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image" Target="../media/image-1-7.png"/><Relationship Id="rId8" Type="http://schemas.openxmlformats.org/officeDocument/2006/relationships/image" Target="../media/image-1-8.png"/><Relationship Id="rId9" Type="http://schemas.openxmlformats.org/officeDocument/2006/relationships/image" Target="../media/image-1-9.png"/><Relationship Id="rId10" Type="http://schemas.openxmlformats.org/officeDocument/2006/relationships/image" Target="../media/image-1-10.png"/><Relationship Id="rId11" Type="http://schemas.openxmlformats.org/officeDocument/2006/relationships/image" Target="../media/image-1-11.png"/><Relationship Id="rId12" Type="http://schemas.openxmlformats.org/officeDocument/2006/relationships/image" Target="../media/image-1-12.png"/><Relationship Id="rId13" Type="http://schemas.openxmlformats.org/officeDocument/2006/relationships/image" Target="../media/image-1-13.png"/><Relationship Id="rId14" Type="http://schemas.openxmlformats.org/officeDocument/2006/relationships/image" Target="../media/image-1-14.png"/><Relationship Id="rId15" Type="http://schemas.openxmlformats.org/officeDocument/2006/relationships/image" Target="../media/image-1-15.png"/><Relationship Id="rId16" Type="http://schemas.openxmlformats.org/officeDocument/2006/relationships/image" Target="../media/image-1-16.png"/><Relationship Id="rId17" Type="http://schemas.openxmlformats.org/officeDocument/2006/relationships/image" Target="../media/image-1-17.png"/><Relationship Id="rId18" Type="http://schemas.openxmlformats.org/officeDocument/2006/relationships/image" Target="../media/image-1-18.png"/><Relationship Id="rId19" Type="http://schemas.openxmlformats.org/officeDocument/2006/relationships/image" Target="../media/image-1-19.png"/><Relationship Id="rId20" Type="http://schemas.openxmlformats.org/officeDocument/2006/relationships/image" Target="../media/image-1-20.png"/><Relationship Id="rId21" Type="http://schemas.openxmlformats.org/officeDocument/2006/relationships/image" Target="../media/image-1-21.png"/><Relationship Id="rId22" Type="http://schemas.openxmlformats.org/officeDocument/2006/relationships/image" Target="../media/image-1-22.png"/><Relationship Id="rId23" Type="http://schemas.openxmlformats.org/officeDocument/2006/relationships/image" Target="../media/image-1-23.png"/><Relationship Id="rId24" Type="http://schemas.openxmlformats.org/officeDocument/2006/relationships/image" Target="../media/image-1-24.png"/><Relationship Id="rId25" Type="http://schemas.openxmlformats.org/officeDocument/2006/relationships/image" Target="../media/image-1-25.png"/><Relationship Id="rId26" Type="http://schemas.openxmlformats.org/officeDocument/2006/relationships/image" Target="../media/image-1-26.png"/><Relationship Id="rId27" Type="http://schemas.openxmlformats.org/officeDocument/2006/relationships/image" Target="../media/image-1-27.png"/><Relationship Id="rId28" Type="http://schemas.openxmlformats.org/officeDocument/2006/relationships/image" Target="../media/image-1-28.png"/><Relationship Id="rId29" Type="http://schemas.openxmlformats.org/officeDocument/2006/relationships/image" Target="../media/image-1-29.png"/><Relationship Id="rId30" Type="http://schemas.openxmlformats.org/officeDocument/2006/relationships/image" Target="../media/image-1-30.png"/><Relationship Id="rId31" Type="http://schemas.openxmlformats.org/officeDocument/2006/relationships/image" Target="../media/image-1-31.png"/><Relationship Id="rId32" Type="http://schemas.openxmlformats.org/officeDocument/2006/relationships/image" Target="../media/image-1-32.png"/><Relationship Id="rId33" Type="http://schemas.openxmlformats.org/officeDocument/2006/relationships/image" Target="../media/image-1-33.png"/><Relationship Id="rId34" Type="http://schemas.openxmlformats.org/officeDocument/2006/relationships/image" Target="../media/image-1-34.png"/><Relationship Id="rId35" Type="http://schemas.openxmlformats.org/officeDocument/2006/relationships/image" Target="../media/image-1-35.png"/><Relationship Id="rId36" Type="http://schemas.openxmlformats.org/officeDocument/2006/relationships/image" Target="../media/image-1-36.png"/><Relationship Id="rId37" Type="http://schemas.openxmlformats.org/officeDocument/2006/relationships/image" Target="../media/image-1-37.png"/><Relationship Id="rId38" Type="http://schemas.openxmlformats.org/officeDocument/2006/relationships/image" Target="../media/image-1-38.png"/><Relationship Id="rId39" Type="http://schemas.openxmlformats.org/officeDocument/2006/relationships/image" Target="../media/image-1-39.png"/><Relationship Id="rId40" Type="http://schemas.openxmlformats.org/officeDocument/2006/relationships/image" Target="../media/image-1-40.png"/><Relationship Id="rId41" Type="http://schemas.openxmlformats.org/officeDocument/2006/relationships/image" Target="../media/image-1-41.png"/><Relationship Id="rId42" Type="http://schemas.openxmlformats.org/officeDocument/2006/relationships/image" Target="../media/image-1-42.png"/><Relationship Id="rId43" Type="http://schemas.openxmlformats.org/officeDocument/2006/relationships/image" Target="../media/image-1-43.png"/><Relationship Id="rId44" Type="http://schemas.openxmlformats.org/officeDocument/2006/relationships/image" Target="../media/image-1-44.png"/><Relationship Id="rId45" Type="http://schemas.openxmlformats.org/officeDocument/2006/relationships/image" Target="../media/image-1-45.png"/><Relationship Id="rId46" Type="http://schemas.openxmlformats.org/officeDocument/2006/relationships/image" Target="../media/image-1-46.png"/><Relationship Id="rId47" Type="http://schemas.openxmlformats.org/officeDocument/2006/relationships/image" Target="../media/image-1-47.png"/><Relationship Id="rId48" Type="http://schemas.openxmlformats.org/officeDocument/2006/relationships/image" Target="../media/image-1-48.png"/><Relationship Id="rId49" Type="http://schemas.openxmlformats.org/officeDocument/2006/relationships/image" Target="../media/image-1-49.png"/><Relationship Id="rId50" Type="http://schemas.openxmlformats.org/officeDocument/2006/relationships/image" Target="../media/image-1-50.png"/><Relationship Id="rId51" Type="http://schemas.openxmlformats.org/officeDocument/2006/relationships/image" Target="../media/image-1-51.png"/><Relationship Id="rId52" Type="http://schemas.openxmlformats.org/officeDocument/2006/relationships/image" Target="../media/image-1-52.png"/><Relationship Id="rId53" Type="http://schemas.openxmlformats.org/officeDocument/2006/relationships/image" Target="../media/image-1-53.png"/><Relationship Id="rId54" Type="http://schemas.openxmlformats.org/officeDocument/2006/relationships/image" Target="../media/image-1-54.png"/><Relationship Id="rId55" Type="http://schemas.openxmlformats.org/officeDocument/2006/relationships/image" Target="../media/image-1-55.png"/><Relationship Id="rId56" Type="http://schemas.openxmlformats.org/officeDocument/2006/relationships/image" Target="../media/image-1-56.png"/><Relationship Id="rId57" Type="http://schemas.openxmlformats.org/officeDocument/2006/relationships/image" Target="../media/image-1-57.png"/><Relationship Id="rId58" Type="http://schemas.openxmlformats.org/officeDocument/2006/relationships/slideLayout" Target="../slideLayouts/slideLayout1.xml"/><Relationship Id="rId59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image" Target="../media/image-4-34.png"/><Relationship Id="rId35" Type="http://schemas.openxmlformats.org/officeDocument/2006/relationships/image" Target="../media/image-4-35.png"/><Relationship Id="rId36" Type="http://schemas.openxmlformats.org/officeDocument/2006/relationships/image" Target="../media/image-4-36.png"/><Relationship Id="rId37" Type="http://schemas.openxmlformats.org/officeDocument/2006/relationships/image" Target="../media/image-4-37.png"/><Relationship Id="rId38" Type="http://schemas.openxmlformats.org/officeDocument/2006/relationships/image" Target="../media/image-4-38.png"/><Relationship Id="rId39" Type="http://schemas.openxmlformats.org/officeDocument/2006/relationships/image" Target="../media/image-4-39.png"/><Relationship Id="rId40" Type="http://schemas.openxmlformats.org/officeDocument/2006/relationships/image" Target="../media/image-4-40.png"/><Relationship Id="rId41" Type="http://schemas.openxmlformats.org/officeDocument/2006/relationships/image" Target="../media/image-4-41.png"/><Relationship Id="rId42" Type="http://schemas.openxmlformats.org/officeDocument/2006/relationships/image" Target="../media/image-4-42.png"/><Relationship Id="rId43" Type="http://schemas.openxmlformats.org/officeDocument/2006/relationships/image" Target="../media/image-4-43.png"/><Relationship Id="rId44" Type="http://schemas.openxmlformats.org/officeDocument/2006/relationships/image" Target="../media/image-4-44.png"/><Relationship Id="rId45" Type="http://schemas.openxmlformats.org/officeDocument/2006/relationships/image" Target="../media/image-4-45.png"/><Relationship Id="rId46" Type="http://schemas.openxmlformats.org/officeDocument/2006/relationships/image" Target="../media/image-4-46.png"/><Relationship Id="rId47" Type="http://schemas.openxmlformats.org/officeDocument/2006/relationships/image" Target="../media/image-4-47.png"/><Relationship Id="rId48" Type="http://schemas.openxmlformats.org/officeDocument/2006/relationships/image" Target="../media/image-4-48.png"/><Relationship Id="rId49" Type="http://schemas.openxmlformats.org/officeDocument/2006/relationships/image" Target="../media/image-4-49.png"/><Relationship Id="rId50" Type="http://schemas.openxmlformats.org/officeDocument/2006/relationships/image" Target="../media/image-4-50.png"/><Relationship Id="rId51" Type="http://schemas.openxmlformats.org/officeDocument/2006/relationships/image" Target="../media/image-4-51.png"/><Relationship Id="rId52" Type="http://schemas.openxmlformats.org/officeDocument/2006/relationships/image" Target="../media/image-4-52.png"/><Relationship Id="rId53" Type="http://schemas.openxmlformats.org/officeDocument/2006/relationships/image" Target="../media/image-4-53.png"/><Relationship Id="rId54" Type="http://schemas.openxmlformats.org/officeDocument/2006/relationships/image" Target="../media/image-4-54.png"/><Relationship Id="rId55" Type="http://schemas.openxmlformats.org/officeDocument/2006/relationships/image" Target="../media/image-4-55.png"/><Relationship Id="rId56" Type="http://schemas.openxmlformats.org/officeDocument/2006/relationships/image" Target="../media/image-4-56.png"/><Relationship Id="rId57" Type="http://schemas.openxmlformats.org/officeDocument/2006/relationships/image" Target="../media/image-4-57.png"/><Relationship Id="rId58" Type="http://schemas.openxmlformats.org/officeDocument/2006/relationships/image" Target="../media/image-4-58.png"/><Relationship Id="rId59" Type="http://schemas.openxmlformats.org/officeDocument/2006/relationships/image" Target="../media/image-4-59.png"/><Relationship Id="rId60" Type="http://schemas.openxmlformats.org/officeDocument/2006/relationships/image" Target="../media/image-4-60.png"/><Relationship Id="rId61" Type="http://schemas.openxmlformats.org/officeDocument/2006/relationships/image" Target="../media/image-4-61.png"/><Relationship Id="rId62" Type="http://schemas.openxmlformats.org/officeDocument/2006/relationships/image" Target="../media/image-4-62.png"/><Relationship Id="rId63" Type="http://schemas.openxmlformats.org/officeDocument/2006/relationships/image" Target="../media/image-4-63.png"/><Relationship Id="rId64" Type="http://schemas.openxmlformats.org/officeDocument/2006/relationships/image" Target="../media/image-4-64.png"/><Relationship Id="rId65" Type="http://schemas.openxmlformats.org/officeDocument/2006/relationships/image" Target="../media/image-4-65.png"/><Relationship Id="rId66" Type="http://schemas.openxmlformats.org/officeDocument/2006/relationships/image" Target="../media/image-4-66.png"/><Relationship Id="rId67" Type="http://schemas.openxmlformats.org/officeDocument/2006/relationships/image" Target="../media/image-4-67.png"/><Relationship Id="rId68" Type="http://schemas.openxmlformats.org/officeDocument/2006/relationships/image" Target="../media/image-4-68.png"/><Relationship Id="rId69" Type="http://schemas.openxmlformats.org/officeDocument/2006/relationships/image" Target="../media/image-4-69.png"/><Relationship Id="rId70" Type="http://schemas.openxmlformats.org/officeDocument/2006/relationships/image" Target="../media/image-4-70.png"/><Relationship Id="rId71" Type="http://schemas.openxmlformats.org/officeDocument/2006/relationships/image" Target="../media/image-4-71.png"/><Relationship Id="rId72" Type="http://schemas.openxmlformats.org/officeDocument/2006/relationships/image" Target="../media/image-4-72.png"/><Relationship Id="rId73" Type="http://schemas.openxmlformats.org/officeDocument/2006/relationships/image" Target="../media/image-4-73.png"/><Relationship Id="rId74" Type="http://schemas.openxmlformats.org/officeDocument/2006/relationships/image" Target="../media/image-4-74.png"/><Relationship Id="rId75" Type="http://schemas.openxmlformats.org/officeDocument/2006/relationships/image" Target="../media/image-4-75.png"/><Relationship Id="rId76" Type="http://schemas.openxmlformats.org/officeDocument/2006/relationships/image" Target="../media/image-4-76.png"/><Relationship Id="rId77" Type="http://schemas.openxmlformats.org/officeDocument/2006/relationships/image" Target="../media/image-4-77.png"/><Relationship Id="rId78" Type="http://schemas.openxmlformats.org/officeDocument/2006/relationships/image" Target="../media/image-4-78.png"/><Relationship Id="rId79" Type="http://schemas.openxmlformats.org/officeDocument/2006/relationships/image" Target="../media/image-4-79.png"/><Relationship Id="rId80" Type="http://schemas.openxmlformats.org/officeDocument/2006/relationships/image" Target="../media/image-4-80.png"/><Relationship Id="rId81" Type="http://schemas.openxmlformats.org/officeDocument/2006/relationships/image" Target="../media/image-4-81.png"/><Relationship Id="rId82" Type="http://schemas.openxmlformats.org/officeDocument/2006/relationships/image" Target="../media/image-4-82.png"/><Relationship Id="rId83" Type="http://schemas.openxmlformats.org/officeDocument/2006/relationships/image" Target="../media/image-4-83.png"/><Relationship Id="rId84" Type="http://schemas.openxmlformats.org/officeDocument/2006/relationships/image" Target="../media/image-4-84.png"/><Relationship Id="rId85" Type="http://schemas.openxmlformats.org/officeDocument/2006/relationships/image" Target="../media/image-4-85.png"/><Relationship Id="rId86" Type="http://schemas.openxmlformats.org/officeDocument/2006/relationships/image" Target="../media/image-4-86.png"/><Relationship Id="rId87" Type="http://schemas.openxmlformats.org/officeDocument/2006/relationships/image" Target="../media/image-4-87.png"/><Relationship Id="rId88" Type="http://schemas.openxmlformats.org/officeDocument/2006/relationships/image" Target="../media/image-4-88.png"/><Relationship Id="rId89" Type="http://schemas.openxmlformats.org/officeDocument/2006/relationships/image" Target="../media/image-4-89.png"/><Relationship Id="rId90" Type="http://schemas.openxmlformats.org/officeDocument/2006/relationships/image" Target="../media/image-4-90.png"/><Relationship Id="rId91" Type="http://schemas.openxmlformats.org/officeDocument/2006/relationships/image" Target="../media/image-4-91.png"/><Relationship Id="rId92" Type="http://schemas.openxmlformats.org/officeDocument/2006/relationships/image" Target="../media/image-4-92.png"/><Relationship Id="rId93" Type="http://schemas.openxmlformats.org/officeDocument/2006/relationships/image" Target="../media/image-4-93.png"/><Relationship Id="rId94" Type="http://schemas.openxmlformats.org/officeDocument/2006/relationships/image" Target="../media/image-4-94.png"/><Relationship Id="rId95" Type="http://schemas.openxmlformats.org/officeDocument/2006/relationships/image" Target="../media/image-4-95.png"/><Relationship Id="rId96" Type="http://schemas.openxmlformats.org/officeDocument/2006/relationships/image" Target="../media/image-4-96.png"/><Relationship Id="rId97" Type="http://schemas.openxmlformats.org/officeDocument/2006/relationships/image" Target="../media/image-4-97.png"/><Relationship Id="rId98" Type="http://schemas.openxmlformats.org/officeDocument/2006/relationships/image" Target="../media/image-4-98.png"/><Relationship Id="rId99" Type="http://schemas.openxmlformats.org/officeDocument/2006/relationships/image" Target="../media/image-4-99.png"/><Relationship Id="rId100" Type="http://schemas.openxmlformats.org/officeDocument/2006/relationships/image" Target="../media/image-4-100.png"/><Relationship Id="rId101" Type="http://schemas.openxmlformats.org/officeDocument/2006/relationships/image" Target="../media/image-4-101.png"/><Relationship Id="rId102" Type="http://schemas.openxmlformats.org/officeDocument/2006/relationships/image" Target="../media/image-4-102.png"/><Relationship Id="rId103" Type="http://schemas.openxmlformats.org/officeDocument/2006/relationships/image" Target="../media/image-4-103.png"/><Relationship Id="rId104" Type="http://schemas.openxmlformats.org/officeDocument/2006/relationships/image" Target="../media/image-4-104.png"/><Relationship Id="rId105" Type="http://schemas.openxmlformats.org/officeDocument/2006/relationships/image" Target="../media/image-4-105.png"/><Relationship Id="rId106" Type="http://schemas.openxmlformats.org/officeDocument/2006/relationships/image" Target="../media/image-4-106.png"/><Relationship Id="rId107" Type="http://schemas.openxmlformats.org/officeDocument/2006/relationships/image" Target="../media/image-4-107.png"/><Relationship Id="rId108" Type="http://schemas.openxmlformats.org/officeDocument/2006/relationships/image" Target="../media/image-4-108.png"/><Relationship Id="rId109" Type="http://schemas.openxmlformats.org/officeDocument/2006/relationships/image" Target="../media/image-4-109.png"/><Relationship Id="rId110" Type="http://schemas.openxmlformats.org/officeDocument/2006/relationships/image" Target="../media/image-4-110.png"/><Relationship Id="rId111" Type="http://schemas.openxmlformats.org/officeDocument/2006/relationships/image" Target="../media/image-4-111.png"/><Relationship Id="rId112" Type="http://schemas.openxmlformats.org/officeDocument/2006/relationships/image" Target="../media/image-4-112.png"/><Relationship Id="rId113" Type="http://schemas.openxmlformats.org/officeDocument/2006/relationships/image" Target="../media/image-4-113.png"/><Relationship Id="rId114" Type="http://schemas.openxmlformats.org/officeDocument/2006/relationships/image" Target="../media/image-4-114.png"/><Relationship Id="rId115" Type="http://schemas.openxmlformats.org/officeDocument/2006/relationships/image" Target="../media/image-4-115.png"/><Relationship Id="rId116" Type="http://schemas.openxmlformats.org/officeDocument/2006/relationships/image" Target="../media/image-4-116.png"/><Relationship Id="rId117" Type="http://schemas.openxmlformats.org/officeDocument/2006/relationships/image" Target="../media/image-4-117.png"/><Relationship Id="rId118" Type="http://schemas.openxmlformats.org/officeDocument/2006/relationships/image" Target="../media/image-4-118.png"/><Relationship Id="rId119" Type="http://schemas.openxmlformats.org/officeDocument/2006/relationships/image" Target="../media/image-4-119.png"/><Relationship Id="rId120" Type="http://schemas.openxmlformats.org/officeDocument/2006/relationships/image" Target="../media/image-4-120.png"/><Relationship Id="rId121" Type="http://schemas.openxmlformats.org/officeDocument/2006/relationships/image" Target="../media/image-4-121.png"/><Relationship Id="rId122" Type="http://schemas.openxmlformats.org/officeDocument/2006/relationships/image" Target="../media/image-4-122.png"/><Relationship Id="rId123" Type="http://schemas.openxmlformats.org/officeDocument/2006/relationships/image" Target="../media/image-4-123.png"/><Relationship Id="rId124" Type="http://schemas.openxmlformats.org/officeDocument/2006/relationships/image" Target="../media/image-4-124.png"/><Relationship Id="rId125" Type="http://schemas.openxmlformats.org/officeDocument/2006/relationships/image" Target="../media/image-4-125.png"/><Relationship Id="rId126" Type="http://schemas.openxmlformats.org/officeDocument/2006/relationships/image" Target="../media/image-4-126.png"/><Relationship Id="rId127" Type="http://schemas.openxmlformats.org/officeDocument/2006/relationships/image" Target="../media/image-4-127.png"/><Relationship Id="rId128" Type="http://schemas.openxmlformats.org/officeDocument/2006/relationships/image" Target="../media/image-4-128.png"/><Relationship Id="rId129" Type="http://schemas.openxmlformats.org/officeDocument/2006/relationships/image" Target="../media/image-4-129.png"/><Relationship Id="rId130" Type="http://schemas.openxmlformats.org/officeDocument/2006/relationships/image" Target="../media/image-4-130.png"/><Relationship Id="rId131" Type="http://schemas.openxmlformats.org/officeDocument/2006/relationships/image" Target="../media/image-4-131.png"/><Relationship Id="rId132" Type="http://schemas.openxmlformats.org/officeDocument/2006/relationships/image" Target="../media/image-4-132.png"/><Relationship Id="rId133" Type="http://schemas.openxmlformats.org/officeDocument/2006/relationships/image" Target="../media/image-4-133.png"/><Relationship Id="rId134" Type="http://schemas.openxmlformats.org/officeDocument/2006/relationships/image" Target="../media/image-4-134.png"/><Relationship Id="rId135" Type="http://schemas.openxmlformats.org/officeDocument/2006/relationships/image" Target="../media/image-4-135.png"/><Relationship Id="rId136" Type="http://schemas.openxmlformats.org/officeDocument/2006/relationships/image" Target="../media/image-4-136.png"/><Relationship Id="rId137" Type="http://schemas.openxmlformats.org/officeDocument/2006/relationships/image" Target="../media/image-4-137.png"/><Relationship Id="rId138" Type="http://schemas.openxmlformats.org/officeDocument/2006/relationships/image" Target="../media/image-4-138.png"/><Relationship Id="rId139" Type="http://schemas.openxmlformats.org/officeDocument/2006/relationships/image" Target="../media/image-4-139.png"/><Relationship Id="rId140" Type="http://schemas.openxmlformats.org/officeDocument/2006/relationships/image" Target="../media/image-4-140.png"/><Relationship Id="rId141" Type="http://schemas.openxmlformats.org/officeDocument/2006/relationships/image" Target="../media/image-4-141.png"/><Relationship Id="rId142" Type="http://schemas.openxmlformats.org/officeDocument/2006/relationships/image" Target="../media/image-4-142.png"/><Relationship Id="rId143" Type="http://schemas.openxmlformats.org/officeDocument/2006/relationships/image" Target="../media/image-4-143.png"/><Relationship Id="rId144" Type="http://schemas.openxmlformats.org/officeDocument/2006/relationships/image" Target="../media/image-4-144.png"/><Relationship Id="rId145" Type="http://schemas.openxmlformats.org/officeDocument/2006/relationships/image" Target="../media/image-4-145.png"/><Relationship Id="rId146" Type="http://schemas.openxmlformats.org/officeDocument/2006/relationships/image" Target="../media/image-4-146.png"/><Relationship Id="rId147" Type="http://schemas.openxmlformats.org/officeDocument/2006/relationships/image" Target="../media/image-4-147.png"/><Relationship Id="rId148" Type="http://schemas.openxmlformats.org/officeDocument/2006/relationships/image" Target="../media/image-4-148.png"/><Relationship Id="rId149" Type="http://schemas.openxmlformats.org/officeDocument/2006/relationships/image" Target="../media/image-4-149.png"/><Relationship Id="rId150" Type="http://schemas.openxmlformats.org/officeDocument/2006/relationships/image" Target="../media/image-4-150.png"/><Relationship Id="rId151" Type="http://schemas.openxmlformats.org/officeDocument/2006/relationships/image" Target="../media/image-4-151.png"/><Relationship Id="rId152" Type="http://schemas.openxmlformats.org/officeDocument/2006/relationships/image" Target="../media/image-4-152.png"/><Relationship Id="rId153" Type="http://schemas.openxmlformats.org/officeDocument/2006/relationships/image" Target="../media/image-4-153.png"/><Relationship Id="rId154" Type="http://schemas.openxmlformats.org/officeDocument/2006/relationships/image" Target="../media/image-4-154.png"/><Relationship Id="rId155" Type="http://schemas.openxmlformats.org/officeDocument/2006/relationships/image" Target="../media/image-4-155.png"/><Relationship Id="rId156" Type="http://schemas.openxmlformats.org/officeDocument/2006/relationships/image" Target="../media/image-4-156.png"/><Relationship Id="rId157" Type="http://schemas.openxmlformats.org/officeDocument/2006/relationships/image" Target="../media/image-4-157.png"/><Relationship Id="rId158" Type="http://schemas.openxmlformats.org/officeDocument/2006/relationships/image" Target="../media/image-4-158.png"/><Relationship Id="rId159" Type="http://schemas.openxmlformats.org/officeDocument/2006/relationships/image" Target="../media/image-4-159.png"/><Relationship Id="rId160" Type="http://schemas.openxmlformats.org/officeDocument/2006/relationships/image" Target="../media/image-4-160.png"/><Relationship Id="rId161" Type="http://schemas.openxmlformats.org/officeDocument/2006/relationships/image" Target="../media/image-4-161.png"/><Relationship Id="rId162" Type="http://schemas.openxmlformats.org/officeDocument/2006/relationships/image" Target="../media/image-4-162.png"/><Relationship Id="rId163" Type="http://schemas.openxmlformats.org/officeDocument/2006/relationships/image" Target="../media/image-4-163.png"/><Relationship Id="rId164" Type="http://schemas.openxmlformats.org/officeDocument/2006/relationships/image" Target="../media/image-4-164.png"/><Relationship Id="rId165" Type="http://schemas.openxmlformats.org/officeDocument/2006/relationships/image" Target="../media/image-4-165.png"/><Relationship Id="rId166" Type="http://schemas.openxmlformats.org/officeDocument/2006/relationships/image" Target="../media/image-4-166.png"/><Relationship Id="rId167" Type="http://schemas.openxmlformats.org/officeDocument/2006/relationships/image" Target="../media/image-4-167.png"/><Relationship Id="rId168" Type="http://schemas.openxmlformats.org/officeDocument/2006/relationships/image" Target="../media/image-4-168.png"/><Relationship Id="rId169" Type="http://schemas.openxmlformats.org/officeDocument/2006/relationships/image" Target="../media/image-4-169.png"/><Relationship Id="rId170" Type="http://schemas.openxmlformats.org/officeDocument/2006/relationships/image" Target="../media/image-4-170.png"/><Relationship Id="rId171" Type="http://schemas.openxmlformats.org/officeDocument/2006/relationships/image" Target="../media/image-4-171.png"/><Relationship Id="rId172" Type="http://schemas.openxmlformats.org/officeDocument/2006/relationships/image" Target="../media/image-4-172.png"/><Relationship Id="rId173" Type="http://schemas.openxmlformats.org/officeDocument/2006/relationships/image" Target="../media/image-4-173.png"/><Relationship Id="rId174" Type="http://schemas.openxmlformats.org/officeDocument/2006/relationships/image" Target="../media/image-4-174.png"/><Relationship Id="rId175" Type="http://schemas.openxmlformats.org/officeDocument/2006/relationships/image" Target="../media/image-4-175.png"/><Relationship Id="rId176" Type="http://schemas.openxmlformats.org/officeDocument/2006/relationships/image" Target="../media/image-4-176.png"/><Relationship Id="rId177" Type="http://schemas.openxmlformats.org/officeDocument/2006/relationships/image" Target="../media/image-4-177.png"/><Relationship Id="rId178" Type="http://schemas.openxmlformats.org/officeDocument/2006/relationships/image" Target="../media/image-4-178.png"/><Relationship Id="rId179" Type="http://schemas.openxmlformats.org/officeDocument/2006/relationships/image" Target="../media/image-4-179.png"/><Relationship Id="rId180" Type="http://schemas.openxmlformats.org/officeDocument/2006/relationships/image" Target="../media/image-4-180.png"/><Relationship Id="rId181" Type="http://schemas.openxmlformats.org/officeDocument/2006/relationships/image" Target="../media/image-4-181.png"/><Relationship Id="rId182" Type="http://schemas.openxmlformats.org/officeDocument/2006/relationships/image" Target="../media/image-4-182.png"/><Relationship Id="rId183" Type="http://schemas.openxmlformats.org/officeDocument/2006/relationships/image" Target="../media/image-4-183.png"/><Relationship Id="rId184" Type="http://schemas.openxmlformats.org/officeDocument/2006/relationships/image" Target="../media/image-4-184.png"/><Relationship Id="rId185" Type="http://schemas.openxmlformats.org/officeDocument/2006/relationships/image" Target="../media/image-4-185.png"/><Relationship Id="rId186" Type="http://schemas.openxmlformats.org/officeDocument/2006/relationships/image" Target="../media/image-4-186.png"/><Relationship Id="rId187" Type="http://schemas.openxmlformats.org/officeDocument/2006/relationships/image" Target="../media/image-4-187.png"/><Relationship Id="rId188" Type="http://schemas.openxmlformats.org/officeDocument/2006/relationships/image" Target="../media/image-4-188.png"/><Relationship Id="rId189" Type="http://schemas.openxmlformats.org/officeDocument/2006/relationships/image" Target="../media/image-4-189.png"/><Relationship Id="rId190" Type="http://schemas.openxmlformats.org/officeDocument/2006/relationships/image" Target="../media/image-4-190.png"/><Relationship Id="rId191" Type="http://schemas.openxmlformats.org/officeDocument/2006/relationships/image" Target="../media/image-4-191.png"/><Relationship Id="rId192" Type="http://schemas.openxmlformats.org/officeDocument/2006/relationships/image" Target="../media/image-4-192.png"/><Relationship Id="rId193" Type="http://schemas.openxmlformats.org/officeDocument/2006/relationships/image" Target="../media/image-4-193.png"/><Relationship Id="rId194" Type="http://schemas.openxmlformats.org/officeDocument/2006/relationships/image" Target="../media/image-4-194.png"/><Relationship Id="rId195" Type="http://schemas.openxmlformats.org/officeDocument/2006/relationships/image" Target="../media/image-4-195.png"/><Relationship Id="rId196" Type="http://schemas.openxmlformats.org/officeDocument/2006/relationships/image" Target="../media/image-4-196.png"/><Relationship Id="rId197" Type="http://schemas.openxmlformats.org/officeDocument/2006/relationships/image" Target="../media/image-4-197.png"/><Relationship Id="rId198" Type="http://schemas.openxmlformats.org/officeDocument/2006/relationships/image" Target="../media/image-4-198.png"/><Relationship Id="rId199" Type="http://schemas.openxmlformats.org/officeDocument/2006/relationships/image" Target="../media/image-4-199.png"/><Relationship Id="rId200" Type="http://schemas.openxmlformats.org/officeDocument/2006/relationships/image" Target="../media/image-4-200.png"/><Relationship Id="rId201" Type="http://schemas.openxmlformats.org/officeDocument/2006/relationships/image" Target="../media/image-4-201.png"/><Relationship Id="rId202" Type="http://schemas.openxmlformats.org/officeDocument/2006/relationships/image" Target="../media/image-4-202.png"/><Relationship Id="rId203" Type="http://schemas.openxmlformats.org/officeDocument/2006/relationships/image" Target="../media/image-4-203.png"/><Relationship Id="rId204" Type="http://schemas.openxmlformats.org/officeDocument/2006/relationships/image" Target="../media/image-4-204.png"/><Relationship Id="rId205" Type="http://schemas.openxmlformats.org/officeDocument/2006/relationships/image" Target="../media/image-4-205.png"/><Relationship Id="rId206" Type="http://schemas.openxmlformats.org/officeDocument/2006/relationships/image" Target="../media/image-4-206.png"/><Relationship Id="rId207" Type="http://schemas.openxmlformats.org/officeDocument/2006/relationships/image" Target="../media/image-4-207.png"/><Relationship Id="rId208" Type="http://schemas.openxmlformats.org/officeDocument/2006/relationships/image" Target="../media/image-4-208.png"/><Relationship Id="rId209" Type="http://schemas.openxmlformats.org/officeDocument/2006/relationships/image" Target="../media/image-4-209.png"/><Relationship Id="rId210" Type="http://schemas.openxmlformats.org/officeDocument/2006/relationships/image" Target="../media/image-4-210.png"/><Relationship Id="rId211" Type="http://schemas.openxmlformats.org/officeDocument/2006/relationships/image" Target="../media/image-4-211.png"/><Relationship Id="rId212" Type="http://schemas.openxmlformats.org/officeDocument/2006/relationships/image" Target="../media/image-4-212.png"/><Relationship Id="rId213" Type="http://schemas.openxmlformats.org/officeDocument/2006/relationships/image" Target="../media/image-4-213.png"/><Relationship Id="rId214" Type="http://schemas.openxmlformats.org/officeDocument/2006/relationships/image" Target="../media/image-4-214.png"/><Relationship Id="rId215" Type="http://schemas.openxmlformats.org/officeDocument/2006/relationships/image" Target="../media/image-4-215.png"/><Relationship Id="rId216" Type="http://schemas.openxmlformats.org/officeDocument/2006/relationships/image" Target="../media/image-4-216.png"/><Relationship Id="rId217" Type="http://schemas.openxmlformats.org/officeDocument/2006/relationships/image" Target="../media/image-4-217.png"/><Relationship Id="rId218" Type="http://schemas.openxmlformats.org/officeDocument/2006/relationships/image" Target="../media/image-4-218.png"/><Relationship Id="rId219" Type="http://schemas.openxmlformats.org/officeDocument/2006/relationships/image" Target="../media/image-4-219.png"/><Relationship Id="rId220" Type="http://schemas.openxmlformats.org/officeDocument/2006/relationships/image" Target="../media/image-4-220.png"/><Relationship Id="rId221" Type="http://schemas.openxmlformats.org/officeDocument/2006/relationships/image" Target="../media/image-4-221.png"/><Relationship Id="rId222" Type="http://schemas.openxmlformats.org/officeDocument/2006/relationships/image" Target="../media/image-4-222.png"/><Relationship Id="rId223" Type="http://schemas.openxmlformats.org/officeDocument/2006/relationships/image" Target="../media/image-4-223.png"/><Relationship Id="rId224" Type="http://schemas.openxmlformats.org/officeDocument/2006/relationships/image" Target="../media/image-4-224.png"/><Relationship Id="rId225" Type="http://schemas.openxmlformats.org/officeDocument/2006/relationships/image" Target="../media/image-4-225.png"/><Relationship Id="rId226" Type="http://schemas.openxmlformats.org/officeDocument/2006/relationships/image" Target="../media/image-4-226.png"/><Relationship Id="rId227" Type="http://schemas.openxmlformats.org/officeDocument/2006/relationships/image" Target="../media/image-4-227.png"/><Relationship Id="rId228" Type="http://schemas.openxmlformats.org/officeDocument/2006/relationships/image" Target="../media/image-4-228.png"/><Relationship Id="rId229" Type="http://schemas.openxmlformats.org/officeDocument/2006/relationships/image" Target="../media/image-4-229.png"/><Relationship Id="rId230" Type="http://schemas.openxmlformats.org/officeDocument/2006/relationships/image" Target="../media/image-4-230.png"/><Relationship Id="rId231" Type="http://schemas.openxmlformats.org/officeDocument/2006/relationships/image" Target="../media/image-4-231.png"/><Relationship Id="rId232" Type="http://schemas.openxmlformats.org/officeDocument/2006/relationships/image" Target="../media/image-4-232.png"/><Relationship Id="rId233" Type="http://schemas.openxmlformats.org/officeDocument/2006/relationships/image" Target="../media/image-4-233.png"/><Relationship Id="rId234" Type="http://schemas.openxmlformats.org/officeDocument/2006/relationships/image" Target="../media/image-4-234.png"/><Relationship Id="rId235" Type="http://schemas.openxmlformats.org/officeDocument/2006/relationships/image" Target="../media/image-4-235.png"/><Relationship Id="rId236" Type="http://schemas.openxmlformats.org/officeDocument/2006/relationships/image" Target="../media/image-4-236.png"/><Relationship Id="rId237" Type="http://schemas.openxmlformats.org/officeDocument/2006/relationships/image" Target="../media/image-4-237.png"/><Relationship Id="rId238" Type="http://schemas.openxmlformats.org/officeDocument/2006/relationships/image" Target="../media/image-4-238.png"/><Relationship Id="rId239" Type="http://schemas.openxmlformats.org/officeDocument/2006/relationships/image" Target="../media/image-4-239.png"/><Relationship Id="rId240" Type="http://schemas.openxmlformats.org/officeDocument/2006/relationships/image" Target="../media/image-4-240.png"/><Relationship Id="rId241" Type="http://schemas.openxmlformats.org/officeDocument/2006/relationships/image" Target="../media/image-4-241.png"/><Relationship Id="rId242" Type="http://schemas.openxmlformats.org/officeDocument/2006/relationships/image" Target="../media/image-4-242.png"/><Relationship Id="rId243" Type="http://schemas.openxmlformats.org/officeDocument/2006/relationships/image" Target="../media/image-4-243.png"/><Relationship Id="rId244" Type="http://schemas.openxmlformats.org/officeDocument/2006/relationships/image" Target="../media/image-4-244.png"/><Relationship Id="rId245" Type="http://schemas.openxmlformats.org/officeDocument/2006/relationships/image" Target="../media/image-4-245.png"/><Relationship Id="rId246" Type="http://schemas.openxmlformats.org/officeDocument/2006/relationships/image" Target="../media/image-4-246.png"/><Relationship Id="rId247" Type="http://schemas.openxmlformats.org/officeDocument/2006/relationships/image" Target="../media/image-4-247.png"/><Relationship Id="rId248" Type="http://schemas.openxmlformats.org/officeDocument/2006/relationships/image" Target="../media/image-4-248.png"/><Relationship Id="rId249" Type="http://schemas.openxmlformats.org/officeDocument/2006/relationships/image" Target="../media/image-4-249.png"/><Relationship Id="rId250" Type="http://schemas.openxmlformats.org/officeDocument/2006/relationships/image" Target="../media/image-4-250.png"/><Relationship Id="rId251" Type="http://schemas.openxmlformats.org/officeDocument/2006/relationships/image" Target="../media/image-4-251.png"/><Relationship Id="rId252" Type="http://schemas.openxmlformats.org/officeDocument/2006/relationships/image" Target="../media/image-4-252.png"/><Relationship Id="rId253" Type="http://schemas.openxmlformats.org/officeDocument/2006/relationships/image" Target="../media/image-4-253.png"/><Relationship Id="rId254" Type="http://schemas.openxmlformats.org/officeDocument/2006/relationships/image" Target="../media/image-4-254.png"/><Relationship Id="rId255" Type="http://schemas.openxmlformats.org/officeDocument/2006/relationships/image" Target="../media/image-4-255.png"/><Relationship Id="rId256" Type="http://schemas.openxmlformats.org/officeDocument/2006/relationships/image" Target="../media/image-4-256.png"/><Relationship Id="rId257" Type="http://schemas.openxmlformats.org/officeDocument/2006/relationships/image" Target="../media/image-4-257.png"/><Relationship Id="rId258" Type="http://schemas.openxmlformats.org/officeDocument/2006/relationships/image" Target="../media/image-4-258.png"/><Relationship Id="rId259" Type="http://schemas.openxmlformats.org/officeDocument/2006/relationships/image" Target="../media/image-4-259.png"/><Relationship Id="rId260" Type="http://schemas.openxmlformats.org/officeDocument/2006/relationships/image" Target="../media/image-4-260.png"/><Relationship Id="rId261" Type="http://schemas.openxmlformats.org/officeDocument/2006/relationships/image" Target="../media/image-4-261.png"/><Relationship Id="rId262" Type="http://schemas.openxmlformats.org/officeDocument/2006/relationships/image" Target="../media/image-4-262.png"/><Relationship Id="rId263" Type="http://schemas.openxmlformats.org/officeDocument/2006/relationships/image" Target="../media/image-4-263.png"/><Relationship Id="rId264" Type="http://schemas.openxmlformats.org/officeDocument/2006/relationships/image" Target="../media/image-4-264.png"/><Relationship Id="rId265" Type="http://schemas.openxmlformats.org/officeDocument/2006/relationships/image" Target="../media/image-4-265.png"/><Relationship Id="rId266" Type="http://schemas.openxmlformats.org/officeDocument/2006/relationships/image" Target="../media/image-4-266.png"/><Relationship Id="rId267" Type="http://schemas.openxmlformats.org/officeDocument/2006/relationships/image" Target="../media/image-4-267.png"/><Relationship Id="rId268" Type="http://schemas.openxmlformats.org/officeDocument/2006/relationships/image" Target="../media/image-4-268.png"/><Relationship Id="rId269" Type="http://schemas.openxmlformats.org/officeDocument/2006/relationships/image" Target="../media/image-4-269.png"/><Relationship Id="rId270" Type="http://schemas.openxmlformats.org/officeDocument/2006/relationships/image" Target="../media/image-4-270.png"/><Relationship Id="rId271" Type="http://schemas.openxmlformats.org/officeDocument/2006/relationships/image" Target="../media/image-4-271.png"/><Relationship Id="rId272" Type="http://schemas.openxmlformats.org/officeDocument/2006/relationships/image" Target="../media/image-4-272.png"/><Relationship Id="rId273" Type="http://schemas.openxmlformats.org/officeDocument/2006/relationships/slideLayout" Target="../slideLayouts/slideLayout1.xml"/><Relationship Id="rId27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image" Target="../media/image-5-127.png"/><Relationship Id="rId128" Type="http://schemas.openxmlformats.org/officeDocument/2006/relationships/image" Target="../media/image-5-128.png"/><Relationship Id="rId129" Type="http://schemas.openxmlformats.org/officeDocument/2006/relationships/image" Target="../media/image-5-129.png"/><Relationship Id="rId130" Type="http://schemas.openxmlformats.org/officeDocument/2006/relationships/image" Target="../media/image-5-130.png"/><Relationship Id="rId131" Type="http://schemas.openxmlformats.org/officeDocument/2006/relationships/image" Target="../media/image-5-131.png"/><Relationship Id="rId132" Type="http://schemas.openxmlformats.org/officeDocument/2006/relationships/image" Target="../media/image-5-132.png"/><Relationship Id="rId133" Type="http://schemas.openxmlformats.org/officeDocument/2006/relationships/image" Target="../media/image-5-133.png"/><Relationship Id="rId134" Type="http://schemas.openxmlformats.org/officeDocument/2006/relationships/image" Target="../media/image-5-134.png"/><Relationship Id="rId135" Type="http://schemas.openxmlformats.org/officeDocument/2006/relationships/image" Target="../media/image-5-135.png"/><Relationship Id="rId136" Type="http://schemas.openxmlformats.org/officeDocument/2006/relationships/image" Target="../media/image-5-136.png"/><Relationship Id="rId137" Type="http://schemas.openxmlformats.org/officeDocument/2006/relationships/image" Target="../media/image-5-137.png"/><Relationship Id="rId138" Type="http://schemas.openxmlformats.org/officeDocument/2006/relationships/image" Target="../media/image-5-138.png"/><Relationship Id="rId139" Type="http://schemas.openxmlformats.org/officeDocument/2006/relationships/image" Target="../media/image-5-139.png"/><Relationship Id="rId140" Type="http://schemas.openxmlformats.org/officeDocument/2006/relationships/image" Target="../media/image-5-140.png"/><Relationship Id="rId141" Type="http://schemas.openxmlformats.org/officeDocument/2006/relationships/image" Target="../media/image-5-141.png"/><Relationship Id="rId142" Type="http://schemas.openxmlformats.org/officeDocument/2006/relationships/image" Target="../media/image-5-142.png"/><Relationship Id="rId143" Type="http://schemas.openxmlformats.org/officeDocument/2006/relationships/image" Target="../media/image-5-143.png"/><Relationship Id="rId144" Type="http://schemas.openxmlformats.org/officeDocument/2006/relationships/image" Target="../media/image-5-144.png"/><Relationship Id="rId145" Type="http://schemas.openxmlformats.org/officeDocument/2006/relationships/image" Target="../media/image-5-145.png"/><Relationship Id="rId146" Type="http://schemas.openxmlformats.org/officeDocument/2006/relationships/image" Target="../media/image-5-146.png"/><Relationship Id="rId147" Type="http://schemas.openxmlformats.org/officeDocument/2006/relationships/image" Target="../media/image-5-147.png"/><Relationship Id="rId148" Type="http://schemas.openxmlformats.org/officeDocument/2006/relationships/image" Target="../media/image-5-148.png"/><Relationship Id="rId149" Type="http://schemas.openxmlformats.org/officeDocument/2006/relationships/image" Target="../media/image-5-149.png"/><Relationship Id="rId150" Type="http://schemas.openxmlformats.org/officeDocument/2006/relationships/image" Target="../media/image-5-150.png"/><Relationship Id="rId151" Type="http://schemas.openxmlformats.org/officeDocument/2006/relationships/image" Target="../media/image-5-151.png"/><Relationship Id="rId152" Type="http://schemas.openxmlformats.org/officeDocument/2006/relationships/image" Target="../media/image-5-152.png"/><Relationship Id="rId153" Type="http://schemas.openxmlformats.org/officeDocument/2006/relationships/image" Target="../media/image-5-153.png"/><Relationship Id="rId154" Type="http://schemas.openxmlformats.org/officeDocument/2006/relationships/image" Target="../media/image-5-154.png"/><Relationship Id="rId155" Type="http://schemas.openxmlformats.org/officeDocument/2006/relationships/image" Target="../media/image-5-155.png"/><Relationship Id="rId156" Type="http://schemas.openxmlformats.org/officeDocument/2006/relationships/image" Target="../media/image-5-156.png"/><Relationship Id="rId157" Type="http://schemas.openxmlformats.org/officeDocument/2006/relationships/image" Target="../media/image-5-157.png"/><Relationship Id="rId158" Type="http://schemas.openxmlformats.org/officeDocument/2006/relationships/image" Target="../media/image-5-158.png"/><Relationship Id="rId159" Type="http://schemas.openxmlformats.org/officeDocument/2006/relationships/image" Target="../media/image-5-159.png"/><Relationship Id="rId160" Type="http://schemas.openxmlformats.org/officeDocument/2006/relationships/image" Target="../media/image-5-160.png"/><Relationship Id="rId161" Type="http://schemas.openxmlformats.org/officeDocument/2006/relationships/image" Target="../media/image-5-161.png"/><Relationship Id="rId162" Type="http://schemas.openxmlformats.org/officeDocument/2006/relationships/image" Target="../media/image-5-162.png"/><Relationship Id="rId163" Type="http://schemas.openxmlformats.org/officeDocument/2006/relationships/image" Target="../media/image-5-163.png"/><Relationship Id="rId164" Type="http://schemas.openxmlformats.org/officeDocument/2006/relationships/image" Target="../media/image-5-164.png"/><Relationship Id="rId165" Type="http://schemas.openxmlformats.org/officeDocument/2006/relationships/image" Target="../media/image-5-165.png"/><Relationship Id="rId166" Type="http://schemas.openxmlformats.org/officeDocument/2006/relationships/image" Target="../media/image-5-166.png"/><Relationship Id="rId167" Type="http://schemas.openxmlformats.org/officeDocument/2006/relationships/image" Target="../media/image-5-167.png"/><Relationship Id="rId168" Type="http://schemas.openxmlformats.org/officeDocument/2006/relationships/image" Target="../media/image-5-168.png"/><Relationship Id="rId169" Type="http://schemas.openxmlformats.org/officeDocument/2006/relationships/image" Target="../media/image-5-169.png"/><Relationship Id="rId170" Type="http://schemas.openxmlformats.org/officeDocument/2006/relationships/image" Target="../media/image-5-170.png"/><Relationship Id="rId171" Type="http://schemas.openxmlformats.org/officeDocument/2006/relationships/image" Target="../media/image-5-171.png"/><Relationship Id="rId172" Type="http://schemas.openxmlformats.org/officeDocument/2006/relationships/image" Target="../media/image-5-172.png"/><Relationship Id="rId173" Type="http://schemas.openxmlformats.org/officeDocument/2006/relationships/image" Target="../media/image-5-173.png"/><Relationship Id="rId174" Type="http://schemas.openxmlformats.org/officeDocument/2006/relationships/image" Target="../media/image-5-174.png"/><Relationship Id="rId175" Type="http://schemas.openxmlformats.org/officeDocument/2006/relationships/image" Target="../media/image-5-175.png"/><Relationship Id="rId176" Type="http://schemas.openxmlformats.org/officeDocument/2006/relationships/image" Target="../media/image-5-176.png"/><Relationship Id="rId177" Type="http://schemas.openxmlformats.org/officeDocument/2006/relationships/image" Target="../media/image-5-177.png"/><Relationship Id="rId178" Type="http://schemas.openxmlformats.org/officeDocument/2006/relationships/image" Target="../media/image-5-178.png"/><Relationship Id="rId179" Type="http://schemas.openxmlformats.org/officeDocument/2006/relationships/image" Target="../media/image-5-179.png"/><Relationship Id="rId180" Type="http://schemas.openxmlformats.org/officeDocument/2006/relationships/image" Target="../media/image-5-180.png"/><Relationship Id="rId181" Type="http://schemas.openxmlformats.org/officeDocument/2006/relationships/image" Target="../media/image-5-181.png"/><Relationship Id="rId182" Type="http://schemas.openxmlformats.org/officeDocument/2006/relationships/image" Target="../media/image-5-182.png"/><Relationship Id="rId183" Type="http://schemas.openxmlformats.org/officeDocument/2006/relationships/image" Target="../media/image-5-183.png"/><Relationship Id="rId184" Type="http://schemas.openxmlformats.org/officeDocument/2006/relationships/image" Target="../media/image-5-184.png"/><Relationship Id="rId185" Type="http://schemas.openxmlformats.org/officeDocument/2006/relationships/image" Target="../media/image-5-185.png"/><Relationship Id="rId186" Type="http://schemas.openxmlformats.org/officeDocument/2006/relationships/image" Target="../media/image-5-186.png"/><Relationship Id="rId187" Type="http://schemas.openxmlformats.org/officeDocument/2006/relationships/image" Target="../media/image-5-187.png"/><Relationship Id="rId188" Type="http://schemas.openxmlformats.org/officeDocument/2006/relationships/image" Target="../media/image-5-188.png"/><Relationship Id="rId189" Type="http://schemas.openxmlformats.org/officeDocument/2006/relationships/image" Target="../media/image-5-189.png"/><Relationship Id="rId190" Type="http://schemas.openxmlformats.org/officeDocument/2006/relationships/image" Target="../media/image-5-190.png"/><Relationship Id="rId191" Type="http://schemas.openxmlformats.org/officeDocument/2006/relationships/image" Target="../media/image-5-191.png"/><Relationship Id="rId192" Type="http://schemas.openxmlformats.org/officeDocument/2006/relationships/image" Target="../media/image-5-192.png"/><Relationship Id="rId193" Type="http://schemas.openxmlformats.org/officeDocument/2006/relationships/image" Target="../media/image-5-193.png"/><Relationship Id="rId194" Type="http://schemas.openxmlformats.org/officeDocument/2006/relationships/image" Target="../media/image-5-194.png"/><Relationship Id="rId195" Type="http://schemas.openxmlformats.org/officeDocument/2006/relationships/image" Target="../media/image-5-195.png"/><Relationship Id="rId196" Type="http://schemas.openxmlformats.org/officeDocument/2006/relationships/image" Target="../media/image-5-196.png"/><Relationship Id="rId197" Type="http://schemas.openxmlformats.org/officeDocument/2006/relationships/image" Target="../media/image-5-197.png"/><Relationship Id="rId198" Type="http://schemas.openxmlformats.org/officeDocument/2006/relationships/image" Target="../media/image-5-198.png"/><Relationship Id="rId199" Type="http://schemas.openxmlformats.org/officeDocument/2006/relationships/image" Target="../media/image-5-199.png"/><Relationship Id="rId200" Type="http://schemas.openxmlformats.org/officeDocument/2006/relationships/image" Target="../media/image-5-200.png"/><Relationship Id="rId201" Type="http://schemas.openxmlformats.org/officeDocument/2006/relationships/image" Target="../media/image-5-201.png"/><Relationship Id="rId202" Type="http://schemas.openxmlformats.org/officeDocument/2006/relationships/image" Target="../media/image-5-202.png"/><Relationship Id="rId203" Type="http://schemas.openxmlformats.org/officeDocument/2006/relationships/image" Target="../media/image-5-203.png"/><Relationship Id="rId204" Type="http://schemas.openxmlformats.org/officeDocument/2006/relationships/image" Target="../media/image-5-204.png"/><Relationship Id="rId205" Type="http://schemas.openxmlformats.org/officeDocument/2006/relationships/image" Target="../media/image-5-205.png"/><Relationship Id="rId206" Type="http://schemas.openxmlformats.org/officeDocument/2006/relationships/image" Target="../media/image-5-206.png"/><Relationship Id="rId207" Type="http://schemas.openxmlformats.org/officeDocument/2006/relationships/image" Target="../media/image-5-207.png"/><Relationship Id="rId208" Type="http://schemas.openxmlformats.org/officeDocument/2006/relationships/image" Target="../media/image-5-208.png"/><Relationship Id="rId209" Type="http://schemas.openxmlformats.org/officeDocument/2006/relationships/image" Target="../media/image-5-209.png"/><Relationship Id="rId210" Type="http://schemas.openxmlformats.org/officeDocument/2006/relationships/image" Target="../media/image-5-210.png"/><Relationship Id="rId211" Type="http://schemas.openxmlformats.org/officeDocument/2006/relationships/image" Target="../media/image-5-211.png"/><Relationship Id="rId212" Type="http://schemas.openxmlformats.org/officeDocument/2006/relationships/image" Target="../media/image-5-212.png"/><Relationship Id="rId213" Type="http://schemas.openxmlformats.org/officeDocument/2006/relationships/image" Target="../media/image-5-213.png"/><Relationship Id="rId214" Type="http://schemas.openxmlformats.org/officeDocument/2006/relationships/image" Target="../media/image-5-214.png"/><Relationship Id="rId215" Type="http://schemas.openxmlformats.org/officeDocument/2006/relationships/image" Target="../media/image-5-215.png"/><Relationship Id="rId216" Type="http://schemas.openxmlformats.org/officeDocument/2006/relationships/image" Target="../media/image-5-216.png"/><Relationship Id="rId217" Type="http://schemas.openxmlformats.org/officeDocument/2006/relationships/image" Target="../media/image-5-217.png"/><Relationship Id="rId218" Type="http://schemas.openxmlformats.org/officeDocument/2006/relationships/image" Target="../media/image-5-218.png"/><Relationship Id="rId219" Type="http://schemas.openxmlformats.org/officeDocument/2006/relationships/image" Target="../media/image-5-219.png"/><Relationship Id="rId220" Type="http://schemas.openxmlformats.org/officeDocument/2006/relationships/image" Target="../media/image-5-220.png"/><Relationship Id="rId221" Type="http://schemas.openxmlformats.org/officeDocument/2006/relationships/image" Target="../media/image-5-221.png"/><Relationship Id="rId222" Type="http://schemas.openxmlformats.org/officeDocument/2006/relationships/image" Target="../media/image-5-222.png"/><Relationship Id="rId223" Type="http://schemas.openxmlformats.org/officeDocument/2006/relationships/image" Target="../media/image-5-223.png"/><Relationship Id="rId224" Type="http://schemas.openxmlformats.org/officeDocument/2006/relationships/image" Target="../media/image-5-224.png"/><Relationship Id="rId225" Type="http://schemas.openxmlformats.org/officeDocument/2006/relationships/image" Target="../media/image-5-225.png"/><Relationship Id="rId226" Type="http://schemas.openxmlformats.org/officeDocument/2006/relationships/image" Target="../media/image-5-226.png"/><Relationship Id="rId227" Type="http://schemas.openxmlformats.org/officeDocument/2006/relationships/image" Target="../media/image-5-227.png"/><Relationship Id="rId228" Type="http://schemas.openxmlformats.org/officeDocument/2006/relationships/image" Target="../media/image-5-228.png"/><Relationship Id="rId229" Type="http://schemas.openxmlformats.org/officeDocument/2006/relationships/image" Target="../media/image-5-229.png"/><Relationship Id="rId230" Type="http://schemas.openxmlformats.org/officeDocument/2006/relationships/image" Target="../media/image-5-230.png"/><Relationship Id="rId231" Type="http://schemas.openxmlformats.org/officeDocument/2006/relationships/image" Target="../media/image-5-231.png"/><Relationship Id="rId232" Type="http://schemas.openxmlformats.org/officeDocument/2006/relationships/image" Target="../media/image-5-232.png"/><Relationship Id="rId233" Type="http://schemas.openxmlformats.org/officeDocument/2006/relationships/image" Target="../media/image-5-233.png"/><Relationship Id="rId234" Type="http://schemas.openxmlformats.org/officeDocument/2006/relationships/image" Target="../media/image-5-234.png"/><Relationship Id="rId235" Type="http://schemas.openxmlformats.org/officeDocument/2006/relationships/image" Target="../media/image-5-235.png"/><Relationship Id="rId236" Type="http://schemas.openxmlformats.org/officeDocument/2006/relationships/image" Target="../media/image-5-236.png"/><Relationship Id="rId237" Type="http://schemas.openxmlformats.org/officeDocument/2006/relationships/image" Target="../media/image-5-237.png"/><Relationship Id="rId238" Type="http://schemas.openxmlformats.org/officeDocument/2006/relationships/image" Target="../media/image-5-238.png"/><Relationship Id="rId239" Type="http://schemas.openxmlformats.org/officeDocument/2006/relationships/image" Target="../media/image-5-239.png"/><Relationship Id="rId240" Type="http://schemas.openxmlformats.org/officeDocument/2006/relationships/image" Target="../media/image-5-240.png"/><Relationship Id="rId241" Type="http://schemas.openxmlformats.org/officeDocument/2006/relationships/image" Target="../media/image-5-241.png"/><Relationship Id="rId242" Type="http://schemas.openxmlformats.org/officeDocument/2006/relationships/image" Target="../media/image-5-242.png"/><Relationship Id="rId243" Type="http://schemas.openxmlformats.org/officeDocument/2006/relationships/image" Target="../media/image-5-243.png"/><Relationship Id="rId244" Type="http://schemas.openxmlformats.org/officeDocument/2006/relationships/image" Target="../media/image-5-244.png"/><Relationship Id="rId245" Type="http://schemas.openxmlformats.org/officeDocument/2006/relationships/image" Target="../media/image-5-245.png"/><Relationship Id="rId246" Type="http://schemas.openxmlformats.org/officeDocument/2006/relationships/image" Target="../media/image-5-246.png"/><Relationship Id="rId247" Type="http://schemas.openxmlformats.org/officeDocument/2006/relationships/image" Target="../media/image-5-247.png"/><Relationship Id="rId248" Type="http://schemas.openxmlformats.org/officeDocument/2006/relationships/image" Target="../media/image-5-248.png"/><Relationship Id="rId249" Type="http://schemas.openxmlformats.org/officeDocument/2006/relationships/image" Target="../media/image-5-249.png"/><Relationship Id="rId250" Type="http://schemas.openxmlformats.org/officeDocument/2006/relationships/image" Target="../media/image-5-250.png"/><Relationship Id="rId251" Type="http://schemas.openxmlformats.org/officeDocument/2006/relationships/image" Target="../media/image-5-251.png"/><Relationship Id="rId252" Type="http://schemas.openxmlformats.org/officeDocument/2006/relationships/image" Target="../media/image-5-252.png"/><Relationship Id="rId253" Type="http://schemas.openxmlformats.org/officeDocument/2006/relationships/image" Target="../media/image-5-253.png"/><Relationship Id="rId254" Type="http://schemas.openxmlformats.org/officeDocument/2006/relationships/image" Target="../media/image-5-254.png"/><Relationship Id="rId255" Type="http://schemas.openxmlformats.org/officeDocument/2006/relationships/image" Target="../media/image-5-255.png"/><Relationship Id="rId256" Type="http://schemas.openxmlformats.org/officeDocument/2006/relationships/image" Target="../media/image-5-256.png"/><Relationship Id="rId257" Type="http://schemas.openxmlformats.org/officeDocument/2006/relationships/image" Target="../media/image-5-257.png"/><Relationship Id="rId258" Type="http://schemas.openxmlformats.org/officeDocument/2006/relationships/image" Target="../media/image-5-258.png"/><Relationship Id="rId259" Type="http://schemas.openxmlformats.org/officeDocument/2006/relationships/image" Target="../media/image-5-259.png"/><Relationship Id="rId260" Type="http://schemas.openxmlformats.org/officeDocument/2006/relationships/image" Target="../media/image-5-260.png"/><Relationship Id="rId261" Type="http://schemas.openxmlformats.org/officeDocument/2006/relationships/image" Target="../media/image-5-261.png"/><Relationship Id="rId262" Type="http://schemas.openxmlformats.org/officeDocument/2006/relationships/image" Target="../media/image-5-262.png"/><Relationship Id="rId263" Type="http://schemas.openxmlformats.org/officeDocument/2006/relationships/image" Target="../media/image-5-263.png"/><Relationship Id="rId264" Type="http://schemas.openxmlformats.org/officeDocument/2006/relationships/image" Target="../media/image-5-264.png"/><Relationship Id="rId265" Type="http://schemas.openxmlformats.org/officeDocument/2006/relationships/image" Target="../media/image-5-265.png"/><Relationship Id="rId266" Type="http://schemas.openxmlformats.org/officeDocument/2006/relationships/image" Target="../media/image-5-266.png"/><Relationship Id="rId267" Type="http://schemas.openxmlformats.org/officeDocument/2006/relationships/image" Target="../media/image-5-267.png"/><Relationship Id="rId268" Type="http://schemas.openxmlformats.org/officeDocument/2006/relationships/image" Target="../media/image-5-268.png"/><Relationship Id="rId269" Type="http://schemas.openxmlformats.org/officeDocument/2006/relationships/image" Target="../media/image-5-269.png"/><Relationship Id="rId270" Type="http://schemas.openxmlformats.org/officeDocument/2006/relationships/image" Target="../media/image-5-270.png"/><Relationship Id="rId271" Type="http://schemas.openxmlformats.org/officeDocument/2006/relationships/image" Target="../media/image-5-271.png"/><Relationship Id="rId272" Type="http://schemas.openxmlformats.org/officeDocument/2006/relationships/image" Target="../media/image-5-272.png"/><Relationship Id="rId273" Type="http://schemas.openxmlformats.org/officeDocument/2006/relationships/image" Target="../media/image-5-273.png"/><Relationship Id="rId274" Type="http://schemas.openxmlformats.org/officeDocument/2006/relationships/image" Target="../media/image-5-274.png"/><Relationship Id="rId275" Type="http://schemas.openxmlformats.org/officeDocument/2006/relationships/image" Target="../media/image-5-275.png"/><Relationship Id="rId276" Type="http://schemas.openxmlformats.org/officeDocument/2006/relationships/image" Target="../media/image-5-276.png"/><Relationship Id="rId277" Type="http://schemas.openxmlformats.org/officeDocument/2006/relationships/image" Target="../media/image-5-277.png"/><Relationship Id="rId278" Type="http://schemas.openxmlformats.org/officeDocument/2006/relationships/image" Target="../media/image-5-278.png"/><Relationship Id="rId279" Type="http://schemas.openxmlformats.org/officeDocument/2006/relationships/image" Target="../media/image-5-279.png"/><Relationship Id="rId280" Type="http://schemas.openxmlformats.org/officeDocument/2006/relationships/image" Target="../media/image-5-280.png"/><Relationship Id="rId281" Type="http://schemas.openxmlformats.org/officeDocument/2006/relationships/image" Target="../media/image-5-281.png"/><Relationship Id="rId282" Type="http://schemas.openxmlformats.org/officeDocument/2006/relationships/image" Target="../media/image-5-282.png"/><Relationship Id="rId283" Type="http://schemas.openxmlformats.org/officeDocument/2006/relationships/image" Target="../media/image-5-283.png"/><Relationship Id="rId284" Type="http://schemas.openxmlformats.org/officeDocument/2006/relationships/image" Target="../media/image-5-284.png"/><Relationship Id="rId285" Type="http://schemas.openxmlformats.org/officeDocument/2006/relationships/image" Target="../media/image-5-285.png"/><Relationship Id="rId286" Type="http://schemas.openxmlformats.org/officeDocument/2006/relationships/image" Target="../media/image-5-286.png"/><Relationship Id="rId287" Type="http://schemas.openxmlformats.org/officeDocument/2006/relationships/image" Target="../media/image-5-287.png"/><Relationship Id="rId288" Type="http://schemas.openxmlformats.org/officeDocument/2006/relationships/image" Target="../media/image-5-288.png"/><Relationship Id="rId289" Type="http://schemas.openxmlformats.org/officeDocument/2006/relationships/image" Target="../media/image-5-289.png"/><Relationship Id="rId290" Type="http://schemas.openxmlformats.org/officeDocument/2006/relationships/image" Target="../media/image-5-290.png"/><Relationship Id="rId291" Type="http://schemas.openxmlformats.org/officeDocument/2006/relationships/image" Target="../media/image-5-291.png"/><Relationship Id="rId292" Type="http://schemas.openxmlformats.org/officeDocument/2006/relationships/image" Target="../media/image-5-292.png"/><Relationship Id="rId293" Type="http://schemas.openxmlformats.org/officeDocument/2006/relationships/image" Target="../media/image-5-293.png"/><Relationship Id="rId294" Type="http://schemas.openxmlformats.org/officeDocument/2006/relationships/image" Target="../media/image-5-294.png"/><Relationship Id="rId295" Type="http://schemas.openxmlformats.org/officeDocument/2006/relationships/image" Target="../media/image-5-295.png"/><Relationship Id="rId296" Type="http://schemas.openxmlformats.org/officeDocument/2006/relationships/image" Target="../media/image-5-296.png"/><Relationship Id="rId297" Type="http://schemas.openxmlformats.org/officeDocument/2006/relationships/image" Target="../media/image-5-297.png"/><Relationship Id="rId298" Type="http://schemas.openxmlformats.org/officeDocument/2006/relationships/image" Target="../media/image-5-298.png"/><Relationship Id="rId299" Type="http://schemas.openxmlformats.org/officeDocument/2006/relationships/image" Target="../media/image-5-299.png"/><Relationship Id="rId300" Type="http://schemas.openxmlformats.org/officeDocument/2006/relationships/image" Target="../media/image-5-300.png"/><Relationship Id="rId301" Type="http://schemas.openxmlformats.org/officeDocument/2006/relationships/image" Target="../media/image-5-301.png"/><Relationship Id="rId302" Type="http://schemas.openxmlformats.org/officeDocument/2006/relationships/image" Target="../media/image-5-302.png"/><Relationship Id="rId303" Type="http://schemas.openxmlformats.org/officeDocument/2006/relationships/image" Target="../media/image-5-303.png"/><Relationship Id="rId304" Type="http://schemas.openxmlformats.org/officeDocument/2006/relationships/image" Target="../media/image-5-304.png"/><Relationship Id="rId305" Type="http://schemas.openxmlformats.org/officeDocument/2006/relationships/image" Target="../media/image-5-305.png"/><Relationship Id="rId306" Type="http://schemas.openxmlformats.org/officeDocument/2006/relationships/image" Target="../media/image-5-306.png"/><Relationship Id="rId307" Type="http://schemas.openxmlformats.org/officeDocument/2006/relationships/image" Target="../media/image-5-307.png"/><Relationship Id="rId308" Type="http://schemas.openxmlformats.org/officeDocument/2006/relationships/image" Target="../media/image-5-308.png"/><Relationship Id="rId309" Type="http://schemas.openxmlformats.org/officeDocument/2006/relationships/image" Target="../media/image-5-309.png"/><Relationship Id="rId310" Type="http://schemas.openxmlformats.org/officeDocument/2006/relationships/image" Target="../media/image-5-310.png"/><Relationship Id="rId311" Type="http://schemas.openxmlformats.org/officeDocument/2006/relationships/image" Target="../media/image-5-311.png"/><Relationship Id="rId312" Type="http://schemas.openxmlformats.org/officeDocument/2006/relationships/slideLayout" Target="../slideLayouts/slideLayout1.xml"/><Relationship Id="rId3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image" Target="../media/image-6-58.png"/><Relationship Id="rId59" Type="http://schemas.openxmlformats.org/officeDocument/2006/relationships/image" Target="../media/image-6-59.png"/><Relationship Id="rId60" Type="http://schemas.openxmlformats.org/officeDocument/2006/relationships/image" Target="../media/image-6-60.png"/><Relationship Id="rId61" Type="http://schemas.openxmlformats.org/officeDocument/2006/relationships/image" Target="../media/image-6-61.png"/><Relationship Id="rId62" Type="http://schemas.openxmlformats.org/officeDocument/2006/relationships/image" Target="../media/image-6-62.png"/><Relationship Id="rId63" Type="http://schemas.openxmlformats.org/officeDocument/2006/relationships/image" Target="../media/image-6-63.png"/><Relationship Id="rId64" Type="http://schemas.openxmlformats.org/officeDocument/2006/relationships/image" Target="../media/image-6-64.png"/><Relationship Id="rId65" Type="http://schemas.openxmlformats.org/officeDocument/2006/relationships/image" Target="../media/image-6-65.png"/><Relationship Id="rId66" Type="http://schemas.openxmlformats.org/officeDocument/2006/relationships/image" Target="../media/image-6-66.png"/><Relationship Id="rId67" Type="http://schemas.openxmlformats.org/officeDocument/2006/relationships/image" Target="../media/image-6-67.png"/><Relationship Id="rId68" Type="http://schemas.openxmlformats.org/officeDocument/2006/relationships/image" Target="../media/image-6-68.png"/><Relationship Id="rId69" Type="http://schemas.openxmlformats.org/officeDocument/2006/relationships/image" Target="../media/image-6-69.png"/><Relationship Id="rId70" Type="http://schemas.openxmlformats.org/officeDocument/2006/relationships/image" Target="../media/image-6-70.png"/><Relationship Id="rId71" Type="http://schemas.openxmlformats.org/officeDocument/2006/relationships/image" Target="../media/image-6-71.png"/><Relationship Id="rId72" Type="http://schemas.openxmlformats.org/officeDocument/2006/relationships/image" Target="../media/image-6-72.png"/><Relationship Id="rId73" Type="http://schemas.openxmlformats.org/officeDocument/2006/relationships/image" Target="../media/image-6-73.png"/><Relationship Id="rId74" Type="http://schemas.openxmlformats.org/officeDocument/2006/relationships/image" Target="../media/image-6-74.png"/><Relationship Id="rId75" Type="http://schemas.openxmlformats.org/officeDocument/2006/relationships/image" Target="../media/image-6-75.png"/><Relationship Id="rId76" Type="http://schemas.openxmlformats.org/officeDocument/2006/relationships/image" Target="../media/image-6-76.png"/><Relationship Id="rId77" Type="http://schemas.openxmlformats.org/officeDocument/2006/relationships/image" Target="../media/image-6-77.png"/><Relationship Id="rId78" Type="http://schemas.openxmlformats.org/officeDocument/2006/relationships/image" Target="../media/image-6-78.png"/><Relationship Id="rId79" Type="http://schemas.openxmlformats.org/officeDocument/2006/relationships/image" Target="../media/image-6-79.png"/><Relationship Id="rId80" Type="http://schemas.openxmlformats.org/officeDocument/2006/relationships/image" Target="../media/image-6-80.png"/><Relationship Id="rId81" Type="http://schemas.openxmlformats.org/officeDocument/2006/relationships/image" Target="../media/image-6-81.png"/><Relationship Id="rId82" Type="http://schemas.openxmlformats.org/officeDocument/2006/relationships/image" Target="../media/image-6-82.png"/><Relationship Id="rId83" Type="http://schemas.openxmlformats.org/officeDocument/2006/relationships/image" Target="../media/image-6-83.png"/><Relationship Id="rId84" Type="http://schemas.openxmlformats.org/officeDocument/2006/relationships/image" Target="../media/image-6-84.png"/><Relationship Id="rId85" Type="http://schemas.openxmlformats.org/officeDocument/2006/relationships/image" Target="../media/image-6-85.png"/><Relationship Id="rId86" Type="http://schemas.openxmlformats.org/officeDocument/2006/relationships/image" Target="../media/image-6-86.png"/><Relationship Id="rId87" Type="http://schemas.openxmlformats.org/officeDocument/2006/relationships/image" Target="../media/image-6-87.png"/><Relationship Id="rId88" Type="http://schemas.openxmlformats.org/officeDocument/2006/relationships/image" Target="../media/image-6-88.png"/><Relationship Id="rId89" Type="http://schemas.openxmlformats.org/officeDocument/2006/relationships/image" Target="../media/image-6-89.png"/><Relationship Id="rId90" Type="http://schemas.openxmlformats.org/officeDocument/2006/relationships/image" Target="../media/image-6-90.png"/><Relationship Id="rId91" Type="http://schemas.openxmlformats.org/officeDocument/2006/relationships/image" Target="../media/image-6-91.png"/><Relationship Id="rId92" Type="http://schemas.openxmlformats.org/officeDocument/2006/relationships/image" Target="../media/image-6-92.png"/><Relationship Id="rId93" Type="http://schemas.openxmlformats.org/officeDocument/2006/relationships/image" Target="../media/image-6-93.png"/><Relationship Id="rId94" Type="http://schemas.openxmlformats.org/officeDocument/2006/relationships/image" Target="../media/image-6-94.png"/><Relationship Id="rId95" Type="http://schemas.openxmlformats.org/officeDocument/2006/relationships/image" Target="../media/image-6-95.png"/><Relationship Id="rId96" Type="http://schemas.openxmlformats.org/officeDocument/2006/relationships/image" Target="../media/image-6-96.png"/><Relationship Id="rId97" Type="http://schemas.openxmlformats.org/officeDocument/2006/relationships/image" Target="../media/image-6-97.png"/><Relationship Id="rId98" Type="http://schemas.openxmlformats.org/officeDocument/2006/relationships/image" Target="../media/image-6-98.png"/><Relationship Id="rId99" Type="http://schemas.openxmlformats.org/officeDocument/2006/relationships/image" Target="../media/image-6-99.png"/><Relationship Id="rId100" Type="http://schemas.openxmlformats.org/officeDocument/2006/relationships/image" Target="../media/image-6-100.png"/><Relationship Id="rId101" Type="http://schemas.openxmlformats.org/officeDocument/2006/relationships/image" Target="../media/image-6-101.png"/><Relationship Id="rId102" Type="http://schemas.openxmlformats.org/officeDocument/2006/relationships/image" Target="../media/image-6-102.png"/><Relationship Id="rId103" Type="http://schemas.openxmlformats.org/officeDocument/2006/relationships/image" Target="../media/image-6-103.png"/><Relationship Id="rId104" Type="http://schemas.openxmlformats.org/officeDocument/2006/relationships/image" Target="../media/image-6-104.png"/><Relationship Id="rId105" Type="http://schemas.openxmlformats.org/officeDocument/2006/relationships/image" Target="../media/image-6-105.png"/><Relationship Id="rId106" Type="http://schemas.openxmlformats.org/officeDocument/2006/relationships/image" Target="../media/image-6-106.png"/><Relationship Id="rId107" Type="http://schemas.openxmlformats.org/officeDocument/2006/relationships/image" Target="../media/image-6-107.png"/><Relationship Id="rId108" Type="http://schemas.openxmlformats.org/officeDocument/2006/relationships/image" Target="../media/image-6-108.png"/><Relationship Id="rId109" Type="http://schemas.openxmlformats.org/officeDocument/2006/relationships/image" Target="../media/image-6-109.png"/><Relationship Id="rId110" Type="http://schemas.openxmlformats.org/officeDocument/2006/relationships/image" Target="../media/image-6-110.png"/><Relationship Id="rId111" Type="http://schemas.openxmlformats.org/officeDocument/2006/relationships/image" Target="../media/image-6-111.png"/><Relationship Id="rId112" Type="http://schemas.openxmlformats.org/officeDocument/2006/relationships/image" Target="../media/image-6-112.png"/><Relationship Id="rId113" Type="http://schemas.openxmlformats.org/officeDocument/2006/relationships/image" Target="../media/image-6-113.png"/><Relationship Id="rId114" Type="http://schemas.openxmlformats.org/officeDocument/2006/relationships/image" Target="../media/image-6-114.png"/><Relationship Id="rId115" Type="http://schemas.openxmlformats.org/officeDocument/2006/relationships/image" Target="../media/image-6-115.png"/><Relationship Id="rId116" Type="http://schemas.openxmlformats.org/officeDocument/2006/relationships/image" Target="../media/image-6-116.png"/><Relationship Id="rId117" Type="http://schemas.openxmlformats.org/officeDocument/2006/relationships/image" Target="../media/image-6-117.png"/><Relationship Id="rId118" Type="http://schemas.openxmlformats.org/officeDocument/2006/relationships/image" Target="../media/image-6-118.png"/><Relationship Id="rId119" Type="http://schemas.openxmlformats.org/officeDocument/2006/relationships/image" Target="../media/image-6-119.png"/><Relationship Id="rId120" Type="http://schemas.openxmlformats.org/officeDocument/2006/relationships/image" Target="../media/image-6-120.png"/><Relationship Id="rId121" Type="http://schemas.openxmlformats.org/officeDocument/2006/relationships/image" Target="../media/image-6-121.png"/><Relationship Id="rId122" Type="http://schemas.openxmlformats.org/officeDocument/2006/relationships/image" Target="../media/image-6-122.png"/><Relationship Id="rId123" Type="http://schemas.openxmlformats.org/officeDocument/2006/relationships/image" Target="../media/image-6-123.png"/><Relationship Id="rId124" Type="http://schemas.openxmlformats.org/officeDocument/2006/relationships/image" Target="../media/image-6-124.png"/><Relationship Id="rId125" Type="http://schemas.openxmlformats.org/officeDocument/2006/relationships/image" Target="../media/image-6-125.png"/><Relationship Id="rId126" Type="http://schemas.openxmlformats.org/officeDocument/2006/relationships/image" Target="../media/image-6-126.png"/><Relationship Id="rId127" Type="http://schemas.openxmlformats.org/officeDocument/2006/relationships/image" Target="../media/image-6-127.png"/><Relationship Id="rId128" Type="http://schemas.openxmlformats.org/officeDocument/2006/relationships/image" Target="../media/image-6-128.png"/><Relationship Id="rId129" Type="http://schemas.openxmlformats.org/officeDocument/2006/relationships/image" Target="../media/image-6-129.png"/><Relationship Id="rId130" Type="http://schemas.openxmlformats.org/officeDocument/2006/relationships/image" Target="../media/image-6-130.png"/><Relationship Id="rId131" Type="http://schemas.openxmlformats.org/officeDocument/2006/relationships/image" Target="../media/image-6-131.png"/><Relationship Id="rId132" Type="http://schemas.openxmlformats.org/officeDocument/2006/relationships/image" Target="../media/image-6-132.png"/><Relationship Id="rId133" Type="http://schemas.openxmlformats.org/officeDocument/2006/relationships/image" Target="../media/image-6-133.png"/><Relationship Id="rId134" Type="http://schemas.openxmlformats.org/officeDocument/2006/relationships/image" Target="../media/image-6-134.png"/><Relationship Id="rId135" Type="http://schemas.openxmlformats.org/officeDocument/2006/relationships/image" Target="../media/image-6-135.png"/><Relationship Id="rId136" Type="http://schemas.openxmlformats.org/officeDocument/2006/relationships/image" Target="../media/image-6-136.png"/><Relationship Id="rId137" Type="http://schemas.openxmlformats.org/officeDocument/2006/relationships/image" Target="../media/image-6-137.png"/><Relationship Id="rId138" Type="http://schemas.openxmlformats.org/officeDocument/2006/relationships/image" Target="../media/image-6-138.png"/><Relationship Id="rId139" Type="http://schemas.openxmlformats.org/officeDocument/2006/relationships/image" Target="../media/image-6-139.png"/><Relationship Id="rId140" Type="http://schemas.openxmlformats.org/officeDocument/2006/relationships/image" Target="../media/image-6-140.png"/><Relationship Id="rId141" Type="http://schemas.openxmlformats.org/officeDocument/2006/relationships/image" Target="../media/image-6-141.png"/><Relationship Id="rId142" Type="http://schemas.openxmlformats.org/officeDocument/2006/relationships/image" Target="../media/image-6-142.png"/><Relationship Id="rId143" Type="http://schemas.openxmlformats.org/officeDocument/2006/relationships/image" Target="../media/image-6-143.png"/><Relationship Id="rId144" Type="http://schemas.openxmlformats.org/officeDocument/2006/relationships/image" Target="../media/image-6-144.png"/><Relationship Id="rId145" Type="http://schemas.openxmlformats.org/officeDocument/2006/relationships/image" Target="../media/image-6-145.png"/><Relationship Id="rId146" Type="http://schemas.openxmlformats.org/officeDocument/2006/relationships/image" Target="../media/image-6-146.png"/><Relationship Id="rId147" Type="http://schemas.openxmlformats.org/officeDocument/2006/relationships/image" Target="../media/image-6-147.png"/><Relationship Id="rId148" Type="http://schemas.openxmlformats.org/officeDocument/2006/relationships/image" Target="../media/image-6-148.png"/><Relationship Id="rId149" Type="http://schemas.openxmlformats.org/officeDocument/2006/relationships/image" Target="../media/image-6-149.png"/><Relationship Id="rId150" Type="http://schemas.openxmlformats.org/officeDocument/2006/relationships/image" Target="../media/image-6-150.png"/><Relationship Id="rId151" Type="http://schemas.openxmlformats.org/officeDocument/2006/relationships/image" Target="../media/image-6-151.png"/><Relationship Id="rId152" Type="http://schemas.openxmlformats.org/officeDocument/2006/relationships/image" Target="../media/image-6-152.png"/><Relationship Id="rId153" Type="http://schemas.openxmlformats.org/officeDocument/2006/relationships/image" Target="../media/image-6-153.png"/><Relationship Id="rId154" Type="http://schemas.openxmlformats.org/officeDocument/2006/relationships/image" Target="../media/image-6-154.png"/><Relationship Id="rId155" Type="http://schemas.openxmlformats.org/officeDocument/2006/relationships/image" Target="../media/image-6-155.png"/><Relationship Id="rId156" Type="http://schemas.openxmlformats.org/officeDocument/2006/relationships/image" Target="../media/image-6-156.png"/><Relationship Id="rId157" Type="http://schemas.openxmlformats.org/officeDocument/2006/relationships/image" Target="../media/image-6-157.png"/><Relationship Id="rId158" Type="http://schemas.openxmlformats.org/officeDocument/2006/relationships/image" Target="../media/image-6-158.png"/><Relationship Id="rId159" Type="http://schemas.openxmlformats.org/officeDocument/2006/relationships/image" Target="../media/image-6-159.png"/><Relationship Id="rId160" Type="http://schemas.openxmlformats.org/officeDocument/2006/relationships/image" Target="../media/image-6-160.png"/><Relationship Id="rId161" Type="http://schemas.openxmlformats.org/officeDocument/2006/relationships/image" Target="../media/image-6-161.png"/><Relationship Id="rId162" Type="http://schemas.openxmlformats.org/officeDocument/2006/relationships/image" Target="../media/image-6-162.png"/><Relationship Id="rId163" Type="http://schemas.openxmlformats.org/officeDocument/2006/relationships/image" Target="../media/image-6-163.png"/><Relationship Id="rId164" Type="http://schemas.openxmlformats.org/officeDocument/2006/relationships/image" Target="../media/image-6-164.png"/><Relationship Id="rId165" Type="http://schemas.openxmlformats.org/officeDocument/2006/relationships/image" Target="../media/image-6-165.png"/><Relationship Id="rId166" Type="http://schemas.openxmlformats.org/officeDocument/2006/relationships/image" Target="../media/image-6-166.png"/><Relationship Id="rId167" Type="http://schemas.openxmlformats.org/officeDocument/2006/relationships/image" Target="../media/image-6-167.png"/><Relationship Id="rId168" Type="http://schemas.openxmlformats.org/officeDocument/2006/relationships/image" Target="../media/image-6-168.png"/><Relationship Id="rId169" Type="http://schemas.openxmlformats.org/officeDocument/2006/relationships/image" Target="../media/image-6-169.png"/><Relationship Id="rId170" Type="http://schemas.openxmlformats.org/officeDocument/2006/relationships/image" Target="../media/image-6-170.png"/><Relationship Id="rId171" Type="http://schemas.openxmlformats.org/officeDocument/2006/relationships/image" Target="../media/image-6-171.png"/><Relationship Id="rId172" Type="http://schemas.openxmlformats.org/officeDocument/2006/relationships/image" Target="../media/image-6-172.png"/><Relationship Id="rId173" Type="http://schemas.openxmlformats.org/officeDocument/2006/relationships/image" Target="../media/image-6-173.png"/><Relationship Id="rId174" Type="http://schemas.openxmlformats.org/officeDocument/2006/relationships/image" Target="../media/image-6-174.png"/><Relationship Id="rId175" Type="http://schemas.openxmlformats.org/officeDocument/2006/relationships/image" Target="../media/image-6-175.png"/><Relationship Id="rId176" Type="http://schemas.openxmlformats.org/officeDocument/2006/relationships/image" Target="../media/image-6-176.png"/><Relationship Id="rId177" Type="http://schemas.openxmlformats.org/officeDocument/2006/relationships/image" Target="../media/image-6-177.png"/><Relationship Id="rId178" Type="http://schemas.openxmlformats.org/officeDocument/2006/relationships/image" Target="../media/image-6-178.png"/><Relationship Id="rId179" Type="http://schemas.openxmlformats.org/officeDocument/2006/relationships/image" Target="../media/image-6-179.png"/><Relationship Id="rId180" Type="http://schemas.openxmlformats.org/officeDocument/2006/relationships/image" Target="../media/image-6-180.png"/><Relationship Id="rId181" Type="http://schemas.openxmlformats.org/officeDocument/2006/relationships/image" Target="../media/image-6-181.png"/><Relationship Id="rId182" Type="http://schemas.openxmlformats.org/officeDocument/2006/relationships/image" Target="../media/image-6-182.png"/><Relationship Id="rId183" Type="http://schemas.openxmlformats.org/officeDocument/2006/relationships/image" Target="../media/image-6-183.png"/><Relationship Id="rId184" Type="http://schemas.openxmlformats.org/officeDocument/2006/relationships/image" Target="../media/image-6-184.png"/><Relationship Id="rId185" Type="http://schemas.openxmlformats.org/officeDocument/2006/relationships/image" Target="../media/image-6-185.png"/><Relationship Id="rId186" Type="http://schemas.openxmlformats.org/officeDocument/2006/relationships/image" Target="../media/image-6-186.png"/><Relationship Id="rId187" Type="http://schemas.openxmlformats.org/officeDocument/2006/relationships/image" Target="../media/image-6-187.png"/><Relationship Id="rId188" Type="http://schemas.openxmlformats.org/officeDocument/2006/relationships/image" Target="../media/image-6-188.png"/><Relationship Id="rId189" Type="http://schemas.openxmlformats.org/officeDocument/2006/relationships/image" Target="../media/image-6-189.png"/><Relationship Id="rId190" Type="http://schemas.openxmlformats.org/officeDocument/2006/relationships/image" Target="../media/image-6-190.png"/><Relationship Id="rId191" Type="http://schemas.openxmlformats.org/officeDocument/2006/relationships/image" Target="../media/image-6-191.png"/><Relationship Id="rId192" Type="http://schemas.openxmlformats.org/officeDocument/2006/relationships/image" Target="../media/image-6-192.png"/><Relationship Id="rId193" Type="http://schemas.openxmlformats.org/officeDocument/2006/relationships/image" Target="../media/image-6-193.png"/><Relationship Id="rId194" Type="http://schemas.openxmlformats.org/officeDocument/2006/relationships/image" Target="../media/image-6-194.png"/><Relationship Id="rId195" Type="http://schemas.openxmlformats.org/officeDocument/2006/relationships/image" Target="../media/image-6-195.png"/><Relationship Id="rId196" Type="http://schemas.openxmlformats.org/officeDocument/2006/relationships/image" Target="../media/image-6-196.png"/><Relationship Id="rId197" Type="http://schemas.openxmlformats.org/officeDocument/2006/relationships/image" Target="../media/image-6-197.png"/><Relationship Id="rId198" Type="http://schemas.openxmlformats.org/officeDocument/2006/relationships/image" Target="../media/image-6-198.png"/><Relationship Id="rId199" Type="http://schemas.openxmlformats.org/officeDocument/2006/relationships/image" Target="../media/image-6-199.png"/><Relationship Id="rId200" Type="http://schemas.openxmlformats.org/officeDocument/2006/relationships/image" Target="../media/image-6-200.png"/><Relationship Id="rId201" Type="http://schemas.openxmlformats.org/officeDocument/2006/relationships/image" Target="../media/image-6-201.png"/><Relationship Id="rId202" Type="http://schemas.openxmlformats.org/officeDocument/2006/relationships/image" Target="../media/image-6-202.png"/><Relationship Id="rId203" Type="http://schemas.openxmlformats.org/officeDocument/2006/relationships/image" Target="../media/image-6-203.png"/><Relationship Id="rId204" Type="http://schemas.openxmlformats.org/officeDocument/2006/relationships/image" Target="../media/image-6-204.png"/><Relationship Id="rId205" Type="http://schemas.openxmlformats.org/officeDocument/2006/relationships/image" Target="../media/image-6-205.png"/><Relationship Id="rId206" Type="http://schemas.openxmlformats.org/officeDocument/2006/relationships/image" Target="../media/image-6-206.png"/><Relationship Id="rId207" Type="http://schemas.openxmlformats.org/officeDocument/2006/relationships/image" Target="../media/image-6-207.png"/><Relationship Id="rId208" Type="http://schemas.openxmlformats.org/officeDocument/2006/relationships/image" Target="../media/image-6-208.png"/><Relationship Id="rId209" Type="http://schemas.openxmlformats.org/officeDocument/2006/relationships/image" Target="../media/image-6-209.png"/><Relationship Id="rId210" Type="http://schemas.openxmlformats.org/officeDocument/2006/relationships/image" Target="../media/image-6-210.png"/><Relationship Id="rId211" Type="http://schemas.openxmlformats.org/officeDocument/2006/relationships/image" Target="../media/image-6-211.png"/><Relationship Id="rId212" Type="http://schemas.openxmlformats.org/officeDocument/2006/relationships/image" Target="../media/image-6-212.png"/><Relationship Id="rId213" Type="http://schemas.openxmlformats.org/officeDocument/2006/relationships/image" Target="../media/image-6-213.png"/><Relationship Id="rId214" Type="http://schemas.openxmlformats.org/officeDocument/2006/relationships/image" Target="../media/image-6-214.png"/><Relationship Id="rId215" Type="http://schemas.openxmlformats.org/officeDocument/2006/relationships/image" Target="../media/image-6-215.png"/><Relationship Id="rId216" Type="http://schemas.openxmlformats.org/officeDocument/2006/relationships/image" Target="../media/image-6-216.png"/><Relationship Id="rId217" Type="http://schemas.openxmlformats.org/officeDocument/2006/relationships/image" Target="../media/image-6-217.png"/><Relationship Id="rId218" Type="http://schemas.openxmlformats.org/officeDocument/2006/relationships/image" Target="../media/image-6-218.png"/><Relationship Id="rId219" Type="http://schemas.openxmlformats.org/officeDocument/2006/relationships/image" Target="../media/image-6-219.png"/><Relationship Id="rId220" Type="http://schemas.openxmlformats.org/officeDocument/2006/relationships/image" Target="../media/image-6-220.png"/><Relationship Id="rId221" Type="http://schemas.openxmlformats.org/officeDocument/2006/relationships/image" Target="../media/image-6-221.png"/><Relationship Id="rId222" Type="http://schemas.openxmlformats.org/officeDocument/2006/relationships/image" Target="../media/image-6-222.png"/><Relationship Id="rId223" Type="http://schemas.openxmlformats.org/officeDocument/2006/relationships/image" Target="../media/image-6-223.png"/><Relationship Id="rId224" Type="http://schemas.openxmlformats.org/officeDocument/2006/relationships/image" Target="../media/image-6-224.png"/><Relationship Id="rId225" Type="http://schemas.openxmlformats.org/officeDocument/2006/relationships/image" Target="../media/image-6-225.png"/><Relationship Id="rId226" Type="http://schemas.openxmlformats.org/officeDocument/2006/relationships/image" Target="../media/image-6-226.png"/><Relationship Id="rId227" Type="http://schemas.openxmlformats.org/officeDocument/2006/relationships/image" Target="../media/image-6-227.png"/><Relationship Id="rId228" Type="http://schemas.openxmlformats.org/officeDocument/2006/relationships/image" Target="../media/image-6-228.png"/><Relationship Id="rId229" Type="http://schemas.openxmlformats.org/officeDocument/2006/relationships/image" Target="../media/image-6-229.png"/><Relationship Id="rId230" Type="http://schemas.openxmlformats.org/officeDocument/2006/relationships/image" Target="../media/image-6-230.png"/><Relationship Id="rId231" Type="http://schemas.openxmlformats.org/officeDocument/2006/relationships/image" Target="../media/image-6-231.png"/><Relationship Id="rId232" Type="http://schemas.openxmlformats.org/officeDocument/2006/relationships/image" Target="../media/image-6-232.png"/><Relationship Id="rId233" Type="http://schemas.openxmlformats.org/officeDocument/2006/relationships/image" Target="../media/image-6-233.png"/><Relationship Id="rId234" Type="http://schemas.openxmlformats.org/officeDocument/2006/relationships/image" Target="../media/image-6-234.png"/><Relationship Id="rId235" Type="http://schemas.openxmlformats.org/officeDocument/2006/relationships/image" Target="../media/image-6-235.png"/><Relationship Id="rId236" Type="http://schemas.openxmlformats.org/officeDocument/2006/relationships/image" Target="../media/image-6-236.png"/><Relationship Id="rId237" Type="http://schemas.openxmlformats.org/officeDocument/2006/relationships/image" Target="../media/image-6-237.png"/><Relationship Id="rId238" Type="http://schemas.openxmlformats.org/officeDocument/2006/relationships/image" Target="../media/image-6-238.png"/><Relationship Id="rId239" Type="http://schemas.openxmlformats.org/officeDocument/2006/relationships/image" Target="../media/image-6-239.png"/><Relationship Id="rId240" Type="http://schemas.openxmlformats.org/officeDocument/2006/relationships/image" Target="../media/image-6-240.png"/><Relationship Id="rId241" Type="http://schemas.openxmlformats.org/officeDocument/2006/relationships/image" Target="../media/image-6-241.png"/><Relationship Id="rId242" Type="http://schemas.openxmlformats.org/officeDocument/2006/relationships/image" Target="../media/image-6-242.png"/><Relationship Id="rId243" Type="http://schemas.openxmlformats.org/officeDocument/2006/relationships/image" Target="../media/image-6-243.png"/><Relationship Id="rId244" Type="http://schemas.openxmlformats.org/officeDocument/2006/relationships/image" Target="../media/image-6-244.png"/><Relationship Id="rId245" Type="http://schemas.openxmlformats.org/officeDocument/2006/relationships/image" Target="../media/image-6-245.png"/><Relationship Id="rId246" Type="http://schemas.openxmlformats.org/officeDocument/2006/relationships/image" Target="../media/image-6-246.png"/><Relationship Id="rId247" Type="http://schemas.openxmlformats.org/officeDocument/2006/relationships/image" Target="../media/image-6-247.png"/><Relationship Id="rId248" Type="http://schemas.openxmlformats.org/officeDocument/2006/relationships/image" Target="../media/image-6-248.png"/><Relationship Id="rId249" Type="http://schemas.openxmlformats.org/officeDocument/2006/relationships/image" Target="../media/image-6-249.png"/><Relationship Id="rId250" Type="http://schemas.openxmlformats.org/officeDocument/2006/relationships/image" Target="../media/image-6-250.png"/><Relationship Id="rId251" Type="http://schemas.openxmlformats.org/officeDocument/2006/relationships/image" Target="../media/image-6-251.png"/><Relationship Id="rId252" Type="http://schemas.openxmlformats.org/officeDocument/2006/relationships/image" Target="../media/image-6-252.png"/><Relationship Id="rId253" Type="http://schemas.openxmlformats.org/officeDocument/2006/relationships/image" Target="../media/image-6-253.png"/><Relationship Id="rId254" Type="http://schemas.openxmlformats.org/officeDocument/2006/relationships/image" Target="../media/image-6-254.png"/><Relationship Id="rId255" Type="http://schemas.openxmlformats.org/officeDocument/2006/relationships/image" Target="../media/image-6-255.png"/><Relationship Id="rId256" Type="http://schemas.openxmlformats.org/officeDocument/2006/relationships/image" Target="../media/image-6-256.png"/><Relationship Id="rId257" Type="http://schemas.openxmlformats.org/officeDocument/2006/relationships/image" Target="../media/image-6-257.png"/><Relationship Id="rId258" Type="http://schemas.openxmlformats.org/officeDocument/2006/relationships/image" Target="../media/image-6-258.png"/><Relationship Id="rId259" Type="http://schemas.openxmlformats.org/officeDocument/2006/relationships/image" Target="../media/image-6-259.png"/><Relationship Id="rId260" Type="http://schemas.openxmlformats.org/officeDocument/2006/relationships/image" Target="../media/image-6-260.png"/><Relationship Id="rId261" Type="http://schemas.openxmlformats.org/officeDocument/2006/relationships/image" Target="../media/image-6-261.png"/><Relationship Id="rId262" Type="http://schemas.openxmlformats.org/officeDocument/2006/relationships/image" Target="../media/image-6-262.png"/><Relationship Id="rId263" Type="http://schemas.openxmlformats.org/officeDocument/2006/relationships/image" Target="../media/image-6-263.png"/><Relationship Id="rId264" Type="http://schemas.openxmlformats.org/officeDocument/2006/relationships/image" Target="../media/image-6-264.png"/><Relationship Id="rId265" Type="http://schemas.openxmlformats.org/officeDocument/2006/relationships/image" Target="../media/image-6-265.png"/><Relationship Id="rId266" Type="http://schemas.openxmlformats.org/officeDocument/2006/relationships/image" Target="../media/image-6-266.png"/><Relationship Id="rId267" Type="http://schemas.openxmlformats.org/officeDocument/2006/relationships/image" Target="../media/image-6-267.png"/><Relationship Id="rId268" Type="http://schemas.openxmlformats.org/officeDocument/2006/relationships/image" Target="../media/image-6-268.png"/><Relationship Id="rId269" Type="http://schemas.openxmlformats.org/officeDocument/2006/relationships/image" Target="../media/image-6-269.png"/><Relationship Id="rId270" Type="http://schemas.openxmlformats.org/officeDocument/2006/relationships/image" Target="../media/image-6-270.png"/><Relationship Id="rId271" Type="http://schemas.openxmlformats.org/officeDocument/2006/relationships/image" Target="../media/image-6-271.png"/><Relationship Id="rId272" Type="http://schemas.openxmlformats.org/officeDocument/2006/relationships/image" Target="../media/image-6-272.png"/><Relationship Id="rId273" Type="http://schemas.openxmlformats.org/officeDocument/2006/relationships/image" Target="../media/image-6-273.png"/><Relationship Id="rId274" Type="http://schemas.openxmlformats.org/officeDocument/2006/relationships/image" Target="../media/image-6-274.png"/><Relationship Id="rId275" Type="http://schemas.openxmlformats.org/officeDocument/2006/relationships/image" Target="../media/image-6-275.png"/><Relationship Id="rId276" Type="http://schemas.openxmlformats.org/officeDocument/2006/relationships/image" Target="../media/image-6-276.png"/><Relationship Id="rId277" Type="http://schemas.openxmlformats.org/officeDocument/2006/relationships/image" Target="../media/image-6-277.png"/><Relationship Id="rId278" Type="http://schemas.openxmlformats.org/officeDocument/2006/relationships/image" Target="../media/image-6-278.png"/><Relationship Id="rId279" Type="http://schemas.openxmlformats.org/officeDocument/2006/relationships/image" Target="../media/image-6-279.png"/><Relationship Id="rId280" Type="http://schemas.openxmlformats.org/officeDocument/2006/relationships/image" Target="../media/image-6-280.png"/><Relationship Id="rId281" Type="http://schemas.openxmlformats.org/officeDocument/2006/relationships/image" Target="../media/image-6-281.png"/><Relationship Id="rId282" Type="http://schemas.openxmlformats.org/officeDocument/2006/relationships/image" Target="../media/image-6-282.png"/><Relationship Id="rId283" Type="http://schemas.openxmlformats.org/officeDocument/2006/relationships/image" Target="../media/image-6-283.png"/><Relationship Id="rId284" Type="http://schemas.openxmlformats.org/officeDocument/2006/relationships/image" Target="../media/image-6-284.png"/><Relationship Id="rId285" Type="http://schemas.openxmlformats.org/officeDocument/2006/relationships/image" Target="../media/image-6-285.png"/><Relationship Id="rId286" Type="http://schemas.openxmlformats.org/officeDocument/2006/relationships/image" Target="../media/image-6-286.png"/><Relationship Id="rId287" Type="http://schemas.openxmlformats.org/officeDocument/2006/relationships/image" Target="../media/image-6-287.png"/><Relationship Id="rId288" Type="http://schemas.openxmlformats.org/officeDocument/2006/relationships/image" Target="../media/image-6-288.png"/><Relationship Id="rId289" Type="http://schemas.openxmlformats.org/officeDocument/2006/relationships/image" Target="../media/image-6-289.png"/><Relationship Id="rId290" Type="http://schemas.openxmlformats.org/officeDocument/2006/relationships/image" Target="../media/image-6-290.png"/><Relationship Id="rId291" Type="http://schemas.openxmlformats.org/officeDocument/2006/relationships/image" Target="../media/image-6-291.png"/><Relationship Id="rId292" Type="http://schemas.openxmlformats.org/officeDocument/2006/relationships/image" Target="../media/image-6-292.png"/><Relationship Id="rId293" Type="http://schemas.openxmlformats.org/officeDocument/2006/relationships/image" Target="../media/image-6-293.png"/><Relationship Id="rId294" Type="http://schemas.openxmlformats.org/officeDocument/2006/relationships/image" Target="../media/image-6-294.png"/><Relationship Id="rId295" Type="http://schemas.openxmlformats.org/officeDocument/2006/relationships/image" Target="../media/image-6-295.png"/><Relationship Id="rId296" Type="http://schemas.openxmlformats.org/officeDocument/2006/relationships/image" Target="../media/image-6-296.png"/><Relationship Id="rId297" Type="http://schemas.openxmlformats.org/officeDocument/2006/relationships/image" Target="../media/image-6-297.png"/><Relationship Id="rId298" Type="http://schemas.openxmlformats.org/officeDocument/2006/relationships/image" Target="../media/image-6-298.png"/><Relationship Id="rId299" Type="http://schemas.openxmlformats.org/officeDocument/2006/relationships/image" Target="../media/image-6-299.png"/><Relationship Id="rId300" Type="http://schemas.openxmlformats.org/officeDocument/2006/relationships/image" Target="../media/image-6-300.png"/><Relationship Id="rId301" Type="http://schemas.openxmlformats.org/officeDocument/2006/relationships/image" Target="../media/image-6-301.png"/><Relationship Id="rId302" Type="http://schemas.openxmlformats.org/officeDocument/2006/relationships/image" Target="../media/image-6-302.png"/><Relationship Id="rId303" Type="http://schemas.openxmlformats.org/officeDocument/2006/relationships/image" Target="../media/image-6-303.png"/><Relationship Id="rId304" Type="http://schemas.openxmlformats.org/officeDocument/2006/relationships/image" Target="../media/image-6-304.png"/><Relationship Id="rId305" Type="http://schemas.openxmlformats.org/officeDocument/2006/relationships/image" Target="../media/image-6-305.png"/><Relationship Id="rId306" Type="http://schemas.openxmlformats.org/officeDocument/2006/relationships/image" Target="../media/image-6-306.png"/><Relationship Id="rId307" Type="http://schemas.openxmlformats.org/officeDocument/2006/relationships/image" Target="../media/image-6-307.png"/><Relationship Id="rId308" Type="http://schemas.openxmlformats.org/officeDocument/2006/relationships/image" Target="../media/image-6-308.png"/><Relationship Id="rId309" Type="http://schemas.openxmlformats.org/officeDocument/2006/relationships/image" Target="../media/image-6-309.png"/><Relationship Id="rId310" Type="http://schemas.openxmlformats.org/officeDocument/2006/relationships/image" Target="../media/image-6-310.png"/><Relationship Id="rId311" Type="http://schemas.openxmlformats.org/officeDocument/2006/relationships/image" Target="../media/image-6-311.png"/><Relationship Id="rId312" Type="http://schemas.openxmlformats.org/officeDocument/2006/relationships/slideLayout" Target="../slideLayouts/slideLayout1.xml"/><Relationship Id="rId3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image" Target="../media/image-7-19.png"/><Relationship Id="rId20" Type="http://schemas.openxmlformats.org/officeDocument/2006/relationships/image" Target="../media/image-7-20.png"/><Relationship Id="rId21" Type="http://schemas.openxmlformats.org/officeDocument/2006/relationships/image" Target="../media/image-7-21.png"/><Relationship Id="rId22" Type="http://schemas.openxmlformats.org/officeDocument/2006/relationships/image" Target="../media/image-7-22.png"/><Relationship Id="rId23" Type="http://schemas.openxmlformats.org/officeDocument/2006/relationships/image" Target="../media/image-7-23.png"/><Relationship Id="rId24" Type="http://schemas.openxmlformats.org/officeDocument/2006/relationships/image" Target="../media/image-7-24.png"/><Relationship Id="rId25" Type="http://schemas.openxmlformats.org/officeDocument/2006/relationships/image" Target="../media/image-7-25.png"/><Relationship Id="rId26" Type="http://schemas.openxmlformats.org/officeDocument/2006/relationships/image" Target="../media/image-7-26.png"/><Relationship Id="rId27" Type="http://schemas.openxmlformats.org/officeDocument/2006/relationships/image" Target="../media/image-7-27.png"/><Relationship Id="rId28" Type="http://schemas.openxmlformats.org/officeDocument/2006/relationships/image" Target="../media/image-7-28.png"/><Relationship Id="rId29" Type="http://schemas.openxmlformats.org/officeDocument/2006/relationships/image" Target="../media/image-7-29.png"/><Relationship Id="rId30" Type="http://schemas.openxmlformats.org/officeDocument/2006/relationships/image" Target="../media/image-7-30.png"/><Relationship Id="rId31" Type="http://schemas.openxmlformats.org/officeDocument/2006/relationships/image" Target="../media/image-7-31.png"/><Relationship Id="rId32" Type="http://schemas.openxmlformats.org/officeDocument/2006/relationships/image" Target="../media/image-7-32.png"/><Relationship Id="rId33" Type="http://schemas.openxmlformats.org/officeDocument/2006/relationships/image" Target="../media/image-7-33.png"/><Relationship Id="rId34" Type="http://schemas.openxmlformats.org/officeDocument/2006/relationships/image" Target="../media/image-7-34.png"/><Relationship Id="rId35" Type="http://schemas.openxmlformats.org/officeDocument/2006/relationships/image" Target="../media/image-7-35.png"/><Relationship Id="rId36" Type="http://schemas.openxmlformats.org/officeDocument/2006/relationships/image" Target="../media/image-7-36.png"/><Relationship Id="rId37" Type="http://schemas.openxmlformats.org/officeDocument/2006/relationships/image" Target="../media/image-7-37.png"/><Relationship Id="rId38" Type="http://schemas.openxmlformats.org/officeDocument/2006/relationships/image" Target="../media/image-7-38.png"/><Relationship Id="rId39" Type="http://schemas.openxmlformats.org/officeDocument/2006/relationships/image" Target="../media/image-7-39.png"/><Relationship Id="rId40" Type="http://schemas.openxmlformats.org/officeDocument/2006/relationships/image" Target="../media/image-7-40.png"/><Relationship Id="rId41" Type="http://schemas.openxmlformats.org/officeDocument/2006/relationships/image" Target="../media/image-7-41.png"/><Relationship Id="rId42" Type="http://schemas.openxmlformats.org/officeDocument/2006/relationships/image" Target="../media/image-7-42.png"/><Relationship Id="rId43" Type="http://schemas.openxmlformats.org/officeDocument/2006/relationships/image" Target="../media/image-7-43.png"/><Relationship Id="rId44" Type="http://schemas.openxmlformats.org/officeDocument/2006/relationships/image" Target="../media/image-7-44.png"/><Relationship Id="rId45" Type="http://schemas.openxmlformats.org/officeDocument/2006/relationships/image" Target="../media/image-7-45.png"/><Relationship Id="rId46" Type="http://schemas.openxmlformats.org/officeDocument/2006/relationships/image" Target="../media/image-7-46.png"/><Relationship Id="rId47" Type="http://schemas.openxmlformats.org/officeDocument/2006/relationships/image" Target="../media/image-7-47.png"/><Relationship Id="rId48" Type="http://schemas.openxmlformats.org/officeDocument/2006/relationships/image" Target="../media/image-7-48.png"/><Relationship Id="rId49" Type="http://schemas.openxmlformats.org/officeDocument/2006/relationships/image" Target="../media/image-7-49.png"/><Relationship Id="rId50" Type="http://schemas.openxmlformats.org/officeDocument/2006/relationships/image" Target="../media/image-7-50.png"/><Relationship Id="rId51" Type="http://schemas.openxmlformats.org/officeDocument/2006/relationships/image" Target="../media/image-7-51.png"/><Relationship Id="rId52" Type="http://schemas.openxmlformats.org/officeDocument/2006/relationships/image" Target="../media/image-7-52.png"/><Relationship Id="rId53" Type="http://schemas.openxmlformats.org/officeDocument/2006/relationships/image" Target="../media/image-7-53.png"/><Relationship Id="rId54" Type="http://schemas.openxmlformats.org/officeDocument/2006/relationships/image" Target="../media/image-7-54.png"/><Relationship Id="rId55" Type="http://schemas.openxmlformats.org/officeDocument/2006/relationships/image" Target="../media/image-7-55.png"/><Relationship Id="rId56" Type="http://schemas.openxmlformats.org/officeDocument/2006/relationships/image" Target="../media/image-7-56.png"/><Relationship Id="rId57" Type="http://schemas.openxmlformats.org/officeDocument/2006/relationships/image" Target="../media/image-7-57.png"/><Relationship Id="rId58" Type="http://schemas.openxmlformats.org/officeDocument/2006/relationships/image" Target="../media/image-7-58.png"/><Relationship Id="rId59" Type="http://schemas.openxmlformats.org/officeDocument/2006/relationships/image" Target="../media/image-7-59.png"/><Relationship Id="rId60" Type="http://schemas.openxmlformats.org/officeDocument/2006/relationships/image" Target="../media/image-7-60.png"/><Relationship Id="rId61" Type="http://schemas.openxmlformats.org/officeDocument/2006/relationships/image" Target="../media/image-7-61.png"/><Relationship Id="rId62" Type="http://schemas.openxmlformats.org/officeDocument/2006/relationships/image" Target="../media/image-7-62.png"/><Relationship Id="rId63" Type="http://schemas.openxmlformats.org/officeDocument/2006/relationships/image" Target="../media/image-7-63.png"/><Relationship Id="rId64" Type="http://schemas.openxmlformats.org/officeDocument/2006/relationships/image" Target="../media/image-7-64.png"/><Relationship Id="rId65" Type="http://schemas.openxmlformats.org/officeDocument/2006/relationships/image" Target="../media/image-7-65.png"/><Relationship Id="rId66" Type="http://schemas.openxmlformats.org/officeDocument/2006/relationships/image" Target="../media/image-7-66.png"/><Relationship Id="rId67" Type="http://schemas.openxmlformats.org/officeDocument/2006/relationships/image" Target="../media/image-7-67.png"/><Relationship Id="rId68" Type="http://schemas.openxmlformats.org/officeDocument/2006/relationships/image" Target="../media/image-7-68.png"/><Relationship Id="rId69" Type="http://schemas.openxmlformats.org/officeDocument/2006/relationships/image" Target="../media/image-7-69.png"/><Relationship Id="rId70" Type="http://schemas.openxmlformats.org/officeDocument/2006/relationships/image" Target="../media/image-7-70.png"/><Relationship Id="rId71" Type="http://schemas.openxmlformats.org/officeDocument/2006/relationships/image" Target="../media/image-7-71.png"/><Relationship Id="rId72" Type="http://schemas.openxmlformats.org/officeDocument/2006/relationships/image" Target="../media/image-7-72.png"/><Relationship Id="rId73" Type="http://schemas.openxmlformats.org/officeDocument/2006/relationships/image" Target="../media/image-7-73.png"/><Relationship Id="rId74" Type="http://schemas.openxmlformats.org/officeDocument/2006/relationships/image" Target="../media/image-7-74.png"/><Relationship Id="rId75" Type="http://schemas.openxmlformats.org/officeDocument/2006/relationships/image" Target="../media/image-7-75.png"/><Relationship Id="rId76" Type="http://schemas.openxmlformats.org/officeDocument/2006/relationships/image" Target="../media/image-7-76.png"/><Relationship Id="rId77" Type="http://schemas.openxmlformats.org/officeDocument/2006/relationships/image" Target="../media/image-7-77.png"/><Relationship Id="rId78" Type="http://schemas.openxmlformats.org/officeDocument/2006/relationships/image" Target="../media/image-7-78.png"/><Relationship Id="rId79" Type="http://schemas.openxmlformats.org/officeDocument/2006/relationships/image" Target="../media/image-7-79.png"/><Relationship Id="rId80" Type="http://schemas.openxmlformats.org/officeDocument/2006/relationships/image" Target="../media/image-7-80.png"/><Relationship Id="rId81" Type="http://schemas.openxmlformats.org/officeDocument/2006/relationships/image" Target="../media/image-7-81.png"/><Relationship Id="rId82" Type="http://schemas.openxmlformats.org/officeDocument/2006/relationships/image" Target="../media/image-7-82.png"/><Relationship Id="rId83" Type="http://schemas.openxmlformats.org/officeDocument/2006/relationships/image" Target="../media/image-7-83.png"/><Relationship Id="rId84" Type="http://schemas.openxmlformats.org/officeDocument/2006/relationships/image" Target="../media/image-7-84.png"/><Relationship Id="rId85" Type="http://schemas.openxmlformats.org/officeDocument/2006/relationships/image" Target="../media/image-7-85.png"/><Relationship Id="rId86" Type="http://schemas.openxmlformats.org/officeDocument/2006/relationships/image" Target="../media/image-7-86.png"/><Relationship Id="rId87" Type="http://schemas.openxmlformats.org/officeDocument/2006/relationships/image" Target="../media/image-7-87.png"/><Relationship Id="rId88" Type="http://schemas.openxmlformats.org/officeDocument/2006/relationships/image" Target="../media/image-7-88.png"/><Relationship Id="rId89" Type="http://schemas.openxmlformats.org/officeDocument/2006/relationships/image" Target="../media/image-7-89.png"/><Relationship Id="rId90" Type="http://schemas.openxmlformats.org/officeDocument/2006/relationships/image" Target="../media/image-7-90.png"/><Relationship Id="rId91" Type="http://schemas.openxmlformats.org/officeDocument/2006/relationships/image" Target="../media/image-7-91.png"/><Relationship Id="rId92" Type="http://schemas.openxmlformats.org/officeDocument/2006/relationships/image" Target="../media/image-7-92.png"/><Relationship Id="rId93" Type="http://schemas.openxmlformats.org/officeDocument/2006/relationships/image" Target="../media/image-7-93.png"/><Relationship Id="rId94" Type="http://schemas.openxmlformats.org/officeDocument/2006/relationships/image" Target="../media/image-7-94.png"/><Relationship Id="rId95" Type="http://schemas.openxmlformats.org/officeDocument/2006/relationships/image" Target="../media/image-7-95.png"/><Relationship Id="rId96" Type="http://schemas.openxmlformats.org/officeDocument/2006/relationships/image" Target="../media/image-7-96.png"/><Relationship Id="rId97" Type="http://schemas.openxmlformats.org/officeDocument/2006/relationships/image" Target="../media/image-7-97.png"/><Relationship Id="rId98" Type="http://schemas.openxmlformats.org/officeDocument/2006/relationships/image" Target="../media/image-7-98.png"/><Relationship Id="rId99" Type="http://schemas.openxmlformats.org/officeDocument/2006/relationships/image" Target="../media/image-7-99.png"/><Relationship Id="rId100" Type="http://schemas.openxmlformats.org/officeDocument/2006/relationships/image" Target="../media/image-7-100.png"/><Relationship Id="rId101" Type="http://schemas.openxmlformats.org/officeDocument/2006/relationships/image" Target="../media/image-7-101.png"/><Relationship Id="rId102" Type="http://schemas.openxmlformats.org/officeDocument/2006/relationships/image" Target="../media/image-7-102.png"/><Relationship Id="rId103" Type="http://schemas.openxmlformats.org/officeDocument/2006/relationships/image" Target="../media/image-7-103.png"/><Relationship Id="rId104" Type="http://schemas.openxmlformats.org/officeDocument/2006/relationships/image" Target="../media/image-7-104.png"/><Relationship Id="rId105" Type="http://schemas.openxmlformats.org/officeDocument/2006/relationships/image" Target="../media/image-7-105.png"/><Relationship Id="rId106" Type="http://schemas.openxmlformats.org/officeDocument/2006/relationships/image" Target="../media/image-7-106.png"/><Relationship Id="rId107" Type="http://schemas.openxmlformats.org/officeDocument/2006/relationships/image" Target="../media/image-7-107.png"/><Relationship Id="rId108" Type="http://schemas.openxmlformats.org/officeDocument/2006/relationships/image" Target="../media/image-7-108.png"/><Relationship Id="rId109" Type="http://schemas.openxmlformats.org/officeDocument/2006/relationships/image" Target="../media/image-7-109.png"/><Relationship Id="rId110" Type="http://schemas.openxmlformats.org/officeDocument/2006/relationships/image" Target="../media/image-7-110.png"/><Relationship Id="rId111" Type="http://schemas.openxmlformats.org/officeDocument/2006/relationships/image" Target="../media/image-7-111.png"/><Relationship Id="rId112" Type="http://schemas.openxmlformats.org/officeDocument/2006/relationships/image" Target="../media/image-7-112.png"/><Relationship Id="rId113" Type="http://schemas.openxmlformats.org/officeDocument/2006/relationships/image" Target="../media/image-7-113.png"/><Relationship Id="rId114" Type="http://schemas.openxmlformats.org/officeDocument/2006/relationships/image" Target="../media/image-7-114.png"/><Relationship Id="rId115" Type="http://schemas.openxmlformats.org/officeDocument/2006/relationships/image" Target="../media/image-7-115.png"/><Relationship Id="rId116" Type="http://schemas.openxmlformats.org/officeDocument/2006/relationships/image" Target="../media/image-7-116.png"/><Relationship Id="rId117" Type="http://schemas.openxmlformats.org/officeDocument/2006/relationships/image" Target="../media/image-7-117.png"/><Relationship Id="rId118" Type="http://schemas.openxmlformats.org/officeDocument/2006/relationships/image" Target="../media/image-7-118.png"/><Relationship Id="rId119" Type="http://schemas.openxmlformats.org/officeDocument/2006/relationships/image" Target="../media/image-7-119.png"/><Relationship Id="rId120" Type="http://schemas.openxmlformats.org/officeDocument/2006/relationships/image" Target="../media/image-7-120.png"/><Relationship Id="rId121" Type="http://schemas.openxmlformats.org/officeDocument/2006/relationships/image" Target="../media/image-7-121.png"/><Relationship Id="rId122" Type="http://schemas.openxmlformats.org/officeDocument/2006/relationships/image" Target="../media/image-7-122.png"/><Relationship Id="rId123" Type="http://schemas.openxmlformats.org/officeDocument/2006/relationships/image" Target="../media/image-7-123.png"/><Relationship Id="rId124" Type="http://schemas.openxmlformats.org/officeDocument/2006/relationships/image" Target="../media/image-7-124.png"/><Relationship Id="rId125" Type="http://schemas.openxmlformats.org/officeDocument/2006/relationships/image" Target="../media/image-7-125.png"/><Relationship Id="rId126" Type="http://schemas.openxmlformats.org/officeDocument/2006/relationships/image" Target="../media/image-7-126.png"/><Relationship Id="rId127" Type="http://schemas.openxmlformats.org/officeDocument/2006/relationships/image" Target="../media/image-7-127.png"/><Relationship Id="rId128" Type="http://schemas.openxmlformats.org/officeDocument/2006/relationships/image" Target="../media/image-7-128.png"/><Relationship Id="rId129" Type="http://schemas.openxmlformats.org/officeDocument/2006/relationships/image" Target="../media/image-7-129.png"/><Relationship Id="rId130" Type="http://schemas.openxmlformats.org/officeDocument/2006/relationships/image" Target="../media/image-7-130.png"/><Relationship Id="rId131" Type="http://schemas.openxmlformats.org/officeDocument/2006/relationships/image" Target="../media/image-7-131.png"/><Relationship Id="rId132" Type="http://schemas.openxmlformats.org/officeDocument/2006/relationships/image" Target="../media/image-7-132.png"/><Relationship Id="rId133" Type="http://schemas.openxmlformats.org/officeDocument/2006/relationships/image" Target="../media/image-7-133.png"/><Relationship Id="rId134" Type="http://schemas.openxmlformats.org/officeDocument/2006/relationships/image" Target="../media/image-7-134.png"/><Relationship Id="rId135" Type="http://schemas.openxmlformats.org/officeDocument/2006/relationships/image" Target="../media/image-7-135.png"/><Relationship Id="rId136" Type="http://schemas.openxmlformats.org/officeDocument/2006/relationships/image" Target="../media/image-7-136.png"/><Relationship Id="rId137" Type="http://schemas.openxmlformats.org/officeDocument/2006/relationships/image" Target="../media/image-7-137.png"/><Relationship Id="rId138" Type="http://schemas.openxmlformats.org/officeDocument/2006/relationships/image" Target="../media/image-7-138.png"/><Relationship Id="rId139" Type="http://schemas.openxmlformats.org/officeDocument/2006/relationships/image" Target="../media/image-7-139.png"/><Relationship Id="rId140" Type="http://schemas.openxmlformats.org/officeDocument/2006/relationships/image" Target="../media/image-7-140.png"/><Relationship Id="rId141" Type="http://schemas.openxmlformats.org/officeDocument/2006/relationships/image" Target="../media/image-7-141.png"/><Relationship Id="rId142" Type="http://schemas.openxmlformats.org/officeDocument/2006/relationships/image" Target="../media/image-7-142.png"/><Relationship Id="rId143" Type="http://schemas.openxmlformats.org/officeDocument/2006/relationships/image" Target="../media/image-7-143.png"/><Relationship Id="rId144" Type="http://schemas.openxmlformats.org/officeDocument/2006/relationships/image" Target="../media/image-7-144.png"/><Relationship Id="rId145" Type="http://schemas.openxmlformats.org/officeDocument/2006/relationships/image" Target="../media/image-7-145.png"/><Relationship Id="rId146" Type="http://schemas.openxmlformats.org/officeDocument/2006/relationships/image" Target="../media/image-7-146.png"/><Relationship Id="rId147" Type="http://schemas.openxmlformats.org/officeDocument/2006/relationships/image" Target="../media/image-7-147.png"/><Relationship Id="rId148" Type="http://schemas.openxmlformats.org/officeDocument/2006/relationships/image" Target="../media/image-7-148.png"/><Relationship Id="rId149" Type="http://schemas.openxmlformats.org/officeDocument/2006/relationships/image" Target="../media/image-7-149.png"/><Relationship Id="rId150" Type="http://schemas.openxmlformats.org/officeDocument/2006/relationships/image" Target="../media/image-7-150.png"/><Relationship Id="rId151" Type="http://schemas.openxmlformats.org/officeDocument/2006/relationships/image" Target="../media/image-7-151.png"/><Relationship Id="rId152" Type="http://schemas.openxmlformats.org/officeDocument/2006/relationships/image" Target="../media/image-7-152.png"/><Relationship Id="rId153" Type="http://schemas.openxmlformats.org/officeDocument/2006/relationships/image" Target="../media/image-7-153.png"/><Relationship Id="rId154" Type="http://schemas.openxmlformats.org/officeDocument/2006/relationships/image" Target="../media/image-7-154.png"/><Relationship Id="rId155" Type="http://schemas.openxmlformats.org/officeDocument/2006/relationships/image" Target="../media/image-7-155.png"/><Relationship Id="rId156" Type="http://schemas.openxmlformats.org/officeDocument/2006/relationships/image" Target="../media/image-7-156.png"/><Relationship Id="rId157" Type="http://schemas.openxmlformats.org/officeDocument/2006/relationships/image" Target="../media/image-7-157.png"/><Relationship Id="rId158" Type="http://schemas.openxmlformats.org/officeDocument/2006/relationships/image" Target="../media/image-7-158.png"/><Relationship Id="rId159" Type="http://schemas.openxmlformats.org/officeDocument/2006/relationships/image" Target="../media/image-7-159.png"/><Relationship Id="rId160" Type="http://schemas.openxmlformats.org/officeDocument/2006/relationships/image" Target="../media/image-7-160.png"/><Relationship Id="rId161" Type="http://schemas.openxmlformats.org/officeDocument/2006/relationships/image" Target="../media/image-7-161.png"/><Relationship Id="rId162" Type="http://schemas.openxmlformats.org/officeDocument/2006/relationships/image" Target="../media/image-7-162.png"/><Relationship Id="rId163" Type="http://schemas.openxmlformats.org/officeDocument/2006/relationships/image" Target="../media/image-7-163.png"/><Relationship Id="rId164" Type="http://schemas.openxmlformats.org/officeDocument/2006/relationships/image" Target="../media/image-7-164.png"/><Relationship Id="rId165" Type="http://schemas.openxmlformats.org/officeDocument/2006/relationships/image" Target="../media/image-7-165.png"/><Relationship Id="rId166" Type="http://schemas.openxmlformats.org/officeDocument/2006/relationships/image" Target="../media/image-7-166.png"/><Relationship Id="rId167" Type="http://schemas.openxmlformats.org/officeDocument/2006/relationships/image" Target="../media/image-7-167.png"/><Relationship Id="rId168" Type="http://schemas.openxmlformats.org/officeDocument/2006/relationships/image" Target="../media/image-7-168.png"/><Relationship Id="rId169" Type="http://schemas.openxmlformats.org/officeDocument/2006/relationships/image" Target="../media/image-7-169.png"/><Relationship Id="rId170" Type="http://schemas.openxmlformats.org/officeDocument/2006/relationships/image" Target="../media/image-7-170.png"/><Relationship Id="rId171" Type="http://schemas.openxmlformats.org/officeDocument/2006/relationships/image" Target="../media/image-7-171.png"/><Relationship Id="rId172" Type="http://schemas.openxmlformats.org/officeDocument/2006/relationships/image" Target="../media/image-7-172.png"/><Relationship Id="rId173" Type="http://schemas.openxmlformats.org/officeDocument/2006/relationships/image" Target="../media/image-7-173.png"/><Relationship Id="rId174" Type="http://schemas.openxmlformats.org/officeDocument/2006/relationships/image" Target="../media/image-7-174.png"/><Relationship Id="rId175" Type="http://schemas.openxmlformats.org/officeDocument/2006/relationships/image" Target="../media/image-7-175.png"/><Relationship Id="rId176" Type="http://schemas.openxmlformats.org/officeDocument/2006/relationships/image" Target="../media/image-7-176.png"/><Relationship Id="rId177" Type="http://schemas.openxmlformats.org/officeDocument/2006/relationships/image" Target="../media/image-7-177.png"/><Relationship Id="rId178" Type="http://schemas.openxmlformats.org/officeDocument/2006/relationships/image" Target="../media/image-7-178.png"/><Relationship Id="rId179" Type="http://schemas.openxmlformats.org/officeDocument/2006/relationships/image" Target="../media/image-7-179.png"/><Relationship Id="rId180" Type="http://schemas.openxmlformats.org/officeDocument/2006/relationships/image" Target="../media/image-7-180.png"/><Relationship Id="rId181" Type="http://schemas.openxmlformats.org/officeDocument/2006/relationships/image" Target="../media/image-7-181.png"/><Relationship Id="rId182" Type="http://schemas.openxmlformats.org/officeDocument/2006/relationships/image" Target="../media/image-7-182.png"/><Relationship Id="rId183" Type="http://schemas.openxmlformats.org/officeDocument/2006/relationships/image" Target="../media/image-7-183.png"/><Relationship Id="rId184" Type="http://schemas.openxmlformats.org/officeDocument/2006/relationships/image" Target="../media/image-7-184.png"/><Relationship Id="rId185" Type="http://schemas.openxmlformats.org/officeDocument/2006/relationships/image" Target="../media/image-7-185.png"/><Relationship Id="rId186" Type="http://schemas.openxmlformats.org/officeDocument/2006/relationships/image" Target="../media/image-7-186.png"/><Relationship Id="rId187" Type="http://schemas.openxmlformats.org/officeDocument/2006/relationships/image" Target="../media/image-7-187.png"/><Relationship Id="rId188" Type="http://schemas.openxmlformats.org/officeDocument/2006/relationships/image" Target="../media/image-7-188.png"/><Relationship Id="rId189" Type="http://schemas.openxmlformats.org/officeDocument/2006/relationships/image" Target="../media/image-7-189.png"/><Relationship Id="rId190" Type="http://schemas.openxmlformats.org/officeDocument/2006/relationships/image" Target="../media/image-7-190.png"/><Relationship Id="rId191" Type="http://schemas.openxmlformats.org/officeDocument/2006/relationships/image" Target="../media/image-7-191.png"/><Relationship Id="rId192" Type="http://schemas.openxmlformats.org/officeDocument/2006/relationships/image" Target="../media/image-7-192.png"/><Relationship Id="rId193" Type="http://schemas.openxmlformats.org/officeDocument/2006/relationships/image" Target="../media/image-7-193.png"/><Relationship Id="rId194" Type="http://schemas.openxmlformats.org/officeDocument/2006/relationships/image" Target="../media/image-7-194.png"/><Relationship Id="rId195" Type="http://schemas.openxmlformats.org/officeDocument/2006/relationships/image" Target="../media/image-7-195.png"/><Relationship Id="rId196" Type="http://schemas.openxmlformats.org/officeDocument/2006/relationships/image" Target="../media/image-7-196.png"/><Relationship Id="rId197" Type="http://schemas.openxmlformats.org/officeDocument/2006/relationships/image" Target="../media/image-7-197.png"/><Relationship Id="rId198" Type="http://schemas.openxmlformats.org/officeDocument/2006/relationships/image" Target="../media/image-7-198.png"/><Relationship Id="rId199" Type="http://schemas.openxmlformats.org/officeDocument/2006/relationships/image" Target="../media/image-7-199.png"/><Relationship Id="rId200" Type="http://schemas.openxmlformats.org/officeDocument/2006/relationships/image" Target="../media/image-7-200.png"/><Relationship Id="rId201" Type="http://schemas.openxmlformats.org/officeDocument/2006/relationships/image" Target="../media/image-7-201.png"/><Relationship Id="rId202" Type="http://schemas.openxmlformats.org/officeDocument/2006/relationships/image" Target="../media/image-7-202.png"/><Relationship Id="rId203" Type="http://schemas.openxmlformats.org/officeDocument/2006/relationships/image" Target="../media/image-7-203.png"/><Relationship Id="rId204" Type="http://schemas.openxmlformats.org/officeDocument/2006/relationships/image" Target="../media/image-7-204.png"/><Relationship Id="rId205" Type="http://schemas.openxmlformats.org/officeDocument/2006/relationships/image" Target="../media/image-7-205.png"/><Relationship Id="rId206" Type="http://schemas.openxmlformats.org/officeDocument/2006/relationships/image" Target="../media/image-7-206.png"/><Relationship Id="rId207" Type="http://schemas.openxmlformats.org/officeDocument/2006/relationships/image" Target="../media/image-7-207.png"/><Relationship Id="rId208" Type="http://schemas.openxmlformats.org/officeDocument/2006/relationships/image" Target="../media/image-7-208.png"/><Relationship Id="rId209" Type="http://schemas.openxmlformats.org/officeDocument/2006/relationships/image" Target="../media/image-7-209.png"/><Relationship Id="rId210" Type="http://schemas.openxmlformats.org/officeDocument/2006/relationships/image" Target="../media/image-7-210.png"/><Relationship Id="rId211" Type="http://schemas.openxmlformats.org/officeDocument/2006/relationships/image" Target="../media/image-7-211.png"/><Relationship Id="rId212" Type="http://schemas.openxmlformats.org/officeDocument/2006/relationships/image" Target="../media/image-7-212.png"/><Relationship Id="rId213" Type="http://schemas.openxmlformats.org/officeDocument/2006/relationships/image" Target="../media/image-7-213.png"/><Relationship Id="rId214" Type="http://schemas.openxmlformats.org/officeDocument/2006/relationships/image" Target="../media/image-7-214.png"/><Relationship Id="rId215" Type="http://schemas.openxmlformats.org/officeDocument/2006/relationships/image" Target="../media/image-7-215.png"/><Relationship Id="rId216" Type="http://schemas.openxmlformats.org/officeDocument/2006/relationships/image" Target="../media/image-7-216.png"/><Relationship Id="rId217" Type="http://schemas.openxmlformats.org/officeDocument/2006/relationships/image" Target="../media/image-7-217.png"/><Relationship Id="rId218" Type="http://schemas.openxmlformats.org/officeDocument/2006/relationships/image" Target="../media/image-7-218.png"/><Relationship Id="rId219" Type="http://schemas.openxmlformats.org/officeDocument/2006/relationships/image" Target="../media/image-7-219.png"/><Relationship Id="rId220" Type="http://schemas.openxmlformats.org/officeDocument/2006/relationships/image" Target="../media/image-7-220.png"/><Relationship Id="rId221" Type="http://schemas.openxmlformats.org/officeDocument/2006/relationships/image" Target="../media/image-7-221.png"/><Relationship Id="rId222" Type="http://schemas.openxmlformats.org/officeDocument/2006/relationships/image" Target="../media/image-7-222.png"/><Relationship Id="rId223" Type="http://schemas.openxmlformats.org/officeDocument/2006/relationships/image" Target="../media/image-7-223.png"/><Relationship Id="rId224" Type="http://schemas.openxmlformats.org/officeDocument/2006/relationships/image" Target="../media/image-7-224.png"/><Relationship Id="rId225" Type="http://schemas.openxmlformats.org/officeDocument/2006/relationships/image" Target="../media/image-7-225.png"/><Relationship Id="rId226" Type="http://schemas.openxmlformats.org/officeDocument/2006/relationships/image" Target="../media/image-7-226.png"/><Relationship Id="rId227" Type="http://schemas.openxmlformats.org/officeDocument/2006/relationships/image" Target="../media/image-7-227.png"/><Relationship Id="rId228" Type="http://schemas.openxmlformats.org/officeDocument/2006/relationships/image" Target="../media/image-7-228.png"/><Relationship Id="rId229" Type="http://schemas.openxmlformats.org/officeDocument/2006/relationships/image" Target="../media/image-7-229.png"/><Relationship Id="rId230" Type="http://schemas.openxmlformats.org/officeDocument/2006/relationships/image" Target="../media/image-7-230.png"/><Relationship Id="rId231" Type="http://schemas.openxmlformats.org/officeDocument/2006/relationships/image" Target="../media/image-7-231.png"/><Relationship Id="rId232" Type="http://schemas.openxmlformats.org/officeDocument/2006/relationships/image" Target="../media/image-7-232.png"/><Relationship Id="rId233" Type="http://schemas.openxmlformats.org/officeDocument/2006/relationships/image" Target="../media/image-7-233.png"/><Relationship Id="rId234" Type="http://schemas.openxmlformats.org/officeDocument/2006/relationships/image" Target="../media/image-7-234.png"/><Relationship Id="rId235" Type="http://schemas.openxmlformats.org/officeDocument/2006/relationships/image" Target="../media/image-7-235.png"/><Relationship Id="rId236" Type="http://schemas.openxmlformats.org/officeDocument/2006/relationships/image" Target="../media/image-7-236.png"/><Relationship Id="rId237" Type="http://schemas.openxmlformats.org/officeDocument/2006/relationships/image" Target="../media/image-7-237.png"/><Relationship Id="rId238" Type="http://schemas.openxmlformats.org/officeDocument/2006/relationships/image" Target="../media/image-7-238.png"/><Relationship Id="rId239" Type="http://schemas.openxmlformats.org/officeDocument/2006/relationships/image" Target="../media/image-7-239.png"/><Relationship Id="rId240" Type="http://schemas.openxmlformats.org/officeDocument/2006/relationships/image" Target="../media/image-7-240.png"/><Relationship Id="rId241" Type="http://schemas.openxmlformats.org/officeDocument/2006/relationships/slideLayout" Target="../slideLayouts/slideLayout1.xml"/><Relationship Id="rId24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320"/>
            <a:ext cx="2130266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20" y="169299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16" y="1726443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61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41" y="169299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981" y="1726443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518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31" y="169299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79" y="1726443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56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6907" y="169299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44" y="1729792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44" y="172979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80" y="156913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6994" y="169299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473" y="1726443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81" y="1569132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268" y="169299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07" y="1726443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82" y="1569132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12" y="169299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58" y="1726443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82" y="1569132"/>
            <a:ext cx="1509810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577" y="169299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06" y="1726443"/>
            <a:ext cx="214208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1517" y="2202247"/>
            <a:ext cx="16169915" cy="3795192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211772"/>
            <a:ext cx="4048125" cy="1077385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1231702" y="263243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19167" y="2211772"/>
            <a:ext cx="1512843" cy="810685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5119167" y="234564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SISCARD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  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Naranja</a:t>
            </a:r>
            <a:endParaRPr lang="en-US" sz="1476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2004" y="2211772"/>
            <a:ext cx="1512843" cy="1077385"/>
          </a:xfrm>
          <a:prstGeom prst="rect">
            <a:avLst/>
          </a:prstGeom>
        </p:spPr>
      </p:pic>
      <p:sp>
        <p:nvSpPr>
          <p:cNvPr id="39" name="Text 13"/>
          <p:cNvSpPr/>
          <p:nvPr/>
        </p:nvSpPr>
        <p:spPr>
          <a:xfrm>
            <a:off x="6632004" y="2478993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ELo </a:t>
            </a:r>
            <a:endParaRPr lang="en-US" sz="1476" dirty="0"/>
          </a:p>
        </p:txBody>
      </p:sp>
      <p:pic>
        <p:nvPicPr>
          <p:cNvPr id="40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4861" y="2211772"/>
            <a:ext cx="1512843" cy="1077385"/>
          </a:xfrm>
          <a:prstGeom prst="rect">
            <a:avLst/>
          </a:prstGeom>
        </p:spPr>
      </p:pic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57699" y="2211772"/>
            <a:ext cx="1512843" cy="1077385"/>
          </a:xfrm>
          <a:prstGeom prst="rect">
            <a:avLst/>
          </a:prstGeom>
        </p:spPr>
      </p:pic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70537" y="2211772"/>
            <a:ext cx="1512843" cy="1077385"/>
          </a:xfrm>
          <a:prstGeom prst="rect">
            <a:avLst/>
          </a:prstGeom>
        </p:spPr>
      </p:pic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83375" y="2211772"/>
            <a:ext cx="1512843" cy="1077385"/>
          </a:xfrm>
          <a:prstGeom prst="rect">
            <a:avLst/>
          </a:prstGeom>
        </p:spPr>
      </p:pic>
      <p:sp>
        <p:nvSpPr>
          <p:cNvPr id="44" name="Text 14"/>
          <p:cNvSpPr/>
          <p:nvPr/>
        </p:nvSpPr>
        <p:spPr>
          <a:xfrm>
            <a:off x="12683375" y="2478993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Cabal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OCA</a:t>
            </a:r>
            <a:endParaRPr lang="en-US" sz="1476" dirty="0"/>
          </a:p>
        </p:txBody>
      </p:sp>
      <p:pic>
        <p:nvPicPr>
          <p:cNvPr id="45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96231" y="2211772"/>
            <a:ext cx="1512843" cy="1077385"/>
          </a:xfrm>
          <a:prstGeom prst="rect">
            <a:avLst/>
          </a:prstGeom>
        </p:spPr>
      </p:pic>
      <p:pic>
        <p:nvPicPr>
          <p:cNvPr id="46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709069" y="2211772"/>
            <a:ext cx="1512843" cy="1077385"/>
          </a:xfrm>
          <a:prstGeom prst="rect">
            <a:avLst/>
          </a:prstGeom>
        </p:spPr>
      </p:pic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1042" y="3289139"/>
            <a:ext cx="4048125" cy="1077385"/>
          </a:xfrm>
          <a:prstGeom prst="rect">
            <a:avLst/>
          </a:prstGeom>
        </p:spPr>
      </p:pic>
      <p:sp>
        <p:nvSpPr>
          <p:cNvPr id="48" name="Text 15"/>
          <p:cNvSpPr/>
          <p:nvPr/>
        </p:nvSpPr>
        <p:spPr>
          <a:xfrm>
            <a:off x="1231702" y="3709801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49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9167" y="3289139"/>
            <a:ext cx="1512843" cy="1077385"/>
          </a:xfrm>
          <a:prstGeom prst="rect">
            <a:avLst/>
          </a:prstGeom>
        </p:spPr>
      </p:pic>
      <p:pic>
        <p:nvPicPr>
          <p:cNvPr id="50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32004" y="3289139"/>
            <a:ext cx="1512843" cy="1077385"/>
          </a:xfrm>
          <a:prstGeom prst="rect">
            <a:avLst/>
          </a:prstGeom>
        </p:spPr>
      </p:pic>
      <p:sp>
        <p:nvSpPr>
          <p:cNvPr id="51" name="Text 16"/>
          <p:cNvSpPr/>
          <p:nvPr/>
        </p:nvSpPr>
        <p:spPr>
          <a:xfrm>
            <a:off x="6632004" y="368971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</a:t>
            </a:r>
            <a:endParaRPr lang="en-US" sz="1476" dirty="0"/>
          </a:p>
        </p:txBody>
      </p:sp>
      <p:pic>
        <p:nvPicPr>
          <p:cNvPr id="52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44861" y="3289139"/>
            <a:ext cx="1512843" cy="1077385"/>
          </a:xfrm>
          <a:prstGeom prst="rect">
            <a:avLst/>
          </a:prstGeom>
        </p:spPr>
      </p:pic>
      <p:sp>
        <p:nvSpPr>
          <p:cNvPr id="53" name="Text 17"/>
          <p:cNvSpPr/>
          <p:nvPr/>
        </p:nvSpPr>
        <p:spPr>
          <a:xfrm>
            <a:off x="8144861" y="34230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Banco Santander (App)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(Roadmap)</a:t>
            </a:r>
            <a:endParaRPr lang="en-US" sz="1476" dirty="0"/>
          </a:p>
        </p:txBody>
      </p:sp>
      <p:pic>
        <p:nvPicPr>
          <p:cNvPr id="54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57699" y="3289139"/>
            <a:ext cx="1512843" cy="1077385"/>
          </a:xfrm>
          <a:prstGeom prst="rect">
            <a:avLst/>
          </a:prstGeom>
        </p:spPr>
      </p:pic>
      <p:pic>
        <p:nvPicPr>
          <p:cNvPr id="55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170537" y="3289139"/>
            <a:ext cx="1512843" cy="1077385"/>
          </a:xfrm>
          <a:prstGeom prst="rect">
            <a:avLst/>
          </a:prstGeom>
        </p:spPr>
      </p:pic>
      <p:pic>
        <p:nvPicPr>
          <p:cNvPr id="56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83375" y="3289139"/>
            <a:ext cx="1512843" cy="1077385"/>
          </a:xfrm>
          <a:prstGeom prst="rect">
            <a:avLst/>
          </a:prstGeom>
        </p:spPr>
      </p:pic>
      <p:sp>
        <p:nvSpPr>
          <p:cNvPr id="57" name="Text 18"/>
          <p:cNvSpPr/>
          <p:nvPr/>
        </p:nvSpPr>
        <p:spPr>
          <a:xfrm>
            <a:off x="12683375" y="3423010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(Third Party - Plexo)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Toke</a:t>
            </a:r>
            <a:endParaRPr lang="en-US" sz="1476" dirty="0"/>
          </a:p>
        </p:txBody>
      </p:sp>
      <p:pic>
        <p:nvPicPr>
          <p:cNvPr id="58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96231" y="3289139"/>
            <a:ext cx="1512843" cy="1077385"/>
          </a:xfrm>
          <a:prstGeom prst="rect">
            <a:avLst/>
          </a:prstGeom>
        </p:spPr>
      </p:pic>
      <p:pic>
        <p:nvPicPr>
          <p:cNvPr id="59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09069" y="3289139"/>
            <a:ext cx="1512843" cy="1077385"/>
          </a:xfrm>
          <a:prstGeom prst="rect">
            <a:avLst/>
          </a:prstGeom>
        </p:spPr>
      </p:pic>
      <p:pic>
        <p:nvPicPr>
          <p:cNvPr id="60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71042" y="4366543"/>
            <a:ext cx="4048125" cy="1077385"/>
          </a:xfrm>
          <a:prstGeom prst="rect">
            <a:avLst/>
          </a:prstGeom>
        </p:spPr>
      </p:pic>
      <p:sp>
        <p:nvSpPr>
          <p:cNvPr id="61" name="Text 19"/>
          <p:cNvSpPr/>
          <p:nvPr/>
        </p:nvSpPr>
        <p:spPr>
          <a:xfrm>
            <a:off x="1231702" y="478720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62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119167" y="4366543"/>
            <a:ext cx="1512843" cy="1077385"/>
          </a:xfrm>
          <a:prstGeom prst="rect">
            <a:avLst/>
          </a:prstGeom>
        </p:spPr>
      </p:pic>
      <p:pic>
        <p:nvPicPr>
          <p:cNvPr id="63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32004" y="4366543"/>
            <a:ext cx="1512843" cy="1077385"/>
          </a:xfrm>
          <a:prstGeom prst="rect">
            <a:avLst/>
          </a:prstGeom>
        </p:spPr>
      </p:pic>
      <p:sp>
        <p:nvSpPr>
          <p:cNvPr id="64" name="Text 20"/>
          <p:cNvSpPr/>
          <p:nvPr/>
        </p:nvSpPr>
        <p:spPr>
          <a:xfrm>
            <a:off x="6632004" y="450041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65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44861" y="4366543"/>
            <a:ext cx="1512843" cy="1077385"/>
          </a:xfrm>
          <a:prstGeom prst="rect">
            <a:avLst/>
          </a:prstGeom>
        </p:spPr>
      </p:pic>
      <p:sp>
        <p:nvSpPr>
          <p:cNvPr id="66" name="Text 21"/>
          <p:cNvSpPr/>
          <p:nvPr/>
        </p:nvSpPr>
        <p:spPr>
          <a:xfrm>
            <a:off x="8144861" y="4500414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Apple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Google Pay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Samsung Pay</a:t>
            </a:r>
            <a:endParaRPr lang="en-US" sz="1476" dirty="0"/>
          </a:p>
        </p:txBody>
      </p:sp>
      <p:pic>
        <p:nvPicPr>
          <p:cNvPr id="67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657699" y="4366543"/>
            <a:ext cx="1512843" cy="1077385"/>
          </a:xfrm>
          <a:prstGeom prst="rect">
            <a:avLst/>
          </a:prstGeom>
        </p:spPr>
      </p:pic>
      <p:pic>
        <p:nvPicPr>
          <p:cNvPr id="68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70537" y="4366543"/>
            <a:ext cx="1512843" cy="1077385"/>
          </a:xfrm>
          <a:prstGeom prst="rect">
            <a:avLst/>
          </a:prstGeom>
        </p:spPr>
      </p:pic>
      <p:pic>
        <p:nvPicPr>
          <p:cNvPr id="69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2683375" y="4366543"/>
            <a:ext cx="1512843" cy="1077385"/>
          </a:xfrm>
          <a:prstGeom prst="rect">
            <a:avLst/>
          </a:prstGeom>
        </p:spPr>
      </p:pic>
      <p:pic>
        <p:nvPicPr>
          <p:cNvPr id="70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196231" y="4366543"/>
            <a:ext cx="1512843" cy="1077385"/>
          </a:xfrm>
          <a:prstGeom prst="rect">
            <a:avLst/>
          </a:prstGeom>
        </p:spPr>
      </p:pic>
      <p:pic>
        <p:nvPicPr>
          <p:cNvPr id="71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09069" y="4366543"/>
            <a:ext cx="1512843" cy="1077385"/>
          </a:xfrm>
          <a:prstGeom prst="rect">
            <a:avLst/>
          </a:prstGeom>
        </p:spPr>
      </p:pic>
      <p:pic>
        <p:nvPicPr>
          <p:cNvPr id="72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71042" y="5443910"/>
            <a:ext cx="4048125" cy="543985"/>
          </a:xfrm>
          <a:prstGeom prst="rect">
            <a:avLst/>
          </a:prstGeom>
        </p:spPr>
      </p:pic>
      <p:sp>
        <p:nvSpPr>
          <p:cNvPr id="73" name="Text 22"/>
          <p:cNvSpPr/>
          <p:nvPr/>
        </p:nvSpPr>
        <p:spPr>
          <a:xfrm>
            <a:off x="1231702" y="5604570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  <p:pic>
        <p:nvPicPr>
          <p:cNvPr id="74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19167" y="5443910"/>
            <a:ext cx="1512843" cy="543985"/>
          </a:xfrm>
          <a:prstGeom prst="rect">
            <a:avLst/>
          </a:prstGeom>
        </p:spPr>
      </p:pic>
      <p:pic>
        <p:nvPicPr>
          <p:cNvPr id="75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632004" y="5443910"/>
            <a:ext cx="1512843" cy="543985"/>
          </a:xfrm>
          <a:prstGeom prst="rect">
            <a:avLst/>
          </a:prstGeom>
        </p:spPr>
      </p:pic>
      <p:pic>
        <p:nvPicPr>
          <p:cNvPr id="76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144861" y="5443910"/>
            <a:ext cx="1512843" cy="543985"/>
          </a:xfrm>
          <a:prstGeom prst="rect">
            <a:avLst/>
          </a:prstGeom>
        </p:spPr>
      </p:pic>
      <p:pic>
        <p:nvPicPr>
          <p:cNvPr id="77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657699" y="5443910"/>
            <a:ext cx="1512843" cy="543985"/>
          </a:xfrm>
          <a:prstGeom prst="rect">
            <a:avLst/>
          </a:prstGeom>
        </p:spPr>
      </p:pic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70537" y="5443910"/>
            <a:ext cx="1512843" cy="543985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2683375" y="5443910"/>
            <a:ext cx="1512843" cy="543985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4196231" y="5443910"/>
            <a:ext cx="1512843" cy="543985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5709069" y="5443910"/>
            <a:ext cx="1512843" cy="5439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830089"/>
            <a:ext cx="17216961" cy="90605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365610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91200" y="5483944"/>
            <a:ext cx="7040880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Recurring payments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7596187" y="6669695"/>
            <a:ext cx="325040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Argentina: Only suscriptions</a:t>
            </a:r>
            <a:endParaRPr lang="en-US" sz="120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Brasil: Recorréncia</a:t>
            </a:r>
            <a:endParaRPr lang="en-US" sz="120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Chile: Par y Getnet click</a:t>
            </a:r>
            <a:endParaRPr lang="en-US" sz="1200" dirty="0"/>
          </a:p>
          <a:p>
            <a:pPr algn="ctr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México: Cargos automáticos y Domiciliación Uruguay: PAR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1392362" y="7836396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Drive recurring revenue with a unified payment solution that automates subscription billing across markets through a single regional integration</a:t>
            </a:r>
            <a:endParaRPr lang="en-US" sz="1687" dirty="0"/>
          </a:p>
        </p:txBody>
      </p:sp>
      <p:sp>
        <p:nvSpPr>
          <p:cNvPr id="7" name="Text 3"/>
          <p:cNvSpPr/>
          <p:nvPr/>
        </p:nvSpPr>
        <p:spPr>
          <a:xfrm>
            <a:off x="7929581" y="8374484"/>
            <a:ext cx="25503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#digital #sme #allindustries </a:t>
            </a:r>
            <a:endParaRPr lang="en-US" sz="1476" dirty="0"/>
          </a:p>
        </p:txBody>
      </p:sp>
      <p:sp>
        <p:nvSpPr>
          <p:cNvPr id="8" name="Text 4"/>
          <p:cNvSpPr/>
          <p:nvPr/>
        </p:nvSpPr>
        <p:spPr>
          <a:xfrm>
            <a:off x="6997805" y="9033793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9" name="Text 5"/>
          <p:cNvSpPr/>
          <p:nvPr/>
        </p:nvSpPr>
        <p:spPr>
          <a:xfrm>
            <a:off x="8016980" y="9033793"/>
            <a:ext cx="10096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230" y="9033793"/>
            <a:ext cx="2034983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192" y="321320"/>
            <a:ext cx="13501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CP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9476" y="1987786"/>
            <a:ext cx="3748646" cy="33469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60795" y="2309106"/>
            <a:ext cx="310601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Automated Billing</a:t>
            </a:r>
            <a:endParaRPr lang="en-US" sz="2952" dirty="0"/>
          </a:p>
        </p:txBody>
      </p:sp>
      <p:sp>
        <p:nvSpPr>
          <p:cNvPr id="6" name="Text 3"/>
          <p:cNvSpPr/>
          <p:nvPr/>
        </p:nvSpPr>
        <p:spPr>
          <a:xfrm>
            <a:off x="5560795" y="295193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Reduce operational effort by automating recurring payment collection</a:t>
            </a:r>
            <a:endParaRPr lang="en-US" sz="1476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422" y="1987786"/>
            <a:ext cx="3748646" cy="334699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30742" y="2309106"/>
            <a:ext cx="310601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Customer Retention </a:t>
            </a:r>
            <a:endParaRPr lang="en-US" sz="2952" dirty="0"/>
          </a:p>
        </p:txBody>
      </p:sp>
      <p:sp>
        <p:nvSpPr>
          <p:cNvPr id="9" name="Text 5"/>
          <p:cNvSpPr/>
          <p:nvPr/>
        </p:nvSpPr>
        <p:spPr>
          <a:xfrm>
            <a:off x="9630742" y="2951931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Minimize service interruptions through reliable recurring payment processing</a:t>
            </a:r>
            <a:endParaRPr lang="en-US" sz="1476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76" y="5656101"/>
            <a:ext cx="3748646" cy="334699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560795" y="5977421"/>
            <a:ext cx="3065851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Regional Reach</a:t>
            </a:r>
            <a:endParaRPr lang="en-US" sz="2952" dirty="0"/>
          </a:p>
        </p:txBody>
      </p:sp>
      <p:sp>
        <p:nvSpPr>
          <p:cNvPr id="12" name="Text 7"/>
          <p:cNvSpPr/>
          <p:nvPr/>
        </p:nvSpPr>
        <p:spPr>
          <a:xfrm>
            <a:off x="5560795" y="6620247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Deploy subscription models across multiple countries with a single integration</a:t>
            </a:r>
            <a:endParaRPr lang="en-US" sz="1476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422" y="5656101"/>
            <a:ext cx="3748646" cy="334699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630742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Simplified Operations</a:t>
            </a:r>
            <a:endParaRPr lang="en-US" sz="2952" dirty="0"/>
          </a:p>
        </p:txBody>
      </p:sp>
      <p:sp>
        <p:nvSpPr>
          <p:cNvPr id="15" name="Text 9"/>
          <p:cNvSpPr/>
          <p:nvPr/>
        </p:nvSpPr>
        <p:spPr>
          <a:xfrm>
            <a:off x="9630742" y="7048872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Centralize recurring payment management and reporting through a common platform</a:t>
            </a:r>
            <a:endParaRPr lang="en-US" sz="1476" dirty="0"/>
          </a:p>
        </p:txBody>
      </p:sp>
      <p:sp>
        <p:nvSpPr>
          <p:cNvPr id="16" name="Text 10"/>
          <p:cNvSpPr/>
          <p:nvPr/>
        </p:nvSpPr>
        <p:spPr>
          <a:xfrm>
            <a:off x="1075804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212026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3" y="2311747"/>
            <a:ext cx="16119146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2311710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298" y="2311710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3194" y="2435535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709" y="2469021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899" y="2311710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960" y="2435535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2238" y="2469021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500" y="2311710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969" y="2435535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543" y="2469021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2101" y="2311710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7515" y="2435535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975" y="2469021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702" y="2311710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901" y="2435535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865" y="2469021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1302" y="2311710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1470" y="2435535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6535" y="2469021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903" y="2311710"/>
            <a:ext cx="1509810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4210" y="2435535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3201" y="2469021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563" y="2954462"/>
            <a:ext cx="16144875" cy="5581650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957" y="2967856"/>
            <a:ext cx="16118099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957" y="2967856"/>
            <a:ext cx="5475690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617" y="3135176"/>
            <a:ext cx="150018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/ Purchase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660" y="2967856"/>
            <a:ext cx="1524244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56040" y="3098378"/>
            <a:ext cx="1333465" cy="2677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36370" y="3151919"/>
            <a:ext cx="160660" cy="16066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923801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902" y="2967856"/>
            <a:ext cx="1524244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80282" y="3098378"/>
            <a:ext cx="1333465" cy="2677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60612" y="3151919"/>
            <a:ext cx="160660" cy="1606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448042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9144" y="2967856"/>
            <a:ext cx="1524244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7352" y="3098378"/>
            <a:ext cx="1027844" cy="2677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7682" y="3151919"/>
            <a:ext cx="160660" cy="1606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125112" y="310507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3386" y="2967856"/>
            <a:ext cx="1524244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381594" y="3098378"/>
            <a:ext cx="1027844" cy="2677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461924" y="3151919"/>
            <a:ext cx="160660" cy="1606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649354" y="310507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627" y="2967856"/>
            <a:ext cx="1524244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3026" y="3098378"/>
            <a:ext cx="1333465" cy="2677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3356" y="3151919"/>
            <a:ext cx="160660" cy="1606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020787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869" y="2967856"/>
            <a:ext cx="1524244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7268" y="3098378"/>
            <a:ext cx="1333465" cy="2677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7598" y="3151919"/>
            <a:ext cx="160660" cy="1606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45028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6130" y="2967856"/>
            <a:ext cx="1496926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1510" y="3098378"/>
            <a:ext cx="1333465" cy="2677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840" y="3151919"/>
            <a:ext cx="160660" cy="16066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69270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957" y="3510037"/>
            <a:ext cx="16118099" cy="502050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957" y="3510037"/>
            <a:ext cx="5475690" cy="502050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617" y="3633899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/ void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660" y="3510037"/>
            <a:ext cx="1524244" cy="502050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56040" y="3623853"/>
            <a:ext cx="1333465" cy="2677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36370" y="3677394"/>
            <a:ext cx="160660" cy="16066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923801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902" y="3510037"/>
            <a:ext cx="1524244" cy="502050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80282" y="3623853"/>
            <a:ext cx="1333465" cy="2677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60612" y="3677394"/>
            <a:ext cx="160660" cy="16066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448042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9144" y="3510037"/>
            <a:ext cx="1524244" cy="502050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7352" y="3623853"/>
            <a:ext cx="1027844" cy="2677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7682" y="3677394"/>
            <a:ext cx="160660" cy="1606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10125112" y="36305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3386" y="3510037"/>
            <a:ext cx="1524244" cy="502050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381594" y="3623853"/>
            <a:ext cx="1027844" cy="2677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461924" y="3677394"/>
            <a:ext cx="160660" cy="1606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649354" y="36305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627" y="3510037"/>
            <a:ext cx="1524244" cy="502050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3026" y="3623853"/>
            <a:ext cx="1333465" cy="2677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3356" y="3677394"/>
            <a:ext cx="160660" cy="1606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020787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869" y="3510037"/>
            <a:ext cx="1524244" cy="502050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7268" y="3623853"/>
            <a:ext cx="1333465" cy="2677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7598" y="3677394"/>
            <a:ext cx="160660" cy="1606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45028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6130" y="3510037"/>
            <a:ext cx="1496926" cy="502050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1510" y="3623853"/>
            <a:ext cx="1333465" cy="2677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840" y="3677394"/>
            <a:ext cx="160660" cy="16066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69270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957" y="4012109"/>
            <a:ext cx="16118099" cy="502050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957" y="4012109"/>
            <a:ext cx="5475690" cy="502050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617" y="4135934"/>
            <a:ext cx="235029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cancellation / void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660" y="4012109"/>
            <a:ext cx="1524244" cy="502050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56040" y="4125888"/>
            <a:ext cx="1333465" cy="2677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36370" y="4179466"/>
            <a:ext cx="160660" cy="16066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23801" y="41325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902" y="4012109"/>
            <a:ext cx="1524244" cy="502050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80282" y="4125888"/>
            <a:ext cx="1333465" cy="2677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60612" y="4179466"/>
            <a:ext cx="160660" cy="16066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48042" y="41325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9144" y="4012109"/>
            <a:ext cx="1524244" cy="502050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7352" y="4125888"/>
            <a:ext cx="1027844" cy="2677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37682" y="4179466"/>
            <a:ext cx="160660" cy="16066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10125112" y="413258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3386" y="4012109"/>
            <a:ext cx="1524244" cy="502050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28784" y="4125888"/>
            <a:ext cx="1333465" cy="2677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09114" y="4179466"/>
            <a:ext cx="160660" cy="1606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496545" y="41325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627" y="4012109"/>
            <a:ext cx="1524244" cy="502050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3026" y="4125888"/>
            <a:ext cx="1333465" cy="2677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3356" y="4179466"/>
            <a:ext cx="160660" cy="1606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020787" y="41325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869" y="4012109"/>
            <a:ext cx="1524244" cy="502050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7268" y="4125888"/>
            <a:ext cx="1333465" cy="2677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598" y="4179466"/>
            <a:ext cx="160660" cy="1606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45028" y="41325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6130" y="4012109"/>
            <a:ext cx="1496926" cy="502050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1510" y="4125888"/>
            <a:ext cx="1333465" cy="2677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840" y="4179466"/>
            <a:ext cx="160660" cy="16066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69270" y="413258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957" y="4514143"/>
            <a:ext cx="16118099" cy="502050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957" y="4514143"/>
            <a:ext cx="5475690" cy="502050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617" y="4638005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660" y="4514143"/>
            <a:ext cx="1524244" cy="502050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56040" y="4627959"/>
            <a:ext cx="1333465" cy="2677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36370" y="4681500"/>
            <a:ext cx="160660" cy="16066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23801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902" y="4514143"/>
            <a:ext cx="1524244" cy="502050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80282" y="4627959"/>
            <a:ext cx="1333465" cy="2677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60612" y="4681500"/>
            <a:ext cx="160660" cy="16066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48042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9144" y="4514143"/>
            <a:ext cx="1524244" cy="502050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04543" y="4627959"/>
            <a:ext cx="1333465" cy="2677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84854" y="4681500"/>
            <a:ext cx="160660" cy="16066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9972303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3386" y="4514143"/>
            <a:ext cx="1524244" cy="502050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381594" y="4627959"/>
            <a:ext cx="1027844" cy="2677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461924" y="4681500"/>
            <a:ext cx="160660" cy="16066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649354" y="463465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627" y="4514143"/>
            <a:ext cx="1524244" cy="502050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3026" y="4627959"/>
            <a:ext cx="1333465" cy="2677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3356" y="4681500"/>
            <a:ext cx="160660" cy="1606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020787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869" y="4514143"/>
            <a:ext cx="1524244" cy="502050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7268" y="4627959"/>
            <a:ext cx="1333465" cy="2677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598" y="4681500"/>
            <a:ext cx="160660" cy="1606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45028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6130" y="4514143"/>
            <a:ext cx="1496926" cy="502050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1510" y="4627959"/>
            <a:ext cx="1333465" cy="2677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840" y="4681500"/>
            <a:ext cx="160660" cy="16066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69270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957" y="5016215"/>
            <a:ext cx="16118099" cy="502050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957" y="5016215"/>
            <a:ext cx="5475690" cy="502050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617" y="5140040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660" y="5016215"/>
            <a:ext cx="1524244" cy="502050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56040" y="5129994"/>
            <a:ext cx="1333465" cy="2677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36370" y="5183535"/>
            <a:ext cx="160660" cy="16066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23801" y="51366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902" y="5016215"/>
            <a:ext cx="1524244" cy="502050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80282" y="5129994"/>
            <a:ext cx="1333465" cy="2677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60612" y="5183535"/>
            <a:ext cx="160660" cy="16066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48042" y="51366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9144" y="5016215"/>
            <a:ext cx="1524244" cy="502050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704543" y="5129994"/>
            <a:ext cx="1333465" cy="2677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84854" y="5183535"/>
            <a:ext cx="160660" cy="1606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9972303" y="51366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3386" y="5016215"/>
            <a:ext cx="1524244" cy="502050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381594" y="5129994"/>
            <a:ext cx="1027844" cy="2677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461924" y="5183535"/>
            <a:ext cx="160660" cy="16066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649354" y="513669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627" y="5016215"/>
            <a:ext cx="1524244" cy="502050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3026" y="5129994"/>
            <a:ext cx="1333465" cy="2677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3356" y="5183535"/>
            <a:ext cx="160660" cy="16066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020787" y="51366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869" y="5016215"/>
            <a:ext cx="1524244" cy="502050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7268" y="5129994"/>
            <a:ext cx="1333465" cy="2677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598" y="5183535"/>
            <a:ext cx="160660" cy="1606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45028" y="51366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6130" y="5016215"/>
            <a:ext cx="1496926" cy="502050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1510" y="5129994"/>
            <a:ext cx="1333465" cy="2677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840" y="5183535"/>
            <a:ext cx="160660" cy="16066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69270" y="513669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957" y="5518249"/>
            <a:ext cx="16118099" cy="502050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957" y="5518249"/>
            <a:ext cx="5475690" cy="502050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617" y="5642074"/>
            <a:ext cx="172021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Standalone refund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660" y="5518249"/>
            <a:ext cx="1524244" cy="502050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56040" y="5632066"/>
            <a:ext cx="1333465" cy="2677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36370" y="5685606"/>
            <a:ext cx="160660" cy="1606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923801" y="56387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902" y="5518249"/>
            <a:ext cx="1524244" cy="502050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80282" y="5632066"/>
            <a:ext cx="1333465" cy="2677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60612" y="5685606"/>
            <a:ext cx="160660" cy="16066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48042" y="56387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9144" y="5518249"/>
            <a:ext cx="1524244" cy="502050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704543" y="5632066"/>
            <a:ext cx="1333465" cy="2677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84854" y="5685606"/>
            <a:ext cx="160660" cy="1606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9972303" y="56387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3386" y="5518249"/>
            <a:ext cx="1524244" cy="502050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28784" y="5632066"/>
            <a:ext cx="1333465" cy="2677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09114" y="5685606"/>
            <a:ext cx="160660" cy="16066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496545" y="56387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7627" y="5518249"/>
            <a:ext cx="1524244" cy="502050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3026" y="5632066"/>
            <a:ext cx="1333465" cy="2677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3356" y="5685606"/>
            <a:ext cx="160660" cy="16066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020787" y="56387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1869" y="5518249"/>
            <a:ext cx="1524244" cy="502050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7268" y="5632066"/>
            <a:ext cx="1333465" cy="2677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7598" y="5685606"/>
            <a:ext cx="160660" cy="16066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45028" y="56387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6130" y="5518249"/>
            <a:ext cx="1496926" cy="502050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1510" y="5632066"/>
            <a:ext cx="1333465" cy="2677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1840" y="5685606"/>
            <a:ext cx="160660" cy="16066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69270" y="563872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957" y="6020284"/>
            <a:ext cx="16118099" cy="502050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957" y="6020284"/>
            <a:ext cx="5475690" cy="502050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617" y="6144146"/>
            <a:ext cx="11801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Installments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660" y="6020284"/>
            <a:ext cx="1524244" cy="502050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56040" y="6134100"/>
            <a:ext cx="1333465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36370" y="6187641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923801" y="61407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902" y="6020284"/>
            <a:ext cx="1524244" cy="50205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80282" y="6134100"/>
            <a:ext cx="1333465" cy="267760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60612" y="6187641"/>
            <a:ext cx="160660" cy="16066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48042" y="61407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9144" y="6020284"/>
            <a:ext cx="1524244" cy="502050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57352" y="6134100"/>
            <a:ext cx="1027844" cy="267760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37682" y="6187641"/>
            <a:ext cx="160660" cy="16066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10125112" y="614079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3386" y="6020284"/>
            <a:ext cx="1524244" cy="502050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28784" y="6134100"/>
            <a:ext cx="1333465" cy="267760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09114" y="6187641"/>
            <a:ext cx="160660" cy="16066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496545" y="61407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7627" y="6020284"/>
            <a:ext cx="1524244" cy="502050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53026" y="6134100"/>
            <a:ext cx="1333465" cy="267760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33356" y="6187641"/>
            <a:ext cx="160660" cy="16066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020787" y="61407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1869" y="6020284"/>
            <a:ext cx="1524244" cy="502050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7268" y="6134100"/>
            <a:ext cx="1333465" cy="26776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7598" y="6187641"/>
            <a:ext cx="160660" cy="16066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45028" y="61407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6130" y="6020284"/>
            <a:ext cx="1496926" cy="502050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1510" y="6134100"/>
            <a:ext cx="1333465" cy="26776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1840" y="6187641"/>
            <a:ext cx="160660" cy="16066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69270" y="614079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957" y="6522355"/>
            <a:ext cx="16118099" cy="502050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957" y="6522355"/>
            <a:ext cx="5475690" cy="502050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617" y="6646180"/>
            <a:ext cx="35404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 (authorization hold)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660" y="6522355"/>
            <a:ext cx="1524244" cy="502050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56040" y="6636134"/>
            <a:ext cx="1333465" cy="267760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36370" y="6689713"/>
            <a:ext cx="160660" cy="16066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23801" y="66428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902" y="6522355"/>
            <a:ext cx="1524244" cy="502050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80282" y="6636134"/>
            <a:ext cx="1333465" cy="2677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60612" y="6689713"/>
            <a:ext cx="160660" cy="1606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48042" y="66428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9144" y="6522355"/>
            <a:ext cx="1524244" cy="502050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857352" y="6636134"/>
            <a:ext cx="1027844" cy="267760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937682" y="6689713"/>
            <a:ext cx="160660" cy="16066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10125112" y="66428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3386" y="6522355"/>
            <a:ext cx="1524244" cy="502050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28784" y="6636134"/>
            <a:ext cx="1333465" cy="267760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09114" y="6689713"/>
            <a:ext cx="160660" cy="16066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496545" y="66428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7627" y="6522355"/>
            <a:ext cx="1524244" cy="502050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53026" y="6636134"/>
            <a:ext cx="1333465" cy="267760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33356" y="6689713"/>
            <a:ext cx="160660" cy="16066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020787" y="66428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1869" y="6522355"/>
            <a:ext cx="1524244" cy="502050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77268" y="6636134"/>
            <a:ext cx="1333465" cy="267760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57598" y="6689713"/>
            <a:ext cx="160660" cy="16066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45028" y="66428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6130" y="6522355"/>
            <a:ext cx="1496926" cy="502050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1510" y="6636134"/>
            <a:ext cx="1333465" cy="26776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1840" y="6689713"/>
            <a:ext cx="160660" cy="16066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69270" y="66428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957" y="7024390"/>
            <a:ext cx="16118099" cy="502050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957" y="7024390"/>
            <a:ext cx="5475690" cy="502050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617" y="7148252"/>
            <a:ext cx="53406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Re-authorization (Pre-auth adjustments up / incremental)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660" y="7024390"/>
            <a:ext cx="1524244" cy="502050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56040" y="7138206"/>
            <a:ext cx="1333465" cy="267760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36370" y="7191747"/>
            <a:ext cx="160660" cy="16066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23801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902" y="7024390"/>
            <a:ext cx="1524244" cy="502050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80282" y="7138206"/>
            <a:ext cx="1333465" cy="267760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0612" y="7191747"/>
            <a:ext cx="160660" cy="16066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48042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9144" y="7024390"/>
            <a:ext cx="1524244" cy="502050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857352" y="7138206"/>
            <a:ext cx="1027844" cy="267760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937682" y="7191747"/>
            <a:ext cx="160660" cy="16066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10125112" y="714490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3386" y="7024390"/>
            <a:ext cx="1524244" cy="502050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28784" y="7138206"/>
            <a:ext cx="1333465" cy="267760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09114" y="7191747"/>
            <a:ext cx="160660" cy="16066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496545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7627" y="7024390"/>
            <a:ext cx="1524244" cy="502050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3026" y="7138206"/>
            <a:ext cx="1333465" cy="267760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3356" y="7191747"/>
            <a:ext cx="160660" cy="16066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020787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1869" y="7024390"/>
            <a:ext cx="1524244" cy="502050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7268" y="7138206"/>
            <a:ext cx="1333465" cy="267760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7598" y="7191747"/>
            <a:ext cx="160660" cy="16066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45028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6130" y="7024390"/>
            <a:ext cx="1496926" cy="502050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1510" y="7138206"/>
            <a:ext cx="1333465" cy="267760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1840" y="7191747"/>
            <a:ext cx="160660" cy="16066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69270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957" y="7526462"/>
            <a:ext cx="16118099" cy="502050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84957" y="7526462"/>
            <a:ext cx="5475690" cy="502050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1245617" y="7650287"/>
            <a:ext cx="515064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capture (Pre-auth adjustments down / decrease)</a:t>
            </a:r>
            <a:endParaRPr lang="en-US" sz="1476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560660" y="7526462"/>
            <a:ext cx="1524244" cy="502050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656040" y="7640241"/>
            <a:ext cx="1333465" cy="267760"/>
          </a:xfrm>
          <a:prstGeom prst="rect">
            <a:avLst/>
          </a:prstGeom>
        </p:spPr>
      </p:pic>
      <p:pic>
        <p:nvPicPr>
          <p:cNvPr id="316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736370" y="7693819"/>
            <a:ext cx="160660" cy="160660"/>
          </a:xfrm>
          <a:prstGeom prst="rect">
            <a:avLst/>
          </a:prstGeom>
        </p:spPr>
      </p:pic>
      <p:sp>
        <p:nvSpPr>
          <p:cNvPr id="317" name="Text 84"/>
          <p:cNvSpPr/>
          <p:nvPr/>
        </p:nvSpPr>
        <p:spPr>
          <a:xfrm>
            <a:off x="6923801" y="76469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8084902" y="7526462"/>
            <a:ext cx="1524244" cy="502050"/>
          </a:xfrm>
          <a:prstGeom prst="rect">
            <a:avLst/>
          </a:prstGeom>
        </p:spPr>
      </p:pic>
      <p:pic>
        <p:nvPicPr>
          <p:cNvPr id="319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180282" y="7640241"/>
            <a:ext cx="1333465" cy="267760"/>
          </a:xfrm>
          <a:prstGeom prst="rect">
            <a:avLst/>
          </a:prstGeom>
        </p:spPr>
      </p:pic>
      <p:pic>
        <p:nvPicPr>
          <p:cNvPr id="320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260612" y="7693819"/>
            <a:ext cx="160660" cy="160660"/>
          </a:xfrm>
          <a:prstGeom prst="rect">
            <a:avLst/>
          </a:prstGeom>
        </p:spPr>
      </p:pic>
      <p:sp>
        <p:nvSpPr>
          <p:cNvPr id="321" name="Text 85"/>
          <p:cNvSpPr/>
          <p:nvPr/>
        </p:nvSpPr>
        <p:spPr>
          <a:xfrm>
            <a:off x="8448042" y="76469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2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9609144" y="7526462"/>
            <a:ext cx="1524244" cy="502050"/>
          </a:xfrm>
          <a:prstGeom prst="rect">
            <a:avLst/>
          </a:prstGeom>
        </p:spPr>
      </p:pic>
      <p:pic>
        <p:nvPicPr>
          <p:cNvPr id="323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704543" y="7640241"/>
            <a:ext cx="1333465" cy="267760"/>
          </a:xfrm>
          <a:prstGeom prst="rect">
            <a:avLst/>
          </a:prstGeom>
        </p:spPr>
      </p:pic>
      <p:pic>
        <p:nvPicPr>
          <p:cNvPr id="324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784854" y="7693819"/>
            <a:ext cx="160660" cy="160660"/>
          </a:xfrm>
          <a:prstGeom prst="rect">
            <a:avLst/>
          </a:prstGeom>
        </p:spPr>
      </p:pic>
      <p:sp>
        <p:nvSpPr>
          <p:cNvPr id="325" name="Text 86"/>
          <p:cNvSpPr/>
          <p:nvPr/>
        </p:nvSpPr>
        <p:spPr>
          <a:xfrm>
            <a:off x="9972303" y="76469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6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1133386" y="7526462"/>
            <a:ext cx="1524244" cy="502050"/>
          </a:xfrm>
          <a:prstGeom prst="rect">
            <a:avLst/>
          </a:prstGeom>
        </p:spPr>
      </p:pic>
      <p:pic>
        <p:nvPicPr>
          <p:cNvPr id="327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228784" y="7640241"/>
            <a:ext cx="1333465" cy="267760"/>
          </a:xfrm>
          <a:prstGeom prst="rect">
            <a:avLst/>
          </a:prstGeom>
        </p:spPr>
      </p:pic>
      <p:pic>
        <p:nvPicPr>
          <p:cNvPr id="328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09114" y="7693819"/>
            <a:ext cx="160660" cy="160660"/>
          </a:xfrm>
          <a:prstGeom prst="rect">
            <a:avLst/>
          </a:prstGeom>
        </p:spPr>
      </p:pic>
      <p:sp>
        <p:nvSpPr>
          <p:cNvPr id="329" name="Text 87"/>
          <p:cNvSpPr/>
          <p:nvPr/>
        </p:nvSpPr>
        <p:spPr>
          <a:xfrm>
            <a:off x="11496545" y="76469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0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2657627" y="7526462"/>
            <a:ext cx="1524244" cy="502050"/>
          </a:xfrm>
          <a:prstGeom prst="rect">
            <a:avLst/>
          </a:prstGeom>
        </p:spPr>
      </p:pic>
      <p:pic>
        <p:nvPicPr>
          <p:cNvPr id="331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753026" y="7640241"/>
            <a:ext cx="1333465" cy="267760"/>
          </a:xfrm>
          <a:prstGeom prst="rect">
            <a:avLst/>
          </a:prstGeom>
        </p:spPr>
      </p:pic>
      <p:pic>
        <p:nvPicPr>
          <p:cNvPr id="332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833356" y="7693819"/>
            <a:ext cx="160660" cy="160660"/>
          </a:xfrm>
          <a:prstGeom prst="rect">
            <a:avLst/>
          </a:prstGeom>
        </p:spPr>
      </p:pic>
      <p:sp>
        <p:nvSpPr>
          <p:cNvPr id="333" name="Text 88"/>
          <p:cNvSpPr/>
          <p:nvPr/>
        </p:nvSpPr>
        <p:spPr>
          <a:xfrm>
            <a:off x="13020787" y="76469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4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4181869" y="7526462"/>
            <a:ext cx="1524244" cy="502050"/>
          </a:xfrm>
          <a:prstGeom prst="rect">
            <a:avLst/>
          </a:prstGeom>
        </p:spPr>
      </p:pic>
      <p:pic>
        <p:nvPicPr>
          <p:cNvPr id="335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277268" y="7640241"/>
            <a:ext cx="1333465" cy="267760"/>
          </a:xfrm>
          <a:prstGeom prst="rect">
            <a:avLst/>
          </a:prstGeom>
        </p:spPr>
      </p:pic>
      <p:pic>
        <p:nvPicPr>
          <p:cNvPr id="336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357598" y="7693819"/>
            <a:ext cx="160660" cy="160660"/>
          </a:xfrm>
          <a:prstGeom prst="rect">
            <a:avLst/>
          </a:prstGeom>
        </p:spPr>
      </p:pic>
      <p:sp>
        <p:nvSpPr>
          <p:cNvPr id="337" name="Text 89"/>
          <p:cNvSpPr/>
          <p:nvPr/>
        </p:nvSpPr>
        <p:spPr>
          <a:xfrm>
            <a:off x="14545028" y="76469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5706130" y="7526462"/>
            <a:ext cx="1496926" cy="502050"/>
          </a:xfrm>
          <a:prstGeom prst="rect">
            <a:avLst/>
          </a:prstGeom>
        </p:spPr>
      </p:pic>
      <p:pic>
        <p:nvPicPr>
          <p:cNvPr id="339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801510" y="7640241"/>
            <a:ext cx="1333465" cy="267760"/>
          </a:xfrm>
          <a:prstGeom prst="rect">
            <a:avLst/>
          </a:prstGeom>
        </p:spPr>
      </p:pic>
      <p:pic>
        <p:nvPicPr>
          <p:cNvPr id="340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881840" y="7693819"/>
            <a:ext cx="160660" cy="160660"/>
          </a:xfrm>
          <a:prstGeom prst="rect">
            <a:avLst/>
          </a:prstGeom>
        </p:spPr>
      </p:pic>
      <p:sp>
        <p:nvSpPr>
          <p:cNvPr id="341" name="Text 90"/>
          <p:cNvSpPr/>
          <p:nvPr/>
        </p:nvSpPr>
        <p:spPr>
          <a:xfrm>
            <a:off x="16069270" y="764693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084957" y="8028496"/>
            <a:ext cx="16118099" cy="502050"/>
          </a:xfrm>
          <a:prstGeom prst="rect">
            <a:avLst/>
          </a:prstGeom>
        </p:spPr>
      </p:pic>
      <p:pic>
        <p:nvPicPr>
          <p:cNvPr id="343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84957" y="8028496"/>
            <a:ext cx="5475690" cy="502050"/>
          </a:xfrm>
          <a:prstGeom prst="rect">
            <a:avLst/>
          </a:prstGeom>
        </p:spPr>
      </p:pic>
      <p:sp>
        <p:nvSpPr>
          <p:cNvPr id="344" name="Text 91"/>
          <p:cNvSpPr/>
          <p:nvPr/>
        </p:nvSpPr>
        <p:spPr>
          <a:xfrm>
            <a:off x="1245617" y="8152358"/>
            <a:ext cx="21202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Deferred authorization</a:t>
            </a:r>
            <a:endParaRPr lang="en-US" sz="1476" dirty="0"/>
          </a:p>
        </p:txBody>
      </p:sp>
      <p:pic>
        <p:nvPicPr>
          <p:cNvPr id="345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6560660" y="8028496"/>
            <a:ext cx="1524244" cy="502050"/>
          </a:xfrm>
          <a:prstGeom prst="rect">
            <a:avLst/>
          </a:prstGeom>
        </p:spPr>
      </p:pic>
      <p:pic>
        <p:nvPicPr>
          <p:cNvPr id="346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656040" y="8142312"/>
            <a:ext cx="1333465" cy="267760"/>
          </a:xfrm>
          <a:prstGeom prst="rect">
            <a:avLst/>
          </a:prstGeom>
        </p:spPr>
      </p:pic>
      <p:pic>
        <p:nvPicPr>
          <p:cNvPr id="347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736370" y="8195853"/>
            <a:ext cx="160660" cy="160660"/>
          </a:xfrm>
          <a:prstGeom prst="rect">
            <a:avLst/>
          </a:prstGeom>
        </p:spPr>
      </p:pic>
      <p:sp>
        <p:nvSpPr>
          <p:cNvPr id="348" name="Text 92"/>
          <p:cNvSpPr/>
          <p:nvPr/>
        </p:nvSpPr>
        <p:spPr>
          <a:xfrm>
            <a:off x="6923801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8084902" y="8028496"/>
            <a:ext cx="1524244" cy="502050"/>
          </a:xfrm>
          <a:prstGeom prst="rect">
            <a:avLst/>
          </a:prstGeom>
        </p:spPr>
      </p:pic>
      <p:pic>
        <p:nvPicPr>
          <p:cNvPr id="350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180282" y="8142312"/>
            <a:ext cx="1333465" cy="267760"/>
          </a:xfrm>
          <a:prstGeom prst="rect">
            <a:avLst/>
          </a:prstGeom>
        </p:spPr>
      </p:pic>
      <p:pic>
        <p:nvPicPr>
          <p:cNvPr id="351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260612" y="8195853"/>
            <a:ext cx="160660" cy="160660"/>
          </a:xfrm>
          <a:prstGeom prst="rect">
            <a:avLst/>
          </a:prstGeom>
        </p:spPr>
      </p:pic>
      <p:sp>
        <p:nvSpPr>
          <p:cNvPr id="352" name="Text 93"/>
          <p:cNvSpPr/>
          <p:nvPr/>
        </p:nvSpPr>
        <p:spPr>
          <a:xfrm>
            <a:off x="8448042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3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9609144" y="8028496"/>
            <a:ext cx="1524244" cy="502050"/>
          </a:xfrm>
          <a:prstGeom prst="rect">
            <a:avLst/>
          </a:prstGeom>
        </p:spPr>
      </p:pic>
      <p:pic>
        <p:nvPicPr>
          <p:cNvPr id="354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704543" y="8142312"/>
            <a:ext cx="1333465" cy="267760"/>
          </a:xfrm>
          <a:prstGeom prst="rect">
            <a:avLst/>
          </a:prstGeom>
        </p:spPr>
      </p:pic>
      <p:pic>
        <p:nvPicPr>
          <p:cNvPr id="355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784854" y="8195853"/>
            <a:ext cx="160660" cy="160660"/>
          </a:xfrm>
          <a:prstGeom prst="rect">
            <a:avLst/>
          </a:prstGeom>
        </p:spPr>
      </p:pic>
      <p:sp>
        <p:nvSpPr>
          <p:cNvPr id="356" name="Text 94"/>
          <p:cNvSpPr/>
          <p:nvPr/>
        </p:nvSpPr>
        <p:spPr>
          <a:xfrm>
            <a:off x="9972303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11133386" y="8028496"/>
            <a:ext cx="1524244" cy="502050"/>
          </a:xfrm>
          <a:prstGeom prst="rect">
            <a:avLst/>
          </a:prstGeom>
        </p:spPr>
      </p:pic>
      <p:pic>
        <p:nvPicPr>
          <p:cNvPr id="358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228784" y="8142312"/>
            <a:ext cx="1333465" cy="267760"/>
          </a:xfrm>
          <a:prstGeom prst="rect">
            <a:avLst/>
          </a:prstGeom>
        </p:spPr>
      </p:pic>
      <p:pic>
        <p:nvPicPr>
          <p:cNvPr id="359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309114" y="8195853"/>
            <a:ext cx="160660" cy="160660"/>
          </a:xfrm>
          <a:prstGeom prst="rect">
            <a:avLst/>
          </a:prstGeom>
        </p:spPr>
      </p:pic>
      <p:sp>
        <p:nvSpPr>
          <p:cNvPr id="360" name="Text 95"/>
          <p:cNvSpPr/>
          <p:nvPr/>
        </p:nvSpPr>
        <p:spPr>
          <a:xfrm>
            <a:off x="11496545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2657627" y="8028496"/>
            <a:ext cx="1524244" cy="502050"/>
          </a:xfrm>
          <a:prstGeom prst="rect">
            <a:avLst/>
          </a:prstGeom>
        </p:spPr>
      </p:pic>
      <p:pic>
        <p:nvPicPr>
          <p:cNvPr id="362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753026" y="8142312"/>
            <a:ext cx="1333465" cy="267760"/>
          </a:xfrm>
          <a:prstGeom prst="rect">
            <a:avLst/>
          </a:prstGeom>
        </p:spPr>
      </p:pic>
      <p:pic>
        <p:nvPicPr>
          <p:cNvPr id="363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833356" y="8195853"/>
            <a:ext cx="160660" cy="160660"/>
          </a:xfrm>
          <a:prstGeom prst="rect">
            <a:avLst/>
          </a:prstGeom>
        </p:spPr>
      </p:pic>
      <p:sp>
        <p:nvSpPr>
          <p:cNvPr id="364" name="Text 96"/>
          <p:cNvSpPr/>
          <p:nvPr/>
        </p:nvSpPr>
        <p:spPr>
          <a:xfrm>
            <a:off x="13020787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5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4181869" y="8028496"/>
            <a:ext cx="1524244" cy="502050"/>
          </a:xfrm>
          <a:prstGeom prst="rect">
            <a:avLst/>
          </a:prstGeom>
        </p:spPr>
      </p:pic>
      <p:pic>
        <p:nvPicPr>
          <p:cNvPr id="366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277268" y="8142312"/>
            <a:ext cx="1333465" cy="267760"/>
          </a:xfrm>
          <a:prstGeom prst="rect">
            <a:avLst/>
          </a:prstGeom>
        </p:spPr>
      </p:pic>
      <p:pic>
        <p:nvPicPr>
          <p:cNvPr id="367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357598" y="8195853"/>
            <a:ext cx="160660" cy="160660"/>
          </a:xfrm>
          <a:prstGeom prst="rect">
            <a:avLst/>
          </a:prstGeom>
        </p:spPr>
      </p:pic>
      <p:sp>
        <p:nvSpPr>
          <p:cNvPr id="368" name="Text 97"/>
          <p:cNvSpPr/>
          <p:nvPr/>
        </p:nvSpPr>
        <p:spPr>
          <a:xfrm>
            <a:off x="14545028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5706130" y="8028496"/>
            <a:ext cx="1496926" cy="502050"/>
          </a:xfrm>
          <a:prstGeom prst="rect">
            <a:avLst/>
          </a:prstGeom>
        </p:spPr>
      </p:pic>
      <p:pic>
        <p:nvPicPr>
          <p:cNvPr id="370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801510" y="8142312"/>
            <a:ext cx="1333465" cy="267760"/>
          </a:xfrm>
          <a:prstGeom prst="rect">
            <a:avLst/>
          </a:prstGeom>
        </p:spPr>
      </p:pic>
      <p:pic>
        <p:nvPicPr>
          <p:cNvPr id="371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881840" y="8195853"/>
            <a:ext cx="160660" cy="160660"/>
          </a:xfrm>
          <a:prstGeom prst="rect">
            <a:avLst/>
          </a:prstGeom>
        </p:spPr>
      </p:pic>
      <p:sp>
        <p:nvSpPr>
          <p:cNvPr id="372" name="Text 98"/>
          <p:cNvSpPr/>
          <p:nvPr/>
        </p:nvSpPr>
        <p:spPr>
          <a:xfrm>
            <a:off x="16069270" y="81490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373" name="Text 99"/>
          <p:cNvSpPr/>
          <p:nvPr/>
        </p:nvSpPr>
        <p:spPr>
          <a:xfrm>
            <a:off x="7753369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212026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395040"/>
            <a:ext cx="1611914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1395003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1395003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2673" y="1518828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88" y="1552315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1395003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439" y="1518828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17" y="1552315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1395003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448" y="1518828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22" y="1552315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1395003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6994" y="1518828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54" y="1552315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1395003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380" y="1518828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44" y="1552315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1395003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0949" y="1518828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6014" y="1552315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1395003"/>
            <a:ext cx="1509810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3689" y="1518828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80" y="1552315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4911" y="2025886"/>
            <a:ext cx="16138196" cy="6545907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042" y="2035411"/>
            <a:ext cx="16145923" cy="5522727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042" y="2035411"/>
            <a:ext cx="16145923" cy="502072"/>
          </a:xfrm>
          <a:prstGeom prst="rect">
            <a:avLst/>
          </a:prstGeom>
        </p:spPr>
      </p:pic>
      <p:pic>
        <p:nvPicPr>
          <p:cNvPr id="33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035411"/>
            <a:ext cx="5475870" cy="502072"/>
          </a:xfrm>
          <a:prstGeom prst="rect">
            <a:avLst/>
          </a:prstGeom>
        </p:spPr>
      </p:pic>
      <p:sp>
        <p:nvSpPr>
          <p:cNvPr id="34" name="Text 10"/>
          <p:cNvSpPr/>
          <p:nvPr/>
        </p:nvSpPr>
        <p:spPr>
          <a:xfrm>
            <a:off x="1231702" y="2159236"/>
            <a:ext cx="331041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Forced Post (Straight to Settlement)</a:t>
            </a:r>
            <a:endParaRPr lang="en-US" sz="1476" dirty="0"/>
          </a:p>
        </p:txBody>
      </p:sp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546912" y="2035411"/>
            <a:ext cx="1524298" cy="502072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42292" y="2149190"/>
            <a:ext cx="1333508" cy="267779"/>
          </a:xfrm>
          <a:prstGeom prst="rect">
            <a:avLst/>
          </a:prstGeom>
        </p:spPr>
      </p:pic>
      <p:pic>
        <p:nvPicPr>
          <p:cNvPr id="37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722622" y="2202768"/>
            <a:ext cx="160661" cy="160661"/>
          </a:xfrm>
          <a:prstGeom prst="rect">
            <a:avLst/>
          </a:prstGeom>
        </p:spPr>
      </p:pic>
      <p:sp>
        <p:nvSpPr>
          <p:cNvPr id="38" name="Text 11"/>
          <p:cNvSpPr/>
          <p:nvPr/>
        </p:nvSpPr>
        <p:spPr>
          <a:xfrm>
            <a:off x="6910071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71191" y="2035411"/>
            <a:ext cx="1524298" cy="502072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166590" y="2149190"/>
            <a:ext cx="1333508" cy="267779"/>
          </a:xfrm>
          <a:prstGeom prst="rect">
            <a:avLst/>
          </a:prstGeom>
        </p:spPr>
      </p:pic>
      <p:pic>
        <p:nvPicPr>
          <p:cNvPr id="41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46920" y="2202768"/>
            <a:ext cx="160661" cy="160661"/>
          </a:xfrm>
          <a:prstGeom prst="rect">
            <a:avLst/>
          </a:prstGeom>
        </p:spPr>
      </p:pic>
      <p:sp>
        <p:nvSpPr>
          <p:cNvPr id="42" name="Text 12"/>
          <p:cNvSpPr/>
          <p:nvPr/>
        </p:nvSpPr>
        <p:spPr>
          <a:xfrm>
            <a:off x="8434369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95489" y="2035411"/>
            <a:ext cx="1524298" cy="502072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690888" y="2149190"/>
            <a:ext cx="1333508" cy="267779"/>
          </a:xfrm>
          <a:prstGeom prst="rect">
            <a:avLst/>
          </a:prstGeom>
        </p:spPr>
      </p:pic>
      <p:pic>
        <p:nvPicPr>
          <p:cNvPr id="45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71218" y="2202768"/>
            <a:ext cx="160661" cy="160661"/>
          </a:xfrm>
          <a:prstGeom prst="rect">
            <a:avLst/>
          </a:prstGeom>
        </p:spPr>
      </p:pic>
      <p:sp>
        <p:nvSpPr>
          <p:cNvPr id="46" name="Text 13"/>
          <p:cNvSpPr/>
          <p:nvPr/>
        </p:nvSpPr>
        <p:spPr>
          <a:xfrm>
            <a:off x="9958648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119786" y="2035411"/>
            <a:ext cx="1524298" cy="502072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15185" y="2149190"/>
            <a:ext cx="1333508" cy="267779"/>
          </a:xfrm>
          <a:prstGeom prst="rect">
            <a:avLst/>
          </a:prstGeom>
        </p:spPr>
      </p:pic>
      <p:pic>
        <p:nvPicPr>
          <p:cNvPr id="49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1295515" y="2202768"/>
            <a:ext cx="160661" cy="160661"/>
          </a:xfrm>
          <a:prstGeom prst="rect">
            <a:avLst/>
          </a:prstGeom>
        </p:spPr>
      </p:pic>
      <p:sp>
        <p:nvSpPr>
          <p:cNvPr id="50" name="Text 14"/>
          <p:cNvSpPr/>
          <p:nvPr/>
        </p:nvSpPr>
        <p:spPr>
          <a:xfrm>
            <a:off x="11482946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644084" y="2035411"/>
            <a:ext cx="1524298" cy="502072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739464" y="2149190"/>
            <a:ext cx="1333508" cy="267779"/>
          </a:xfrm>
          <a:prstGeom prst="rect">
            <a:avLst/>
          </a:prstGeom>
        </p:spPr>
      </p:pic>
      <p:pic>
        <p:nvPicPr>
          <p:cNvPr id="53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819813" y="2202768"/>
            <a:ext cx="160661" cy="160661"/>
          </a:xfrm>
          <a:prstGeom prst="rect">
            <a:avLst/>
          </a:prstGeom>
        </p:spPr>
      </p:pic>
      <p:sp>
        <p:nvSpPr>
          <p:cNvPr id="54" name="Text 15"/>
          <p:cNvSpPr/>
          <p:nvPr/>
        </p:nvSpPr>
        <p:spPr>
          <a:xfrm>
            <a:off x="13007243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68382" y="2035411"/>
            <a:ext cx="1524298" cy="502072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263762" y="2149190"/>
            <a:ext cx="1333508" cy="267779"/>
          </a:xfrm>
          <a:prstGeom prst="rect">
            <a:avLst/>
          </a:prstGeom>
        </p:spPr>
      </p:pic>
      <p:pic>
        <p:nvPicPr>
          <p:cNvPr id="57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344092" y="2202768"/>
            <a:ext cx="160661" cy="160661"/>
          </a:xfrm>
          <a:prstGeom prst="rect">
            <a:avLst/>
          </a:prstGeom>
        </p:spPr>
      </p:pic>
      <p:sp>
        <p:nvSpPr>
          <p:cNvPr id="58" name="Text 16"/>
          <p:cNvSpPr/>
          <p:nvPr/>
        </p:nvSpPr>
        <p:spPr>
          <a:xfrm>
            <a:off x="14531541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692661" y="2035411"/>
            <a:ext cx="1524298" cy="502072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788060" y="2149190"/>
            <a:ext cx="1333508" cy="267779"/>
          </a:xfrm>
          <a:prstGeom prst="rect">
            <a:avLst/>
          </a:prstGeom>
        </p:spPr>
      </p:pic>
      <p:pic>
        <p:nvPicPr>
          <p:cNvPr id="61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5868390" y="2202768"/>
            <a:ext cx="160661" cy="160661"/>
          </a:xfrm>
          <a:prstGeom prst="rect">
            <a:avLst/>
          </a:prstGeom>
        </p:spPr>
      </p:pic>
      <p:sp>
        <p:nvSpPr>
          <p:cNvPr id="62" name="Text 17"/>
          <p:cNvSpPr/>
          <p:nvPr/>
        </p:nvSpPr>
        <p:spPr>
          <a:xfrm>
            <a:off x="16055820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042" y="2537482"/>
            <a:ext cx="16145923" cy="502072"/>
          </a:xfrm>
          <a:prstGeom prst="rect">
            <a:avLst/>
          </a:prstGeom>
        </p:spPr>
      </p:pic>
      <p:pic>
        <p:nvPicPr>
          <p:cNvPr id="64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71042" y="2537482"/>
            <a:ext cx="5475870" cy="502072"/>
          </a:xfrm>
          <a:prstGeom prst="rect">
            <a:avLst/>
          </a:prstGeom>
        </p:spPr>
      </p:pic>
      <p:sp>
        <p:nvSpPr>
          <p:cNvPr id="65" name="Text 18"/>
          <p:cNvSpPr/>
          <p:nvPr/>
        </p:nvSpPr>
        <p:spPr>
          <a:xfrm>
            <a:off x="1231702" y="2661307"/>
            <a:ext cx="291036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Manual and automatic cut-over</a:t>
            </a:r>
            <a:endParaRPr lang="en-US" sz="1476" dirty="0"/>
          </a:p>
        </p:txBody>
      </p:sp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546912" y="2537482"/>
            <a:ext cx="1524298" cy="502072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95120" y="2651261"/>
            <a:ext cx="1027881" cy="267779"/>
          </a:xfrm>
          <a:prstGeom prst="rect">
            <a:avLst/>
          </a:prstGeom>
        </p:spPr>
      </p:pic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875450" y="2704840"/>
            <a:ext cx="160661" cy="160661"/>
          </a:xfrm>
          <a:prstGeom prst="rect">
            <a:avLst/>
          </a:prstGeom>
        </p:spPr>
      </p:pic>
      <p:sp>
        <p:nvSpPr>
          <p:cNvPr id="69" name="Text 19"/>
          <p:cNvSpPr/>
          <p:nvPr/>
        </p:nvSpPr>
        <p:spPr>
          <a:xfrm>
            <a:off x="7062881" y="265795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071191" y="2537482"/>
            <a:ext cx="1524298" cy="502072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166590" y="2651261"/>
            <a:ext cx="1333508" cy="267779"/>
          </a:xfrm>
          <a:prstGeom prst="rect">
            <a:avLst/>
          </a:prstGeom>
        </p:spPr>
      </p:pic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246920" y="2704840"/>
            <a:ext cx="160661" cy="160661"/>
          </a:xfrm>
          <a:prstGeom prst="rect">
            <a:avLst/>
          </a:prstGeom>
        </p:spPr>
      </p:pic>
      <p:sp>
        <p:nvSpPr>
          <p:cNvPr id="73" name="Text 20"/>
          <p:cNvSpPr/>
          <p:nvPr/>
        </p:nvSpPr>
        <p:spPr>
          <a:xfrm>
            <a:off x="8434369" y="26579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595489" y="2537482"/>
            <a:ext cx="1524298" cy="502072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690888" y="2651261"/>
            <a:ext cx="1333508" cy="267779"/>
          </a:xfrm>
          <a:prstGeom prst="rect">
            <a:avLst/>
          </a:prstGeom>
        </p:spPr>
      </p:pic>
      <p:pic>
        <p:nvPicPr>
          <p:cNvPr id="76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771218" y="2704840"/>
            <a:ext cx="160661" cy="160661"/>
          </a:xfrm>
          <a:prstGeom prst="rect">
            <a:avLst/>
          </a:prstGeom>
        </p:spPr>
      </p:pic>
      <p:sp>
        <p:nvSpPr>
          <p:cNvPr id="77" name="Text 21"/>
          <p:cNvSpPr/>
          <p:nvPr/>
        </p:nvSpPr>
        <p:spPr>
          <a:xfrm>
            <a:off x="9958648" y="26579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119786" y="2537482"/>
            <a:ext cx="1524298" cy="502072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15185" y="2651261"/>
            <a:ext cx="1333508" cy="267779"/>
          </a:xfrm>
          <a:prstGeom prst="rect">
            <a:avLst/>
          </a:prstGeom>
        </p:spPr>
      </p:pic>
      <p:pic>
        <p:nvPicPr>
          <p:cNvPr id="80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1295515" y="2704840"/>
            <a:ext cx="160661" cy="160661"/>
          </a:xfrm>
          <a:prstGeom prst="rect">
            <a:avLst/>
          </a:prstGeom>
        </p:spPr>
      </p:pic>
      <p:sp>
        <p:nvSpPr>
          <p:cNvPr id="81" name="Text 22"/>
          <p:cNvSpPr/>
          <p:nvPr/>
        </p:nvSpPr>
        <p:spPr>
          <a:xfrm>
            <a:off x="11482946" y="26579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644084" y="2537482"/>
            <a:ext cx="1524298" cy="502072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739464" y="2651261"/>
            <a:ext cx="1333508" cy="267779"/>
          </a:xfrm>
          <a:prstGeom prst="rect">
            <a:avLst/>
          </a:prstGeom>
        </p:spPr>
      </p:pic>
      <p:pic>
        <p:nvPicPr>
          <p:cNvPr id="84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2819813" y="2704840"/>
            <a:ext cx="160661" cy="160661"/>
          </a:xfrm>
          <a:prstGeom prst="rect">
            <a:avLst/>
          </a:prstGeom>
        </p:spPr>
      </p:pic>
      <p:sp>
        <p:nvSpPr>
          <p:cNvPr id="85" name="Text 23"/>
          <p:cNvSpPr/>
          <p:nvPr/>
        </p:nvSpPr>
        <p:spPr>
          <a:xfrm>
            <a:off x="13007243" y="26579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168382" y="2537482"/>
            <a:ext cx="1524298" cy="502072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263762" y="2651261"/>
            <a:ext cx="1333508" cy="267779"/>
          </a:xfrm>
          <a:prstGeom prst="rect">
            <a:avLst/>
          </a:prstGeom>
        </p:spPr>
      </p:pic>
      <p:pic>
        <p:nvPicPr>
          <p:cNvPr id="88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4344092" y="2704840"/>
            <a:ext cx="160661" cy="160661"/>
          </a:xfrm>
          <a:prstGeom prst="rect">
            <a:avLst/>
          </a:prstGeom>
        </p:spPr>
      </p:pic>
      <p:sp>
        <p:nvSpPr>
          <p:cNvPr id="89" name="Text 24"/>
          <p:cNvSpPr/>
          <p:nvPr/>
        </p:nvSpPr>
        <p:spPr>
          <a:xfrm>
            <a:off x="14531541" y="26579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692661" y="2537482"/>
            <a:ext cx="1524298" cy="502072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788060" y="2651261"/>
            <a:ext cx="1333508" cy="267779"/>
          </a:xfrm>
          <a:prstGeom prst="rect">
            <a:avLst/>
          </a:prstGeom>
        </p:spPr>
      </p:pic>
      <p:pic>
        <p:nvPicPr>
          <p:cNvPr id="92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5868390" y="2704840"/>
            <a:ext cx="160661" cy="160661"/>
          </a:xfrm>
          <a:prstGeom prst="rect">
            <a:avLst/>
          </a:prstGeom>
        </p:spPr>
      </p:pic>
      <p:sp>
        <p:nvSpPr>
          <p:cNvPr id="93" name="Text 25"/>
          <p:cNvSpPr/>
          <p:nvPr/>
        </p:nvSpPr>
        <p:spPr>
          <a:xfrm>
            <a:off x="16055820" y="265795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1042" y="3039554"/>
            <a:ext cx="16145923" cy="502072"/>
          </a:xfrm>
          <a:prstGeom prst="rect">
            <a:avLst/>
          </a:prstGeom>
        </p:spPr>
      </p:pic>
      <p:pic>
        <p:nvPicPr>
          <p:cNvPr id="95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1071042" y="3039554"/>
            <a:ext cx="5475870" cy="502072"/>
          </a:xfrm>
          <a:prstGeom prst="rect">
            <a:avLst/>
          </a:prstGeom>
        </p:spPr>
      </p:pic>
      <p:sp>
        <p:nvSpPr>
          <p:cNvPr id="96" name="Text 26"/>
          <p:cNvSpPr/>
          <p:nvPr/>
        </p:nvSpPr>
        <p:spPr>
          <a:xfrm>
            <a:off x="1231702" y="3163379"/>
            <a:ext cx="162020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tip</a:t>
            </a:r>
            <a:endParaRPr lang="en-US" sz="1476" dirty="0"/>
          </a:p>
        </p:txBody>
      </p:sp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546912" y="3039554"/>
            <a:ext cx="1524298" cy="502072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642292" y="3153333"/>
            <a:ext cx="1333508" cy="267779"/>
          </a:xfrm>
          <a:prstGeom prst="rect">
            <a:avLst/>
          </a:prstGeom>
        </p:spPr>
      </p:pic>
      <p:pic>
        <p:nvPicPr>
          <p:cNvPr id="99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6722622" y="3206874"/>
            <a:ext cx="160661" cy="160661"/>
          </a:xfrm>
          <a:prstGeom prst="rect">
            <a:avLst/>
          </a:prstGeom>
        </p:spPr>
      </p:pic>
      <p:sp>
        <p:nvSpPr>
          <p:cNvPr id="100" name="Text 27"/>
          <p:cNvSpPr/>
          <p:nvPr/>
        </p:nvSpPr>
        <p:spPr>
          <a:xfrm>
            <a:off x="6910071" y="31600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071191" y="3039554"/>
            <a:ext cx="1524298" cy="502072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166590" y="3153333"/>
            <a:ext cx="1333508" cy="267779"/>
          </a:xfrm>
          <a:prstGeom prst="rect">
            <a:avLst/>
          </a:prstGeom>
        </p:spPr>
      </p:pic>
      <p:pic>
        <p:nvPicPr>
          <p:cNvPr id="103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8246920" y="3206874"/>
            <a:ext cx="160661" cy="160661"/>
          </a:xfrm>
          <a:prstGeom prst="rect">
            <a:avLst/>
          </a:prstGeom>
        </p:spPr>
      </p:pic>
      <p:sp>
        <p:nvSpPr>
          <p:cNvPr id="104" name="Text 28"/>
          <p:cNvSpPr/>
          <p:nvPr/>
        </p:nvSpPr>
        <p:spPr>
          <a:xfrm>
            <a:off x="8434369" y="31600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595489" y="3039554"/>
            <a:ext cx="1524298" cy="502072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690888" y="3153333"/>
            <a:ext cx="1333508" cy="267779"/>
          </a:xfrm>
          <a:prstGeom prst="rect">
            <a:avLst/>
          </a:prstGeom>
        </p:spPr>
      </p:pic>
      <p:pic>
        <p:nvPicPr>
          <p:cNvPr id="107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9771218" y="3206874"/>
            <a:ext cx="160661" cy="160661"/>
          </a:xfrm>
          <a:prstGeom prst="rect">
            <a:avLst/>
          </a:prstGeom>
        </p:spPr>
      </p:pic>
      <p:sp>
        <p:nvSpPr>
          <p:cNvPr id="108" name="Text 29"/>
          <p:cNvSpPr/>
          <p:nvPr/>
        </p:nvSpPr>
        <p:spPr>
          <a:xfrm>
            <a:off x="9958648" y="31600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119786" y="3039554"/>
            <a:ext cx="1524298" cy="502072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15185" y="3153333"/>
            <a:ext cx="1333508" cy="267779"/>
          </a:xfrm>
          <a:prstGeom prst="rect">
            <a:avLst/>
          </a:prstGeom>
        </p:spPr>
      </p:pic>
      <p:pic>
        <p:nvPicPr>
          <p:cNvPr id="111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1295515" y="3206874"/>
            <a:ext cx="160661" cy="160661"/>
          </a:xfrm>
          <a:prstGeom prst="rect">
            <a:avLst/>
          </a:prstGeom>
        </p:spPr>
      </p:pic>
      <p:sp>
        <p:nvSpPr>
          <p:cNvPr id="112" name="Text 30"/>
          <p:cNvSpPr/>
          <p:nvPr/>
        </p:nvSpPr>
        <p:spPr>
          <a:xfrm>
            <a:off x="11482946" y="31600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644084" y="3039554"/>
            <a:ext cx="1524298" cy="502072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739464" y="3153333"/>
            <a:ext cx="1333508" cy="267779"/>
          </a:xfrm>
          <a:prstGeom prst="rect">
            <a:avLst/>
          </a:prstGeom>
        </p:spPr>
      </p:pic>
      <p:pic>
        <p:nvPicPr>
          <p:cNvPr id="115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2819813" y="3206874"/>
            <a:ext cx="160661" cy="160661"/>
          </a:xfrm>
          <a:prstGeom prst="rect">
            <a:avLst/>
          </a:prstGeom>
        </p:spPr>
      </p:pic>
      <p:sp>
        <p:nvSpPr>
          <p:cNvPr id="116" name="Text 31"/>
          <p:cNvSpPr/>
          <p:nvPr/>
        </p:nvSpPr>
        <p:spPr>
          <a:xfrm>
            <a:off x="13007243" y="31600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168382" y="3039554"/>
            <a:ext cx="1524298" cy="502072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263762" y="3153333"/>
            <a:ext cx="1333508" cy="267779"/>
          </a:xfrm>
          <a:prstGeom prst="rect">
            <a:avLst/>
          </a:prstGeom>
        </p:spPr>
      </p:pic>
      <p:pic>
        <p:nvPicPr>
          <p:cNvPr id="119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4344092" y="3206874"/>
            <a:ext cx="160661" cy="160661"/>
          </a:xfrm>
          <a:prstGeom prst="rect">
            <a:avLst/>
          </a:prstGeom>
        </p:spPr>
      </p:pic>
      <p:sp>
        <p:nvSpPr>
          <p:cNvPr id="120" name="Text 32"/>
          <p:cNvSpPr/>
          <p:nvPr/>
        </p:nvSpPr>
        <p:spPr>
          <a:xfrm>
            <a:off x="14531541" y="31600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692661" y="3039554"/>
            <a:ext cx="1524298" cy="502072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788060" y="3153333"/>
            <a:ext cx="1333508" cy="267779"/>
          </a:xfrm>
          <a:prstGeom prst="rect">
            <a:avLst/>
          </a:prstGeom>
        </p:spPr>
      </p:pic>
      <p:pic>
        <p:nvPicPr>
          <p:cNvPr id="123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5868390" y="3206874"/>
            <a:ext cx="160661" cy="160661"/>
          </a:xfrm>
          <a:prstGeom prst="rect">
            <a:avLst/>
          </a:prstGeom>
        </p:spPr>
      </p:pic>
      <p:sp>
        <p:nvSpPr>
          <p:cNvPr id="124" name="Text 33"/>
          <p:cNvSpPr/>
          <p:nvPr/>
        </p:nvSpPr>
        <p:spPr>
          <a:xfrm>
            <a:off x="16055820" y="31600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71042" y="3541626"/>
            <a:ext cx="16145923" cy="502072"/>
          </a:xfrm>
          <a:prstGeom prst="rect">
            <a:avLst/>
          </a:prstGeom>
        </p:spPr>
      </p:pic>
      <p:pic>
        <p:nvPicPr>
          <p:cNvPr id="126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1071042" y="3541626"/>
            <a:ext cx="5475870" cy="502072"/>
          </a:xfrm>
          <a:prstGeom prst="rect">
            <a:avLst/>
          </a:prstGeom>
        </p:spPr>
      </p:pic>
      <p:sp>
        <p:nvSpPr>
          <p:cNvPr id="127" name="Text 34"/>
          <p:cNvSpPr/>
          <p:nvPr/>
        </p:nvSpPr>
        <p:spPr>
          <a:xfrm>
            <a:off x="1231702" y="3665488"/>
            <a:ext cx="220027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Purchase with donation</a:t>
            </a:r>
            <a:endParaRPr lang="en-US" sz="1476" dirty="0"/>
          </a:p>
        </p:txBody>
      </p:sp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546912" y="3541626"/>
            <a:ext cx="1524298" cy="502072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642292" y="3655442"/>
            <a:ext cx="1333508" cy="267779"/>
          </a:xfrm>
          <a:prstGeom prst="rect">
            <a:avLst/>
          </a:prstGeom>
        </p:spPr>
      </p:pic>
      <p:pic>
        <p:nvPicPr>
          <p:cNvPr id="130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6722622" y="3708983"/>
            <a:ext cx="160661" cy="160661"/>
          </a:xfrm>
          <a:prstGeom prst="rect">
            <a:avLst/>
          </a:prstGeom>
        </p:spPr>
      </p:pic>
      <p:sp>
        <p:nvSpPr>
          <p:cNvPr id="131" name="Text 35"/>
          <p:cNvSpPr/>
          <p:nvPr/>
        </p:nvSpPr>
        <p:spPr>
          <a:xfrm>
            <a:off x="6910071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071191" y="3541626"/>
            <a:ext cx="1524298" cy="502072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166590" y="3655442"/>
            <a:ext cx="1333508" cy="267779"/>
          </a:xfrm>
          <a:prstGeom prst="rect">
            <a:avLst/>
          </a:prstGeom>
        </p:spPr>
      </p:pic>
      <p:pic>
        <p:nvPicPr>
          <p:cNvPr id="134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8246920" y="3708983"/>
            <a:ext cx="160661" cy="160661"/>
          </a:xfrm>
          <a:prstGeom prst="rect">
            <a:avLst/>
          </a:prstGeom>
        </p:spPr>
      </p:pic>
      <p:sp>
        <p:nvSpPr>
          <p:cNvPr id="135" name="Text 36"/>
          <p:cNvSpPr/>
          <p:nvPr/>
        </p:nvSpPr>
        <p:spPr>
          <a:xfrm>
            <a:off x="8434369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595489" y="3541626"/>
            <a:ext cx="1524298" cy="502072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690888" y="3655442"/>
            <a:ext cx="1333508" cy="267779"/>
          </a:xfrm>
          <a:prstGeom prst="rect">
            <a:avLst/>
          </a:prstGeom>
        </p:spPr>
      </p:pic>
      <p:pic>
        <p:nvPicPr>
          <p:cNvPr id="138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9771218" y="3708983"/>
            <a:ext cx="160661" cy="160661"/>
          </a:xfrm>
          <a:prstGeom prst="rect">
            <a:avLst/>
          </a:prstGeom>
        </p:spPr>
      </p:pic>
      <p:sp>
        <p:nvSpPr>
          <p:cNvPr id="139" name="Text 37"/>
          <p:cNvSpPr/>
          <p:nvPr/>
        </p:nvSpPr>
        <p:spPr>
          <a:xfrm>
            <a:off x="9958648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119786" y="3541626"/>
            <a:ext cx="1524298" cy="502072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15185" y="3655442"/>
            <a:ext cx="1333508" cy="267779"/>
          </a:xfrm>
          <a:prstGeom prst="rect">
            <a:avLst/>
          </a:prstGeom>
        </p:spPr>
      </p:pic>
      <p:pic>
        <p:nvPicPr>
          <p:cNvPr id="142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1295515" y="3708983"/>
            <a:ext cx="160661" cy="160661"/>
          </a:xfrm>
          <a:prstGeom prst="rect">
            <a:avLst/>
          </a:prstGeom>
        </p:spPr>
      </p:pic>
      <p:sp>
        <p:nvSpPr>
          <p:cNvPr id="143" name="Text 38"/>
          <p:cNvSpPr/>
          <p:nvPr/>
        </p:nvSpPr>
        <p:spPr>
          <a:xfrm>
            <a:off x="11482946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644084" y="3541626"/>
            <a:ext cx="1524298" cy="502072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739464" y="3655442"/>
            <a:ext cx="1333508" cy="267779"/>
          </a:xfrm>
          <a:prstGeom prst="rect">
            <a:avLst/>
          </a:prstGeom>
        </p:spPr>
      </p:pic>
      <p:pic>
        <p:nvPicPr>
          <p:cNvPr id="146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2819813" y="3708983"/>
            <a:ext cx="160661" cy="160661"/>
          </a:xfrm>
          <a:prstGeom prst="rect">
            <a:avLst/>
          </a:prstGeom>
        </p:spPr>
      </p:pic>
      <p:sp>
        <p:nvSpPr>
          <p:cNvPr id="147" name="Text 39"/>
          <p:cNvSpPr/>
          <p:nvPr/>
        </p:nvSpPr>
        <p:spPr>
          <a:xfrm>
            <a:off x="13007243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168382" y="3541626"/>
            <a:ext cx="1524298" cy="502072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263762" y="3655442"/>
            <a:ext cx="1333508" cy="267779"/>
          </a:xfrm>
          <a:prstGeom prst="rect">
            <a:avLst/>
          </a:prstGeom>
        </p:spPr>
      </p:pic>
      <p:pic>
        <p:nvPicPr>
          <p:cNvPr id="150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4344092" y="3708983"/>
            <a:ext cx="160661" cy="160661"/>
          </a:xfrm>
          <a:prstGeom prst="rect">
            <a:avLst/>
          </a:prstGeom>
        </p:spPr>
      </p:pic>
      <p:sp>
        <p:nvSpPr>
          <p:cNvPr id="151" name="Text 40"/>
          <p:cNvSpPr/>
          <p:nvPr/>
        </p:nvSpPr>
        <p:spPr>
          <a:xfrm>
            <a:off x="14531541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692661" y="3541626"/>
            <a:ext cx="1524298" cy="502072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788060" y="3655442"/>
            <a:ext cx="1333508" cy="267779"/>
          </a:xfrm>
          <a:prstGeom prst="rect">
            <a:avLst/>
          </a:prstGeom>
        </p:spPr>
      </p:pic>
      <p:pic>
        <p:nvPicPr>
          <p:cNvPr id="154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5868390" y="3708983"/>
            <a:ext cx="160661" cy="160661"/>
          </a:xfrm>
          <a:prstGeom prst="rect">
            <a:avLst/>
          </a:prstGeom>
        </p:spPr>
      </p:pic>
      <p:sp>
        <p:nvSpPr>
          <p:cNvPr id="155" name="Text 41"/>
          <p:cNvSpPr/>
          <p:nvPr/>
        </p:nvSpPr>
        <p:spPr>
          <a:xfrm>
            <a:off x="16055820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71042" y="4043660"/>
            <a:ext cx="16145923" cy="502072"/>
          </a:xfrm>
          <a:prstGeom prst="rect">
            <a:avLst/>
          </a:prstGeom>
        </p:spPr>
      </p:pic>
      <p:pic>
        <p:nvPicPr>
          <p:cNvPr id="157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071042" y="4043660"/>
            <a:ext cx="5475870" cy="502072"/>
          </a:xfrm>
          <a:prstGeom prst="rect">
            <a:avLst/>
          </a:prstGeom>
        </p:spPr>
      </p:pic>
      <p:sp>
        <p:nvSpPr>
          <p:cNvPr id="158" name="Text 42"/>
          <p:cNvSpPr/>
          <p:nvPr/>
        </p:nvSpPr>
        <p:spPr>
          <a:xfrm>
            <a:off x="1231702" y="4167522"/>
            <a:ext cx="74009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Payouts</a:t>
            </a:r>
            <a:endParaRPr lang="en-US" sz="1476" dirty="0"/>
          </a:p>
        </p:txBody>
      </p:sp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546912" y="4043660"/>
            <a:ext cx="1524298" cy="502072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642292" y="4157476"/>
            <a:ext cx="1333508" cy="267779"/>
          </a:xfrm>
          <a:prstGeom prst="rect">
            <a:avLst/>
          </a:prstGeom>
        </p:spPr>
      </p:pic>
      <p:pic>
        <p:nvPicPr>
          <p:cNvPr id="161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6722622" y="4211017"/>
            <a:ext cx="160661" cy="160661"/>
          </a:xfrm>
          <a:prstGeom prst="rect">
            <a:avLst/>
          </a:prstGeom>
        </p:spPr>
      </p:pic>
      <p:sp>
        <p:nvSpPr>
          <p:cNvPr id="162" name="Text 43"/>
          <p:cNvSpPr/>
          <p:nvPr/>
        </p:nvSpPr>
        <p:spPr>
          <a:xfrm>
            <a:off x="6910071" y="41641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071191" y="4043660"/>
            <a:ext cx="1524298" cy="502072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166590" y="4157476"/>
            <a:ext cx="1333508" cy="267779"/>
          </a:xfrm>
          <a:prstGeom prst="rect">
            <a:avLst/>
          </a:prstGeom>
        </p:spPr>
      </p:pic>
      <p:pic>
        <p:nvPicPr>
          <p:cNvPr id="165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8246920" y="4211017"/>
            <a:ext cx="160661" cy="160661"/>
          </a:xfrm>
          <a:prstGeom prst="rect">
            <a:avLst/>
          </a:prstGeom>
        </p:spPr>
      </p:pic>
      <p:sp>
        <p:nvSpPr>
          <p:cNvPr id="166" name="Text 44"/>
          <p:cNvSpPr/>
          <p:nvPr/>
        </p:nvSpPr>
        <p:spPr>
          <a:xfrm>
            <a:off x="8434369" y="41641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595489" y="4043660"/>
            <a:ext cx="1524298" cy="502072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690888" y="4157476"/>
            <a:ext cx="1333508" cy="267779"/>
          </a:xfrm>
          <a:prstGeom prst="rect">
            <a:avLst/>
          </a:prstGeom>
        </p:spPr>
      </p:pic>
      <p:pic>
        <p:nvPicPr>
          <p:cNvPr id="169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9771218" y="4211017"/>
            <a:ext cx="160661" cy="160661"/>
          </a:xfrm>
          <a:prstGeom prst="rect">
            <a:avLst/>
          </a:prstGeom>
        </p:spPr>
      </p:pic>
      <p:sp>
        <p:nvSpPr>
          <p:cNvPr id="170" name="Text 45"/>
          <p:cNvSpPr/>
          <p:nvPr/>
        </p:nvSpPr>
        <p:spPr>
          <a:xfrm>
            <a:off x="9958648" y="41641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119786" y="4043660"/>
            <a:ext cx="1524298" cy="502072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15185" y="4157476"/>
            <a:ext cx="1333508" cy="267779"/>
          </a:xfrm>
          <a:prstGeom prst="rect">
            <a:avLst/>
          </a:prstGeom>
        </p:spPr>
      </p:pic>
      <p:pic>
        <p:nvPicPr>
          <p:cNvPr id="173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1295515" y="4211017"/>
            <a:ext cx="160661" cy="160661"/>
          </a:xfrm>
          <a:prstGeom prst="rect">
            <a:avLst/>
          </a:prstGeom>
        </p:spPr>
      </p:pic>
      <p:sp>
        <p:nvSpPr>
          <p:cNvPr id="174" name="Text 46"/>
          <p:cNvSpPr/>
          <p:nvPr/>
        </p:nvSpPr>
        <p:spPr>
          <a:xfrm>
            <a:off x="11482946" y="41641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644084" y="4043660"/>
            <a:ext cx="1524298" cy="502072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739464" y="4157476"/>
            <a:ext cx="1333508" cy="267779"/>
          </a:xfrm>
          <a:prstGeom prst="rect">
            <a:avLst/>
          </a:prstGeom>
        </p:spPr>
      </p:pic>
      <p:pic>
        <p:nvPicPr>
          <p:cNvPr id="177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2819813" y="4211017"/>
            <a:ext cx="160661" cy="160661"/>
          </a:xfrm>
          <a:prstGeom prst="rect">
            <a:avLst/>
          </a:prstGeom>
        </p:spPr>
      </p:pic>
      <p:sp>
        <p:nvSpPr>
          <p:cNvPr id="178" name="Text 47"/>
          <p:cNvSpPr/>
          <p:nvPr/>
        </p:nvSpPr>
        <p:spPr>
          <a:xfrm>
            <a:off x="13007243" y="41641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168382" y="4043660"/>
            <a:ext cx="1524298" cy="502072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263762" y="4157476"/>
            <a:ext cx="1333508" cy="267779"/>
          </a:xfrm>
          <a:prstGeom prst="rect">
            <a:avLst/>
          </a:prstGeom>
        </p:spPr>
      </p:pic>
      <p:pic>
        <p:nvPicPr>
          <p:cNvPr id="181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4344092" y="4211017"/>
            <a:ext cx="160661" cy="160661"/>
          </a:xfrm>
          <a:prstGeom prst="rect">
            <a:avLst/>
          </a:prstGeom>
        </p:spPr>
      </p:pic>
      <p:sp>
        <p:nvSpPr>
          <p:cNvPr id="182" name="Text 48"/>
          <p:cNvSpPr/>
          <p:nvPr/>
        </p:nvSpPr>
        <p:spPr>
          <a:xfrm>
            <a:off x="14531541" y="41641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692661" y="4043660"/>
            <a:ext cx="1524298" cy="502072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788060" y="4157476"/>
            <a:ext cx="1333508" cy="267779"/>
          </a:xfrm>
          <a:prstGeom prst="rect">
            <a:avLst/>
          </a:prstGeom>
        </p:spPr>
      </p:pic>
      <p:pic>
        <p:nvPicPr>
          <p:cNvPr id="185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5868390" y="4211017"/>
            <a:ext cx="160661" cy="160661"/>
          </a:xfrm>
          <a:prstGeom prst="rect">
            <a:avLst/>
          </a:prstGeom>
        </p:spPr>
      </p:pic>
      <p:sp>
        <p:nvSpPr>
          <p:cNvPr id="186" name="Text 49"/>
          <p:cNvSpPr/>
          <p:nvPr/>
        </p:nvSpPr>
        <p:spPr>
          <a:xfrm>
            <a:off x="16055820" y="416417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71042" y="4545732"/>
            <a:ext cx="16145923" cy="502072"/>
          </a:xfrm>
          <a:prstGeom prst="rect">
            <a:avLst/>
          </a:prstGeom>
        </p:spPr>
      </p:pic>
      <p:pic>
        <p:nvPicPr>
          <p:cNvPr id="188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1071042" y="4545732"/>
            <a:ext cx="5475870" cy="502072"/>
          </a:xfrm>
          <a:prstGeom prst="rect">
            <a:avLst/>
          </a:prstGeom>
        </p:spPr>
      </p:pic>
      <p:sp>
        <p:nvSpPr>
          <p:cNvPr id="189" name="Text 50"/>
          <p:cNvSpPr/>
          <p:nvPr/>
        </p:nvSpPr>
        <p:spPr>
          <a:xfrm>
            <a:off x="1231702" y="4669594"/>
            <a:ext cx="14701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Card on File CoF</a:t>
            </a:r>
            <a:endParaRPr lang="en-US" sz="1476" dirty="0"/>
          </a:p>
        </p:txBody>
      </p:sp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546912" y="4545732"/>
            <a:ext cx="1524298" cy="502072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642292" y="4659548"/>
            <a:ext cx="1333508" cy="267779"/>
          </a:xfrm>
          <a:prstGeom prst="rect">
            <a:avLst/>
          </a:prstGeom>
        </p:spPr>
      </p:pic>
      <p:pic>
        <p:nvPicPr>
          <p:cNvPr id="192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6722622" y="4713089"/>
            <a:ext cx="160661" cy="160661"/>
          </a:xfrm>
          <a:prstGeom prst="rect">
            <a:avLst/>
          </a:prstGeom>
        </p:spPr>
      </p:pic>
      <p:sp>
        <p:nvSpPr>
          <p:cNvPr id="193" name="Text 51"/>
          <p:cNvSpPr/>
          <p:nvPr/>
        </p:nvSpPr>
        <p:spPr>
          <a:xfrm>
            <a:off x="6910071" y="46662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071191" y="4545732"/>
            <a:ext cx="1524298" cy="502072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166590" y="4659548"/>
            <a:ext cx="1333508" cy="267779"/>
          </a:xfrm>
          <a:prstGeom prst="rect">
            <a:avLst/>
          </a:prstGeom>
        </p:spPr>
      </p:pic>
      <p:pic>
        <p:nvPicPr>
          <p:cNvPr id="196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8246920" y="4713089"/>
            <a:ext cx="160661" cy="160661"/>
          </a:xfrm>
          <a:prstGeom prst="rect">
            <a:avLst/>
          </a:prstGeom>
        </p:spPr>
      </p:pic>
      <p:sp>
        <p:nvSpPr>
          <p:cNvPr id="197" name="Text 52"/>
          <p:cNvSpPr/>
          <p:nvPr/>
        </p:nvSpPr>
        <p:spPr>
          <a:xfrm>
            <a:off x="8434369" y="46662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595489" y="4545732"/>
            <a:ext cx="1524298" cy="502072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690888" y="4659548"/>
            <a:ext cx="1333508" cy="267779"/>
          </a:xfrm>
          <a:prstGeom prst="rect">
            <a:avLst/>
          </a:prstGeom>
        </p:spPr>
      </p:pic>
      <p:pic>
        <p:nvPicPr>
          <p:cNvPr id="200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9771218" y="4713089"/>
            <a:ext cx="160661" cy="160661"/>
          </a:xfrm>
          <a:prstGeom prst="rect">
            <a:avLst/>
          </a:prstGeom>
        </p:spPr>
      </p:pic>
      <p:sp>
        <p:nvSpPr>
          <p:cNvPr id="201" name="Text 53"/>
          <p:cNvSpPr/>
          <p:nvPr/>
        </p:nvSpPr>
        <p:spPr>
          <a:xfrm>
            <a:off x="9958648" y="46662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119786" y="4545732"/>
            <a:ext cx="1524298" cy="502072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15185" y="4659548"/>
            <a:ext cx="1333508" cy="267779"/>
          </a:xfrm>
          <a:prstGeom prst="rect">
            <a:avLst/>
          </a:prstGeom>
        </p:spPr>
      </p:pic>
      <p:pic>
        <p:nvPicPr>
          <p:cNvPr id="204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1295515" y="4713089"/>
            <a:ext cx="160661" cy="160661"/>
          </a:xfrm>
          <a:prstGeom prst="rect">
            <a:avLst/>
          </a:prstGeom>
        </p:spPr>
      </p:pic>
      <p:sp>
        <p:nvSpPr>
          <p:cNvPr id="205" name="Text 54"/>
          <p:cNvSpPr/>
          <p:nvPr/>
        </p:nvSpPr>
        <p:spPr>
          <a:xfrm>
            <a:off x="11482946" y="46662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644084" y="4545732"/>
            <a:ext cx="1524298" cy="502072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92292" y="4659548"/>
            <a:ext cx="1027881" cy="267779"/>
          </a:xfrm>
          <a:prstGeom prst="rect">
            <a:avLst/>
          </a:prstGeom>
        </p:spPr>
      </p:pic>
      <p:pic>
        <p:nvPicPr>
          <p:cNvPr id="208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2972622" y="4713089"/>
            <a:ext cx="160661" cy="160661"/>
          </a:xfrm>
          <a:prstGeom prst="rect">
            <a:avLst/>
          </a:prstGeom>
        </p:spPr>
      </p:pic>
      <p:sp>
        <p:nvSpPr>
          <p:cNvPr id="209" name="Text 55"/>
          <p:cNvSpPr/>
          <p:nvPr/>
        </p:nvSpPr>
        <p:spPr>
          <a:xfrm>
            <a:off x="13160053" y="466624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168382" y="4545732"/>
            <a:ext cx="1524298" cy="502072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263762" y="4659548"/>
            <a:ext cx="1333508" cy="267779"/>
          </a:xfrm>
          <a:prstGeom prst="rect">
            <a:avLst/>
          </a:prstGeom>
        </p:spPr>
      </p:pic>
      <p:pic>
        <p:nvPicPr>
          <p:cNvPr id="212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4344092" y="4713089"/>
            <a:ext cx="160661" cy="160661"/>
          </a:xfrm>
          <a:prstGeom prst="rect">
            <a:avLst/>
          </a:prstGeom>
        </p:spPr>
      </p:pic>
      <p:sp>
        <p:nvSpPr>
          <p:cNvPr id="213" name="Text 56"/>
          <p:cNvSpPr/>
          <p:nvPr/>
        </p:nvSpPr>
        <p:spPr>
          <a:xfrm>
            <a:off x="14531541" y="46662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692661" y="4545732"/>
            <a:ext cx="1524298" cy="502072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788060" y="4659548"/>
            <a:ext cx="1333508" cy="267779"/>
          </a:xfrm>
          <a:prstGeom prst="rect">
            <a:avLst/>
          </a:prstGeom>
        </p:spPr>
      </p:pic>
      <p:pic>
        <p:nvPicPr>
          <p:cNvPr id="216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5868390" y="4713089"/>
            <a:ext cx="160661" cy="160661"/>
          </a:xfrm>
          <a:prstGeom prst="rect">
            <a:avLst/>
          </a:prstGeom>
        </p:spPr>
      </p:pic>
      <p:sp>
        <p:nvSpPr>
          <p:cNvPr id="217" name="Text 57"/>
          <p:cNvSpPr/>
          <p:nvPr/>
        </p:nvSpPr>
        <p:spPr>
          <a:xfrm>
            <a:off x="16055820" y="466624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71042" y="5047804"/>
            <a:ext cx="16145923" cy="502072"/>
          </a:xfrm>
          <a:prstGeom prst="rect">
            <a:avLst/>
          </a:prstGeom>
        </p:spPr>
      </p:pic>
      <p:pic>
        <p:nvPicPr>
          <p:cNvPr id="219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1071042" y="5047804"/>
            <a:ext cx="5475870" cy="502072"/>
          </a:xfrm>
          <a:prstGeom prst="rect">
            <a:avLst/>
          </a:prstGeom>
        </p:spPr>
      </p:pic>
      <p:sp>
        <p:nvSpPr>
          <p:cNvPr id="220" name="Text 58"/>
          <p:cNvSpPr/>
          <p:nvPr/>
        </p:nvSpPr>
        <p:spPr>
          <a:xfrm>
            <a:off x="1231702" y="5171629"/>
            <a:ext cx="4900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Vault</a:t>
            </a:r>
            <a:endParaRPr lang="en-US" sz="1476" dirty="0"/>
          </a:p>
        </p:txBody>
      </p:sp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546912" y="5047804"/>
            <a:ext cx="1524298" cy="502072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642292" y="5161620"/>
            <a:ext cx="1333508" cy="267779"/>
          </a:xfrm>
          <a:prstGeom prst="rect">
            <a:avLst/>
          </a:prstGeom>
        </p:spPr>
      </p:pic>
      <p:pic>
        <p:nvPicPr>
          <p:cNvPr id="223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6722622" y="5215161"/>
            <a:ext cx="160661" cy="160661"/>
          </a:xfrm>
          <a:prstGeom prst="rect">
            <a:avLst/>
          </a:prstGeom>
        </p:spPr>
      </p:pic>
      <p:sp>
        <p:nvSpPr>
          <p:cNvPr id="224" name="Text 59"/>
          <p:cNvSpPr/>
          <p:nvPr/>
        </p:nvSpPr>
        <p:spPr>
          <a:xfrm>
            <a:off x="6910071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071191" y="5047804"/>
            <a:ext cx="1524298" cy="502072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166590" y="5161620"/>
            <a:ext cx="1333508" cy="267779"/>
          </a:xfrm>
          <a:prstGeom prst="rect">
            <a:avLst/>
          </a:prstGeom>
        </p:spPr>
      </p:pic>
      <p:pic>
        <p:nvPicPr>
          <p:cNvPr id="227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8246920" y="5215161"/>
            <a:ext cx="160661" cy="160661"/>
          </a:xfrm>
          <a:prstGeom prst="rect">
            <a:avLst/>
          </a:prstGeom>
        </p:spPr>
      </p:pic>
      <p:sp>
        <p:nvSpPr>
          <p:cNvPr id="228" name="Text 60"/>
          <p:cNvSpPr/>
          <p:nvPr/>
        </p:nvSpPr>
        <p:spPr>
          <a:xfrm>
            <a:off x="8434369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595489" y="5047804"/>
            <a:ext cx="1524298" cy="502072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690888" y="5161620"/>
            <a:ext cx="1333508" cy="267779"/>
          </a:xfrm>
          <a:prstGeom prst="rect">
            <a:avLst/>
          </a:prstGeom>
        </p:spPr>
      </p:pic>
      <p:pic>
        <p:nvPicPr>
          <p:cNvPr id="231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9771218" y="5215161"/>
            <a:ext cx="160661" cy="160661"/>
          </a:xfrm>
          <a:prstGeom prst="rect">
            <a:avLst/>
          </a:prstGeom>
        </p:spPr>
      </p:pic>
      <p:sp>
        <p:nvSpPr>
          <p:cNvPr id="232" name="Text 61"/>
          <p:cNvSpPr/>
          <p:nvPr/>
        </p:nvSpPr>
        <p:spPr>
          <a:xfrm>
            <a:off x="9958648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119786" y="5047804"/>
            <a:ext cx="1524298" cy="502072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67994" y="5161620"/>
            <a:ext cx="1027881" cy="267779"/>
          </a:xfrm>
          <a:prstGeom prst="rect">
            <a:avLst/>
          </a:prstGeom>
        </p:spPr>
      </p:pic>
      <p:pic>
        <p:nvPicPr>
          <p:cNvPr id="235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1448324" y="5215161"/>
            <a:ext cx="160661" cy="160661"/>
          </a:xfrm>
          <a:prstGeom prst="rect">
            <a:avLst/>
          </a:prstGeom>
        </p:spPr>
      </p:pic>
      <p:sp>
        <p:nvSpPr>
          <p:cNvPr id="236" name="Text 62"/>
          <p:cNvSpPr/>
          <p:nvPr/>
        </p:nvSpPr>
        <p:spPr>
          <a:xfrm>
            <a:off x="11635773" y="51682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644084" y="5047804"/>
            <a:ext cx="1524298" cy="502072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739464" y="5161620"/>
            <a:ext cx="1333508" cy="267779"/>
          </a:xfrm>
          <a:prstGeom prst="rect">
            <a:avLst/>
          </a:prstGeom>
        </p:spPr>
      </p:pic>
      <p:pic>
        <p:nvPicPr>
          <p:cNvPr id="239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2819813" y="5215161"/>
            <a:ext cx="160661" cy="160661"/>
          </a:xfrm>
          <a:prstGeom prst="rect">
            <a:avLst/>
          </a:prstGeom>
        </p:spPr>
      </p:pic>
      <p:sp>
        <p:nvSpPr>
          <p:cNvPr id="240" name="Text 63"/>
          <p:cNvSpPr/>
          <p:nvPr/>
        </p:nvSpPr>
        <p:spPr>
          <a:xfrm>
            <a:off x="13007243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168382" y="5047804"/>
            <a:ext cx="1524298" cy="502072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263762" y="5161620"/>
            <a:ext cx="1333508" cy="267779"/>
          </a:xfrm>
          <a:prstGeom prst="rect">
            <a:avLst/>
          </a:prstGeom>
        </p:spPr>
      </p:pic>
      <p:pic>
        <p:nvPicPr>
          <p:cNvPr id="243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4344092" y="5215161"/>
            <a:ext cx="160661" cy="160661"/>
          </a:xfrm>
          <a:prstGeom prst="rect">
            <a:avLst/>
          </a:prstGeom>
        </p:spPr>
      </p:pic>
      <p:sp>
        <p:nvSpPr>
          <p:cNvPr id="244" name="Text 64"/>
          <p:cNvSpPr/>
          <p:nvPr/>
        </p:nvSpPr>
        <p:spPr>
          <a:xfrm>
            <a:off x="14531541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692661" y="5047804"/>
            <a:ext cx="1524298" cy="502072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788060" y="5161620"/>
            <a:ext cx="1333508" cy="267779"/>
          </a:xfrm>
          <a:prstGeom prst="rect">
            <a:avLst/>
          </a:prstGeom>
        </p:spPr>
      </p:pic>
      <p:pic>
        <p:nvPicPr>
          <p:cNvPr id="247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5868390" y="5215161"/>
            <a:ext cx="160661" cy="160661"/>
          </a:xfrm>
          <a:prstGeom prst="rect">
            <a:avLst/>
          </a:prstGeom>
        </p:spPr>
      </p:pic>
      <p:sp>
        <p:nvSpPr>
          <p:cNvPr id="248" name="Text 65"/>
          <p:cNvSpPr/>
          <p:nvPr/>
        </p:nvSpPr>
        <p:spPr>
          <a:xfrm>
            <a:off x="16055820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71042" y="5549875"/>
            <a:ext cx="16145923" cy="502072"/>
          </a:xfrm>
          <a:prstGeom prst="rect">
            <a:avLst/>
          </a:prstGeom>
        </p:spPr>
      </p:pic>
      <p:pic>
        <p:nvPicPr>
          <p:cNvPr id="250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1071042" y="5549875"/>
            <a:ext cx="5475870" cy="502072"/>
          </a:xfrm>
          <a:prstGeom prst="rect">
            <a:avLst/>
          </a:prstGeom>
        </p:spPr>
      </p:pic>
      <p:sp>
        <p:nvSpPr>
          <p:cNvPr id="251" name="Text 66"/>
          <p:cNvSpPr/>
          <p:nvPr/>
        </p:nvSpPr>
        <p:spPr>
          <a:xfrm>
            <a:off x="1231702" y="5673700"/>
            <a:ext cx="210026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One-Click Transactions</a:t>
            </a:r>
            <a:endParaRPr lang="en-US" sz="1476" dirty="0"/>
          </a:p>
        </p:txBody>
      </p:sp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546912" y="5549875"/>
            <a:ext cx="1524298" cy="502072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642292" y="5663654"/>
            <a:ext cx="1333508" cy="267779"/>
          </a:xfrm>
          <a:prstGeom prst="rect">
            <a:avLst/>
          </a:prstGeom>
        </p:spPr>
      </p:pic>
      <p:pic>
        <p:nvPicPr>
          <p:cNvPr id="254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6722622" y="5717232"/>
            <a:ext cx="160661" cy="160661"/>
          </a:xfrm>
          <a:prstGeom prst="rect">
            <a:avLst/>
          </a:prstGeom>
        </p:spPr>
      </p:pic>
      <p:sp>
        <p:nvSpPr>
          <p:cNvPr id="255" name="Text 67"/>
          <p:cNvSpPr/>
          <p:nvPr/>
        </p:nvSpPr>
        <p:spPr>
          <a:xfrm>
            <a:off x="6910071" y="56703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071191" y="5549875"/>
            <a:ext cx="1524298" cy="502072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166590" y="5663654"/>
            <a:ext cx="1333508" cy="267779"/>
          </a:xfrm>
          <a:prstGeom prst="rect">
            <a:avLst/>
          </a:prstGeom>
        </p:spPr>
      </p:pic>
      <p:pic>
        <p:nvPicPr>
          <p:cNvPr id="258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8246920" y="5717232"/>
            <a:ext cx="160661" cy="160661"/>
          </a:xfrm>
          <a:prstGeom prst="rect">
            <a:avLst/>
          </a:prstGeom>
        </p:spPr>
      </p:pic>
      <p:sp>
        <p:nvSpPr>
          <p:cNvPr id="259" name="Text 68"/>
          <p:cNvSpPr/>
          <p:nvPr/>
        </p:nvSpPr>
        <p:spPr>
          <a:xfrm>
            <a:off x="8434369" y="56703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595489" y="5549875"/>
            <a:ext cx="1524298" cy="502072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843697" y="5663654"/>
            <a:ext cx="1027881" cy="267779"/>
          </a:xfrm>
          <a:prstGeom prst="rect">
            <a:avLst/>
          </a:prstGeom>
        </p:spPr>
      </p:pic>
      <p:pic>
        <p:nvPicPr>
          <p:cNvPr id="262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9924027" y="5717232"/>
            <a:ext cx="160661" cy="160661"/>
          </a:xfrm>
          <a:prstGeom prst="rect">
            <a:avLst/>
          </a:prstGeom>
        </p:spPr>
      </p:pic>
      <p:sp>
        <p:nvSpPr>
          <p:cNvPr id="263" name="Text 69"/>
          <p:cNvSpPr/>
          <p:nvPr/>
        </p:nvSpPr>
        <p:spPr>
          <a:xfrm>
            <a:off x="10111476" y="567035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119786" y="5549875"/>
            <a:ext cx="1524298" cy="502072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15185" y="5663654"/>
            <a:ext cx="1333508" cy="267779"/>
          </a:xfrm>
          <a:prstGeom prst="rect">
            <a:avLst/>
          </a:prstGeom>
        </p:spPr>
      </p:pic>
      <p:pic>
        <p:nvPicPr>
          <p:cNvPr id="266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1295515" y="5717232"/>
            <a:ext cx="160661" cy="160661"/>
          </a:xfrm>
          <a:prstGeom prst="rect">
            <a:avLst/>
          </a:prstGeom>
        </p:spPr>
      </p:pic>
      <p:sp>
        <p:nvSpPr>
          <p:cNvPr id="267" name="Text 70"/>
          <p:cNvSpPr/>
          <p:nvPr/>
        </p:nvSpPr>
        <p:spPr>
          <a:xfrm>
            <a:off x="11482946" y="56703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644084" y="5549875"/>
            <a:ext cx="1524298" cy="502072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739464" y="5663654"/>
            <a:ext cx="1333508" cy="267779"/>
          </a:xfrm>
          <a:prstGeom prst="rect">
            <a:avLst/>
          </a:prstGeom>
        </p:spPr>
      </p:pic>
      <p:pic>
        <p:nvPicPr>
          <p:cNvPr id="270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2819813" y="5717232"/>
            <a:ext cx="160661" cy="160661"/>
          </a:xfrm>
          <a:prstGeom prst="rect">
            <a:avLst/>
          </a:prstGeom>
        </p:spPr>
      </p:pic>
      <p:sp>
        <p:nvSpPr>
          <p:cNvPr id="271" name="Text 71"/>
          <p:cNvSpPr/>
          <p:nvPr/>
        </p:nvSpPr>
        <p:spPr>
          <a:xfrm>
            <a:off x="13007243" y="56703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168382" y="5549875"/>
            <a:ext cx="1524298" cy="502072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263762" y="5663654"/>
            <a:ext cx="1333508" cy="267779"/>
          </a:xfrm>
          <a:prstGeom prst="rect">
            <a:avLst/>
          </a:prstGeom>
        </p:spPr>
      </p:pic>
      <p:pic>
        <p:nvPicPr>
          <p:cNvPr id="274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4344092" y="5717232"/>
            <a:ext cx="160661" cy="160661"/>
          </a:xfrm>
          <a:prstGeom prst="rect">
            <a:avLst/>
          </a:prstGeom>
        </p:spPr>
      </p:pic>
      <p:sp>
        <p:nvSpPr>
          <p:cNvPr id="275" name="Text 72"/>
          <p:cNvSpPr/>
          <p:nvPr/>
        </p:nvSpPr>
        <p:spPr>
          <a:xfrm>
            <a:off x="14531541" y="56703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692661" y="5549875"/>
            <a:ext cx="1524298" cy="502072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788060" y="5663654"/>
            <a:ext cx="1333508" cy="267779"/>
          </a:xfrm>
          <a:prstGeom prst="rect">
            <a:avLst/>
          </a:prstGeom>
        </p:spPr>
      </p:pic>
      <p:pic>
        <p:nvPicPr>
          <p:cNvPr id="278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5868390" y="5717232"/>
            <a:ext cx="160661" cy="160661"/>
          </a:xfrm>
          <a:prstGeom prst="rect">
            <a:avLst/>
          </a:prstGeom>
        </p:spPr>
      </p:pic>
      <p:sp>
        <p:nvSpPr>
          <p:cNvPr id="279" name="Text 73"/>
          <p:cNvSpPr/>
          <p:nvPr/>
        </p:nvSpPr>
        <p:spPr>
          <a:xfrm>
            <a:off x="16055820" y="567035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71042" y="6051947"/>
            <a:ext cx="16145923" cy="502072"/>
          </a:xfrm>
          <a:prstGeom prst="rect">
            <a:avLst/>
          </a:prstGeom>
        </p:spPr>
      </p:pic>
      <p:pic>
        <p:nvPicPr>
          <p:cNvPr id="281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1071042" y="6051947"/>
            <a:ext cx="5475870" cy="502072"/>
          </a:xfrm>
          <a:prstGeom prst="rect">
            <a:avLst/>
          </a:prstGeom>
        </p:spPr>
      </p:pic>
      <p:sp>
        <p:nvSpPr>
          <p:cNvPr id="282" name="Text 74"/>
          <p:cNvSpPr/>
          <p:nvPr/>
        </p:nvSpPr>
        <p:spPr>
          <a:xfrm>
            <a:off x="1231702" y="6175772"/>
            <a:ext cx="241030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Recurrying Payments Flag</a:t>
            </a:r>
            <a:endParaRPr lang="en-US" sz="1476" dirty="0"/>
          </a:p>
        </p:txBody>
      </p:sp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546912" y="6051947"/>
            <a:ext cx="1524298" cy="502072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692187" y="6165726"/>
            <a:ext cx="1233729" cy="267779"/>
          </a:xfrm>
          <a:prstGeom prst="rect">
            <a:avLst/>
          </a:prstGeom>
        </p:spPr>
      </p:pic>
      <p:pic>
        <p:nvPicPr>
          <p:cNvPr id="285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6772517" y="6219304"/>
            <a:ext cx="160661" cy="160661"/>
          </a:xfrm>
          <a:prstGeom prst="rect">
            <a:avLst/>
          </a:prstGeom>
        </p:spPr>
      </p:pic>
      <p:sp>
        <p:nvSpPr>
          <p:cNvPr id="286" name="Text 75"/>
          <p:cNvSpPr/>
          <p:nvPr/>
        </p:nvSpPr>
        <p:spPr>
          <a:xfrm>
            <a:off x="6959966" y="617242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071191" y="6051947"/>
            <a:ext cx="1524298" cy="502072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166590" y="6165726"/>
            <a:ext cx="1333508" cy="267779"/>
          </a:xfrm>
          <a:prstGeom prst="rect">
            <a:avLst/>
          </a:prstGeom>
        </p:spPr>
      </p:pic>
      <p:pic>
        <p:nvPicPr>
          <p:cNvPr id="289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8246920" y="6219304"/>
            <a:ext cx="160661" cy="160661"/>
          </a:xfrm>
          <a:prstGeom prst="rect">
            <a:avLst/>
          </a:prstGeom>
        </p:spPr>
      </p:pic>
      <p:sp>
        <p:nvSpPr>
          <p:cNvPr id="290" name="Text 76"/>
          <p:cNvSpPr/>
          <p:nvPr/>
        </p:nvSpPr>
        <p:spPr>
          <a:xfrm>
            <a:off x="8434369" y="6172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595489" y="6051947"/>
            <a:ext cx="1524298" cy="502072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843697" y="6165726"/>
            <a:ext cx="1027881" cy="267779"/>
          </a:xfrm>
          <a:prstGeom prst="rect">
            <a:avLst/>
          </a:prstGeom>
        </p:spPr>
      </p:pic>
      <p:pic>
        <p:nvPicPr>
          <p:cNvPr id="293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9924027" y="6219304"/>
            <a:ext cx="160661" cy="160661"/>
          </a:xfrm>
          <a:prstGeom prst="rect">
            <a:avLst/>
          </a:prstGeom>
        </p:spPr>
      </p:pic>
      <p:sp>
        <p:nvSpPr>
          <p:cNvPr id="294" name="Text 77"/>
          <p:cNvSpPr/>
          <p:nvPr/>
        </p:nvSpPr>
        <p:spPr>
          <a:xfrm>
            <a:off x="10111476" y="61724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119786" y="6051947"/>
            <a:ext cx="1524298" cy="502072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67994" y="6165726"/>
            <a:ext cx="1027881" cy="267779"/>
          </a:xfrm>
          <a:prstGeom prst="rect">
            <a:avLst/>
          </a:prstGeom>
        </p:spPr>
      </p:pic>
      <p:pic>
        <p:nvPicPr>
          <p:cNvPr id="297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1448324" y="6219304"/>
            <a:ext cx="160661" cy="160661"/>
          </a:xfrm>
          <a:prstGeom prst="rect">
            <a:avLst/>
          </a:prstGeom>
        </p:spPr>
      </p:pic>
      <p:sp>
        <p:nvSpPr>
          <p:cNvPr id="298" name="Text 78"/>
          <p:cNvSpPr/>
          <p:nvPr/>
        </p:nvSpPr>
        <p:spPr>
          <a:xfrm>
            <a:off x="11635773" y="61724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644084" y="6051947"/>
            <a:ext cx="1524298" cy="502072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739464" y="6165726"/>
            <a:ext cx="1333508" cy="267779"/>
          </a:xfrm>
          <a:prstGeom prst="rect">
            <a:avLst/>
          </a:prstGeom>
        </p:spPr>
      </p:pic>
      <p:pic>
        <p:nvPicPr>
          <p:cNvPr id="301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2819813" y="6219304"/>
            <a:ext cx="160661" cy="160661"/>
          </a:xfrm>
          <a:prstGeom prst="rect">
            <a:avLst/>
          </a:prstGeom>
        </p:spPr>
      </p:pic>
      <p:sp>
        <p:nvSpPr>
          <p:cNvPr id="302" name="Text 79"/>
          <p:cNvSpPr/>
          <p:nvPr/>
        </p:nvSpPr>
        <p:spPr>
          <a:xfrm>
            <a:off x="13007243" y="6172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168382" y="6051947"/>
            <a:ext cx="1524298" cy="502072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263762" y="6165726"/>
            <a:ext cx="1333508" cy="267779"/>
          </a:xfrm>
          <a:prstGeom prst="rect">
            <a:avLst/>
          </a:prstGeom>
        </p:spPr>
      </p:pic>
      <p:pic>
        <p:nvPicPr>
          <p:cNvPr id="305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4344092" y="6219304"/>
            <a:ext cx="160661" cy="160661"/>
          </a:xfrm>
          <a:prstGeom prst="rect">
            <a:avLst/>
          </a:prstGeom>
        </p:spPr>
      </p:pic>
      <p:sp>
        <p:nvSpPr>
          <p:cNvPr id="306" name="Text 80"/>
          <p:cNvSpPr/>
          <p:nvPr/>
        </p:nvSpPr>
        <p:spPr>
          <a:xfrm>
            <a:off x="14531541" y="6172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692661" y="6051947"/>
            <a:ext cx="1524298" cy="502072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788060" y="6165726"/>
            <a:ext cx="1333508" cy="267779"/>
          </a:xfrm>
          <a:prstGeom prst="rect">
            <a:avLst/>
          </a:prstGeom>
        </p:spPr>
      </p:pic>
      <p:pic>
        <p:nvPicPr>
          <p:cNvPr id="309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5868390" y="6219304"/>
            <a:ext cx="160661" cy="160661"/>
          </a:xfrm>
          <a:prstGeom prst="rect">
            <a:avLst/>
          </a:prstGeom>
        </p:spPr>
      </p:pic>
      <p:sp>
        <p:nvSpPr>
          <p:cNvPr id="310" name="Text 81"/>
          <p:cNvSpPr/>
          <p:nvPr/>
        </p:nvSpPr>
        <p:spPr>
          <a:xfrm>
            <a:off x="16055820" y="6172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71042" y="6554019"/>
            <a:ext cx="16145923" cy="502072"/>
          </a:xfrm>
          <a:prstGeom prst="rect">
            <a:avLst/>
          </a:prstGeom>
        </p:spPr>
      </p:pic>
      <p:pic>
        <p:nvPicPr>
          <p:cNvPr id="312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071042" y="6554019"/>
            <a:ext cx="5475870" cy="502072"/>
          </a:xfrm>
          <a:prstGeom prst="rect">
            <a:avLst/>
          </a:prstGeom>
        </p:spPr>
      </p:pic>
      <p:sp>
        <p:nvSpPr>
          <p:cNvPr id="313" name="Text 82"/>
          <p:cNvSpPr/>
          <p:nvPr/>
        </p:nvSpPr>
        <p:spPr>
          <a:xfrm>
            <a:off x="1231702" y="6677881"/>
            <a:ext cx="26503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Recurrying Payments Engine</a:t>
            </a:r>
            <a:endParaRPr lang="en-US" sz="1476" dirty="0"/>
          </a:p>
        </p:txBody>
      </p:sp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546912" y="6554019"/>
            <a:ext cx="1524298" cy="502072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692187" y="6667835"/>
            <a:ext cx="1233729" cy="267779"/>
          </a:xfrm>
          <a:prstGeom prst="rect">
            <a:avLst/>
          </a:prstGeom>
        </p:spPr>
      </p:pic>
      <p:pic>
        <p:nvPicPr>
          <p:cNvPr id="316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6772517" y="6721376"/>
            <a:ext cx="160661" cy="160661"/>
          </a:xfrm>
          <a:prstGeom prst="rect">
            <a:avLst/>
          </a:prstGeom>
        </p:spPr>
      </p:pic>
      <p:sp>
        <p:nvSpPr>
          <p:cNvPr id="317" name="Text 83"/>
          <p:cNvSpPr/>
          <p:nvPr/>
        </p:nvSpPr>
        <p:spPr>
          <a:xfrm>
            <a:off x="6959966" y="667453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071191" y="6554019"/>
            <a:ext cx="1524298" cy="502072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166590" y="6667835"/>
            <a:ext cx="1333508" cy="267779"/>
          </a:xfrm>
          <a:prstGeom prst="rect">
            <a:avLst/>
          </a:prstGeom>
        </p:spPr>
      </p:pic>
      <p:pic>
        <p:nvPicPr>
          <p:cNvPr id="320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8246920" y="6721376"/>
            <a:ext cx="160661" cy="160661"/>
          </a:xfrm>
          <a:prstGeom prst="rect">
            <a:avLst/>
          </a:prstGeom>
        </p:spPr>
      </p:pic>
      <p:sp>
        <p:nvSpPr>
          <p:cNvPr id="321" name="Text 84"/>
          <p:cNvSpPr/>
          <p:nvPr/>
        </p:nvSpPr>
        <p:spPr>
          <a:xfrm>
            <a:off x="8434369" y="6674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595489" y="6554019"/>
            <a:ext cx="1524298" cy="502072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843697" y="6667835"/>
            <a:ext cx="1027881" cy="267779"/>
          </a:xfrm>
          <a:prstGeom prst="rect">
            <a:avLst/>
          </a:prstGeom>
        </p:spPr>
      </p:pic>
      <p:pic>
        <p:nvPicPr>
          <p:cNvPr id="324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9924027" y="6721376"/>
            <a:ext cx="160661" cy="160661"/>
          </a:xfrm>
          <a:prstGeom prst="rect">
            <a:avLst/>
          </a:prstGeom>
        </p:spPr>
      </p:pic>
      <p:sp>
        <p:nvSpPr>
          <p:cNvPr id="325" name="Text 85"/>
          <p:cNvSpPr/>
          <p:nvPr/>
        </p:nvSpPr>
        <p:spPr>
          <a:xfrm>
            <a:off x="10111476" y="66745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119786" y="6554019"/>
            <a:ext cx="1524298" cy="502072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367994" y="6667835"/>
            <a:ext cx="1027881" cy="267779"/>
          </a:xfrm>
          <a:prstGeom prst="rect">
            <a:avLst/>
          </a:prstGeom>
        </p:spPr>
      </p:pic>
      <p:pic>
        <p:nvPicPr>
          <p:cNvPr id="328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1448324" y="6721376"/>
            <a:ext cx="160661" cy="160661"/>
          </a:xfrm>
          <a:prstGeom prst="rect">
            <a:avLst/>
          </a:prstGeom>
        </p:spPr>
      </p:pic>
      <p:sp>
        <p:nvSpPr>
          <p:cNvPr id="329" name="Text 86"/>
          <p:cNvSpPr/>
          <p:nvPr/>
        </p:nvSpPr>
        <p:spPr>
          <a:xfrm>
            <a:off x="11635773" y="667453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644084" y="6554019"/>
            <a:ext cx="1524298" cy="502072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739464" y="6667835"/>
            <a:ext cx="1333508" cy="267779"/>
          </a:xfrm>
          <a:prstGeom prst="rect">
            <a:avLst/>
          </a:prstGeom>
        </p:spPr>
      </p:pic>
      <p:pic>
        <p:nvPicPr>
          <p:cNvPr id="332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2819813" y="6721376"/>
            <a:ext cx="160661" cy="160661"/>
          </a:xfrm>
          <a:prstGeom prst="rect">
            <a:avLst/>
          </a:prstGeom>
        </p:spPr>
      </p:pic>
      <p:sp>
        <p:nvSpPr>
          <p:cNvPr id="333" name="Text 87"/>
          <p:cNvSpPr/>
          <p:nvPr/>
        </p:nvSpPr>
        <p:spPr>
          <a:xfrm>
            <a:off x="13007243" y="6674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168382" y="6554019"/>
            <a:ext cx="1524298" cy="502072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263762" y="6667835"/>
            <a:ext cx="1333508" cy="267779"/>
          </a:xfrm>
          <a:prstGeom prst="rect">
            <a:avLst/>
          </a:prstGeom>
        </p:spPr>
      </p:pic>
      <p:pic>
        <p:nvPicPr>
          <p:cNvPr id="336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4344092" y="6721376"/>
            <a:ext cx="160661" cy="160661"/>
          </a:xfrm>
          <a:prstGeom prst="rect">
            <a:avLst/>
          </a:prstGeom>
        </p:spPr>
      </p:pic>
      <p:sp>
        <p:nvSpPr>
          <p:cNvPr id="337" name="Text 88"/>
          <p:cNvSpPr/>
          <p:nvPr/>
        </p:nvSpPr>
        <p:spPr>
          <a:xfrm>
            <a:off x="14531541" y="6674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692661" y="6554019"/>
            <a:ext cx="1524298" cy="502072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788060" y="6667835"/>
            <a:ext cx="1333508" cy="267779"/>
          </a:xfrm>
          <a:prstGeom prst="rect">
            <a:avLst/>
          </a:prstGeom>
        </p:spPr>
      </p:pic>
      <p:pic>
        <p:nvPicPr>
          <p:cNvPr id="340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5868390" y="6721376"/>
            <a:ext cx="160661" cy="160661"/>
          </a:xfrm>
          <a:prstGeom prst="rect">
            <a:avLst/>
          </a:prstGeom>
        </p:spPr>
      </p:pic>
      <p:sp>
        <p:nvSpPr>
          <p:cNvPr id="341" name="Text 89"/>
          <p:cNvSpPr/>
          <p:nvPr/>
        </p:nvSpPr>
        <p:spPr>
          <a:xfrm>
            <a:off x="16055820" y="667453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71042" y="7056090"/>
            <a:ext cx="16145923" cy="502072"/>
          </a:xfrm>
          <a:prstGeom prst="rect">
            <a:avLst/>
          </a:prstGeom>
        </p:spPr>
      </p:pic>
      <p:pic>
        <p:nvPicPr>
          <p:cNvPr id="343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071042" y="7056090"/>
            <a:ext cx="5475870" cy="502072"/>
          </a:xfrm>
          <a:prstGeom prst="rect">
            <a:avLst/>
          </a:prstGeom>
        </p:spPr>
      </p:pic>
      <p:sp>
        <p:nvSpPr>
          <p:cNvPr id="344" name="Text 90"/>
          <p:cNvSpPr/>
          <p:nvPr/>
        </p:nvSpPr>
        <p:spPr>
          <a:xfrm>
            <a:off x="1231702" y="7179952"/>
            <a:ext cx="43405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Merchant Initiated Transaction (MIT) - No show</a:t>
            </a:r>
            <a:endParaRPr lang="en-US" sz="1476" dirty="0"/>
          </a:p>
        </p:txBody>
      </p:sp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546912" y="7056090"/>
            <a:ext cx="1524298" cy="502072"/>
          </a:xfrm>
          <a:prstGeom prst="rect">
            <a:avLst/>
          </a:prstGeom>
        </p:spPr>
      </p:pic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642292" y="7169907"/>
            <a:ext cx="1333508" cy="267779"/>
          </a:xfrm>
          <a:prstGeom prst="rect">
            <a:avLst/>
          </a:prstGeom>
        </p:spPr>
      </p:pic>
      <p:pic>
        <p:nvPicPr>
          <p:cNvPr id="347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6722622" y="7223447"/>
            <a:ext cx="160661" cy="160661"/>
          </a:xfrm>
          <a:prstGeom prst="rect">
            <a:avLst/>
          </a:prstGeom>
        </p:spPr>
      </p:pic>
      <p:sp>
        <p:nvSpPr>
          <p:cNvPr id="348" name="Text 91"/>
          <p:cNvSpPr/>
          <p:nvPr/>
        </p:nvSpPr>
        <p:spPr>
          <a:xfrm>
            <a:off x="6910071" y="71766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071191" y="7056090"/>
            <a:ext cx="1524298" cy="502072"/>
          </a:xfrm>
          <a:prstGeom prst="rect">
            <a:avLst/>
          </a:prstGeom>
        </p:spPr>
      </p:pic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166590" y="7169907"/>
            <a:ext cx="1333508" cy="267779"/>
          </a:xfrm>
          <a:prstGeom prst="rect">
            <a:avLst/>
          </a:prstGeom>
        </p:spPr>
      </p:pic>
      <p:pic>
        <p:nvPicPr>
          <p:cNvPr id="351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8246920" y="7223447"/>
            <a:ext cx="160661" cy="160661"/>
          </a:xfrm>
          <a:prstGeom prst="rect">
            <a:avLst/>
          </a:prstGeom>
        </p:spPr>
      </p:pic>
      <p:sp>
        <p:nvSpPr>
          <p:cNvPr id="352" name="Text 92"/>
          <p:cNvSpPr/>
          <p:nvPr/>
        </p:nvSpPr>
        <p:spPr>
          <a:xfrm>
            <a:off x="8434369" y="71766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595489" y="7056090"/>
            <a:ext cx="1524298" cy="502072"/>
          </a:xfrm>
          <a:prstGeom prst="rect">
            <a:avLst/>
          </a:prstGeom>
        </p:spPr>
      </p:pic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690888" y="7169907"/>
            <a:ext cx="1333508" cy="267779"/>
          </a:xfrm>
          <a:prstGeom prst="rect">
            <a:avLst/>
          </a:prstGeom>
        </p:spPr>
      </p:pic>
      <p:pic>
        <p:nvPicPr>
          <p:cNvPr id="355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9771218" y="7223447"/>
            <a:ext cx="160661" cy="160661"/>
          </a:xfrm>
          <a:prstGeom prst="rect">
            <a:avLst/>
          </a:prstGeom>
        </p:spPr>
      </p:pic>
      <p:sp>
        <p:nvSpPr>
          <p:cNvPr id="356" name="Text 93"/>
          <p:cNvSpPr/>
          <p:nvPr/>
        </p:nvSpPr>
        <p:spPr>
          <a:xfrm>
            <a:off x="9958648" y="71766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119786" y="7056090"/>
            <a:ext cx="1524298" cy="502072"/>
          </a:xfrm>
          <a:prstGeom prst="rect">
            <a:avLst/>
          </a:prstGeom>
        </p:spPr>
      </p:pic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215185" y="7169907"/>
            <a:ext cx="1333508" cy="267779"/>
          </a:xfrm>
          <a:prstGeom prst="rect">
            <a:avLst/>
          </a:prstGeom>
        </p:spPr>
      </p:pic>
      <p:pic>
        <p:nvPicPr>
          <p:cNvPr id="359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1295515" y="7223447"/>
            <a:ext cx="160661" cy="160661"/>
          </a:xfrm>
          <a:prstGeom prst="rect">
            <a:avLst/>
          </a:prstGeom>
        </p:spPr>
      </p:pic>
      <p:sp>
        <p:nvSpPr>
          <p:cNvPr id="360" name="Text 94"/>
          <p:cNvSpPr/>
          <p:nvPr/>
        </p:nvSpPr>
        <p:spPr>
          <a:xfrm>
            <a:off x="11482946" y="71766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644084" y="7056090"/>
            <a:ext cx="1524298" cy="502072"/>
          </a:xfrm>
          <a:prstGeom prst="rect">
            <a:avLst/>
          </a:prstGeom>
        </p:spPr>
      </p:pic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739464" y="7169907"/>
            <a:ext cx="1333508" cy="267779"/>
          </a:xfrm>
          <a:prstGeom prst="rect">
            <a:avLst/>
          </a:prstGeom>
        </p:spPr>
      </p:pic>
      <p:pic>
        <p:nvPicPr>
          <p:cNvPr id="363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2819813" y="7223447"/>
            <a:ext cx="160661" cy="160661"/>
          </a:xfrm>
          <a:prstGeom prst="rect">
            <a:avLst/>
          </a:prstGeom>
        </p:spPr>
      </p:pic>
      <p:sp>
        <p:nvSpPr>
          <p:cNvPr id="364" name="Text 95"/>
          <p:cNvSpPr/>
          <p:nvPr/>
        </p:nvSpPr>
        <p:spPr>
          <a:xfrm>
            <a:off x="13007243" y="71766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168382" y="7056090"/>
            <a:ext cx="1524298" cy="502072"/>
          </a:xfrm>
          <a:prstGeom prst="rect">
            <a:avLst/>
          </a:prstGeom>
        </p:spPr>
      </p:pic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263762" y="7169907"/>
            <a:ext cx="1333508" cy="267779"/>
          </a:xfrm>
          <a:prstGeom prst="rect">
            <a:avLst/>
          </a:prstGeom>
        </p:spPr>
      </p:pic>
      <p:pic>
        <p:nvPicPr>
          <p:cNvPr id="367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4344092" y="7223447"/>
            <a:ext cx="160661" cy="160661"/>
          </a:xfrm>
          <a:prstGeom prst="rect">
            <a:avLst/>
          </a:prstGeom>
        </p:spPr>
      </p:pic>
      <p:sp>
        <p:nvSpPr>
          <p:cNvPr id="368" name="Text 96"/>
          <p:cNvSpPr/>
          <p:nvPr/>
        </p:nvSpPr>
        <p:spPr>
          <a:xfrm>
            <a:off x="14531541" y="71766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692661" y="7056090"/>
            <a:ext cx="1524298" cy="502072"/>
          </a:xfrm>
          <a:prstGeom prst="rect">
            <a:avLst/>
          </a:prstGeom>
        </p:spPr>
      </p:pic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788060" y="7169907"/>
            <a:ext cx="1333508" cy="267779"/>
          </a:xfrm>
          <a:prstGeom prst="rect">
            <a:avLst/>
          </a:prstGeom>
        </p:spPr>
      </p:pic>
      <p:pic>
        <p:nvPicPr>
          <p:cNvPr id="371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5868390" y="7223447"/>
            <a:ext cx="160661" cy="160661"/>
          </a:xfrm>
          <a:prstGeom prst="rect">
            <a:avLst/>
          </a:prstGeom>
        </p:spPr>
      </p:pic>
      <p:sp>
        <p:nvSpPr>
          <p:cNvPr id="372" name="Text 97"/>
          <p:cNvSpPr/>
          <p:nvPr/>
        </p:nvSpPr>
        <p:spPr>
          <a:xfrm>
            <a:off x="16055820" y="71766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71042" y="7558125"/>
            <a:ext cx="16145923" cy="502072"/>
          </a:xfrm>
          <a:prstGeom prst="rect">
            <a:avLst/>
          </a:prstGeom>
        </p:spPr>
      </p:pic>
      <p:pic>
        <p:nvPicPr>
          <p:cNvPr id="374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1071042" y="7558125"/>
            <a:ext cx="5475870" cy="502072"/>
          </a:xfrm>
          <a:prstGeom prst="rect">
            <a:avLst/>
          </a:prstGeom>
        </p:spPr>
      </p:pic>
      <p:sp>
        <p:nvSpPr>
          <p:cNvPr id="375" name="Text 98"/>
          <p:cNvSpPr/>
          <p:nvPr/>
        </p:nvSpPr>
        <p:spPr>
          <a:xfrm>
            <a:off x="1231702" y="7681950"/>
            <a:ext cx="468058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Merchant Initiated Transaction (MIT) - Cancellation</a:t>
            </a:r>
            <a:endParaRPr lang="en-US" sz="1476" dirty="0"/>
          </a:p>
        </p:txBody>
      </p:sp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546912" y="7558125"/>
            <a:ext cx="1524298" cy="502072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642292" y="7671904"/>
            <a:ext cx="1333508" cy="267779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6722622" y="7725482"/>
            <a:ext cx="160661" cy="160661"/>
          </a:xfrm>
          <a:prstGeom prst="rect">
            <a:avLst/>
          </a:prstGeom>
        </p:spPr>
      </p:pic>
      <p:sp>
        <p:nvSpPr>
          <p:cNvPr id="379" name="Text 99"/>
          <p:cNvSpPr/>
          <p:nvPr/>
        </p:nvSpPr>
        <p:spPr>
          <a:xfrm>
            <a:off x="6910071" y="767860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071191" y="7558125"/>
            <a:ext cx="1524298" cy="502072"/>
          </a:xfrm>
          <a:prstGeom prst="rect">
            <a:avLst/>
          </a:prstGeom>
        </p:spPr>
      </p:pic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166590" y="7671904"/>
            <a:ext cx="1333508" cy="267779"/>
          </a:xfrm>
          <a:prstGeom prst="rect">
            <a:avLst/>
          </a:prstGeom>
        </p:spPr>
      </p:pic>
      <p:pic>
        <p:nvPicPr>
          <p:cNvPr id="382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8246920" y="7725482"/>
            <a:ext cx="160661" cy="160661"/>
          </a:xfrm>
          <a:prstGeom prst="rect">
            <a:avLst/>
          </a:prstGeom>
        </p:spPr>
      </p:pic>
      <p:sp>
        <p:nvSpPr>
          <p:cNvPr id="383" name="Text 100"/>
          <p:cNvSpPr/>
          <p:nvPr/>
        </p:nvSpPr>
        <p:spPr>
          <a:xfrm>
            <a:off x="8434369" y="767860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595489" y="7558125"/>
            <a:ext cx="1524298" cy="502072"/>
          </a:xfrm>
          <a:prstGeom prst="rect">
            <a:avLst/>
          </a:prstGeom>
        </p:spPr>
      </p:pic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690888" y="7671904"/>
            <a:ext cx="1333508" cy="267779"/>
          </a:xfrm>
          <a:prstGeom prst="rect">
            <a:avLst/>
          </a:prstGeom>
        </p:spPr>
      </p:pic>
      <p:pic>
        <p:nvPicPr>
          <p:cNvPr id="386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9771218" y="7725482"/>
            <a:ext cx="160661" cy="160661"/>
          </a:xfrm>
          <a:prstGeom prst="rect">
            <a:avLst/>
          </a:prstGeom>
        </p:spPr>
      </p:pic>
      <p:sp>
        <p:nvSpPr>
          <p:cNvPr id="387" name="Text 101"/>
          <p:cNvSpPr/>
          <p:nvPr/>
        </p:nvSpPr>
        <p:spPr>
          <a:xfrm>
            <a:off x="9958648" y="767860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119786" y="7558125"/>
            <a:ext cx="1524298" cy="502072"/>
          </a:xfrm>
          <a:prstGeom prst="rect">
            <a:avLst/>
          </a:prstGeom>
        </p:spPr>
      </p:pic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215185" y="7671904"/>
            <a:ext cx="1333508" cy="267779"/>
          </a:xfrm>
          <a:prstGeom prst="rect">
            <a:avLst/>
          </a:prstGeom>
        </p:spPr>
      </p:pic>
      <p:pic>
        <p:nvPicPr>
          <p:cNvPr id="390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1295515" y="7725482"/>
            <a:ext cx="160661" cy="160661"/>
          </a:xfrm>
          <a:prstGeom prst="rect">
            <a:avLst/>
          </a:prstGeom>
        </p:spPr>
      </p:pic>
      <p:sp>
        <p:nvSpPr>
          <p:cNvPr id="391" name="Text 102"/>
          <p:cNvSpPr/>
          <p:nvPr/>
        </p:nvSpPr>
        <p:spPr>
          <a:xfrm>
            <a:off x="11482946" y="767860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644084" y="7558125"/>
            <a:ext cx="1524298" cy="502072"/>
          </a:xfrm>
          <a:prstGeom prst="rect">
            <a:avLst/>
          </a:prstGeom>
        </p:spPr>
      </p:pic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739464" y="7671904"/>
            <a:ext cx="1333508" cy="267779"/>
          </a:xfrm>
          <a:prstGeom prst="rect">
            <a:avLst/>
          </a:prstGeom>
        </p:spPr>
      </p:pic>
      <p:pic>
        <p:nvPicPr>
          <p:cNvPr id="394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2819813" y="7725482"/>
            <a:ext cx="160661" cy="160661"/>
          </a:xfrm>
          <a:prstGeom prst="rect">
            <a:avLst/>
          </a:prstGeom>
        </p:spPr>
      </p:pic>
      <p:sp>
        <p:nvSpPr>
          <p:cNvPr id="395" name="Text 103"/>
          <p:cNvSpPr/>
          <p:nvPr/>
        </p:nvSpPr>
        <p:spPr>
          <a:xfrm>
            <a:off x="13007243" y="767860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168382" y="7558125"/>
            <a:ext cx="1524298" cy="502072"/>
          </a:xfrm>
          <a:prstGeom prst="rect">
            <a:avLst/>
          </a:prstGeom>
        </p:spPr>
      </p:pic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263762" y="7671904"/>
            <a:ext cx="1333508" cy="267779"/>
          </a:xfrm>
          <a:prstGeom prst="rect">
            <a:avLst/>
          </a:prstGeom>
        </p:spPr>
      </p:pic>
      <p:pic>
        <p:nvPicPr>
          <p:cNvPr id="398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4344092" y="7725482"/>
            <a:ext cx="160661" cy="160661"/>
          </a:xfrm>
          <a:prstGeom prst="rect">
            <a:avLst/>
          </a:prstGeom>
        </p:spPr>
      </p:pic>
      <p:sp>
        <p:nvSpPr>
          <p:cNvPr id="399" name="Text 104"/>
          <p:cNvSpPr/>
          <p:nvPr/>
        </p:nvSpPr>
        <p:spPr>
          <a:xfrm>
            <a:off x="14531541" y="767860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692661" y="7558125"/>
            <a:ext cx="1524298" cy="502072"/>
          </a:xfrm>
          <a:prstGeom prst="rect">
            <a:avLst/>
          </a:prstGeom>
        </p:spPr>
      </p:pic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788060" y="7671904"/>
            <a:ext cx="1333508" cy="267779"/>
          </a:xfrm>
          <a:prstGeom prst="rect">
            <a:avLst/>
          </a:prstGeom>
        </p:spPr>
      </p:pic>
      <p:pic>
        <p:nvPicPr>
          <p:cNvPr id="402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5868390" y="7725482"/>
            <a:ext cx="160661" cy="160661"/>
          </a:xfrm>
          <a:prstGeom prst="rect">
            <a:avLst/>
          </a:prstGeom>
        </p:spPr>
      </p:pic>
      <p:sp>
        <p:nvSpPr>
          <p:cNvPr id="403" name="Text 105"/>
          <p:cNvSpPr/>
          <p:nvPr/>
        </p:nvSpPr>
        <p:spPr>
          <a:xfrm>
            <a:off x="16055820" y="767860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071042" y="8060196"/>
            <a:ext cx="5475870" cy="502072"/>
          </a:xfrm>
          <a:prstGeom prst="rect">
            <a:avLst/>
          </a:prstGeom>
        </p:spPr>
      </p:pic>
      <p:sp>
        <p:nvSpPr>
          <p:cNvPr id="405" name="Text 106"/>
          <p:cNvSpPr/>
          <p:nvPr/>
        </p:nvSpPr>
        <p:spPr>
          <a:xfrm>
            <a:off x="1231702" y="8184021"/>
            <a:ext cx="47305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Merchant Initiated Transaction (MIT) - Unscheduled</a:t>
            </a:r>
            <a:endParaRPr lang="en-US" sz="1476" dirty="0"/>
          </a:p>
        </p:txBody>
      </p:sp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642292" y="8173975"/>
            <a:ext cx="1333508" cy="267779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6722622" y="8227554"/>
            <a:ext cx="160661" cy="160661"/>
          </a:xfrm>
          <a:prstGeom prst="rect">
            <a:avLst/>
          </a:prstGeom>
        </p:spPr>
      </p:pic>
      <p:sp>
        <p:nvSpPr>
          <p:cNvPr id="408" name="Text 107"/>
          <p:cNvSpPr/>
          <p:nvPr/>
        </p:nvSpPr>
        <p:spPr>
          <a:xfrm>
            <a:off x="6910071" y="8180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9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8166590" y="8173975"/>
            <a:ext cx="1333508" cy="267779"/>
          </a:xfrm>
          <a:prstGeom prst="rect">
            <a:avLst/>
          </a:prstGeom>
        </p:spPr>
      </p:pic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8246920" y="8227554"/>
            <a:ext cx="160661" cy="160661"/>
          </a:xfrm>
          <a:prstGeom prst="rect">
            <a:avLst/>
          </a:prstGeom>
        </p:spPr>
      </p:pic>
      <p:sp>
        <p:nvSpPr>
          <p:cNvPr id="411" name="Text 108"/>
          <p:cNvSpPr/>
          <p:nvPr/>
        </p:nvSpPr>
        <p:spPr>
          <a:xfrm>
            <a:off x="8434369" y="8180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2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9690888" y="8173975"/>
            <a:ext cx="1333508" cy="267779"/>
          </a:xfrm>
          <a:prstGeom prst="rect">
            <a:avLst/>
          </a:prstGeom>
        </p:spPr>
      </p:pic>
      <p:pic>
        <p:nvPicPr>
          <p:cNvPr id="413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9771218" y="8227554"/>
            <a:ext cx="160661" cy="160661"/>
          </a:xfrm>
          <a:prstGeom prst="rect">
            <a:avLst/>
          </a:prstGeom>
        </p:spPr>
      </p:pic>
      <p:sp>
        <p:nvSpPr>
          <p:cNvPr id="414" name="Text 109"/>
          <p:cNvSpPr/>
          <p:nvPr/>
        </p:nvSpPr>
        <p:spPr>
          <a:xfrm>
            <a:off x="9958648" y="8180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5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1215185" y="8173975"/>
            <a:ext cx="1333508" cy="267779"/>
          </a:xfrm>
          <a:prstGeom prst="rect">
            <a:avLst/>
          </a:prstGeom>
        </p:spPr>
      </p:pic>
      <p:pic>
        <p:nvPicPr>
          <p:cNvPr id="416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1295515" y="8227554"/>
            <a:ext cx="160661" cy="160661"/>
          </a:xfrm>
          <a:prstGeom prst="rect">
            <a:avLst/>
          </a:prstGeom>
        </p:spPr>
      </p:pic>
      <p:sp>
        <p:nvSpPr>
          <p:cNvPr id="417" name="Text 110"/>
          <p:cNvSpPr/>
          <p:nvPr/>
        </p:nvSpPr>
        <p:spPr>
          <a:xfrm>
            <a:off x="11482946" y="8180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8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2739464" y="8173975"/>
            <a:ext cx="1333508" cy="267779"/>
          </a:xfrm>
          <a:prstGeom prst="rect">
            <a:avLst/>
          </a:prstGeom>
        </p:spPr>
      </p:pic>
      <p:pic>
        <p:nvPicPr>
          <p:cNvPr id="419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2819813" y="8227554"/>
            <a:ext cx="160661" cy="160661"/>
          </a:xfrm>
          <a:prstGeom prst="rect">
            <a:avLst/>
          </a:prstGeom>
        </p:spPr>
      </p:pic>
      <p:sp>
        <p:nvSpPr>
          <p:cNvPr id="420" name="Text 111"/>
          <p:cNvSpPr/>
          <p:nvPr/>
        </p:nvSpPr>
        <p:spPr>
          <a:xfrm>
            <a:off x="13007243" y="8180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1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4263762" y="8173975"/>
            <a:ext cx="1333508" cy="267779"/>
          </a:xfrm>
          <a:prstGeom prst="rect">
            <a:avLst/>
          </a:prstGeom>
        </p:spPr>
      </p:pic>
      <p:pic>
        <p:nvPicPr>
          <p:cNvPr id="422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4344092" y="8227554"/>
            <a:ext cx="160661" cy="160661"/>
          </a:xfrm>
          <a:prstGeom prst="rect">
            <a:avLst/>
          </a:prstGeom>
        </p:spPr>
      </p:pic>
      <p:sp>
        <p:nvSpPr>
          <p:cNvPr id="423" name="Text 112"/>
          <p:cNvSpPr/>
          <p:nvPr/>
        </p:nvSpPr>
        <p:spPr>
          <a:xfrm>
            <a:off x="14531541" y="8180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4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5788060" y="8173975"/>
            <a:ext cx="1333508" cy="267779"/>
          </a:xfrm>
          <a:prstGeom prst="rect">
            <a:avLst/>
          </a:prstGeom>
        </p:spPr>
      </p:pic>
      <p:pic>
        <p:nvPicPr>
          <p:cNvPr id="425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15868390" y="8227554"/>
            <a:ext cx="160661" cy="160661"/>
          </a:xfrm>
          <a:prstGeom prst="rect">
            <a:avLst/>
          </a:prstGeom>
        </p:spPr>
      </p:pic>
      <p:sp>
        <p:nvSpPr>
          <p:cNvPr id="426" name="Text 113"/>
          <p:cNvSpPr/>
          <p:nvPr/>
        </p:nvSpPr>
        <p:spPr>
          <a:xfrm>
            <a:off x="16055820" y="818067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27" name="Text 114"/>
          <p:cNvSpPr/>
          <p:nvPr/>
        </p:nvSpPr>
        <p:spPr>
          <a:xfrm>
            <a:off x="7753369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859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192" y="321320"/>
            <a:ext cx="212026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3" y="1395040"/>
            <a:ext cx="1611914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1395003"/>
            <a:ext cx="5551736" cy="535521"/>
          </a:xfrm>
          <a:prstGeom prst="rect">
            <a:avLst/>
          </a:prstGeom>
        </p:spPr>
      </p:pic>
      <p:pic>
        <p:nvPicPr>
          <p:cNvPr id="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298" y="1395003"/>
            <a:ext cx="1509601" cy="535521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6803194" y="1518828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709" y="1552315"/>
            <a:ext cx="214208" cy="214208"/>
          </a:xfrm>
          <a:prstGeom prst="rect">
            <a:avLst/>
          </a:prstGeom>
        </p:spPr>
      </p:pic>
      <p:pic>
        <p:nvPicPr>
          <p:cNvPr id="12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899" y="1395003"/>
            <a:ext cx="1509601" cy="535521"/>
          </a:xfrm>
          <a:prstGeom prst="rect">
            <a:avLst/>
          </a:prstGeom>
        </p:spPr>
      </p:pic>
      <p:sp>
        <p:nvSpPr>
          <p:cNvPr id="13" name="Text 4"/>
          <p:cNvSpPr/>
          <p:nvPr/>
        </p:nvSpPr>
        <p:spPr>
          <a:xfrm>
            <a:off x="8498960" y="1518828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2238" y="1552315"/>
            <a:ext cx="214208" cy="214208"/>
          </a:xfrm>
          <a:prstGeom prst="rect">
            <a:avLst/>
          </a:prstGeom>
        </p:spPr>
      </p:pic>
      <p:pic>
        <p:nvPicPr>
          <p:cNvPr id="15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500" y="1395003"/>
            <a:ext cx="1509601" cy="535521"/>
          </a:xfrm>
          <a:prstGeom prst="rect">
            <a:avLst/>
          </a:prstGeom>
        </p:spPr>
      </p:pic>
      <p:sp>
        <p:nvSpPr>
          <p:cNvPr id="16" name="Text 5"/>
          <p:cNvSpPr/>
          <p:nvPr/>
        </p:nvSpPr>
        <p:spPr>
          <a:xfrm>
            <a:off x="10040969" y="1518828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543" y="1552315"/>
            <a:ext cx="214208" cy="214208"/>
          </a:xfrm>
          <a:prstGeom prst="rect">
            <a:avLst/>
          </a:prstGeom>
        </p:spPr>
      </p:pic>
      <p:pic>
        <p:nvPicPr>
          <p:cNvPr id="1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2101" y="1395003"/>
            <a:ext cx="1509601" cy="535521"/>
          </a:xfrm>
          <a:prstGeom prst="rect">
            <a:avLst/>
          </a:prstGeom>
        </p:spPr>
      </p:pic>
      <p:sp>
        <p:nvSpPr>
          <p:cNvPr id="19" name="Text 6"/>
          <p:cNvSpPr/>
          <p:nvPr/>
        </p:nvSpPr>
        <p:spPr>
          <a:xfrm>
            <a:off x="11457515" y="1518828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975" y="1552315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702" y="1395003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2903901" y="1518828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865" y="1552315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1302" y="1395003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4471470" y="1518828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6535" y="1552315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903" y="1395003"/>
            <a:ext cx="1509810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5914210" y="1518828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3201" y="1552315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8168" y="2022016"/>
            <a:ext cx="16171664" cy="6551414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1563" y="2035411"/>
            <a:ext cx="16144875" cy="502072"/>
          </a:xfrm>
          <a:prstGeom prst="rect">
            <a:avLst/>
          </a:prstGeom>
        </p:spPr>
      </p:pic>
      <p:pic>
        <p:nvPicPr>
          <p:cNvPr id="32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1563" y="2035411"/>
            <a:ext cx="5475870" cy="502072"/>
          </a:xfrm>
          <a:prstGeom prst="rect">
            <a:avLst/>
          </a:prstGeom>
        </p:spPr>
      </p:pic>
      <p:sp>
        <p:nvSpPr>
          <p:cNvPr id="33" name="Text 10"/>
          <p:cNvSpPr/>
          <p:nvPr/>
        </p:nvSpPr>
        <p:spPr>
          <a:xfrm>
            <a:off x="1232222" y="2159236"/>
            <a:ext cx="153019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Card Verification</a:t>
            </a:r>
            <a:endParaRPr lang="en-US" sz="1476" dirty="0"/>
          </a:p>
        </p:txBody>
      </p:sp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47433" y="2035411"/>
            <a:ext cx="1524298" cy="502072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642813" y="2149190"/>
            <a:ext cx="1333508" cy="267779"/>
          </a:xfrm>
          <a:prstGeom prst="rect">
            <a:avLst/>
          </a:prstGeom>
        </p:spPr>
      </p:pic>
      <p:pic>
        <p:nvPicPr>
          <p:cNvPr id="36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3143" y="2202731"/>
            <a:ext cx="160661" cy="160661"/>
          </a:xfrm>
          <a:prstGeom prst="rect">
            <a:avLst/>
          </a:prstGeom>
        </p:spPr>
      </p:pic>
      <p:sp>
        <p:nvSpPr>
          <p:cNvPr id="37" name="Text 11"/>
          <p:cNvSpPr/>
          <p:nvPr/>
        </p:nvSpPr>
        <p:spPr>
          <a:xfrm>
            <a:off x="6910592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1712" y="2035411"/>
            <a:ext cx="1524298" cy="502072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167111" y="2149190"/>
            <a:ext cx="1333508" cy="267779"/>
          </a:xfrm>
          <a:prstGeom prst="rect">
            <a:avLst/>
          </a:prstGeom>
        </p:spPr>
      </p:pic>
      <p:pic>
        <p:nvPicPr>
          <p:cNvPr id="40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247441" y="2202731"/>
            <a:ext cx="160661" cy="160661"/>
          </a:xfrm>
          <a:prstGeom prst="rect">
            <a:avLst/>
          </a:prstGeom>
        </p:spPr>
      </p:pic>
      <p:sp>
        <p:nvSpPr>
          <p:cNvPr id="41" name="Text 12"/>
          <p:cNvSpPr/>
          <p:nvPr/>
        </p:nvSpPr>
        <p:spPr>
          <a:xfrm>
            <a:off x="8434890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596010" y="2035411"/>
            <a:ext cx="1524298" cy="502072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44218" y="2149190"/>
            <a:ext cx="1027881" cy="267779"/>
          </a:xfrm>
          <a:prstGeom prst="rect">
            <a:avLst/>
          </a:prstGeom>
        </p:spPr>
      </p:pic>
      <p:pic>
        <p:nvPicPr>
          <p:cNvPr id="44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24548" y="2202731"/>
            <a:ext cx="160661" cy="160661"/>
          </a:xfrm>
          <a:prstGeom prst="rect">
            <a:avLst/>
          </a:prstGeom>
        </p:spPr>
      </p:pic>
      <p:sp>
        <p:nvSpPr>
          <p:cNvPr id="45" name="Text 13"/>
          <p:cNvSpPr/>
          <p:nvPr/>
        </p:nvSpPr>
        <p:spPr>
          <a:xfrm>
            <a:off x="10111997" y="215588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20307" y="2035411"/>
            <a:ext cx="1524298" cy="502072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15706" y="2149190"/>
            <a:ext cx="1333508" cy="267779"/>
          </a:xfrm>
          <a:prstGeom prst="rect">
            <a:avLst/>
          </a:prstGeom>
        </p:spPr>
      </p:pic>
      <p:pic>
        <p:nvPicPr>
          <p:cNvPr id="48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296036" y="2202731"/>
            <a:ext cx="160661" cy="160661"/>
          </a:xfrm>
          <a:prstGeom prst="rect">
            <a:avLst/>
          </a:prstGeom>
        </p:spPr>
      </p:pic>
      <p:sp>
        <p:nvSpPr>
          <p:cNvPr id="49" name="Text 14"/>
          <p:cNvSpPr/>
          <p:nvPr/>
        </p:nvSpPr>
        <p:spPr>
          <a:xfrm>
            <a:off x="11483467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44605" y="2035411"/>
            <a:ext cx="1524298" cy="502072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39985" y="2149190"/>
            <a:ext cx="1333508" cy="267779"/>
          </a:xfrm>
          <a:prstGeom prst="rect">
            <a:avLst/>
          </a:prstGeom>
        </p:spPr>
      </p:pic>
      <p:pic>
        <p:nvPicPr>
          <p:cNvPr id="52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20334" y="2202731"/>
            <a:ext cx="160661" cy="160661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3007764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68903" y="2035411"/>
            <a:ext cx="1524298" cy="502072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64283" y="2149190"/>
            <a:ext cx="1333508" cy="267779"/>
          </a:xfrm>
          <a:prstGeom prst="rect">
            <a:avLst/>
          </a:prstGeom>
        </p:spPr>
      </p:pic>
      <p:pic>
        <p:nvPicPr>
          <p:cNvPr id="56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44613" y="2202731"/>
            <a:ext cx="160661" cy="160661"/>
          </a:xfrm>
          <a:prstGeom prst="rect">
            <a:avLst/>
          </a:prstGeom>
        </p:spPr>
      </p:pic>
      <p:sp>
        <p:nvSpPr>
          <p:cNvPr id="57" name="Text 16"/>
          <p:cNvSpPr/>
          <p:nvPr/>
        </p:nvSpPr>
        <p:spPr>
          <a:xfrm>
            <a:off x="14532062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693182" y="2035411"/>
            <a:ext cx="1524298" cy="502072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788580" y="2149190"/>
            <a:ext cx="1333508" cy="267779"/>
          </a:xfrm>
          <a:prstGeom prst="rect">
            <a:avLst/>
          </a:prstGeom>
        </p:spPr>
      </p:pic>
      <p:pic>
        <p:nvPicPr>
          <p:cNvPr id="60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68910" y="2202731"/>
            <a:ext cx="160661" cy="160661"/>
          </a:xfrm>
          <a:prstGeom prst="rect">
            <a:avLst/>
          </a:prstGeom>
        </p:spPr>
      </p:pic>
      <p:sp>
        <p:nvSpPr>
          <p:cNvPr id="61" name="Text 17"/>
          <p:cNvSpPr/>
          <p:nvPr/>
        </p:nvSpPr>
        <p:spPr>
          <a:xfrm>
            <a:off x="16056341" y="215588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71563" y="2537482"/>
            <a:ext cx="16144875" cy="502072"/>
          </a:xfrm>
          <a:prstGeom prst="rect">
            <a:avLst/>
          </a:prstGeom>
        </p:spPr>
      </p:pic>
      <p:pic>
        <p:nvPicPr>
          <p:cNvPr id="63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1563" y="2537482"/>
            <a:ext cx="5475870" cy="502072"/>
          </a:xfrm>
          <a:prstGeom prst="rect">
            <a:avLst/>
          </a:prstGeom>
        </p:spPr>
      </p:pic>
      <p:sp>
        <p:nvSpPr>
          <p:cNvPr id="64" name="Text 18"/>
          <p:cNvSpPr/>
          <p:nvPr/>
        </p:nvSpPr>
        <p:spPr>
          <a:xfrm>
            <a:off x="1232222" y="2661345"/>
            <a:ext cx="228028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Zero Value Authorization</a:t>
            </a:r>
            <a:endParaRPr lang="en-US" sz="1476" dirty="0"/>
          </a:p>
        </p:txBody>
      </p:sp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47433" y="2537482"/>
            <a:ext cx="1524298" cy="502072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642813" y="2651299"/>
            <a:ext cx="1333508" cy="267779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23143" y="2704840"/>
            <a:ext cx="160661" cy="160661"/>
          </a:xfrm>
          <a:prstGeom prst="rect">
            <a:avLst/>
          </a:prstGeom>
        </p:spPr>
      </p:pic>
      <p:sp>
        <p:nvSpPr>
          <p:cNvPr id="68" name="Text 19"/>
          <p:cNvSpPr/>
          <p:nvPr/>
        </p:nvSpPr>
        <p:spPr>
          <a:xfrm>
            <a:off x="6910592" y="26579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71712" y="2537482"/>
            <a:ext cx="1524298" cy="502072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167111" y="2651299"/>
            <a:ext cx="1333508" cy="267779"/>
          </a:xfrm>
          <a:prstGeom prst="rect">
            <a:avLst/>
          </a:prstGeom>
        </p:spPr>
      </p:pic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247441" y="2704840"/>
            <a:ext cx="160661" cy="160661"/>
          </a:xfrm>
          <a:prstGeom prst="rect">
            <a:avLst/>
          </a:prstGeom>
        </p:spPr>
      </p:pic>
      <p:sp>
        <p:nvSpPr>
          <p:cNvPr id="72" name="Text 20"/>
          <p:cNvSpPr/>
          <p:nvPr/>
        </p:nvSpPr>
        <p:spPr>
          <a:xfrm>
            <a:off x="8434890" y="26579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596010" y="2537482"/>
            <a:ext cx="1524298" cy="502072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44218" y="2651299"/>
            <a:ext cx="1027881" cy="267779"/>
          </a:xfrm>
          <a:prstGeom prst="rect">
            <a:avLst/>
          </a:prstGeom>
        </p:spPr>
      </p:pic>
      <p:pic>
        <p:nvPicPr>
          <p:cNvPr id="75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24548" y="2704840"/>
            <a:ext cx="160661" cy="160661"/>
          </a:xfrm>
          <a:prstGeom prst="rect">
            <a:avLst/>
          </a:prstGeom>
        </p:spPr>
      </p:pic>
      <p:sp>
        <p:nvSpPr>
          <p:cNvPr id="76" name="Text 21"/>
          <p:cNvSpPr/>
          <p:nvPr/>
        </p:nvSpPr>
        <p:spPr>
          <a:xfrm>
            <a:off x="10111997" y="265799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20307" y="2537482"/>
            <a:ext cx="1524298" cy="502072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15706" y="2651299"/>
            <a:ext cx="1333508" cy="267779"/>
          </a:xfrm>
          <a:prstGeom prst="rect">
            <a:avLst/>
          </a:prstGeom>
        </p:spPr>
      </p:pic>
      <p:pic>
        <p:nvPicPr>
          <p:cNvPr id="79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296036" y="2704840"/>
            <a:ext cx="160661" cy="160661"/>
          </a:xfrm>
          <a:prstGeom prst="rect">
            <a:avLst/>
          </a:prstGeom>
        </p:spPr>
      </p:pic>
      <p:sp>
        <p:nvSpPr>
          <p:cNvPr id="80" name="Text 22"/>
          <p:cNvSpPr/>
          <p:nvPr/>
        </p:nvSpPr>
        <p:spPr>
          <a:xfrm>
            <a:off x="11483467" y="26579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44605" y="2537482"/>
            <a:ext cx="1524298" cy="502072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39985" y="2651299"/>
            <a:ext cx="1333508" cy="267779"/>
          </a:xfrm>
          <a:prstGeom prst="rect">
            <a:avLst/>
          </a:prstGeom>
        </p:spPr>
      </p:pic>
      <p:pic>
        <p:nvPicPr>
          <p:cNvPr id="83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20334" y="2704840"/>
            <a:ext cx="160661" cy="160661"/>
          </a:xfrm>
          <a:prstGeom prst="rect">
            <a:avLst/>
          </a:prstGeom>
        </p:spPr>
      </p:pic>
      <p:sp>
        <p:nvSpPr>
          <p:cNvPr id="84" name="Text 23"/>
          <p:cNvSpPr/>
          <p:nvPr/>
        </p:nvSpPr>
        <p:spPr>
          <a:xfrm>
            <a:off x="13007764" y="26579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68903" y="2537482"/>
            <a:ext cx="1524298" cy="502072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64283" y="2651299"/>
            <a:ext cx="1333508" cy="267779"/>
          </a:xfrm>
          <a:prstGeom prst="rect">
            <a:avLst/>
          </a:prstGeom>
        </p:spPr>
      </p:pic>
      <p:pic>
        <p:nvPicPr>
          <p:cNvPr id="87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44613" y="2704840"/>
            <a:ext cx="160661" cy="160661"/>
          </a:xfrm>
          <a:prstGeom prst="rect">
            <a:avLst/>
          </a:prstGeom>
        </p:spPr>
      </p:pic>
      <p:sp>
        <p:nvSpPr>
          <p:cNvPr id="88" name="Text 24"/>
          <p:cNvSpPr/>
          <p:nvPr/>
        </p:nvSpPr>
        <p:spPr>
          <a:xfrm>
            <a:off x="14532062" y="26579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693182" y="2537482"/>
            <a:ext cx="1524298" cy="502072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788580" y="2651299"/>
            <a:ext cx="1333508" cy="267779"/>
          </a:xfrm>
          <a:prstGeom prst="rect">
            <a:avLst/>
          </a:prstGeom>
        </p:spPr>
      </p:pic>
      <p:pic>
        <p:nvPicPr>
          <p:cNvPr id="91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68910" y="2704840"/>
            <a:ext cx="160661" cy="160661"/>
          </a:xfrm>
          <a:prstGeom prst="rect">
            <a:avLst/>
          </a:prstGeom>
        </p:spPr>
      </p:pic>
      <p:sp>
        <p:nvSpPr>
          <p:cNvPr id="92" name="Text 25"/>
          <p:cNvSpPr/>
          <p:nvPr/>
        </p:nvSpPr>
        <p:spPr>
          <a:xfrm>
            <a:off x="16056341" y="265799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71563" y="3039554"/>
            <a:ext cx="16144875" cy="502072"/>
          </a:xfrm>
          <a:prstGeom prst="rect">
            <a:avLst/>
          </a:prstGeom>
        </p:spPr>
      </p:pic>
      <p:pic>
        <p:nvPicPr>
          <p:cNvPr id="94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71563" y="3039554"/>
            <a:ext cx="5475870" cy="502072"/>
          </a:xfrm>
          <a:prstGeom prst="rect">
            <a:avLst/>
          </a:prstGeom>
        </p:spPr>
      </p:pic>
      <p:sp>
        <p:nvSpPr>
          <p:cNvPr id="95" name="Text 26"/>
          <p:cNvSpPr/>
          <p:nvPr/>
        </p:nvSpPr>
        <p:spPr>
          <a:xfrm>
            <a:off x="1232222" y="3163416"/>
            <a:ext cx="246030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Billing Descriptor</a:t>
            </a:r>
            <a:endParaRPr lang="en-US" sz="1476" dirty="0"/>
          </a:p>
        </p:txBody>
      </p:sp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47433" y="3039554"/>
            <a:ext cx="1524298" cy="502072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642813" y="3153370"/>
            <a:ext cx="1333508" cy="267779"/>
          </a:xfrm>
          <a:prstGeom prst="rect">
            <a:avLst/>
          </a:prstGeom>
        </p:spPr>
      </p:pic>
      <p:pic>
        <p:nvPicPr>
          <p:cNvPr id="98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23143" y="3206911"/>
            <a:ext cx="160661" cy="160661"/>
          </a:xfrm>
          <a:prstGeom prst="rect">
            <a:avLst/>
          </a:prstGeom>
        </p:spPr>
      </p:pic>
      <p:sp>
        <p:nvSpPr>
          <p:cNvPr id="99" name="Text 27"/>
          <p:cNvSpPr/>
          <p:nvPr/>
        </p:nvSpPr>
        <p:spPr>
          <a:xfrm>
            <a:off x="6910592" y="31600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71712" y="3039554"/>
            <a:ext cx="1524298" cy="502072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167111" y="3153370"/>
            <a:ext cx="1333508" cy="267779"/>
          </a:xfrm>
          <a:prstGeom prst="rect">
            <a:avLst/>
          </a:prstGeom>
        </p:spPr>
      </p:pic>
      <p:pic>
        <p:nvPicPr>
          <p:cNvPr id="102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247441" y="3206911"/>
            <a:ext cx="160661" cy="160661"/>
          </a:xfrm>
          <a:prstGeom prst="rect">
            <a:avLst/>
          </a:prstGeom>
        </p:spPr>
      </p:pic>
      <p:sp>
        <p:nvSpPr>
          <p:cNvPr id="103" name="Text 28"/>
          <p:cNvSpPr/>
          <p:nvPr/>
        </p:nvSpPr>
        <p:spPr>
          <a:xfrm>
            <a:off x="8434890" y="31600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596010" y="3039554"/>
            <a:ext cx="1524298" cy="502072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691408" y="3153370"/>
            <a:ext cx="1333508" cy="267779"/>
          </a:xfrm>
          <a:prstGeom prst="rect">
            <a:avLst/>
          </a:prstGeom>
        </p:spPr>
      </p:pic>
      <p:pic>
        <p:nvPicPr>
          <p:cNvPr id="106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771738" y="3206911"/>
            <a:ext cx="160661" cy="160661"/>
          </a:xfrm>
          <a:prstGeom prst="rect">
            <a:avLst/>
          </a:prstGeom>
        </p:spPr>
      </p:pic>
      <p:sp>
        <p:nvSpPr>
          <p:cNvPr id="107" name="Text 29"/>
          <p:cNvSpPr/>
          <p:nvPr/>
        </p:nvSpPr>
        <p:spPr>
          <a:xfrm>
            <a:off x="9959169" y="31600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20307" y="3039554"/>
            <a:ext cx="1524298" cy="502072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15706" y="3153370"/>
            <a:ext cx="1333508" cy="267779"/>
          </a:xfrm>
          <a:prstGeom prst="rect">
            <a:avLst/>
          </a:prstGeom>
        </p:spPr>
      </p:pic>
      <p:pic>
        <p:nvPicPr>
          <p:cNvPr id="110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296036" y="3206911"/>
            <a:ext cx="160661" cy="160661"/>
          </a:xfrm>
          <a:prstGeom prst="rect">
            <a:avLst/>
          </a:prstGeom>
        </p:spPr>
      </p:pic>
      <p:sp>
        <p:nvSpPr>
          <p:cNvPr id="111" name="Text 30"/>
          <p:cNvSpPr/>
          <p:nvPr/>
        </p:nvSpPr>
        <p:spPr>
          <a:xfrm>
            <a:off x="11483467" y="31600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44605" y="3039554"/>
            <a:ext cx="1524298" cy="502072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39985" y="3153370"/>
            <a:ext cx="1333508" cy="267779"/>
          </a:xfrm>
          <a:prstGeom prst="rect">
            <a:avLst/>
          </a:prstGeom>
        </p:spPr>
      </p:pic>
      <p:pic>
        <p:nvPicPr>
          <p:cNvPr id="114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20334" y="3206911"/>
            <a:ext cx="160661" cy="160661"/>
          </a:xfrm>
          <a:prstGeom prst="rect">
            <a:avLst/>
          </a:prstGeom>
        </p:spPr>
      </p:pic>
      <p:sp>
        <p:nvSpPr>
          <p:cNvPr id="115" name="Text 31"/>
          <p:cNvSpPr/>
          <p:nvPr/>
        </p:nvSpPr>
        <p:spPr>
          <a:xfrm>
            <a:off x="13007764" y="31600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68903" y="3039554"/>
            <a:ext cx="1524298" cy="502072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64283" y="3153370"/>
            <a:ext cx="1333508" cy="267779"/>
          </a:xfrm>
          <a:prstGeom prst="rect">
            <a:avLst/>
          </a:prstGeom>
        </p:spPr>
      </p:pic>
      <p:pic>
        <p:nvPicPr>
          <p:cNvPr id="118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44613" y="3206911"/>
            <a:ext cx="160661" cy="160661"/>
          </a:xfrm>
          <a:prstGeom prst="rect">
            <a:avLst/>
          </a:prstGeom>
        </p:spPr>
      </p:pic>
      <p:sp>
        <p:nvSpPr>
          <p:cNvPr id="119" name="Text 32"/>
          <p:cNvSpPr/>
          <p:nvPr/>
        </p:nvSpPr>
        <p:spPr>
          <a:xfrm>
            <a:off x="14532062" y="31600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693182" y="3039554"/>
            <a:ext cx="1524298" cy="502072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788580" y="3153370"/>
            <a:ext cx="1333508" cy="267779"/>
          </a:xfrm>
          <a:prstGeom prst="rect">
            <a:avLst/>
          </a:prstGeom>
        </p:spPr>
      </p:pic>
      <p:pic>
        <p:nvPicPr>
          <p:cNvPr id="122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68910" y="3206911"/>
            <a:ext cx="160661" cy="160661"/>
          </a:xfrm>
          <a:prstGeom prst="rect">
            <a:avLst/>
          </a:prstGeom>
        </p:spPr>
      </p:pic>
      <p:sp>
        <p:nvSpPr>
          <p:cNvPr id="123" name="Text 33"/>
          <p:cNvSpPr/>
          <p:nvPr/>
        </p:nvSpPr>
        <p:spPr>
          <a:xfrm>
            <a:off x="16056341" y="316006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71563" y="3541626"/>
            <a:ext cx="16144875" cy="502072"/>
          </a:xfrm>
          <a:prstGeom prst="rect">
            <a:avLst/>
          </a:prstGeom>
        </p:spPr>
      </p:pic>
      <p:pic>
        <p:nvPicPr>
          <p:cNvPr id="125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71563" y="3541626"/>
            <a:ext cx="5475870" cy="502072"/>
          </a:xfrm>
          <a:prstGeom prst="rect">
            <a:avLst/>
          </a:prstGeom>
        </p:spPr>
      </p:pic>
      <p:sp>
        <p:nvSpPr>
          <p:cNvPr id="126" name="Text 34"/>
          <p:cNvSpPr/>
          <p:nvPr/>
        </p:nvSpPr>
        <p:spPr>
          <a:xfrm>
            <a:off x="1232222" y="3665488"/>
            <a:ext cx="139017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Soft Descriptor</a:t>
            </a:r>
            <a:endParaRPr lang="en-US" sz="1476" dirty="0"/>
          </a:p>
        </p:txBody>
      </p:sp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47433" y="3541626"/>
            <a:ext cx="1524298" cy="502072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642813" y="3655442"/>
            <a:ext cx="1333508" cy="267779"/>
          </a:xfrm>
          <a:prstGeom prst="rect">
            <a:avLst/>
          </a:prstGeom>
        </p:spPr>
      </p:pic>
      <p:pic>
        <p:nvPicPr>
          <p:cNvPr id="129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23143" y="3708983"/>
            <a:ext cx="160661" cy="160661"/>
          </a:xfrm>
          <a:prstGeom prst="rect">
            <a:avLst/>
          </a:prstGeom>
        </p:spPr>
      </p:pic>
      <p:sp>
        <p:nvSpPr>
          <p:cNvPr id="130" name="Text 35"/>
          <p:cNvSpPr/>
          <p:nvPr/>
        </p:nvSpPr>
        <p:spPr>
          <a:xfrm>
            <a:off x="6910592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71712" y="3541626"/>
            <a:ext cx="1524298" cy="502072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167111" y="3655442"/>
            <a:ext cx="1333508" cy="267779"/>
          </a:xfrm>
          <a:prstGeom prst="rect">
            <a:avLst/>
          </a:prstGeom>
        </p:spPr>
      </p:pic>
      <p:pic>
        <p:nvPicPr>
          <p:cNvPr id="133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247441" y="3708983"/>
            <a:ext cx="160661" cy="160661"/>
          </a:xfrm>
          <a:prstGeom prst="rect">
            <a:avLst/>
          </a:prstGeom>
        </p:spPr>
      </p:pic>
      <p:sp>
        <p:nvSpPr>
          <p:cNvPr id="134" name="Text 36"/>
          <p:cNvSpPr/>
          <p:nvPr/>
        </p:nvSpPr>
        <p:spPr>
          <a:xfrm>
            <a:off x="8434890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596010" y="3541626"/>
            <a:ext cx="1524298" cy="502072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691408" y="3655442"/>
            <a:ext cx="1333508" cy="267779"/>
          </a:xfrm>
          <a:prstGeom prst="rect">
            <a:avLst/>
          </a:prstGeom>
        </p:spPr>
      </p:pic>
      <p:pic>
        <p:nvPicPr>
          <p:cNvPr id="137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771738" y="3708983"/>
            <a:ext cx="160661" cy="160661"/>
          </a:xfrm>
          <a:prstGeom prst="rect">
            <a:avLst/>
          </a:prstGeom>
        </p:spPr>
      </p:pic>
      <p:sp>
        <p:nvSpPr>
          <p:cNvPr id="138" name="Text 37"/>
          <p:cNvSpPr/>
          <p:nvPr/>
        </p:nvSpPr>
        <p:spPr>
          <a:xfrm>
            <a:off x="9959169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20307" y="3541626"/>
            <a:ext cx="1524298" cy="502072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15706" y="3655442"/>
            <a:ext cx="1333508" cy="267779"/>
          </a:xfrm>
          <a:prstGeom prst="rect">
            <a:avLst/>
          </a:prstGeom>
        </p:spPr>
      </p:pic>
      <p:pic>
        <p:nvPicPr>
          <p:cNvPr id="141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296036" y="3708983"/>
            <a:ext cx="160661" cy="160661"/>
          </a:xfrm>
          <a:prstGeom prst="rect">
            <a:avLst/>
          </a:prstGeom>
        </p:spPr>
      </p:pic>
      <p:sp>
        <p:nvSpPr>
          <p:cNvPr id="142" name="Text 38"/>
          <p:cNvSpPr/>
          <p:nvPr/>
        </p:nvSpPr>
        <p:spPr>
          <a:xfrm>
            <a:off x="11483467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44605" y="3541626"/>
            <a:ext cx="1524298" cy="502072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39985" y="3655442"/>
            <a:ext cx="1333508" cy="267779"/>
          </a:xfrm>
          <a:prstGeom prst="rect">
            <a:avLst/>
          </a:prstGeom>
        </p:spPr>
      </p:pic>
      <p:pic>
        <p:nvPicPr>
          <p:cNvPr id="145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20334" y="3708983"/>
            <a:ext cx="160661" cy="160661"/>
          </a:xfrm>
          <a:prstGeom prst="rect">
            <a:avLst/>
          </a:prstGeom>
        </p:spPr>
      </p:pic>
      <p:sp>
        <p:nvSpPr>
          <p:cNvPr id="146" name="Text 39"/>
          <p:cNvSpPr/>
          <p:nvPr/>
        </p:nvSpPr>
        <p:spPr>
          <a:xfrm>
            <a:off x="13007764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68903" y="3541626"/>
            <a:ext cx="1524298" cy="502072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64283" y="3655442"/>
            <a:ext cx="1333508" cy="267779"/>
          </a:xfrm>
          <a:prstGeom prst="rect">
            <a:avLst/>
          </a:prstGeom>
        </p:spPr>
      </p:pic>
      <p:pic>
        <p:nvPicPr>
          <p:cNvPr id="149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44613" y="3708983"/>
            <a:ext cx="160661" cy="160661"/>
          </a:xfrm>
          <a:prstGeom prst="rect">
            <a:avLst/>
          </a:prstGeom>
        </p:spPr>
      </p:pic>
      <p:sp>
        <p:nvSpPr>
          <p:cNvPr id="150" name="Text 40"/>
          <p:cNvSpPr/>
          <p:nvPr/>
        </p:nvSpPr>
        <p:spPr>
          <a:xfrm>
            <a:off x="14532062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693182" y="3541626"/>
            <a:ext cx="1524298" cy="502072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788580" y="3655442"/>
            <a:ext cx="1333508" cy="267779"/>
          </a:xfrm>
          <a:prstGeom prst="rect">
            <a:avLst/>
          </a:prstGeom>
        </p:spPr>
      </p:pic>
      <p:pic>
        <p:nvPicPr>
          <p:cNvPr id="153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68910" y="3708983"/>
            <a:ext cx="160661" cy="160661"/>
          </a:xfrm>
          <a:prstGeom prst="rect">
            <a:avLst/>
          </a:prstGeom>
        </p:spPr>
      </p:pic>
      <p:sp>
        <p:nvSpPr>
          <p:cNvPr id="154" name="Text 41"/>
          <p:cNvSpPr/>
          <p:nvPr/>
        </p:nvSpPr>
        <p:spPr>
          <a:xfrm>
            <a:off x="16056341" y="366213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71563" y="4043660"/>
            <a:ext cx="16144875" cy="502072"/>
          </a:xfrm>
          <a:prstGeom prst="rect">
            <a:avLst/>
          </a:prstGeom>
        </p:spPr>
      </p:pic>
      <p:pic>
        <p:nvPicPr>
          <p:cNvPr id="156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71563" y="4043660"/>
            <a:ext cx="5475870" cy="502072"/>
          </a:xfrm>
          <a:prstGeom prst="rect">
            <a:avLst/>
          </a:prstGeom>
        </p:spPr>
      </p:pic>
      <p:sp>
        <p:nvSpPr>
          <p:cNvPr id="157" name="Text 42"/>
          <p:cNvSpPr/>
          <p:nvPr/>
        </p:nvSpPr>
        <p:spPr>
          <a:xfrm>
            <a:off x="1232222" y="4167485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BIN Lookup</a:t>
            </a:r>
            <a:endParaRPr lang="en-US" sz="1476" dirty="0"/>
          </a:p>
        </p:txBody>
      </p:sp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47433" y="4043660"/>
            <a:ext cx="1524298" cy="502072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642813" y="4157476"/>
            <a:ext cx="1333508" cy="267779"/>
          </a:xfrm>
          <a:prstGeom prst="rect">
            <a:avLst/>
          </a:prstGeom>
        </p:spPr>
      </p:pic>
      <p:pic>
        <p:nvPicPr>
          <p:cNvPr id="160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23143" y="4211017"/>
            <a:ext cx="160661" cy="160661"/>
          </a:xfrm>
          <a:prstGeom prst="rect">
            <a:avLst/>
          </a:prstGeom>
        </p:spPr>
      </p:pic>
      <p:sp>
        <p:nvSpPr>
          <p:cNvPr id="161" name="Text 43"/>
          <p:cNvSpPr/>
          <p:nvPr/>
        </p:nvSpPr>
        <p:spPr>
          <a:xfrm>
            <a:off x="6910592" y="41641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71712" y="4043660"/>
            <a:ext cx="1524298" cy="502072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167111" y="4157476"/>
            <a:ext cx="1333508" cy="267779"/>
          </a:xfrm>
          <a:prstGeom prst="rect">
            <a:avLst/>
          </a:prstGeom>
        </p:spPr>
      </p:pic>
      <p:pic>
        <p:nvPicPr>
          <p:cNvPr id="164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247441" y="4211017"/>
            <a:ext cx="160661" cy="160661"/>
          </a:xfrm>
          <a:prstGeom prst="rect">
            <a:avLst/>
          </a:prstGeom>
        </p:spPr>
      </p:pic>
      <p:sp>
        <p:nvSpPr>
          <p:cNvPr id="165" name="Text 44"/>
          <p:cNvSpPr/>
          <p:nvPr/>
        </p:nvSpPr>
        <p:spPr>
          <a:xfrm>
            <a:off x="8434890" y="41641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596010" y="4043660"/>
            <a:ext cx="1524298" cy="502072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691408" y="4157476"/>
            <a:ext cx="1333508" cy="267779"/>
          </a:xfrm>
          <a:prstGeom prst="rect">
            <a:avLst/>
          </a:prstGeom>
        </p:spPr>
      </p:pic>
      <p:pic>
        <p:nvPicPr>
          <p:cNvPr id="168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771738" y="4211017"/>
            <a:ext cx="160661" cy="160661"/>
          </a:xfrm>
          <a:prstGeom prst="rect">
            <a:avLst/>
          </a:prstGeom>
        </p:spPr>
      </p:pic>
      <p:sp>
        <p:nvSpPr>
          <p:cNvPr id="169" name="Text 45"/>
          <p:cNvSpPr/>
          <p:nvPr/>
        </p:nvSpPr>
        <p:spPr>
          <a:xfrm>
            <a:off x="9959169" y="41641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20307" y="4043660"/>
            <a:ext cx="1524298" cy="502072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15706" y="4157476"/>
            <a:ext cx="1333508" cy="267779"/>
          </a:xfrm>
          <a:prstGeom prst="rect">
            <a:avLst/>
          </a:prstGeom>
        </p:spPr>
      </p:pic>
      <p:pic>
        <p:nvPicPr>
          <p:cNvPr id="172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296036" y="4211017"/>
            <a:ext cx="160661" cy="160661"/>
          </a:xfrm>
          <a:prstGeom prst="rect">
            <a:avLst/>
          </a:prstGeom>
        </p:spPr>
      </p:pic>
      <p:sp>
        <p:nvSpPr>
          <p:cNvPr id="173" name="Text 46"/>
          <p:cNvSpPr/>
          <p:nvPr/>
        </p:nvSpPr>
        <p:spPr>
          <a:xfrm>
            <a:off x="11483467" y="41641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44605" y="4043660"/>
            <a:ext cx="1524298" cy="502072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39985" y="4157476"/>
            <a:ext cx="1333508" cy="267779"/>
          </a:xfrm>
          <a:prstGeom prst="rect">
            <a:avLst/>
          </a:prstGeom>
        </p:spPr>
      </p:pic>
      <p:pic>
        <p:nvPicPr>
          <p:cNvPr id="176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20334" y="4211017"/>
            <a:ext cx="160661" cy="160661"/>
          </a:xfrm>
          <a:prstGeom prst="rect">
            <a:avLst/>
          </a:prstGeom>
        </p:spPr>
      </p:pic>
      <p:sp>
        <p:nvSpPr>
          <p:cNvPr id="177" name="Text 47"/>
          <p:cNvSpPr/>
          <p:nvPr/>
        </p:nvSpPr>
        <p:spPr>
          <a:xfrm>
            <a:off x="13007764" y="41641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68903" y="4043660"/>
            <a:ext cx="1524298" cy="502072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64283" y="4157476"/>
            <a:ext cx="1333508" cy="267779"/>
          </a:xfrm>
          <a:prstGeom prst="rect">
            <a:avLst/>
          </a:prstGeom>
        </p:spPr>
      </p:pic>
      <p:pic>
        <p:nvPicPr>
          <p:cNvPr id="180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44613" y="4211017"/>
            <a:ext cx="160661" cy="160661"/>
          </a:xfrm>
          <a:prstGeom prst="rect">
            <a:avLst/>
          </a:prstGeom>
        </p:spPr>
      </p:pic>
      <p:sp>
        <p:nvSpPr>
          <p:cNvPr id="181" name="Text 48"/>
          <p:cNvSpPr/>
          <p:nvPr/>
        </p:nvSpPr>
        <p:spPr>
          <a:xfrm>
            <a:off x="14532062" y="41641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693182" y="4043660"/>
            <a:ext cx="1524298" cy="502072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788580" y="4157476"/>
            <a:ext cx="1333508" cy="267779"/>
          </a:xfrm>
          <a:prstGeom prst="rect">
            <a:avLst/>
          </a:prstGeom>
        </p:spPr>
      </p:pic>
      <p:pic>
        <p:nvPicPr>
          <p:cNvPr id="184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68910" y="4211017"/>
            <a:ext cx="160661" cy="160661"/>
          </a:xfrm>
          <a:prstGeom prst="rect">
            <a:avLst/>
          </a:prstGeom>
        </p:spPr>
      </p:pic>
      <p:sp>
        <p:nvSpPr>
          <p:cNvPr id="185" name="Text 49"/>
          <p:cNvSpPr/>
          <p:nvPr/>
        </p:nvSpPr>
        <p:spPr>
          <a:xfrm>
            <a:off x="16056341" y="416413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71563" y="4545732"/>
            <a:ext cx="16144875" cy="502072"/>
          </a:xfrm>
          <a:prstGeom prst="rect">
            <a:avLst/>
          </a:prstGeom>
        </p:spPr>
      </p:pic>
      <p:pic>
        <p:nvPicPr>
          <p:cNvPr id="187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71563" y="4545732"/>
            <a:ext cx="5475870" cy="502072"/>
          </a:xfrm>
          <a:prstGeom prst="rect">
            <a:avLst/>
          </a:prstGeom>
        </p:spPr>
      </p:pic>
      <p:sp>
        <p:nvSpPr>
          <p:cNvPr id="188" name="Text 50"/>
          <p:cNvSpPr/>
          <p:nvPr/>
        </p:nvSpPr>
        <p:spPr>
          <a:xfrm>
            <a:off x="1232222" y="4669557"/>
            <a:ext cx="387048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Client originated additional ID transaction</a:t>
            </a:r>
            <a:endParaRPr lang="en-US" sz="1476" dirty="0"/>
          </a:p>
        </p:txBody>
      </p:sp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47433" y="4545732"/>
            <a:ext cx="1524298" cy="502072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642813" y="4659511"/>
            <a:ext cx="1333508" cy="267779"/>
          </a:xfrm>
          <a:prstGeom prst="rect">
            <a:avLst/>
          </a:prstGeom>
        </p:spPr>
      </p:pic>
      <p:pic>
        <p:nvPicPr>
          <p:cNvPr id="191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23143" y="4713089"/>
            <a:ext cx="160661" cy="160661"/>
          </a:xfrm>
          <a:prstGeom prst="rect">
            <a:avLst/>
          </a:prstGeom>
        </p:spPr>
      </p:pic>
      <p:sp>
        <p:nvSpPr>
          <p:cNvPr id="192" name="Text 51"/>
          <p:cNvSpPr/>
          <p:nvPr/>
        </p:nvSpPr>
        <p:spPr>
          <a:xfrm>
            <a:off x="6910592" y="46662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71712" y="4545732"/>
            <a:ext cx="1524298" cy="502072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167111" y="4659511"/>
            <a:ext cx="1333508" cy="267779"/>
          </a:xfrm>
          <a:prstGeom prst="rect">
            <a:avLst/>
          </a:prstGeom>
        </p:spPr>
      </p:pic>
      <p:pic>
        <p:nvPicPr>
          <p:cNvPr id="195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247441" y="4713089"/>
            <a:ext cx="160661" cy="160661"/>
          </a:xfrm>
          <a:prstGeom prst="rect">
            <a:avLst/>
          </a:prstGeom>
        </p:spPr>
      </p:pic>
      <p:sp>
        <p:nvSpPr>
          <p:cNvPr id="196" name="Text 52"/>
          <p:cNvSpPr/>
          <p:nvPr/>
        </p:nvSpPr>
        <p:spPr>
          <a:xfrm>
            <a:off x="8434890" y="46662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596010" y="4545732"/>
            <a:ext cx="1524298" cy="502072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691408" y="4659511"/>
            <a:ext cx="1333508" cy="267779"/>
          </a:xfrm>
          <a:prstGeom prst="rect">
            <a:avLst/>
          </a:prstGeom>
        </p:spPr>
      </p:pic>
      <p:pic>
        <p:nvPicPr>
          <p:cNvPr id="199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771738" y="4713089"/>
            <a:ext cx="160661" cy="160661"/>
          </a:xfrm>
          <a:prstGeom prst="rect">
            <a:avLst/>
          </a:prstGeom>
        </p:spPr>
      </p:pic>
      <p:sp>
        <p:nvSpPr>
          <p:cNvPr id="200" name="Text 53"/>
          <p:cNvSpPr/>
          <p:nvPr/>
        </p:nvSpPr>
        <p:spPr>
          <a:xfrm>
            <a:off x="9959169" y="46662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20307" y="4545732"/>
            <a:ext cx="1524298" cy="502072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15706" y="4659511"/>
            <a:ext cx="1333508" cy="267779"/>
          </a:xfrm>
          <a:prstGeom prst="rect">
            <a:avLst/>
          </a:prstGeom>
        </p:spPr>
      </p:pic>
      <p:pic>
        <p:nvPicPr>
          <p:cNvPr id="203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296036" y="4713089"/>
            <a:ext cx="160661" cy="160661"/>
          </a:xfrm>
          <a:prstGeom prst="rect">
            <a:avLst/>
          </a:prstGeom>
        </p:spPr>
      </p:pic>
      <p:sp>
        <p:nvSpPr>
          <p:cNvPr id="204" name="Text 54"/>
          <p:cNvSpPr/>
          <p:nvPr/>
        </p:nvSpPr>
        <p:spPr>
          <a:xfrm>
            <a:off x="11483467" y="46662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44605" y="4545732"/>
            <a:ext cx="1524298" cy="502072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39985" y="4659511"/>
            <a:ext cx="1333508" cy="267779"/>
          </a:xfrm>
          <a:prstGeom prst="rect">
            <a:avLst/>
          </a:prstGeom>
        </p:spPr>
      </p:pic>
      <p:pic>
        <p:nvPicPr>
          <p:cNvPr id="207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20334" y="4713089"/>
            <a:ext cx="160661" cy="160661"/>
          </a:xfrm>
          <a:prstGeom prst="rect">
            <a:avLst/>
          </a:prstGeom>
        </p:spPr>
      </p:pic>
      <p:sp>
        <p:nvSpPr>
          <p:cNvPr id="208" name="Text 55"/>
          <p:cNvSpPr/>
          <p:nvPr/>
        </p:nvSpPr>
        <p:spPr>
          <a:xfrm>
            <a:off x="13007764" y="46662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68903" y="4545732"/>
            <a:ext cx="1524298" cy="502072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64283" y="4659511"/>
            <a:ext cx="1333508" cy="267779"/>
          </a:xfrm>
          <a:prstGeom prst="rect">
            <a:avLst/>
          </a:prstGeom>
        </p:spPr>
      </p:pic>
      <p:pic>
        <p:nvPicPr>
          <p:cNvPr id="211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44613" y="4713089"/>
            <a:ext cx="160661" cy="160661"/>
          </a:xfrm>
          <a:prstGeom prst="rect">
            <a:avLst/>
          </a:prstGeom>
        </p:spPr>
      </p:pic>
      <p:sp>
        <p:nvSpPr>
          <p:cNvPr id="212" name="Text 56"/>
          <p:cNvSpPr/>
          <p:nvPr/>
        </p:nvSpPr>
        <p:spPr>
          <a:xfrm>
            <a:off x="14532062" y="46662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693182" y="4545732"/>
            <a:ext cx="1524298" cy="502072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788580" y="4659511"/>
            <a:ext cx="1333508" cy="267779"/>
          </a:xfrm>
          <a:prstGeom prst="rect">
            <a:avLst/>
          </a:prstGeom>
        </p:spPr>
      </p:pic>
      <p:pic>
        <p:nvPicPr>
          <p:cNvPr id="215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68910" y="4713089"/>
            <a:ext cx="160661" cy="160661"/>
          </a:xfrm>
          <a:prstGeom prst="rect">
            <a:avLst/>
          </a:prstGeom>
        </p:spPr>
      </p:pic>
      <p:sp>
        <p:nvSpPr>
          <p:cNvPr id="216" name="Text 57"/>
          <p:cNvSpPr/>
          <p:nvPr/>
        </p:nvSpPr>
        <p:spPr>
          <a:xfrm>
            <a:off x="16056341" y="46662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71563" y="5047804"/>
            <a:ext cx="16144875" cy="502072"/>
          </a:xfrm>
          <a:prstGeom prst="rect">
            <a:avLst/>
          </a:prstGeom>
        </p:spPr>
      </p:pic>
      <p:pic>
        <p:nvPicPr>
          <p:cNvPr id="218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71563" y="5047804"/>
            <a:ext cx="5475870" cy="502072"/>
          </a:xfrm>
          <a:prstGeom prst="rect">
            <a:avLst/>
          </a:prstGeom>
        </p:spPr>
      </p:pic>
      <p:sp>
        <p:nvSpPr>
          <p:cNvPr id="219" name="Text 58"/>
          <p:cNvSpPr/>
          <p:nvPr/>
        </p:nvSpPr>
        <p:spPr>
          <a:xfrm>
            <a:off x="1232222" y="5171629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6" dirty="0"/>
          </a:p>
        </p:txBody>
      </p:sp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47433" y="5047804"/>
            <a:ext cx="1524298" cy="502072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642813" y="5161583"/>
            <a:ext cx="1333508" cy="267779"/>
          </a:xfrm>
          <a:prstGeom prst="rect">
            <a:avLst/>
          </a:prstGeom>
        </p:spPr>
      </p:pic>
      <p:pic>
        <p:nvPicPr>
          <p:cNvPr id="222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23143" y="5215161"/>
            <a:ext cx="160661" cy="160661"/>
          </a:xfrm>
          <a:prstGeom prst="rect">
            <a:avLst/>
          </a:prstGeom>
        </p:spPr>
      </p:pic>
      <p:sp>
        <p:nvSpPr>
          <p:cNvPr id="223" name="Text 59"/>
          <p:cNvSpPr/>
          <p:nvPr/>
        </p:nvSpPr>
        <p:spPr>
          <a:xfrm>
            <a:off x="6910592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71712" y="5047804"/>
            <a:ext cx="1524298" cy="502072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167111" y="5161583"/>
            <a:ext cx="1333508" cy="267779"/>
          </a:xfrm>
          <a:prstGeom prst="rect">
            <a:avLst/>
          </a:prstGeom>
        </p:spPr>
      </p:pic>
      <p:pic>
        <p:nvPicPr>
          <p:cNvPr id="226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247441" y="5215161"/>
            <a:ext cx="160661" cy="160661"/>
          </a:xfrm>
          <a:prstGeom prst="rect">
            <a:avLst/>
          </a:prstGeom>
        </p:spPr>
      </p:pic>
      <p:sp>
        <p:nvSpPr>
          <p:cNvPr id="227" name="Text 60"/>
          <p:cNvSpPr/>
          <p:nvPr/>
        </p:nvSpPr>
        <p:spPr>
          <a:xfrm>
            <a:off x="8434890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596010" y="5047804"/>
            <a:ext cx="1524298" cy="502072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44218" y="5161583"/>
            <a:ext cx="1027881" cy="267779"/>
          </a:xfrm>
          <a:prstGeom prst="rect">
            <a:avLst/>
          </a:prstGeom>
        </p:spPr>
      </p:pic>
      <p:pic>
        <p:nvPicPr>
          <p:cNvPr id="230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24548" y="5215161"/>
            <a:ext cx="160661" cy="160661"/>
          </a:xfrm>
          <a:prstGeom prst="rect">
            <a:avLst/>
          </a:prstGeom>
        </p:spPr>
      </p:pic>
      <p:sp>
        <p:nvSpPr>
          <p:cNvPr id="231" name="Text 61"/>
          <p:cNvSpPr/>
          <p:nvPr/>
        </p:nvSpPr>
        <p:spPr>
          <a:xfrm>
            <a:off x="10111997" y="516828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20307" y="5047804"/>
            <a:ext cx="1524298" cy="502072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15706" y="5161583"/>
            <a:ext cx="1333508" cy="267779"/>
          </a:xfrm>
          <a:prstGeom prst="rect">
            <a:avLst/>
          </a:prstGeom>
        </p:spPr>
      </p:pic>
      <p:pic>
        <p:nvPicPr>
          <p:cNvPr id="234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296036" y="5215161"/>
            <a:ext cx="160661" cy="160661"/>
          </a:xfrm>
          <a:prstGeom prst="rect">
            <a:avLst/>
          </a:prstGeom>
        </p:spPr>
      </p:pic>
      <p:sp>
        <p:nvSpPr>
          <p:cNvPr id="235" name="Text 62"/>
          <p:cNvSpPr/>
          <p:nvPr/>
        </p:nvSpPr>
        <p:spPr>
          <a:xfrm>
            <a:off x="11483467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44605" y="5047804"/>
            <a:ext cx="1524298" cy="502072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39985" y="5161583"/>
            <a:ext cx="1333508" cy="267779"/>
          </a:xfrm>
          <a:prstGeom prst="rect">
            <a:avLst/>
          </a:prstGeom>
        </p:spPr>
      </p:pic>
      <p:pic>
        <p:nvPicPr>
          <p:cNvPr id="238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20334" y="5215161"/>
            <a:ext cx="160661" cy="160661"/>
          </a:xfrm>
          <a:prstGeom prst="rect">
            <a:avLst/>
          </a:prstGeom>
        </p:spPr>
      </p:pic>
      <p:sp>
        <p:nvSpPr>
          <p:cNvPr id="239" name="Text 63"/>
          <p:cNvSpPr/>
          <p:nvPr/>
        </p:nvSpPr>
        <p:spPr>
          <a:xfrm>
            <a:off x="13007764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68903" y="5047804"/>
            <a:ext cx="1524298" cy="502072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64283" y="5161583"/>
            <a:ext cx="1333508" cy="267779"/>
          </a:xfrm>
          <a:prstGeom prst="rect">
            <a:avLst/>
          </a:prstGeom>
        </p:spPr>
      </p:pic>
      <p:pic>
        <p:nvPicPr>
          <p:cNvPr id="242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44613" y="5215161"/>
            <a:ext cx="160661" cy="160661"/>
          </a:xfrm>
          <a:prstGeom prst="rect">
            <a:avLst/>
          </a:prstGeom>
        </p:spPr>
      </p:pic>
      <p:sp>
        <p:nvSpPr>
          <p:cNvPr id="243" name="Text 64"/>
          <p:cNvSpPr/>
          <p:nvPr/>
        </p:nvSpPr>
        <p:spPr>
          <a:xfrm>
            <a:off x="14532062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693182" y="5047804"/>
            <a:ext cx="1524298" cy="502072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788580" y="5161583"/>
            <a:ext cx="1333508" cy="267779"/>
          </a:xfrm>
          <a:prstGeom prst="rect">
            <a:avLst/>
          </a:prstGeom>
        </p:spPr>
      </p:pic>
      <p:pic>
        <p:nvPicPr>
          <p:cNvPr id="246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68910" y="5215161"/>
            <a:ext cx="160661" cy="160661"/>
          </a:xfrm>
          <a:prstGeom prst="rect">
            <a:avLst/>
          </a:prstGeom>
        </p:spPr>
      </p:pic>
      <p:sp>
        <p:nvSpPr>
          <p:cNvPr id="247" name="Text 65"/>
          <p:cNvSpPr/>
          <p:nvPr/>
        </p:nvSpPr>
        <p:spPr>
          <a:xfrm>
            <a:off x="16056341" y="516828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71563" y="5549875"/>
            <a:ext cx="16144875" cy="502072"/>
          </a:xfrm>
          <a:prstGeom prst="rect">
            <a:avLst/>
          </a:prstGeom>
        </p:spPr>
      </p:pic>
      <p:pic>
        <p:nvPicPr>
          <p:cNvPr id="249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71563" y="5549875"/>
            <a:ext cx="5475870" cy="502072"/>
          </a:xfrm>
          <a:prstGeom prst="rect">
            <a:avLst/>
          </a:prstGeom>
        </p:spPr>
      </p:pic>
      <p:sp>
        <p:nvSpPr>
          <p:cNvPr id="250" name="Text 66"/>
          <p:cNvSpPr/>
          <p:nvPr/>
        </p:nvSpPr>
        <p:spPr>
          <a:xfrm>
            <a:off x="1232222" y="5673737"/>
            <a:ext cx="2030254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Gateway Tokenization</a:t>
            </a:r>
            <a:endParaRPr lang="en-US" sz="1476" dirty="0"/>
          </a:p>
        </p:txBody>
      </p:sp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47433" y="5549875"/>
            <a:ext cx="1524298" cy="502072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642813" y="5663692"/>
            <a:ext cx="1333508" cy="267779"/>
          </a:xfrm>
          <a:prstGeom prst="rect">
            <a:avLst/>
          </a:prstGeom>
        </p:spPr>
      </p:pic>
      <p:pic>
        <p:nvPicPr>
          <p:cNvPr id="253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23143" y="5717232"/>
            <a:ext cx="160661" cy="160661"/>
          </a:xfrm>
          <a:prstGeom prst="rect">
            <a:avLst/>
          </a:prstGeom>
        </p:spPr>
      </p:pic>
      <p:sp>
        <p:nvSpPr>
          <p:cNvPr id="254" name="Text 67"/>
          <p:cNvSpPr/>
          <p:nvPr/>
        </p:nvSpPr>
        <p:spPr>
          <a:xfrm>
            <a:off x="6910592" y="567038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71712" y="5549875"/>
            <a:ext cx="1524298" cy="502072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167111" y="5663692"/>
            <a:ext cx="1333508" cy="267779"/>
          </a:xfrm>
          <a:prstGeom prst="rect">
            <a:avLst/>
          </a:prstGeom>
        </p:spPr>
      </p:pic>
      <p:pic>
        <p:nvPicPr>
          <p:cNvPr id="257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247441" y="5717232"/>
            <a:ext cx="160661" cy="160661"/>
          </a:xfrm>
          <a:prstGeom prst="rect">
            <a:avLst/>
          </a:prstGeom>
        </p:spPr>
      </p:pic>
      <p:sp>
        <p:nvSpPr>
          <p:cNvPr id="258" name="Text 68"/>
          <p:cNvSpPr/>
          <p:nvPr/>
        </p:nvSpPr>
        <p:spPr>
          <a:xfrm>
            <a:off x="8434890" y="567038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596010" y="5549875"/>
            <a:ext cx="1524298" cy="502072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844218" y="5663692"/>
            <a:ext cx="1027881" cy="267779"/>
          </a:xfrm>
          <a:prstGeom prst="rect">
            <a:avLst/>
          </a:prstGeom>
        </p:spPr>
      </p:pic>
      <p:pic>
        <p:nvPicPr>
          <p:cNvPr id="261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924548" y="5717232"/>
            <a:ext cx="160661" cy="160661"/>
          </a:xfrm>
          <a:prstGeom prst="rect">
            <a:avLst/>
          </a:prstGeom>
        </p:spPr>
      </p:pic>
      <p:sp>
        <p:nvSpPr>
          <p:cNvPr id="262" name="Text 69"/>
          <p:cNvSpPr/>
          <p:nvPr/>
        </p:nvSpPr>
        <p:spPr>
          <a:xfrm>
            <a:off x="10111997" y="567038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20307" y="5549875"/>
            <a:ext cx="1524298" cy="502072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15706" y="5663692"/>
            <a:ext cx="1333508" cy="267779"/>
          </a:xfrm>
          <a:prstGeom prst="rect">
            <a:avLst/>
          </a:prstGeom>
        </p:spPr>
      </p:pic>
      <p:pic>
        <p:nvPicPr>
          <p:cNvPr id="265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296036" y="5717232"/>
            <a:ext cx="160661" cy="160661"/>
          </a:xfrm>
          <a:prstGeom prst="rect">
            <a:avLst/>
          </a:prstGeom>
        </p:spPr>
      </p:pic>
      <p:sp>
        <p:nvSpPr>
          <p:cNvPr id="266" name="Text 70"/>
          <p:cNvSpPr/>
          <p:nvPr/>
        </p:nvSpPr>
        <p:spPr>
          <a:xfrm>
            <a:off x="11483467" y="567038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44605" y="5549875"/>
            <a:ext cx="1524298" cy="502072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39985" y="5663692"/>
            <a:ext cx="1333508" cy="267779"/>
          </a:xfrm>
          <a:prstGeom prst="rect">
            <a:avLst/>
          </a:prstGeom>
        </p:spPr>
      </p:pic>
      <p:pic>
        <p:nvPicPr>
          <p:cNvPr id="269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20334" y="5717232"/>
            <a:ext cx="160661" cy="160661"/>
          </a:xfrm>
          <a:prstGeom prst="rect">
            <a:avLst/>
          </a:prstGeom>
        </p:spPr>
      </p:pic>
      <p:sp>
        <p:nvSpPr>
          <p:cNvPr id="270" name="Text 71"/>
          <p:cNvSpPr/>
          <p:nvPr/>
        </p:nvSpPr>
        <p:spPr>
          <a:xfrm>
            <a:off x="13007764" y="567038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68903" y="5549875"/>
            <a:ext cx="1524298" cy="502072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64283" y="5663692"/>
            <a:ext cx="1333508" cy="267779"/>
          </a:xfrm>
          <a:prstGeom prst="rect">
            <a:avLst/>
          </a:prstGeom>
        </p:spPr>
      </p:pic>
      <p:pic>
        <p:nvPicPr>
          <p:cNvPr id="273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44613" y="5717232"/>
            <a:ext cx="160661" cy="160661"/>
          </a:xfrm>
          <a:prstGeom prst="rect">
            <a:avLst/>
          </a:prstGeom>
        </p:spPr>
      </p:pic>
      <p:sp>
        <p:nvSpPr>
          <p:cNvPr id="274" name="Text 72"/>
          <p:cNvSpPr/>
          <p:nvPr/>
        </p:nvSpPr>
        <p:spPr>
          <a:xfrm>
            <a:off x="14532062" y="567038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693182" y="5549875"/>
            <a:ext cx="1524298" cy="502072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788580" y="5663692"/>
            <a:ext cx="1333508" cy="267779"/>
          </a:xfrm>
          <a:prstGeom prst="rect">
            <a:avLst/>
          </a:prstGeom>
        </p:spPr>
      </p:pic>
      <p:pic>
        <p:nvPicPr>
          <p:cNvPr id="277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68910" y="5717232"/>
            <a:ext cx="160661" cy="160661"/>
          </a:xfrm>
          <a:prstGeom prst="rect">
            <a:avLst/>
          </a:prstGeom>
        </p:spPr>
      </p:pic>
      <p:sp>
        <p:nvSpPr>
          <p:cNvPr id="278" name="Text 73"/>
          <p:cNvSpPr/>
          <p:nvPr/>
        </p:nvSpPr>
        <p:spPr>
          <a:xfrm>
            <a:off x="16056341" y="567038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71563" y="6051947"/>
            <a:ext cx="16144875" cy="502072"/>
          </a:xfrm>
          <a:prstGeom prst="rect">
            <a:avLst/>
          </a:prstGeom>
        </p:spPr>
      </p:pic>
      <p:pic>
        <p:nvPicPr>
          <p:cNvPr id="280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71563" y="6051947"/>
            <a:ext cx="5475870" cy="502072"/>
          </a:xfrm>
          <a:prstGeom prst="rect">
            <a:avLst/>
          </a:prstGeom>
        </p:spPr>
      </p:pic>
      <p:sp>
        <p:nvSpPr>
          <p:cNvPr id="281" name="Text 74"/>
          <p:cNvSpPr/>
          <p:nvPr/>
        </p:nvSpPr>
        <p:spPr>
          <a:xfrm>
            <a:off x="1232222" y="6175809"/>
            <a:ext cx="201025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Network tokenization</a:t>
            </a:r>
            <a:endParaRPr lang="en-US" sz="1476" dirty="0"/>
          </a:p>
        </p:txBody>
      </p:sp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47433" y="6051947"/>
            <a:ext cx="1524298" cy="502072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642813" y="6165763"/>
            <a:ext cx="1333508" cy="267779"/>
          </a:xfrm>
          <a:prstGeom prst="rect">
            <a:avLst/>
          </a:prstGeom>
        </p:spPr>
      </p:pic>
      <p:pic>
        <p:nvPicPr>
          <p:cNvPr id="284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23143" y="6219304"/>
            <a:ext cx="160661" cy="160661"/>
          </a:xfrm>
          <a:prstGeom prst="rect">
            <a:avLst/>
          </a:prstGeom>
        </p:spPr>
      </p:pic>
      <p:sp>
        <p:nvSpPr>
          <p:cNvPr id="285" name="Text 75"/>
          <p:cNvSpPr/>
          <p:nvPr/>
        </p:nvSpPr>
        <p:spPr>
          <a:xfrm>
            <a:off x="6910592" y="61724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71712" y="6051947"/>
            <a:ext cx="1524298" cy="502072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67111" y="6165763"/>
            <a:ext cx="1333508" cy="267779"/>
          </a:xfrm>
          <a:prstGeom prst="rect">
            <a:avLst/>
          </a:prstGeom>
        </p:spPr>
      </p:pic>
      <p:pic>
        <p:nvPicPr>
          <p:cNvPr id="288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47441" y="6219304"/>
            <a:ext cx="160661" cy="160661"/>
          </a:xfrm>
          <a:prstGeom prst="rect">
            <a:avLst/>
          </a:prstGeom>
        </p:spPr>
      </p:pic>
      <p:sp>
        <p:nvSpPr>
          <p:cNvPr id="289" name="Text 76"/>
          <p:cNvSpPr/>
          <p:nvPr/>
        </p:nvSpPr>
        <p:spPr>
          <a:xfrm>
            <a:off x="8434890" y="61724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596010" y="6051947"/>
            <a:ext cx="1524298" cy="502072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41303" y="6165763"/>
            <a:ext cx="1233729" cy="267779"/>
          </a:xfrm>
          <a:prstGeom prst="rect">
            <a:avLst/>
          </a:prstGeom>
        </p:spPr>
      </p:pic>
      <p:pic>
        <p:nvPicPr>
          <p:cNvPr id="292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821633" y="6219304"/>
            <a:ext cx="160661" cy="160661"/>
          </a:xfrm>
          <a:prstGeom prst="rect">
            <a:avLst/>
          </a:prstGeom>
        </p:spPr>
      </p:pic>
      <p:sp>
        <p:nvSpPr>
          <p:cNvPr id="293" name="Text 77"/>
          <p:cNvSpPr/>
          <p:nvPr/>
        </p:nvSpPr>
        <p:spPr>
          <a:xfrm>
            <a:off x="10009063" y="617246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20307" y="6051947"/>
            <a:ext cx="1524298" cy="502072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65601" y="6165763"/>
            <a:ext cx="1233729" cy="267779"/>
          </a:xfrm>
          <a:prstGeom prst="rect">
            <a:avLst/>
          </a:prstGeom>
        </p:spPr>
      </p:pic>
      <p:pic>
        <p:nvPicPr>
          <p:cNvPr id="296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45931" y="6219304"/>
            <a:ext cx="160661" cy="160661"/>
          </a:xfrm>
          <a:prstGeom prst="rect">
            <a:avLst/>
          </a:prstGeom>
        </p:spPr>
      </p:pic>
      <p:sp>
        <p:nvSpPr>
          <p:cNvPr id="297" name="Text 78"/>
          <p:cNvSpPr/>
          <p:nvPr/>
        </p:nvSpPr>
        <p:spPr>
          <a:xfrm>
            <a:off x="11533361" y="617246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44605" y="6051947"/>
            <a:ext cx="1524298" cy="502072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39985" y="6165763"/>
            <a:ext cx="1333508" cy="267779"/>
          </a:xfrm>
          <a:prstGeom prst="rect">
            <a:avLst/>
          </a:prstGeom>
        </p:spPr>
      </p:pic>
      <p:pic>
        <p:nvPicPr>
          <p:cNvPr id="300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20334" y="6219304"/>
            <a:ext cx="160661" cy="160661"/>
          </a:xfrm>
          <a:prstGeom prst="rect">
            <a:avLst/>
          </a:prstGeom>
        </p:spPr>
      </p:pic>
      <p:sp>
        <p:nvSpPr>
          <p:cNvPr id="301" name="Text 79"/>
          <p:cNvSpPr/>
          <p:nvPr/>
        </p:nvSpPr>
        <p:spPr>
          <a:xfrm>
            <a:off x="13007764" y="61724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68903" y="6051947"/>
            <a:ext cx="1524298" cy="502072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64283" y="6165763"/>
            <a:ext cx="1333508" cy="267779"/>
          </a:xfrm>
          <a:prstGeom prst="rect">
            <a:avLst/>
          </a:prstGeom>
        </p:spPr>
      </p:pic>
      <p:pic>
        <p:nvPicPr>
          <p:cNvPr id="304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44613" y="6219304"/>
            <a:ext cx="160661" cy="160661"/>
          </a:xfrm>
          <a:prstGeom prst="rect">
            <a:avLst/>
          </a:prstGeom>
        </p:spPr>
      </p:pic>
      <p:sp>
        <p:nvSpPr>
          <p:cNvPr id="305" name="Text 80"/>
          <p:cNvSpPr/>
          <p:nvPr/>
        </p:nvSpPr>
        <p:spPr>
          <a:xfrm>
            <a:off x="14532062" y="61724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693182" y="6051947"/>
            <a:ext cx="1524298" cy="502072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788580" y="6165763"/>
            <a:ext cx="1333508" cy="267779"/>
          </a:xfrm>
          <a:prstGeom prst="rect">
            <a:avLst/>
          </a:prstGeom>
        </p:spPr>
      </p:pic>
      <p:pic>
        <p:nvPicPr>
          <p:cNvPr id="308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68910" y="6219304"/>
            <a:ext cx="160661" cy="160661"/>
          </a:xfrm>
          <a:prstGeom prst="rect">
            <a:avLst/>
          </a:prstGeom>
        </p:spPr>
      </p:pic>
      <p:sp>
        <p:nvSpPr>
          <p:cNvPr id="309" name="Text 81"/>
          <p:cNvSpPr/>
          <p:nvPr/>
        </p:nvSpPr>
        <p:spPr>
          <a:xfrm>
            <a:off x="16056341" y="617246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0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71563" y="6554019"/>
            <a:ext cx="16145923" cy="500397"/>
          </a:xfrm>
          <a:prstGeom prst="rect">
            <a:avLst/>
          </a:prstGeom>
        </p:spPr>
      </p:pic>
      <p:pic>
        <p:nvPicPr>
          <p:cNvPr id="311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1071563" y="7054416"/>
            <a:ext cx="16145923" cy="500397"/>
          </a:xfrm>
          <a:prstGeom prst="rect">
            <a:avLst/>
          </a:prstGeom>
        </p:spPr>
      </p:pic>
      <p:pic>
        <p:nvPicPr>
          <p:cNvPr id="312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1071563" y="7054416"/>
            <a:ext cx="5475870" cy="502072"/>
          </a:xfrm>
          <a:prstGeom prst="rect">
            <a:avLst/>
          </a:prstGeom>
        </p:spPr>
      </p:pic>
      <p:sp>
        <p:nvSpPr>
          <p:cNvPr id="313" name="Text 82"/>
          <p:cNvSpPr/>
          <p:nvPr/>
        </p:nvSpPr>
        <p:spPr>
          <a:xfrm>
            <a:off x="1232222" y="7178278"/>
            <a:ext cx="125015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3D Secure 2.0</a:t>
            </a:r>
            <a:endParaRPr lang="en-US" sz="1476" dirty="0"/>
          </a:p>
        </p:txBody>
      </p:sp>
      <p:pic>
        <p:nvPicPr>
          <p:cNvPr id="314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6547433" y="7054416"/>
            <a:ext cx="1524298" cy="502072"/>
          </a:xfrm>
          <a:prstGeom prst="rect">
            <a:avLst/>
          </a:prstGeom>
        </p:spPr>
      </p:pic>
      <p:pic>
        <p:nvPicPr>
          <p:cNvPr id="315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6642813" y="7168232"/>
            <a:ext cx="1333508" cy="267779"/>
          </a:xfrm>
          <a:prstGeom prst="rect">
            <a:avLst/>
          </a:prstGeom>
        </p:spPr>
      </p:pic>
      <p:pic>
        <p:nvPicPr>
          <p:cNvPr id="316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6723143" y="7221773"/>
            <a:ext cx="160661" cy="160661"/>
          </a:xfrm>
          <a:prstGeom prst="rect">
            <a:avLst/>
          </a:prstGeom>
        </p:spPr>
      </p:pic>
      <p:sp>
        <p:nvSpPr>
          <p:cNvPr id="317" name="Text 83"/>
          <p:cNvSpPr/>
          <p:nvPr/>
        </p:nvSpPr>
        <p:spPr>
          <a:xfrm>
            <a:off x="6910592" y="71749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8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8071712" y="7054416"/>
            <a:ext cx="1524298" cy="502072"/>
          </a:xfrm>
          <a:prstGeom prst="rect">
            <a:avLst/>
          </a:prstGeom>
        </p:spPr>
      </p:pic>
      <p:pic>
        <p:nvPicPr>
          <p:cNvPr id="319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8167111" y="7168232"/>
            <a:ext cx="1333508" cy="267779"/>
          </a:xfrm>
          <a:prstGeom prst="rect">
            <a:avLst/>
          </a:prstGeom>
        </p:spPr>
      </p:pic>
      <p:pic>
        <p:nvPicPr>
          <p:cNvPr id="320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8247441" y="7221773"/>
            <a:ext cx="160661" cy="160661"/>
          </a:xfrm>
          <a:prstGeom prst="rect">
            <a:avLst/>
          </a:prstGeom>
        </p:spPr>
      </p:pic>
      <p:sp>
        <p:nvSpPr>
          <p:cNvPr id="321" name="Text 84"/>
          <p:cNvSpPr/>
          <p:nvPr/>
        </p:nvSpPr>
        <p:spPr>
          <a:xfrm>
            <a:off x="8434890" y="71749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2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9596010" y="7054416"/>
            <a:ext cx="1524298" cy="502072"/>
          </a:xfrm>
          <a:prstGeom prst="rect">
            <a:avLst/>
          </a:prstGeom>
        </p:spPr>
      </p:pic>
      <p:pic>
        <p:nvPicPr>
          <p:cNvPr id="323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9844218" y="7168232"/>
            <a:ext cx="1027881" cy="267779"/>
          </a:xfrm>
          <a:prstGeom prst="rect">
            <a:avLst/>
          </a:prstGeom>
        </p:spPr>
      </p:pic>
      <p:pic>
        <p:nvPicPr>
          <p:cNvPr id="324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9924548" y="7221773"/>
            <a:ext cx="160661" cy="160661"/>
          </a:xfrm>
          <a:prstGeom prst="rect">
            <a:avLst/>
          </a:prstGeom>
        </p:spPr>
      </p:pic>
      <p:sp>
        <p:nvSpPr>
          <p:cNvPr id="325" name="Text 85"/>
          <p:cNvSpPr/>
          <p:nvPr/>
        </p:nvSpPr>
        <p:spPr>
          <a:xfrm>
            <a:off x="10111997" y="717492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6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1120307" y="7054416"/>
            <a:ext cx="1524298" cy="502072"/>
          </a:xfrm>
          <a:prstGeom prst="rect">
            <a:avLst/>
          </a:prstGeom>
        </p:spPr>
      </p:pic>
      <p:pic>
        <p:nvPicPr>
          <p:cNvPr id="327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1215706" y="7168232"/>
            <a:ext cx="1333508" cy="267779"/>
          </a:xfrm>
          <a:prstGeom prst="rect">
            <a:avLst/>
          </a:prstGeom>
        </p:spPr>
      </p:pic>
      <p:pic>
        <p:nvPicPr>
          <p:cNvPr id="328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1296036" y="7221773"/>
            <a:ext cx="160661" cy="160661"/>
          </a:xfrm>
          <a:prstGeom prst="rect">
            <a:avLst/>
          </a:prstGeom>
        </p:spPr>
      </p:pic>
      <p:sp>
        <p:nvSpPr>
          <p:cNvPr id="329" name="Text 86"/>
          <p:cNvSpPr/>
          <p:nvPr/>
        </p:nvSpPr>
        <p:spPr>
          <a:xfrm>
            <a:off x="11483467" y="71749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0" name="Image 241" descr="preencoded.png">    </p:cNvPr>
          <p:cNvPicPr>
            <a:picLocks noChangeAspect="1"/>
          </p:cNvPicPr>
          <p:nvPr/>
        </p:nvPicPr>
        <p:blipFill>
          <a:blip r:embed="rId242"/>
          <a:stretch>
            <a:fillRect/>
          </a:stretch>
        </p:blipFill>
        <p:spPr>
          <a:xfrm>
            <a:off x="12644605" y="7054416"/>
            <a:ext cx="1524298" cy="502072"/>
          </a:xfrm>
          <a:prstGeom prst="rect">
            <a:avLst/>
          </a:prstGeom>
        </p:spPr>
      </p:pic>
      <p:pic>
        <p:nvPicPr>
          <p:cNvPr id="331" name="Image 242" descr="preencoded.png">    </p:cNvPr>
          <p:cNvPicPr>
            <a:picLocks noChangeAspect="1"/>
          </p:cNvPicPr>
          <p:nvPr/>
        </p:nvPicPr>
        <p:blipFill>
          <a:blip r:embed="rId243"/>
          <a:stretch>
            <a:fillRect/>
          </a:stretch>
        </p:blipFill>
        <p:spPr>
          <a:xfrm>
            <a:off x="12739985" y="7168232"/>
            <a:ext cx="1333508" cy="267779"/>
          </a:xfrm>
          <a:prstGeom prst="rect">
            <a:avLst/>
          </a:prstGeom>
        </p:spPr>
      </p:pic>
      <p:pic>
        <p:nvPicPr>
          <p:cNvPr id="332" name="Image 243" descr="preencoded.png">    </p:cNvPr>
          <p:cNvPicPr>
            <a:picLocks noChangeAspect="1"/>
          </p:cNvPicPr>
          <p:nvPr/>
        </p:nvPicPr>
        <p:blipFill>
          <a:blip r:embed="rId244"/>
          <a:stretch>
            <a:fillRect/>
          </a:stretch>
        </p:blipFill>
        <p:spPr>
          <a:xfrm>
            <a:off x="12820334" y="7221773"/>
            <a:ext cx="160661" cy="160661"/>
          </a:xfrm>
          <a:prstGeom prst="rect">
            <a:avLst/>
          </a:prstGeom>
        </p:spPr>
      </p:pic>
      <p:sp>
        <p:nvSpPr>
          <p:cNvPr id="333" name="Text 87"/>
          <p:cNvSpPr/>
          <p:nvPr/>
        </p:nvSpPr>
        <p:spPr>
          <a:xfrm>
            <a:off x="13007764" y="71749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4" name="Image 244" descr="preencoded.png">    </p:cNvPr>
          <p:cNvPicPr>
            <a:picLocks noChangeAspect="1"/>
          </p:cNvPicPr>
          <p:nvPr/>
        </p:nvPicPr>
        <p:blipFill>
          <a:blip r:embed="rId245"/>
          <a:stretch>
            <a:fillRect/>
          </a:stretch>
        </p:blipFill>
        <p:spPr>
          <a:xfrm>
            <a:off x="14168903" y="7054416"/>
            <a:ext cx="1524298" cy="502072"/>
          </a:xfrm>
          <a:prstGeom prst="rect">
            <a:avLst/>
          </a:prstGeom>
        </p:spPr>
      </p:pic>
      <p:pic>
        <p:nvPicPr>
          <p:cNvPr id="335" name="Image 245" descr="preencoded.png">    </p:cNvPr>
          <p:cNvPicPr>
            <a:picLocks noChangeAspect="1"/>
          </p:cNvPicPr>
          <p:nvPr/>
        </p:nvPicPr>
        <p:blipFill>
          <a:blip r:embed="rId246"/>
          <a:stretch>
            <a:fillRect/>
          </a:stretch>
        </p:blipFill>
        <p:spPr>
          <a:xfrm>
            <a:off x="14264283" y="7168232"/>
            <a:ext cx="1333508" cy="267779"/>
          </a:xfrm>
          <a:prstGeom prst="rect">
            <a:avLst/>
          </a:prstGeom>
        </p:spPr>
      </p:pic>
      <p:pic>
        <p:nvPicPr>
          <p:cNvPr id="336" name="Image 246" descr="preencoded.png">    </p:cNvPr>
          <p:cNvPicPr>
            <a:picLocks noChangeAspect="1"/>
          </p:cNvPicPr>
          <p:nvPr/>
        </p:nvPicPr>
        <p:blipFill>
          <a:blip r:embed="rId247"/>
          <a:stretch>
            <a:fillRect/>
          </a:stretch>
        </p:blipFill>
        <p:spPr>
          <a:xfrm>
            <a:off x="14344613" y="7221773"/>
            <a:ext cx="160661" cy="160661"/>
          </a:xfrm>
          <a:prstGeom prst="rect">
            <a:avLst/>
          </a:prstGeom>
        </p:spPr>
      </p:pic>
      <p:sp>
        <p:nvSpPr>
          <p:cNvPr id="337" name="Text 88"/>
          <p:cNvSpPr/>
          <p:nvPr/>
        </p:nvSpPr>
        <p:spPr>
          <a:xfrm>
            <a:off x="14532062" y="71749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8" name="Image 247" descr="preencoded.png">    </p:cNvPr>
          <p:cNvPicPr>
            <a:picLocks noChangeAspect="1"/>
          </p:cNvPicPr>
          <p:nvPr/>
        </p:nvPicPr>
        <p:blipFill>
          <a:blip r:embed="rId248"/>
          <a:stretch>
            <a:fillRect/>
          </a:stretch>
        </p:blipFill>
        <p:spPr>
          <a:xfrm>
            <a:off x="15693182" y="7054416"/>
            <a:ext cx="1524298" cy="502072"/>
          </a:xfrm>
          <a:prstGeom prst="rect">
            <a:avLst/>
          </a:prstGeom>
        </p:spPr>
      </p:pic>
      <p:pic>
        <p:nvPicPr>
          <p:cNvPr id="339" name="Image 248" descr="preencoded.png">    </p:cNvPr>
          <p:cNvPicPr>
            <a:picLocks noChangeAspect="1"/>
          </p:cNvPicPr>
          <p:nvPr/>
        </p:nvPicPr>
        <p:blipFill>
          <a:blip r:embed="rId249"/>
          <a:stretch>
            <a:fillRect/>
          </a:stretch>
        </p:blipFill>
        <p:spPr>
          <a:xfrm>
            <a:off x="15788580" y="7168232"/>
            <a:ext cx="1333508" cy="267779"/>
          </a:xfrm>
          <a:prstGeom prst="rect">
            <a:avLst/>
          </a:prstGeom>
        </p:spPr>
      </p:pic>
      <p:pic>
        <p:nvPicPr>
          <p:cNvPr id="340" name="Image 249" descr="preencoded.png">    </p:cNvPr>
          <p:cNvPicPr>
            <a:picLocks noChangeAspect="1"/>
          </p:cNvPicPr>
          <p:nvPr/>
        </p:nvPicPr>
        <p:blipFill>
          <a:blip r:embed="rId250"/>
          <a:stretch>
            <a:fillRect/>
          </a:stretch>
        </p:blipFill>
        <p:spPr>
          <a:xfrm>
            <a:off x="15868910" y="7221773"/>
            <a:ext cx="160661" cy="160661"/>
          </a:xfrm>
          <a:prstGeom prst="rect">
            <a:avLst/>
          </a:prstGeom>
        </p:spPr>
      </p:pic>
      <p:sp>
        <p:nvSpPr>
          <p:cNvPr id="341" name="Text 89"/>
          <p:cNvSpPr/>
          <p:nvPr/>
        </p:nvSpPr>
        <p:spPr>
          <a:xfrm>
            <a:off x="16056341" y="717492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2" name="Image 250" descr="preencoded.png">    </p:cNvPr>
          <p:cNvPicPr>
            <a:picLocks noChangeAspect="1"/>
          </p:cNvPicPr>
          <p:nvPr/>
        </p:nvPicPr>
        <p:blipFill>
          <a:blip r:embed="rId251"/>
          <a:stretch>
            <a:fillRect/>
          </a:stretch>
        </p:blipFill>
        <p:spPr>
          <a:xfrm>
            <a:off x="1071563" y="7554813"/>
            <a:ext cx="16145923" cy="500397"/>
          </a:xfrm>
          <a:prstGeom prst="rect">
            <a:avLst/>
          </a:prstGeom>
        </p:spPr>
      </p:pic>
      <p:pic>
        <p:nvPicPr>
          <p:cNvPr id="343" name="Image 251" descr="preencoded.png">    </p:cNvPr>
          <p:cNvPicPr>
            <a:picLocks noChangeAspect="1"/>
          </p:cNvPicPr>
          <p:nvPr/>
        </p:nvPicPr>
        <p:blipFill>
          <a:blip r:embed="rId252"/>
          <a:stretch>
            <a:fillRect/>
          </a:stretch>
        </p:blipFill>
        <p:spPr>
          <a:xfrm>
            <a:off x="1071563" y="7554813"/>
            <a:ext cx="5475870" cy="502072"/>
          </a:xfrm>
          <a:prstGeom prst="rect">
            <a:avLst/>
          </a:prstGeom>
        </p:spPr>
      </p:pic>
      <p:sp>
        <p:nvSpPr>
          <p:cNvPr id="344" name="Text 90"/>
          <p:cNvSpPr/>
          <p:nvPr/>
        </p:nvSpPr>
        <p:spPr>
          <a:xfrm>
            <a:off x="1232222" y="7678675"/>
            <a:ext cx="134016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Digital</a:t>
            </a:r>
            <a:endParaRPr lang="en-US" sz="1476" dirty="0"/>
          </a:p>
        </p:txBody>
      </p:sp>
      <p:pic>
        <p:nvPicPr>
          <p:cNvPr id="345" name="Image 252" descr="preencoded.png">    </p:cNvPr>
          <p:cNvPicPr>
            <a:picLocks noChangeAspect="1"/>
          </p:cNvPicPr>
          <p:nvPr/>
        </p:nvPicPr>
        <p:blipFill>
          <a:blip r:embed="rId253"/>
          <a:stretch>
            <a:fillRect/>
          </a:stretch>
        </p:blipFill>
        <p:spPr>
          <a:xfrm>
            <a:off x="6547433" y="7554813"/>
            <a:ext cx="1524298" cy="502072"/>
          </a:xfrm>
          <a:prstGeom prst="rect">
            <a:avLst/>
          </a:prstGeom>
        </p:spPr>
      </p:pic>
      <p:pic>
        <p:nvPicPr>
          <p:cNvPr id="346" name="Image 253" descr="preencoded.png">    </p:cNvPr>
          <p:cNvPicPr>
            <a:picLocks noChangeAspect="1"/>
          </p:cNvPicPr>
          <p:nvPr/>
        </p:nvPicPr>
        <p:blipFill>
          <a:blip r:embed="rId254"/>
          <a:stretch>
            <a:fillRect/>
          </a:stretch>
        </p:blipFill>
        <p:spPr>
          <a:xfrm>
            <a:off x="6642813" y="7668630"/>
            <a:ext cx="1333508" cy="267779"/>
          </a:xfrm>
          <a:prstGeom prst="rect">
            <a:avLst/>
          </a:prstGeom>
        </p:spPr>
      </p:pic>
      <p:pic>
        <p:nvPicPr>
          <p:cNvPr id="347" name="Image 254" descr="preencoded.png">    </p:cNvPr>
          <p:cNvPicPr>
            <a:picLocks noChangeAspect="1"/>
          </p:cNvPicPr>
          <p:nvPr/>
        </p:nvPicPr>
        <p:blipFill>
          <a:blip r:embed="rId255"/>
          <a:stretch>
            <a:fillRect/>
          </a:stretch>
        </p:blipFill>
        <p:spPr>
          <a:xfrm>
            <a:off x="6723143" y="7722171"/>
            <a:ext cx="160661" cy="160661"/>
          </a:xfrm>
          <a:prstGeom prst="rect">
            <a:avLst/>
          </a:prstGeom>
        </p:spPr>
      </p:pic>
      <p:sp>
        <p:nvSpPr>
          <p:cNvPr id="348" name="Text 91"/>
          <p:cNvSpPr/>
          <p:nvPr/>
        </p:nvSpPr>
        <p:spPr>
          <a:xfrm>
            <a:off x="6910592" y="7675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49" name="Image 255" descr="preencoded.png">    </p:cNvPr>
          <p:cNvPicPr>
            <a:picLocks noChangeAspect="1"/>
          </p:cNvPicPr>
          <p:nvPr/>
        </p:nvPicPr>
        <p:blipFill>
          <a:blip r:embed="rId256"/>
          <a:stretch>
            <a:fillRect/>
          </a:stretch>
        </p:blipFill>
        <p:spPr>
          <a:xfrm>
            <a:off x="8071712" y="7554813"/>
            <a:ext cx="1524298" cy="502072"/>
          </a:xfrm>
          <a:prstGeom prst="rect">
            <a:avLst/>
          </a:prstGeom>
        </p:spPr>
      </p:pic>
      <p:pic>
        <p:nvPicPr>
          <p:cNvPr id="350" name="Image 256" descr="preencoded.png">    </p:cNvPr>
          <p:cNvPicPr>
            <a:picLocks noChangeAspect="1"/>
          </p:cNvPicPr>
          <p:nvPr/>
        </p:nvPicPr>
        <p:blipFill>
          <a:blip r:embed="rId257"/>
          <a:stretch>
            <a:fillRect/>
          </a:stretch>
        </p:blipFill>
        <p:spPr>
          <a:xfrm>
            <a:off x="8167111" y="7668630"/>
            <a:ext cx="1333508" cy="267779"/>
          </a:xfrm>
          <a:prstGeom prst="rect">
            <a:avLst/>
          </a:prstGeom>
        </p:spPr>
      </p:pic>
      <p:pic>
        <p:nvPicPr>
          <p:cNvPr id="351" name="Image 257" descr="preencoded.png">    </p:cNvPr>
          <p:cNvPicPr>
            <a:picLocks noChangeAspect="1"/>
          </p:cNvPicPr>
          <p:nvPr/>
        </p:nvPicPr>
        <p:blipFill>
          <a:blip r:embed="rId258"/>
          <a:stretch>
            <a:fillRect/>
          </a:stretch>
        </p:blipFill>
        <p:spPr>
          <a:xfrm>
            <a:off x="8247441" y="7722171"/>
            <a:ext cx="160661" cy="160661"/>
          </a:xfrm>
          <a:prstGeom prst="rect">
            <a:avLst/>
          </a:prstGeom>
        </p:spPr>
      </p:pic>
      <p:sp>
        <p:nvSpPr>
          <p:cNvPr id="352" name="Text 92"/>
          <p:cNvSpPr/>
          <p:nvPr/>
        </p:nvSpPr>
        <p:spPr>
          <a:xfrm>
            <a:off x="8434890" y="7675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3" name="Image 258" descr="preencoded.png">    </p:cNvPr>
          <p:cNvPicPr>
            <a:picLocks noChangeAspect="1"/>
          </p:cNvPicPr>
          <p:nvPr/>
        </p:nvPicPr>
        <p:blipFill>
          <a:blip r:embed="rId259"/>
          <a:stretch>
            <a:fillRect/>
          </a:stretch>
        </p:blipFill>
        <p:spPr>
          <a:xfrm>
            <a:off x="9596010" y="7554813"/>
            <a:ext cx="1524298" cy="502072"/>
          </a:xfrm>
          <a:prstGeom prst="rect">
            <a:avLst/>
          </a:prstGeom>
        </p:spPr>
      </p:pic>
      <p:pic>
        <p:nvPicPr>
          <p:cNvPr id="354" name="Image 259" descr="preencoded.png">    </p:cNvPr>
          <p:cNvPicPr>
            <a:picLocks noChangeAspect="1"/>
          </p:cNvPicPr>
          <p:nvPr/>
        </p:nvPicPr>
        <p:blipFill>
          <a:blip r:embed="rId260"/>
          <a:stretch>
            <a:fillRect/>
          </a:stretch>
        </p:blipFill>
        <p:spPr>
          <a:xfrm>
            <a:off x="9691408" y="7668630"/>
            <a:ext cx="1333508" cy="267779"/>
          </a:xfrm>
          <a:prstGeom prst="rect">
            <a:avLst/>
          </a:prstGeom>
        </p:spPr>
      </p:pic>
      <p:pic>
        <p:nvPicPr>
          <p:cNvPr id="355" name="Image 260" descr="preencoded.png">    </p:cNvPr>
          <p:cNvPicPr>
            <a:picLocks noChangeAspect="1"/>
          </p:cNvPicPr>
          <p:nvPr/>
        </p:nvPicPr>
        <p:blipFill>
          <a:blip r:embed="rId261"/>
          <a:stretch>
            <a:fillRect/>
          </a:stretch>
        </p:blipFill>
        <p:spPr>
          <a:xfrm>
            <a:off x="9771738" y="7722171"/>
            <a:ext cx="160661" cy="160661"/>
          </a:xfrm>
          <a:prstGeom prst="rect">
            <a:avLst/>
          </a:prstGeom>
        </p:spPr>
      </p:pic>
      <p:sp>
        <p:nvSpPr>
          <p:cNvPr id="356" name="Text 93"/>
          <p:cNvSpPr/>
          <p:nvPr/>
        </p:nvSpPr>
        <p:spPr>
          <a:xfrm>
            <a:off x="9959169" y="7675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7" name="Image 261" descr="preencoded.png">    </p:cNvPr>
          <p:cNvPicPr>
            <a:picLocks noChangeAspect="1"/>
          </p:cNvPicPr>
          <p:nvPr/>
        </p:nvPicPr>
        <p:blipFill>
          <a:blip r:embed="rId262"/>
          <a:stretch>
            <a:fillRect/>
          </a:stretch>
        </p:blipFill>
        <p:spPr>
          <a:xfrm>
            <a:off x="11120307" y="7554813"/>
            <a:ext cx="1524298" cy="502072"/>
          </a:xfrm>
          <a:prstGeom prst="rect">
            <a:avLst/>
          </a:prstGeom>
        </p:spPr>
      </p:pic>
      <p:pic>
        <p:nvPicPr>
          <p:cNvPr id="358" name="Image 262" descr="preencoded.png">    </p:cNvPr>
          <p:cNvPicPr>
            <a:picLocks noChangeAspect="1"/>
          </p:cNvPicPr>
          <p:nvPr/>
        </p:nvPicPr>
        <p:blipFill>
          <a:blip r:embed="rId263"/>
          <a:stretch>
            <a:fillRect/>
          </a:stretch>
        </p:blipFill>
        <p:spPr>
          <a:xfrm>
            <a:off x="11215706" y="7668630"/>
            <a:ext cx="1333508" cy="267779"/>
          </a:xfrm>
          <a:prstGeom prst="rect">
            <a:avLst/>
          </a:prstGeom>
        </p:spPr>
      </p:pic>
      <p:pic>
        <p:nvPicPr>
          <p:cNvPr id="359" name="Image 263" descr="preencoded.png">    </p:cNvPr>
          <p:cNvPicPr>
            <a:picLocks noChangeAspect="1"/>
          </p:cNvPicPr>
          <p:nvPr/>
        </p:nvPicPr>
        <p:blipFill>
          <a:blip r:embed="rId264"/>
          <a:stretch>
            <a:fillRect/>
          </a:stretch>
        </p:blipFill>
        <p:spPr>
          <a:xfrm>
            <a:off x="11296036" y="7722171"/>
            <a:ext cx="160661" cy="160661"/>
          </a:xfrm>
          <a:prstGeom prst="rect">
            <a:avLst/>
          </a:prstGeom>
        </p:spPr>
      </p:pic>
      <p:sp>
        <p:nvSpPr>
          <p:cNvPr id="360" name="Text 94"/>
          <p:cNvSpPr/>
          <p:nvPr/>
        </p:nvSpPr>
        <p:spPr>
          <a:xfrm>
            <a:off x="11483467" y="7675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1" name="Image 264" descr="preencoded.png">    </p:cNvPr>
          <p:cNvPicPr>
            <a:picLocks noChangeAspect="1"/>
          </p:cNvPicPr>
          <p:nvPr/>
        </p:nvPicPr>
        <p:blipFill>
          <a:blip r:embed="rId265"/>
          <a:stretch>
            <a:fillRect/>
          </a:stretch>
        </p:blipFill>
        <p:spPr>
          <a:xfrm>
            <a:off x="12644605" y="7554813"/>
            <a:ext cx="1524298" cy="502072"/>
          </a:xfrm>
          <a:prstGeom prst="rect">
            <a:avLst/>
          </a:prstGeom>
        </p:spPr>
      </p:pic>
      <p:pic>
        <p:nvPicPr>
          <p:cNvPr id="362" name="Image 265" descr="preencoded.png">    </p:cNvPr>
          <p:cNvPicPr>
            <a:picLocks noChangeAspect="1"/>
          </p:cNvPicPr>
          <p:nvPr/>
        </p:nvPicPr>
        <p:blipFill>
          <a:blip r:embed="rId266"/>
          <a:stretch>
            <a:fillRect/>
          </a:stretch>
        </p:blipFill>
        <p:spPr>
          <a:xfrm>
            <a:off x="12739985" y="7668630"/>
            <a:ext cx="1333508" cy="267779"/>
          </a:xfrm>
          <a:prstGeom prst="rect">
            <a:avLst/>
          </a:prstGeom>
        </p:spPr>
      </p:pic>
      <p:pic>
        <p:nvPicPr>
          <p:cNvPr id="363" name="Image 266" descr="preencoded.png">    </p:cNvPr>
          <p:cNvPicPr>
            <a:picLocks noChangeAspect="1"/>
          </p:cNvPicPr>
          <p:nvPr/>
        </p:nvPicPr>
        <p:blipFill>
          <a:blip r:embed="rId267"/>
          <a:stretch>
            <a:fillRect/>
          </a:stretch>
        </p:blipFill>
        <p:spPr>
          <a:xfrm>
            <a:off x="12820334" y="7722171"/>
            <a:ext cx="160661" cy="160661"/>
          </a:xfrm>
          <a:prstGeom prst="rect">
            <a:avLst/>
          </a:prstGeom>
        </p:spPr>
      </p:pic>
      <p:sp>
        <p:nvSpPr>
          <p:cNvPr id="364" name="Text 95"/>
          <p:cNvSpPr/>
          <p:nvPr/>
        </p:nvSpPr>
        <p:spPr>
          <a:xfrm>
            <a:off x="13007764" y="7675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5" name="Image 267" descr="preencoded.png">    </p:cNvPr>
          <p:cNvPicPr>
            <a:picLocks noChangeAspect="1"/>
          </p:cNvPicPr>
          <p:nvPr/>
        </p:nvPicPr>
        <p:blipFill>
          <a:blip r:embed="rId268"/>
          <a:stretch>
            <a:fillRect/>
          </a:stretch>
        </p:blipFill>
        <p:spPr>
          <a:xfrm>
            <a:off x="14168903" y="7554813"/>
            <a:ext cx="1524298" cy="502072"/>
          </a:xfrm>
          <a:prstGeom prst="rect">
            <a:avLst/>
          </a:prstGeom>
        </p:spPr>
      </p:pic>
      <p:pic>
        <p:nvPicPr>
          <p:cNvPr id="366" name="Image 268" descr="preencoded.png">    </p:cNvPr>
          <p:cNvPicPr>
            <a:picLocks noChangeAspect="1"/>
          </p:cNvPicPr>
          <p:nvPr/>
        </p:nvPicPr>
        <p:blipFill>
          <a:blip r:embed="rId269"/>
          <a:stretch>
            <a:fillRect/>
          </a:stretch>
        </p:blipFill>
        <p:spPr>
          <a:xfrm>
            <a:off x="14264283" y="7668630"/>
            <a:ext cx="1333508" cy="267779"/>
          </a:xfrm>
          <a:prstGeom prst="rect">
            <a:avLst/>
          </a:prstGeom>
        </p:spPr>
      </p:pic>
      <p:pic>
        <p:nvPicPr>
          <p:cNvPr id="367" name="Image 269" descr="preencoded.png">    </p:cNvPr>
          <p:cNvPicPr>
            <a:picLocks noChangeAspect="1"/>
          </p:cNvPicPr>
          <p:nvPr/>
        </p:nvPicPr>
        <p:blipFill>
          <a:blip r:embed="rId270"/>
          <a:stretch>
            <a:fillRect/>
          </a:stretch>
        </p:blipFill>
        <p:spPr>
          <a:xfrm>
            <a:off x="14344613" y="7722171"/>
            <a:ext cx="160661" cy="160661"/>
          </a:xfrm>
          <a:prstGeom prst="rect">
            <a:avLst/>
          </a:prstGeom>
        </p:spPr>
      </p:pic>
      <p:sp>
        <p:nvSpPr>
          <p:cNvPr id="368" name="Text 96"/>
          <p:cNvSpPr/>
          <p:nvPr/>
        </p:nvSpPr>
        <p:spPr>
          <a:xfrm>
            <a:off x="14532062" y="7675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69" name="Image 270" descr="preencoded.png">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15693182" y="7554813"/>
            <a:ext cx="1524298" cy="502072"/>
          </a:xfrm>
          <a:prstGeom prst="rect">
            <a:avLst/>
          </a:prstGeom>
        </p:spPr>
      </p:pic>
      <p:pic>
        <p:nvPicPr>
          <p:cNvPr id="370" name="Image 271" descr="preencoded.png">    </p:cNvPr>
          <p:cNvPicPr>
            <a:picLocks noChangeAspect="1"/>
          </p:cNvPicPr>
          <p:nvPr/>
        </p:nvPicPr>
        <p:blipFill>
          <a:blip r:embed="rId272"/>
          <a:stretch>
            <a:fillRect/>
          </a:stretch>
        </p:blipFill>
        <p:spPr>
          <a:xfrm>
            <a:off x="15788580" y="7668630"/>
            <a:ext cx="1333508" cy="267779"/>
          </a:xfrm>
          <a:prstGeom prst="rect">
            <a:avLst/>
          </a:prstGeom>
        </p:spPr>
      </p:pic>
      <p:pic>
        <p:nvPicPr>
          <p:cNvPr id="371" name="Image 272" descr="preencoded.png">    </p:cNvPr>
          <p:cNvPicPr>
            <a:picLocks noChangeAspect="1"/>
          </p:cNvPicPr>
          <p:nvPr/>
        </p:nvPicPr>
        <p:blipFill>
          <a:blip r:embed="rId273"/>
          <a:stretch>
            <a:fillRect/>
          </a:stretch>
        </p:blipFill>
        <p:spPr>
          <a:xfrm>
            <a:off x="15868910" y="7722171"/>
            <a:ext cx="160661" cy="160661"/>
          </a:xfrm>
          <a:prstGeom prst="rect">
            <a:avLst/>
          </a:prstGeom>
        </p:spPr>
      </p:pic>
      <p:sp>
        <p:nvSpPr>
          <p:cNvPr id="372" name="Text 97"/>
          <p:cNvSpPr/>
          <p:nvPr/>
        </p:nvSpPr>
        <p:spPr>
          <a:xfrm>
            <a:off x="16056341" y="767532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73" name="Image 273" descr="preencoded.png">    </p:cNvPr>
          <p:cNvPicPr>
            <a:picLocks noChangeAspect="1"/>
          </p:cNvPicPr>
          <p:nvPr/>
        </p:nvPicPr>
        <p:blipFill>
          <a:blip r:embed="rId274"/>
          <a:stretch>
            <a:fillRect/>
          </a:stretch>
        </p:blipFill>
        <p:spPr>
          <a:xfrm>
            <a:off x="1071563" y="8055211"/>
            <a:ext cx="16145923" cy="500397"/>
          </a:xfrm>
          <a:prstGeom prst="rect">
            <a:avLst/>
          </a:prstGeom>
        </p:spPr>
      </p:pic>
      <p:pic>
        <p:nvPicPr>
          <p:cNvPr id="374" name="Image 274" descr="preencoded.png">    </p:cNvPr>
          <p:cNvPicPr>
            <a:picLocks noChangeAspect="1"/>
          </p:cNvPicPr>
          <p:nvPr/>
        </p:nvPicPr>
        <p:blipFill>
          <a:blip r:embed="rId275"/>
          <a:stretch>
            <a:fillRect/>
          </a:stretch>
        </p:blipFill>
        <p:spPr>
          <a:xfrm>
            <a:off x="1071563" y="8055211"/>
            <a:ext cx="5475870" cy="502072"/>
          </a:xfrm>
          <a:prstGeom prst="rect">
            <a:avLst/>
          </a:prstGeom>
        </p:spPr>
      </p:pic>
      <p:sp>
        <p:nvSpPr>
          <p:cNvPr id="375" name="Text 98"/>
          <p:cNvSpPr/>
          <p:nvPr/>
        </p:nvSpPr>
        <p:spPr>
          <a:xfrm>
            <a:off x="1232222" y="8179036"/>
            <a:ext cx="980122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Receipt QR</a:t>
            </a:r>
            <a:endParaRPr lang="en-US" sz="1476" dirty="0"/>
          </a:p>
        </p:txBody>
      </p:sp>
      <p:pic>
        <p:nvPicPr>
          <p:cNvPr id="376" name="Image 275" descr="preencoded.png">    </p:cNvPr>
          <p:cNvPicPr>
            <a:picLocks noChangeAspect="1"/>
          </p:cNvPicPr>
          <p:nvPr/>
        </p:nvPicPr>
        <p:blipFill>
          <a:blip r:embed="rId276"/>
          <a:stretch>
            <a:fillRect/>
          </a:stretch>
        </p:blipFill>
        <p:spPr>
          <a:xfrm>
            <a:off x="6547433" y="8055211"/>
            <a:ext cx="1524298" cy="502072"/>
          </a:xfrm>
          <a:prstGeom prst="rect">
            <a:avLst/>
          </a:prstGeom>
        </p:spPr>
      </p:pic>
      <p:pic>
        <p:nvPicPr>
          <p:cNvPr id="377" name="Image 276" descr="preencoded.png">    </p:cNvPr>
          <p:cNvPicPr>
            <a:picLocks noChangeAspect="1"/>
          </p:cNvPicPr>
          <p:nvPr/>
        </p:nvPicPr>
        <p:blipFill>
          <a:blip r:embed="rId277"/>
          <a:stretch>
            <a:fillRect/>
          </a:stretch>
        </p:blipFill>
        <p:spPr>
          <a:xfrm>
            <a:off x="6642813" y="8169027"/>
            <a:ext cx="1333508" cy="267779"/>
          </a:xfrm>
          <a:prstGeom prst="rect">
            <a:avLst/>
          </a:prstGeom>
        </p:spPr>
      </p:pic>
      <p:pic>
        <p:nvPicPr>
          <p:cNvPr id="378" name="Image 277" descr="preencoded.png">    </p:cNvPr>
          <p:cNvPicPr>
            <a:picLocks noChangeAspect="1"/>
          </p:cNvPicPr>
          <p:nvPr/>
        </p:nvPicPr>
        <p:blipFill>
          <a:blip r:embed="rId278"/>
          <a:stretch>
            <a:fillRect/>
          </a:stretch>
        </p:blipFill>
        <p:spPr>
          <a:xfrm>
            <a:off x="6723143" y="8222568"/>
            <a:ext cx="160661" cy="160661"/>
          </a:xfrm>
          <a:prstGeom prst="rect">
            <a:avLst/>
          </a:prstGeom>
        </p:spPr>
      </p:pic>
      <p:sp>
        <p:nvSpPr>
          <p:cNvPr id="379" name="Text 99"/>
          <p:cNvSpPr/>
          <p:nvPr/>
        </p:nvSpPr>
        <p:spPr>
          <a:xfrm>
            <a:off x="6910592" y="817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0" name="Image 278" descr="preencoded.png">    </p:cNvPr>
          <p:cNvPicPr>
            <a:picLocks noChangeAspect="1"/>
          </p:cNvPicPr>
          <p:nvPr/>
        </p:nvPicPr>
        <p:blipFill>
          <a:blip r:embed="rId279"/>
          <a:stretch>
            <a:fillRect/>
          </a:stretch>
        </p:blipFill>
        <p:spPr>
          <a:xfrm>
            <a:off x="8071712" y="8055211"/>
            <a:ext cx="1524298" cy="502072"/>
          </a:xfrm>
          <a:prstGeom prst="rect">
            <a:avLst/>
          </a:prstGeom>
        </p:spPr>
      </p:pic>
      <p:pic>
        <p:nvPicPr>
          <p:cNvPr id="381" name="Image 279" descr="preencoded.png">    </p:cNvPr>
          <p:cNvPicPr>
            <a:picLocks noChangeAspect="1"/>
          </p:cNvPicPr>
          <p:nvPr/>
        </p:nvPicPr>
        <p:blipFill>
          <a:blip r:embed="rId280"/>
          <a:stretch>
            <a:fillRect/>
          </a:stretch>
        </p:blipFill>
        <p:spPr>
          <a:xfrm>
            <a:off x="8167111" y="8169027"/>
            <a:ext cx="1333508" cy="267779"/>
          </a:xfrm>
          <a:prstGeom prst="rect">
            <a:avLst/>
          </a:prstGeom>
        </p:spPr>
      </p:pic>
      <p:pic>
        <p:nvPicPr>
          <p:cNvPr id="382" name="Image 280" descr="preencoded.png">    </p:cNvPr>
          <p:cNvPicPr>
            <a:picLocks noChangeAspect="1"/>
          </p:cNvPicPr>
          <p:nvPr/>
        </p:nvPicPr>
        <p:blipFill>
          <a:blip r:embed="rId281"/>
          <a:stretch>
            <a:fillRect/>
          </a:stretch>
        </p:blipFill>
        <p:spPr>
          <a:xfrm>
            <a:off x="8247441" y="8222568"/>
            <a:ext cx="160661" cy="160661"/>
          </a:xfrm>
          <a:prstGeom prst="rect">
            <a:avLst/>
          </a:prstGeom>
        </p:spPr>
      </p:pic>
      <p:sp>
        <p:nvSpPr>
          <p:cNvPr id="383" name="Text 100"/>
          <p:cNvSpPr/>
          <p:nvPr/>
        </p:nvSpPr>
        <p:spPr>
          <a:xfrm>
            <a:off x="8434890" y="817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4" name="Image 281" descr="preencoded.png">    </p:cNvPr>
          <p:cNvPicPr>
            <a:picLocks noChangeAspect="1"/>
          </p:cNvPicPr>
          <p:nvPr/>
        </p:nvPicPr>
        <p:blipFill>
          <a:blip r:embed="rId282"/>
          <a:stretch>
            <a:fillRect/>
          </a:stretch>
        </p:blipFill>
        <p:spPr>
          <a:xfrm>
            <a:off x="9596010" y="8055211"/>
            <a:ext cx="1524298" cy="502072"/>
          </a:xfrm>
          <a:prstGeom prst="rect">
            <a:avLst/>
          </a:prstGeom>
        </p:spPr>
      </p:pic>
      <p:pic>
        <p:nvPicPr>
          <p:cNvPr id="385" name="Image 282" descr="preencoded.png">    </p:cNvPr>
          <p:cNvPicPr>
            <a:picLocks noChangeAspect="1"/>
          </p:cNvPicPr>
          <p:nvPr/>
        </p:nvPicPr>
        <p:blipFill>
          <a:blip r:embed="rId283"/>
          <a:stretch>
            <a:fillRect/>
          </a:stretch>
        </p:blipFill>
        <p:spPr>
          <a:xfrm>
            <a:off x="9691408" y="8169027"/>
            <a:ext cx="1333508" cy="267779"/>
          </a:xfrm>
          <a:prstGeom prst="rect">
            <a:avLst/>
          </a:prstGeom>
        </p:spPr>
      </p:pic>
      <p:pic>
        <p:nvPicPr>
          <p:cNvPr id="386" name="Image 283" descr="preencoded.png">    </p:cNvPr>
          <p:cNvPicPr>
            <a:picLocks noChangeAspect="1"/>
          </p:cNvPicPr>
          <p:nvPr/>
        </p:nvPicPr>
        <p:blipFill>
          <a:blip r:embed="rId284"/>
          <a:stretch>
            <a:fillRect/>
          </a:stretch>
        </p:blipFill>
        <p:spPr>
          <a:xfrm>
            <a:off x="9771738" y="8222568"/>
            <a:ext cx="160661" cy="160661"/>
          </a:xfrm>
          <a:prstGeom prst="rect">
            <a:avLst/>
          </a:prstGeom>
        </p:spPr>
      </p:pic>
      <p:sp>
        <p:nvSpPr>
          <p:cNvPr id="387" name="Text 101"/>
          <p:cNvSpPr/>
          <p:nvPr/>
        </p:nvSpPr>
        <p:spPr>
          <a:xfrm>
            <a:off x="9959169" y="817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88" name="Image 284" descr="preencoded.png">    </p:cNvPr>
          <p:cNvPicPr>
            <a:picLocks noChangeAspect="1"/>
          </p:cNvPicPr>
          <p:nvPr/>
        </p:nvPicPr>
        <p:blipFill>
          <a:blip r:embed="rId285"/>
          <a:stretch>
            <a:fillRect/>
          </a:stretch>
        </p:blipFill>
        <p:spPr>
          <a:xfrm>
            <a:off x="11120307" y="8055211"/>
            <a:ext cx="1524298" cy="502072"/>
          </a:xfrm>
          <a:prstGeom prst="rect">
            <a:avLst/>
          </a:prstGeom>
        </p:spPr>
      </p:pic>
      <p:pic>
        <p:nvPicPr>
          <p:cNvPr id="389" name="Image 285" descr="preencoded.png">    </p:cNvPr>
          <p:cNvPicPr>
            <a:picLocks noChangeAspect="1"/>
          </p:cNvPicPr>
          <p:nvPr/>
        </p:nvPicPr>
        <p:blipFill>
          <a:blip r:embed="rId286"/>
          <a:stretch>
            <a:fillRect/>
          </a:stretch>
        </p:blipFill>
        <p:spPr>
          <a:xfrm>
            <a:off x="11215706" y="8169027"/>
            <a:ext cx="1333508" cy="267779"/>
          </a:xfrm>
          <a:prstGeom prst="rect">
            <a:avLst/>
          </a:prstGeom>
        </p:spPr>
      </p:pic>
      <p:pic>
        <p:nvPicPr>
          <p:cNvPr id="390" name="Image 286" descr="preencoded.png">    </p:cNvPr>
          <p:cNvPicPr>
            <a:picLocks noChangeAspect="1"/>
          </p:cNvPicPr>
          <p:nvPr/>
        </p:nvPicPr>
        <p:blipFill>
          <a:blip r:embed="rId287"/>
          <a:stretch>
            <a:fillRect/>
          </a:stretch>
        </p:blipFill>
        <p:spPr>
          <a:xfrm>
            <a:off x="11296036" y="8222568"/>
            <a:ext cx="160661" cy="160661"/>
          </a:xfrm>
          <a:prstGeom prst="rect">
            <a:avLst/>
          </a:prstGeom>
        </p:spPr>
      </p:pic>
      <p:sp>
        <p:nvSpPr>
          <p:cNvPr id="391" name="Text 102"/>
          <p:cNvSpPr/>
          <p:nvPr/>
        </p:nvSpPr>
        <p:spPr>
          <a:xfrm>
            <a:off x="11483467" y="817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2" name="Image 287" descr="preencoded.png">    </p:cNvPr>
          <p:cNvPicPr>
            <a:picLocks noChangeAspect="1"/>
          </p:cNvPicPr>
          <p:nvPr/>
        </p:nvPicPr>
        <p:blipFill>
          <a:blip r:embed="rId288"/>
          <a:stretch>
            <a:fillRect/>
          </a:stretch>
        </p:blipFill>
        <p:spPr>
          <a:xfrm>
            <a:off x="12644605" y="8055211"/>
            <a:ext cx="1524298" cy="502072"/>
          </a:xfrm>
          <a:prstGeom prst="rect">
            <a:avLst/>
          </a:prstGeom>
        </p:spPr>
      </p:pic>
      <p:pic>
        <p:nvPicPr>
          <p:cNvPr id="393" name="Image 288" descr="preencoded.png">    </p:cNvPr>
          <p:cNvPicPr>
            <a:picLocks noChangeAspect="1"/>
          </p:cNvPicPr>
          <p:nvPr/>
        </p:nvPicPr>
        <p:blipFill>
          <a:blip r:embed="rId289"/>
          <a:stretch>
            <a:fillRect/>
          </a:stretch>
        </p:blipFill>
        <p:spPr>
          <a:xfrm>
            <a:off x="12739985" y="8169027"/>
            <a:ext cx="1333508" cy="267779"/>
          </a:xfrm>
          <a:prstGeom prst="rect">
            <a:avLst/>
          </a:prstGeom>
        </p:spPr>
      </p:pic>
      <p:pic>
        <p:nvPicPr>
          <p:cNvPr id="394" name="Image 289" descr="preencoded.png">    </p:cNvPr>
          <p:cNvPicPr>
            <a:picLocks noChangeAspect="1"/>
          </p:cNvPicPr>
          <p:nvPr/>
        </p:nvPicPr>
        <p:blipFill>
          <a:blip r:embed="rId290"/>
          <a:stretch>
            <a:fillRect/>
          </a:stretch>
        </p:blipFill>
        <p:spPr>
          <a:xfrm>
            <a:off x="12820334" y="8222568"/>
            <a:ext cx="160661" cy="160661"/>
          </a:xfrm>
          <a:prstGeom prst="rect">
            <a:avLst/>
          </a:prstGeom>
        </p:spPr>
      </p:pic>
      <p:sp>
        <p:nvSpPr>
          <p:cNvPr id="395" name="Text 103"/>
          <p:cNvSpPr/>
          <p:nvPr/>
        </p:nvSpPr>
        <p:spPr>
          <a:xfrm>
            <a:off x="13007764" y="817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96" name="Image 290" descr="preencoded.png">    </p:cNvPr>
          <p:cNvPicPr>
            <a:picLocks noChangeAspect="1"/>
          </p:cNvPicPr>
          <p:nvPr/>
        </p:nvPicPr>
        <p:blipFill>
          <a:blip r:embed="rId291"/>
          <a:stretch>
            <a:fillRect/>
          </a:stretch>
        </p:blipFill>
        <p:spPr>
          <a:xfrm>
            <a:off x="14168903" y="8055211"/>
            <a:ext cx="1524298" cy="502072"/>
          </a:xfrm>
          <a:prstGeom prst="rect">
            <a:avLst/>
          </a:prstGeom>
        </p:spPr>
      </p:pic>
      <p:pic>
        <p:nvPicPr>
          <p:cNvPr id="397" name="Image 291" descr="preencoded.png">    </p:cNvPr>
          <p:cNvPicPr>
            <a:picLocks noChangeAspect="1"/>
          </p:cNvPicPr>
          <p:nvPr/>
        </p:nvPicPr>
        <p:blipFill>
          <a:blip r:embed="rId292"/>
          <a:stretch>
            <a:fillRect/>
          </a:stretch>
        </p:blipFill>
        <p:spPr>
          <a:xfrm>
            <a:off x="14264283" y="8169027"/>
            <a:ext cx="1333508" cy="267779"/>
          </a:xfrm>
          <a:prstGeom prst="rect">
            <a:avLst/>
          </a:prstGeom>
        </p:spPr>
      </p:pic>
      <p:pic>
        <p:nvPicPr>
          <p:cNvPr id="398" name="Image 292" descr="preencoded.png">    </p:cNvPr>
          <p:cNvPicPr>
            <a:picLocks noChangeAspect="1"/>
          </p:cNvPicPr>
          <p:nvPr/>
        </p:nvPicPr>
        <p:blipFill>
          <a:blip r:embed="rId293"/>
          <a:stretch>
            <a:fillRect/>
          </a:stretch>
        </p:blipFill>
        <p:spPr>
          <a:xfrm>
            <a:off x="14344613" y="8222568"/>
            <a:ext cx="160661" cy="160661"/>
          </a:xfrm>
          <a:prstGeom prst="rect">
            <a:avLst/>
          </a:prstGeom>
        </p:spPr>
      </p:pic>
      <p:sp>
        <p:nvSpPr>
          <p:cNvPr id="399" name="Text 104"/>
          <p:cNvSpPr/>
          <p:nvPr/>
        </p:nvSpPr>
        <p:spPr>
          <a:xfrm>
            <a:off x="14532062" y="817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0" name="Image 293" descr="preencoded.png">    </p:cNvPr>
          <p:cNvPicPr>
            <a:picLocks noChangeAspect="1"/>
          </p:cNvPicPr>
          <p:nvPr/>
        </p:nvPicPr>
        <p:blipFill>
          <a:blip r:embed="rId294"/>
          <a:stretch>
            <a:fillRect/>
          </a:stretch>
        </p:blipFill>
        <p:spPr>
          <a:xfrm>
            <a:off x="15693182" y="8055211"/>
            <a:ext cx="1524298" cy="502072"/>
          </a:xfrm>
          <a:prstGeom prst="rect">
            <a:avLst/>
          </a:prstGeom>
        </p:spPr>
      </p:pic>
      <p:pic>
        <p:nvPicPr>
          <p:cNvPr id="401" name="Image 294" descr="preencoded.png">    </p:cNvPr>
          <p:cNvPicPr>
            <a:picLocks noChangeAspect="1"/>
          </p:cNvPicPr>
          <p:nvPr/>
        </p:nvPicPr>
        <p:blipFill>
          <a:blip r:embed="rId295"/>
          <a:stretch>
            <a:fillRect/>
          </a:stretch>
        </p:blipFill>
        <p:spPr>
          <a:xfrm>
            <a:off x="15788580" y="8169027"/>
            <a:ext cx="1333508" cy="267779"/>
          </a:xfrm>
          <a:prstGeom prst="rect">
            <a:avLst/>
          </a:prstGeom>
        </p:spPr>
      </p:pic>
      <p:pic>
        <p:nvPicPr>
          <p:cNvPr id="402" name="Image 295" descr="preencoded.png">    </p:cNvPr>
          <p:cNvPicPr>
            <a:picLocks noChangeAspect="1"/>
          </p:cNvPicPr>
          <p:nvPr/>
        </p:nvPicPr>
        <p:blipFill>
          <a:blip r:embed="rId296"/>
          <a:stretch>
            <a:fillRect/>
          </a:stretch>
        </p:blipFill>
        <p:spPr>
          <a:xfrm>
            <a:off x="15868910" y="8222568"/>
            <a:ext cx="160661" cy="160661"/>
          </a:xfrm>
          <a:prstGeom prst="rect">
            <a:avLst/>
          </a:prstGeom>
        </p:spPr>
      </p:pic>
      <p:sp>
        <p:nvSpPr>
          <p:cNvPr id="403" name="Text 105"/>
          <p:cNvSpPr/>
          <p:nvPr/>
        </p:nvSpPr>
        <p:spPr>
          <a:xfrm>
            <a:off x="16056341" y="81757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4" name="Image 296" descr="preencoded.png">    </p:cNvPr>
          <p:cNvPicPr>
            <a:picLocks noChangeAspect="1"/>
          </p:cNvPicPr>
          <p:nvPr/>
        </p:nvPicPr>
        <p:blipFill>
          <a:blip r:embed="rId297"/>
          <a:stretch>
            <a:fillRect/>
          </a:stretch>
        </p:blipFill>
        <p:spPr>
          <a:xfrm>
            <a:off x="1071563" y="6554019"/>
            <a:ext cx="5475870" cy="502072"/>
          </a:xfrm>
          <a:prstGeom prst="rect">
            <a:avLst/>
          </a:prstGeom>
        </p:spPr>
      </p:pic>
      <p:sp>
        <p:nvSpPr>
          <p:cNvPr id="405" name="Text 106"/>
          <p:cNvSpPr/>
          <p:nvPr/>
        </p:nvSpPr>
        <p:spPr>
          <a:xfrm>
            <a:off x="1232222" y="6677844"/>
            <a:ext cx="175021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Airlines messaging</a:t>
            </a:r>
            <a:endParaRPr lang="en-US" sz="1476" dirty="0"/>
          </a:p>
        </p:txBody>
      </p:sp>
      <p:pic>
        <p:nvPicPr>
          <p:cNvPr id="406" name="Image 297" descr="preencoded.png">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6642813" y="6667798"/>
            <a:ext cx="1333508" cy="267779"/>
          </a:xfrm>
          <a:prstGeom prst="rect">
            <a:avLst/>
          </a:prstGeom>
        </p:spPr>
      </p:pic>
      <p:pic>
        <p:nvPicPr>
          <p:cNvPr id="407" name="Image 298" descr="preencoded.png">    </p:cNvPr>
          <p:cNvPicPr>
            <a:picLocks noChangeAspect="1"/>
          </p:cNvPicPr>
          <p:nvPr/>
        </p:nvPicPr>
        <p:blipFill>
          <a:blip r:embed="rId299"/>
          <a:stretch>
            <a:fillRect/>
          </a:stretch>
        </p:blipFill>
        <p:spPr>
          <a:xfrm>
            <a:off x="6723143" y="6721376"/>
            <a:ext cx="160661" cy="160661"/>
          </a:xfrm>
          <a:prstGeom prst="rect">
            <a:avLst/>
          </a:prstGeom>
        </p:spPr>
      </p:pic>
      <p:sp>
        <p:nvSpPr>
          <p:cNvPr id="408" name="Text 107"/>
          <p:cNvSpPr/>
          <p:nvPr/>
        </p:nvSpPr>
        <p:spPr>
          <a:xfrm>
            <a:off x="6910592" y="66744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09" name="Image 299" descr="preencoded.png">    </p:cNvPr>
          <p:cNvPicPr>
            <a:picLocks noChangeAspect="1"/>
          </p:cNvPicPr>
          <p:nvPr/>
        </p:nvPicPr>
        <p:blipFill>
          <a:blip r:embed="rId300"/>
          <a:stretch>
            <a:fillRect/>
          </a:stretch>
        </p:blipFill>
        <p:spPr>
          <a:xfrm>
            <a:off x="8167111" y="6667798"/>
            <a:ext cx="1333508" cy="267779"/>
          </a:xfrm>
          <a:prstGeom prst="rect">
            <a:avLst/>
          </a:prstGeom>
        </p:spPr>
      </p:pic>
      <p:pic>
        <p:nvPicPr>
          <p:cNvPr id="410" name="Image 300" descr="preencoded.png">    </p:cNvPr>
          <p:cNvPicPr>
            <a:picLocks noChangeAspect="1"/>
          </p:cNvPicPr>
          <p:nvPr/>
        </p:nvPicPr>
        <p:blipFill>
          <a:blip r:embed="rId301"/>
          <a:stretch>
            <a:fillRect/>
          </a:stretch>
        </p:blipFill>
        <p:spPr>
          <a:xfrm>
            <a:off x="8247441" y="6721376"/>
            <a:ext cx="160661" cy="160661"/>
          </a:xfrm>
          <a:prstGeom prst="rect">
            <a:avLst/>
          </a:prstGeom>
        </p:spPr>
      </p:pic>
      <p:sp>
        <p:nvSpPr>
          <p:cNvPr id="411" name="Text 108"/>
          <p:cNvSpPr/>
          <p:nvPr/>
        </p:nvSpPr>
        <p:spPr>
          <a:xfrm>
            <a:off x="8434890" y="66744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2" name="Image 301" descr="preencoded.png">    </p:cNvPr>
          <p:cNvPicPr>
            <a:picLocks noChangeAspect="1"/>
          </p:cNvPicPr>
          <p:nvPr/>
        </p:nvPicPr>
        <p:blipFill>
          <a:blip r:embed="rId302"/>
          <a:stretch>
            <a:fillRect/>
          </a:stretch>
        </p:blipFill>
        <p:spPr>
          <a:xfrm>
            <a:off x="9691408" y="6667798"/>
            <a:ext cx="1333508" cy="267779"/>
          </a:xfrm>
          <a:prstGeom prst="rect">
            <a:avLst/>
          </a:prstGeom>
        </p:spPr>
      </p:pic>
      <p:pic>
        <p:nvPicPr>
          <p:cNvPr id="413" name="Image 302" descr="preencoded.png">    </p:cNvPr>
          <p:cNvPicPr>
            <a:picLocks noChangeAspect="1"/>
          </p:cNvPicPr>
          <p:nvPr/>
        </p:nvPicPr>
        <p:blipFill>
          <a:blip r:embed="rId303"/>
          <a:stretch>
            <a:fillRect/>
          </a:stretch>
        </p:blipFill>
        <p:spPr>
          <a:xfrm>
            <a:off x="9771738" y="6721376"/>
            <a:ext cx="160661" cy="160661"/>
          </a:xfrm>
          <a:prstGeom prst="rect">
            <a:avLst/>
          </a:prstGeom>
        </p:spPr>
      </p:pic>
      <p:sp>
        <p:nvSpPr>
          <p:cNvPr id="414" name="Text 109"/>
          <p:cNvSpPr/>
          <p:nvPr/>
        </p:nvSpPr>
        <p:spPr>
          <a:xfrm>
            <a:off x="9959169" y="66744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5" name="Image 303" descr="preencoded.png">    </p:cNvPr>
          <p:cNvPicPr>
            <a:picLocks noChangeAspect="1"/>
          </p:cNvPicPr>
          <p:nvPr/>
        </p:nvPicPr>
        <p:blipFill>
          <a:blip r:embed="rId304"/>
          <a:stretch>
            <a:fillRect/>
          </a:stretch>
        </p:blipFill>
        <p:spPr>
          <a:xfrm>
            <a:off x="11215706" y="6667798"/>
            <a:ext cx="1333508" cy="267779"/>
          </a:xfrm>
          <a:prstGeom prst="rect">
            <a:avLst/>
          </a:prstGeom>
        </p:spPr>
      </p:pic>
      <p:pic>
        <p:nvPicPr>
          <p:cNvPr id="416" name="Image 304" descr="preencoded.png">    </p:cNvPr>
          <p:cNvPicPr>
            <a:picLocks noChangeAspect="1"/>
          </p:cNvPicPr>
          <p:nvPr/>
        </p:nvPicPr>
        <p:blipFill>
          <a:blip r:embed="rId305"/>
          <a:stretch>
            <a:fillRect/>
          </a:stretch>
        </p:blipFill>
        <p:spPr>
          <a:xfrm>
            <a:off x="11296036" y="6721376"/>
            <a:ext cx="160661" cy="160661"/>
          </a:xfrm>
          <a:prstGeom prst="rect">
            <a:avLst/>
          </a:prstGeom>
        </p:spPr>
      </p:pic>
      <p:sp>
        <p:nvSpPr>
          <p:cNvPr id="417" name="Text 110"/>
          <p:cNvSpPr/>
          <p:nvPr/>
        </p:nvSpPr>
        <p:spPr>
          <a:xfrm>
            <a:off x="11483467" y="66744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18" name="Image 305" descr="preencoded.png">    </p:cNvPr>
          <p:cNvPicPr>
            <a:picLocks noChangeAspect="1"/>
          </p:cNvPicPr>
          <p:nvPr/>
        </p:nvPicPr>
        <p:blipFill>
          <a:blip r:embed="rId306"/>
          <a:stretch>
            <a:fillRect/>
          </a:stretch>
        </p:blipFill>
        <p:spPr>
          <a:xfrm>
            <a:off x="12739985" y="6667798"/>
            <a:ext cx="1333508" cy="267779"/>
          </a:xfrm>
          <a:prstGeom prst="rect">
            <a:avLst/>
          </a:prstGeom>
        </p:spPr>
      </p:pic>
      <p:pic>
        <p:nvPicPr>
          <p:cNvPr id="419" name="Image 306" descr="preencoded.png">    </p:cNvPr>
          <p:cNvPicPr>
            <a:picLocks noChangeAspect="1"/>
          </p:cNvPicPr>
          <p:nvPr/>
        </p:nvPicPr>
        <p:blipFill>
          <a:blip r:embed="rId307"/>
          <a:stretch>
            <a:fillRect/>
          </a:stretch>
        </p:blipFill>
        <p:spPr>
          <a:xfrm>
            <a:off x="12820334" y="6721376"/>
            <a:ext cx="160661" cy="160661"/>
          </a:xfrm>
          <a:prstGeom prst="rect">
            <a:avLst/>
          </a:prstGeom>
        </p:spPr>
      </p:pic>
      <p:sp>
        <p:nvSpPr>
          <p:cNvPr id="420" name="Text 111"/>
          <p:cNvSpPr/>
          <p:nvPr/>
        </p:nvSpPr>
        <p:spPr>
          <a:xfrm>
            <a:off x="13007764" y="66744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1" name="Image 307" descr="preencoded.png">    </p:cNvPr>
          <p:cNvPicPr>
            <a:picLocks noChangeAspect="1"/>
          </p:cNvPicPr>
          <p:nvPr/>
        </p:nvPicPr>
        <p:blipFill>
          <a:blip r:embed="rId308"/>
          <a:stretch>
            <a:fillRect/>
          </a:stretch>
        </p:blipFill>
        <p:spPr>
          <a:xfrm>
            <a:off x="14264283" y="6667798"/>
            <a:ext cx="1333508" cy="267779"/>
          </a:xfrm>
          <a:prstGeom prst="rect">
            <a:avLst/>
          </a:prstGeom>
        </p:spPr>
      </p:pic>
      <p:pic>
        <p:nvPicPr>
          <p:cNvPr id="422" name="Image 308" descr="preencoded.png">    </p:cNvPr>
          <p:cNvPicPr>
            <a:picLocks noChangeAspect="1"/>
          </p:cNvPicPr>
          <p:nvPr/>
        </p:nvPicPr>
        <p:blipFill>
          <a:blip r:embed="rId309"/>
          <a:stretch>
            <a:fillRect/>
          </a:stretch>
        </p:blipFill>
        <p:spPr>
          <a:xfrm>
            <a:off x="14344613" y="6721376"/>
            <a:ext cx="160661" cy="160661"/>
          </a:xfrm>
          <a:prstGeom prst="rect">
            <a:avLst/>
          </a:prstGeom>
        </p:spPr>
      </p:pic>
      <p:sp>
        <p:nvSpPr>
          <p:cNvPr id="423" name="Text 112"/>
          <p:cNvSpPr/>
          <p:nvPr/>
        </p:nvSpPr>
        <p:spPr>
          <a:xfrm>
            <a:off x="14532062" y="66744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24" name="Image 309" descr="preencoded.png">    </p:cNvPr>
          <p:cNvPicPr>
            <a:picLocks noChangeAspect="1"/>
          </p:cNvPicPr>
          <p:nvPr/>
        </p:nvPicPr>
        <p:blipFill>
          <a:blip r:embed="rId310"/>
          <a:stretch>
            <a:fillRect/>
          </a:stretch>
        </p:blipFill>
        <p:spPr>
          <a:xfrm>
            <a:off x="15788580" y="6667798"/>
            <a:ext cx="1333508" cy="267779"/>
          </a:xfrm>
          <a:prstGeom prst="rect">
            <a:avLst/>
          </a:prstGeom>
        </p:spPr>
      </p:pic>
      <p:pic>
        <p:nvPicPr>
          <p:cNvPr id="425" name="Image 310" descr="preencoded.png">    </p:cNvPr>
          <p:cNvPicPr>
            <a:picLocks noChangeAspect="1"/>
          </p:cNvPicPr>
          <p:nvPr/>
        </p:nvPicPr>
        <p:blipFill>
          <a:blip r:embed="rId311"/>
          <a:stretch>
            <a:fillRect/>
          </a:stretch>
        </p:blipFill>
        <p:spPr>
          <a:xfrm>
            <a:off x="15868910" y="6721376"/>
            <a:ext cx="160661" cy="160661"/>
          </a:xfrm>
          <a:prstGeom prst="rect">
            <a:avLst/>
          </a:prstGeom>
        </p:spPr>
      </p:pic>
      <p:sp>
        <p:nvSpPr>
          <p:cNvPr id="426" name="Text 113"/>
          <p:cNvSpPr/>
          <p:nvPr/>
        </p:nvSpPr>
        <p:spPr>
          <a:xfrm>
            <a:off x="16056341" y="66744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sp>
        <p:nvSpPr>
          <p:cNvPr id="427" name="Text 114"/>
          <p:cNvSpPr/>
          <p:nvPr/>
        </p:nvSpPr>
        <p:spPr>
          <a:xfrm>
            <a:off x="7753369" y="9048750"/>
            <a:ext cx="29503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Table continues in next slide</a:t>
            </a:r>
            <a:endParaRPr lang="en-US" sz="168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192" y="321320"/>
            <a:ext cx="2120265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Recurring Payments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290519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69"/>
            <a:ext cx="16119146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244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244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3032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88" y="1726555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244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39" y="1693032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717" y="1726555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244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448" y="1693032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22" y="1726555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244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6956" y="1693032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54" y="1726555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244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80" y="1693032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81" y="1726555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244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49" y="1693032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77" y="1726555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244"/>
            <a:ext cx="1509810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89" y="1693032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80" y="1726555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809"/>
            <a:ext cx="16145923" cy="5080745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204"/>
            <a:ext cx="16118629" cy="54221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225204"/>
            <a:ext cx="5448920" cy="542218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18326" y="2392561"/>
            <a:ext cx="3800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33350" y="2225204"/>
            <a:ext cx="1524244" cy="542218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81558" y="2355726"/>
            <a:ext cx="1027844" cy="26776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61888" y="2409304"/>
            <a:ext cx="160660" cy="160660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7049319" y="23624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57610" y="2225204"/>
            <a:ext cx="1524244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05800" y="2355726"/>
            <a:ext cx="1027844" cy="2677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86130" y="2409304"/>
            <a:ext cx="160660" cy="160660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8573560" y="23624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81852" y="2225204"/>
            <a:ext cx="1524244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830042" y="2355726"/>
            <a:ext cx="1027844" cy="2677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10372" y="2409304"/>
            <a:ext cx="160660" cy="160660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10097802" y="23624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06094" y="2225204"/>
            <a:ext cx="1524244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54302" y="2355726"/>
            <a:ext cx="1027844" cy="2677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34614" y="2409304"/>
            <a:ext cx="160660" cy="160660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11622044" y="23624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30336" y="2225204"/>
            <a:ext cx="1524244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878544" y="2355726"/>
            <a:ext cx="1027844" cy="2677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958874" y="2409304"/>
            <a:ext cx="160660" cy="160660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3146305" y="236242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54578" y="2225204"/>
            <a:ext cx="1524244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249977" y="2355726"/>
            <a:ext cx="1333465" cy="2677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330307" y="2409304"/>
            <a:ext cx="160660" cy="160660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4517737" y="2362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678820" y="2225204"/>
            <a:ext cx="1524244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74219" y="2355726"/>
            <a:ext cx="1333465" cy="2677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54549" y="2409304"/>
            <a:ext cx="160660" cy="160660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6041979" y="23624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36" y="2767422"/>
            <a:ext cx="16118629" cy="502050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767422"/>
            <a:ext cx="5448920" cy="502050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18326" y="2891247"/>
            <a:ext cx="141017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 Click 2 Pay</a:t>
            </a:r>
            <a:endParaRPr lang="en-US" sz="1476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33350" y="2767422"/>
            <a:ext cx="1524244" cy="502050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28749" y="2881238"/>
            <a:ext cx="1333465" cy="26776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09079" y="2934779"/>
            <a:ext cx="160660" cy="160660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6896509" y="28878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057610" y="2767422"/>
            <a:ext cx="1524244" cy="502050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152991" y="2881238"/>
            <a:ext cx="1333465" cy="26776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233321" y="2934779"/>
            <a:ext cx="160660" cy="160660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8420751" y="28878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581852" y="2767422"/>
            <a:ext cx="1524244" cy="502050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77233" y="2881238"/>
            <a:ext cx="1333465" cy="2677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57563" y="2934779"/>
            <a:ext cx="160660" cy="160660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9944993" y="28878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06094" y="2767422"/>
            <a:ext cx="1524244" cy="502050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01474" y="2881238"/>
            <a:ext cx="1333465" cy="2677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81804" y="2934779"/>
            <a:ext cx="160660" cy="160660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11469235" y="28878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30336" y="2767422"/>
            <a:ext cx="1524244" cy="502050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775611" y="2881238"/>
            <a:ext cx="1233692" cy="2677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55941" y="2934779"/>
            <a:ext cx="160660" cy="160660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3043371" y="288789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54578" y="2767422"/>
            <a:ext cx="1524244" cy="502050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49977" y="2881238"/>
            <a:ext cx="1333465" cy="2677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30307" y="2934779"/>
            <a:ext cx="160660" cy="160660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4517737" y="28878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678820" y="2767422"/>
            <a:ext cx="1524244" cy="502050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74219" y="2881238"/>
            <a:ext cx="1333465" cy="2677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54549" y="2934779"/>
            <a:ext cx="160660" cy="160660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6041979" y="288789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36" y="3269456"/>
            <a:ext cx="16118629" cy="502050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269456"/>
            <a:ext cx="5448920" cy="502050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18326" y="3393318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33350" y="3269456"/>
            <a:ext cx="1524244" cy="502050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781558" y="3383273"/>
            <a:ext cx="1027844" cy="26776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861888" y="3436813"/>
            <a:ext cx="160660" cy="160660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7049319" y="338997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057610" y="3269456"/>
            <a:ext cx="1524244" cy="502050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05800" y="3383273"/>
            <a:ext cx="1027844" cy="26776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386130" y="3436813"/>
            <a:ext cx="160660" cy="160660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8573560" y="338997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581852" y="3269456"/>
            <a:ext cx="1524244" cy="502050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30042" y="3383273"/>
            <a:ext cx="1027844" cy="26776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910372" y="3436813"/>
            <a:ext cx="160660" cy="160660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10097802" y="338997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06094" y="3269456"/>
            <a:ext cx="1524244" cy="502050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54302" y="3383273"/>
            <a:ext cx="1027844" cy="2677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34614" y="3436813"/>
            <a:ext cx="160660" cy="160660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11622044" y="338997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30336" y="3269456"/>
            <a:ext cx="1524244" cy="502050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878544" y="3383273"/>
            <a:ext cx="1027844" cy="2677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958874" y="3436813"/>
            <a:ext cx="160660" cy="160660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3146305" y="338997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54578" y="3269456"/>
            <a:ext cx="1524244" cy="502050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249977" y="3383273"/>
            <a:ext cx="1333465" cy="2677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330307" y="3436813"/>
            <a:ext cx="160660" cy="160660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4517737" y="33899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678820" y="3269456"/>
            <a:ext cx="1524244" cy="502050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74219" y="3383273"/>
            <a:ext cx="1333465" cy="2677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54549" y="3436813"/>
            <a:ext cx="160660" cy="160660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6041979" y="338997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36" y="3771528"/>
            <a:ext cx="16118629" cy="502050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771528"/>
            <a:ext cx="5448920" cy="502050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18326" y="3895353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 Click to Pay</a:t>
            </a:r>
            <a:endParaRPr lang="en-US" sz="1476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533350" y="3771528"/>
            <a:ext cx="1524244" cy="502050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28749" y="3885307"/>
            <a:ext cx="1333465" cy="26776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09079" y="3938885"/>
            <a:ext cx="160660" cy="160660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6896509" y="38920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57610" y="3771528"/>
            <a:ext cx="1524244" cy="502050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52991" y="3885307"/>
            <a:ext cx="1333465" cy="2677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33321" y="3938885"/>
            <a:ext cx="160660" cy="16066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420751" y="38920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581852" y="3771528"/>
            <a:ext cx="1524244" cy="502050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77233" y="3885307"/>
            <a:ext cx="1333465" cy="2677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57563" y="3938885"/>
            <a:ext cx="160660" cy="160660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9944993" y="38920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06094" y="3771528"/>
            <a:ext cx="1524244" cy="502050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01474" y="3885307"/>
            <a:ext cx="1333465" cy="2677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81804" y="3938885"/>
            <a:ext cx="160660" cy="160660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469235" y="38920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30336" y="3771528"/>
            <a:ext cx="1524244" cy="502050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25735" y="3885307"/>
            <a:ext cx="1333465" cy="2677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06046" y="3938885"/>
            <a:ext cx="160660" cy="16066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2993477" y="38920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54578" y="3771528"/>
            <a:ext cx="1524244" cy="502050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49977" y="3885307"/>
            <a:ext cx="1333465" cy="2677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30307" y="3938885"/>
            <a:ext cx="160660" cy="16066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517737" y="38920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678820" y="3771528"/>
            <a:ext cx="1524244" cy="502050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74219" y="3885307"/>
            <a:ext cx="1333465" cy="2677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54549" y="3938885"/>
            <a:ext cx="160660" cy="16066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041979" y="389200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36" y="4273562"/>
            <a:ext cx="16118629" cy="502050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273562"/>
            <a:ext cx="5448920" cy="502050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18326" y="4397425"/>
            <a:ext cx="7700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Maestro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33350" y="4273562"/>
            <a:ext cx="1524244" cy="502050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628749" y="4387379"/>
            <a:ext cx="1333465" cy="2677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09079" y="4440920"/>
            <a:ext cx="160660" cy="160660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6896509" y="4394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57610" y="4273562"/>
            <a:ext cx="1524244" cy="502050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05800" y="4387379"/>
            <a:ext cx="1027844" cy="2677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86130" y="4440920"/>
            <a:ext cx="160660" cy="16066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573560" y="439407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581852" y="4273562"/>
            <a:ext cx="1524244" cy="502050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830042" y="4387379"/>
            <a:ext cx="1027844" cy="2677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910372" y="4440920"/>
            <a:ext cx="160660" cy="16066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10097802" y="439407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06094" y="4273562"/>
            <a:ext cx="1524244" cy="502050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01474" y="4387379"/>
            <a:ext cx="1333465" cy="2677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81804" y="4440920"/>
            <a:ext cx="160660" cy="160660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469235" y="4394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30336" y="4273562"/>
            <a:ext cx="1524244" cy="502050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878544" y="4387379"/>
            <a:ext cx="1027844" cy="2677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958874" y="4440920"/>
            <a:ext cx="160660" cy="160660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3146305" y="439407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54578" y="4273562"/>
            <a:ext cx="1524244" cy="502050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249977" y="4387379"/>
            <a:ext cx="1333465" cy="2677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330307" y="4440920"/>
            <a:ext cx="160660" cy="16066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517737" y="4394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678820" y="4273562"/>
            <a:ext cx="1524244" cy="502050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74219" y="4387379"/>
            <a:ext cx="1333465" cy="2677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54549" y="4440920"/>
            <a:ext cx="160660" cy="16066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041979" y="4394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36" y="4775634"/>
            <a:ext cx="16118629" cy="502050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775634"/>
            <a:ext cx="5448920" cy="502050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18326" y="4899459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33350" y="4775634"/>
            <a:ext cx="1524244" cy="502050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628749" y="4889413"/>
            <a:ext cx="1333465" cy="2677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09079" y="4942954"/>
            <a:ext cx="160660" cy="160660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6896509" y="48961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57610" y="4775634"/>
            <a:ext cx="1524244" cy="502050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05800" y="4889413"/>
            <a:ext cx="1027844" cy="2677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86130" y="4942954"/>
            <a:ext cx="160660" cy="16066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573560" y="489611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581852" y="4775634"/>
            <a:ext cx="1524244" cy="502050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830042" y="4889413"/>
            <a:ext cx="1027844" cy="2677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910372" y="4942954"/>
            <a:ext cx="160660" cy="16066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10097802" y="489611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06094" y="4775634"/>
            <a:ext cx="1524244" cy="502050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354302" y="4889413"/>
            <a:ext cx="1027844" cy="2677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34614" y="4942954"/>
            <a:ext cx="160660" cy="16066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622044" y="489611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30336" y="4775634"/>
            <a:ext cx="1524244" cy="502050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878544" y="4889413"/>
            <a:ext cx="1027844" cy="2677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958874" y="4942954"/>
            <a:ext cx="160660" cy="160660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3146305" y="489611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54578" y="4775634"/>
            <a:ext cx="1524244" cy="502050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249977" y="4889413"/>
            <a:ext cx="1333465" cy="2677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330307" y="4942954"/>
            <a:ext cx="160660" cy="160660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517737" y="48961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678820" y="4775634"/>
            <a:ext cx="1524244" cy="502050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74219" y="4889413"/>
            <a:ext cx="1333465" cy="2677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54549" y="4942954"/>
            <a:ext cx="160660" cy="16066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041979" y="489611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36" y="5277669"/>
            <a:ext cx="16118629" cy="502050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5277669"/>
            <a:ext cx="5448920" cy="502050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18326" y="5401494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33350" y="5277669"/>
            <a:ext cx="1524244" cy="50205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28749" y="5391485"/>
            <a:ext cx="1333465" cy="26776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09079" y="5445026"/>
            <a:ext cx="160660" cy="160660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6896509" y="53981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057610" y="5277669"/>
            <a:ext cx="1524244" cy="502050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305800" y="5391485"/>
            <a:ext cx="1027844" cy="26776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86130" y="5445026"/>
            <a:ext cx="160660" cy="160660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8573560" y="53981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581852" y="5277669"/>
            <a:ext cx="1524244" cy="502050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77233" y="5391485"/>
            <a:ext cx="1333465" cy="26776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57563" y="5445026"/>
            <a:ext cx="160660" cy="160660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9944993" y="53981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06094" y="5277669"/>
            <a:ext cx="1524244" cy="502050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354302" y="5391485"/>
            <a:ext cx="1027844" cy="26776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434614" y="5445026"/>
            <a:ext cx="160660" cy="160660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1622044" y="539818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30336" y="5277669"/>
            <a:ext cx="1524244" cy="502050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25735" y="5391485"/>
            <a:ext cx="1333465" cy="26776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06046" y="5445026"/>
            <a:ext cx="160660" cy="160660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2993477" y="53981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154578" y="5277669"/>
            <a:ext cx="1524244" cy="502050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249977" y="5391485"/>
            <a:ext cx="1333465" cy="26776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330307" y="5445026"/>
            <a:ext cx="160660" cy="160660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4517737" y="53981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678820" y="5277669"/>
            <a:ext cx="1524244" cy="502050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74219" y="5391485"/>
            <a:ext cx="1333465" cy="26776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54549" y="5445026"/>
            <a:ext cx="160660" cy="160660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6041979" y="539818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36" y="5779740"/>
            <a:ext cx="16118629" cy="502050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5779740"/>
            <a:ext cx="5448920" cy="502050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1218326" y="5903565"/>
            <a:ext cx="10601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533350" y="5779740"/>
            <a:ext cx="1524244" cy="502050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28749" y="5893519"/>
            <a:ext cx="1333465" cy="26776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09079" y="5947060"/>
            <a:ext cx="160660" cy="160660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6896509" y="5900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057610" y="5779740"/>
            <a:ext cx="1524244" cy="502050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305800" y="5893519"/>
            <a:ext cx="1027844" cy="267760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386130" y="5947060"/>
            <a:ext cx="160660" cy="160660"/>
          </a:xfrm>
          <a:prstGeom prst="rect">
            <a:avLst/>
          </a:prstGeom>
        </p:spPr>
      </p:pic>
      <p:sp>
        <p:nvSpPr>
          <p:cNvPr id="257" name="Text 68"/>
          <p:cNvSpPr/>
          <p:nvPr/>
        </p:nvSpPr>
        <p:spPr>
          <a:xfrm>
            <a:off x="8573560" y="59002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581852" y="5779740"/>
            <a:ext cx="1524244" cy="502050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77233" y="5893519"/>
            <a:ext cx="1333465" cy="267760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57563" y="5947060"/>
            <a:ext cx="160660" cy="160660"/>
          </a:xfrm>
          <a:prstGeom prst="rect">
            <a:avLst/>
          </a:prstGeom>
        </p:spPr>
      </p:pic>
      <p:sp>
        <p:nvSpPr>
          <p:cNvPr id="261" name="Text 69"/>
          <p:cNvSpPr/>
          <p:nvPr/>
        </p:nvSpPr>
        <p:spPr>
          <a:xfrm>
            <a:off x="9944993" y="5900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106094" y="5779740"/>
            <a:ext cx="1524244" cy="502050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354302" y="5893519"/>
            <a:ext cx="1027844" cy="267760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434614" y="5947060"/>
            <a:ext cx="160660" cy="160660"/>
          </a:xfrm>
          <a:prstGeom prst="rect">
            <a:avLst/>
          </a:prstGeom>
        </p:spPr>
      </p:pic>
      <p:sp>
        <p:nvSpPr>
          <p:cNvPr id="265" name="Text 70"/>
          <p:cNvSpPr/>
          <p:nvPr/>
        </p:nvSpPr>
        <p:spPr>
          <a:xfrm>
            <a:off x="11622044" y="590021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630336" y="5779740"/>
            <a:ext cx="1524244" cy="502050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25735" y="5893519"/>
            <a:ext cx="1333465" cy="267760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06046" y="5947060"/>
            <a:ext cx="160660" cy="160660"/>
          </a:xfrm>
          <a:prstGeom prst="rect">
            <a:avLst/>
          </a:prstGeom>
        </p:spPr>
      </p:pic>
      <p:sp>
        <p:nvSpPr>
          <p:cNvPr id="269" name="Text 71"/>
          <p:cNvSpPr/>
          <p:nvPr/>
        </p:nvSpPr>
        <p:spPr>
          <a:xfrm>
            <a:off x="12993477" y="5900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154578" y="5779740"/>
            <a:ext cx="1524244" cy="502050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249977" y="5893519"/>
            <a:ext cx="1333465" cy="267760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330307" y="5947060"/>
            <a:ext cx="160660" cy="160660"/>
          </a:xfrm>
          <a:prstGeom prst="rect">
            <a:avLst/>
          </a:prstGeom>
        </p:spPr>
      </p:pic>
      <p:sp>
        <p:nvSpPr>
          <p:cNvPr id="273" name="Text 72"/>
          <p:cNvSpPr/>
          <p:nvPr/>
        </p:nvSpPr>
        <p:spPr>
          <a:xfrm>
            <a:off x="14517737" y="5900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678820" y="5779740"/>
            <a:ext cx="1524244" cy="502050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74219" y="5893519"/>
            <a:ext cx="1333465" cy="267760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54549" y="5947060"/>
            <a:ext cx="160660" cy="160660"/>
          </a:xfrm>
          <a:prstGeom prst="rect">
            <a:avLst/>
          </a:prstGeom>
        </p:spPr>
      </p:pic>
      <p:sp>
        <p:nvSpPr>
          <p:cNvPr id="277" name="Text 73"/>
          <p:cNvSpPr/>
          <p:nvPr/>
        </p:nvSpPr>
        <p:spPr>
          <a:xfrm>
            <a:off x="16041979" y="590021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36" y="6281775"/>
            <a:ext cx="16118629" cy="502050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6281775"/>
            <a:ext cx="5448920" cy="502050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1218326" y="6405600"/>
            <a:ext cx="14401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533350" y="6281775"/>
            <a:ext cx="1524244" cy="502050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28749" y="6395554"/>
            <a:ext cx="1333465" cy="267760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09079" y="6449132"/>
            <a:ext cx="160660" cy="160660"/>
          </a:xfrm>
          <a:prstGeom prst="rect">
            <a:avLst/>
          </a:prstGeom>
        </p:spPr>
      </p:pic>
      <p:sp>
        <p:nvSpPr>
          <p:cNvPr id="284" name="Text 75"/>
          <p:cNvSpPr/>
          <p:nvPr/>
        </p:nvSpPr>
        <p:spPr>
          <a:xfrm>
            <a:off x="6896509" y="64022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057610" y="6281775"/>
            <a:ext cx="1524244" cy="502050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52991" y="6395554"/>
            <a:ext cx="1333465" cy="267760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33321" y="6449132"/>
            <a:ext cx="160660" cy="160660"/>
          </a:xfrm>
          <a:prstGeom prst="rect">
            <a:avLst/>
          </a:prstGeom>
        </p:spPr>
      </p:pic>
      <p:sp>
        <p:nvSpPr>
          <p:cNvPr id="288" name="Text 76"/>
          <p:cNvSpPr/>
          <p:nvPr/>
        </p:nvSpPr>
        <p:spPr>
          <a:xfrm>
            <a:off x="8420751" y="64022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581852" y="6281775"/>
            <a:ext cx="1524244" cy="502050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77233" y="6395554"/>
            <a:ext cx="1333465" cy="267760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57563" y="6449132"/>
            <a:ext cx="160660" cy="160660"/>
          </a:xfrm>
          <a:prstGeom prst="rect">
            <a:avLst/>
          </a:prstGeom>
        </p:spPr>
      </p:pic>
      <p:sp>
        <p:nvSpPr>
          <p:cNvPr id="292" name="Text 77"/>
          <p:cNvSpPr/>
          <p:nvPr/>
        </p:nvSpPr>
        <p:spPr>
          <a:xfrm>
            <a:off x="9944993" y="64022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106094" y="6281775"/>
            <a:ext cx="1524244" cy="502050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354302" y="6395554"/>
            <a:ext cx="1027844" cy="267760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34614" y="6449132"/>
            <a:ext cx="160660" cy="160660"/>
          </a:xfrm>
          <a:prstGeom prst="rect">
            <a:avLst/>
          </a:prstGeom>
        </p:spPr>
      </p:pic>
      <p:sp>
        <p:nvSpPr>
          <p:cNvPr id="296" name="Text 78"/>
          <p:cNvSpPr/>
          <p:nvPr/>
        </p:nvSpPr>
        <p:spPr>
          <a:xfrm>
            <a:off x="11622044" y="6402251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630336" y="6281775"/>
            <a:ext cx="1524244" cy="502050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25735" y="6395554"/>
            <a:ext cx="1333465" cy="267760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06046" y="6449132"/>
            <a:ext cx="160660" cy="160660"/>
          </a:xfrm>
          <a:prstGeom prst="rect">
            <a:avLst/>
          </a:prstGeom>
        </p:spPr>
      </p:pic>
      <p:sp>
        <p:nvSpPr>
          <p:cNvPr id="300" name="Text 79"/>
          <p:cNvSpPr/>
          <p:nvPr/>
        </p:nvSpPr>
        <p:spPr>
          <a:xfrm>
            <a:off x="12993477" y="64022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154578" y="6281775"/>
            <a:ext cx="1524244" cy="502050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249977" y="6395554"/>
            <a:ext cx="1333465" cy="267760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330307" y="6449132"/>
            <a:ext cx="160660" cy="160660"/>
          </a:xfrm>
          <a:prstGeom prst="rect">
            <a:avLst/>
          </a:prstGeom>
        </p:spPr>
      </p:pic>
      <p:sp>
        <p:nvSpPr>
          <p:cNvPr id="304" name="Text 80"/>
          <p:cNvSpPr/>
          <p:nvPr/>
        </p:nvSpPr>
        <p:spPr>
          <a:xfrm>
            <a:off x="14517737" y="64022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678820" y="6281775"/>
            <a:ext cx="1524244" cy="502050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74219" y="6395554"/>
            <a:ext cx="1333465" cy="267760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54549" y="6449132"/>
            <a:ext cx="160660" cy="160660"/>
          </a:xfrm>
          <a:prstGeom prst="rect">
            <a:avLst/>
          </a:prstGeom>
        </p:spPr>
      </p:pic>
      <p:sp>
        <p:nvSpPr>
          <p:cNvPr id="308" name="Text 81"/>
          <p:cNvSpPr/>
          <p:nvPr/>
        </p:nvSpPr>
        <p:spPr>
          <a:xfrm>
            <a:off x="16041979" y="6402251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36" y="6783809"/>
            <a:ext cx="5448920" cy="495363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218326" y="6907671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6628749" y="6897625"/>
            <a:ext cx="1333465" cy="267760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709079" y="6951166"/>
            <a:ext cx="160660" cy="160660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6896509" y="6904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8152991" y="6897625"/>
            <a:ext cx="1333465" cy="267760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233321" y="6951166"/>
            <a:ext cx="160660" cy="160660"/>
          </a:xfrm>
          <a:prstGeom prst="rect">
            <a:avLst/>
          </a:prstGeom>
        </p:spPr>
      </p:pic>
      <p:sp>
        <p:nvSpPr>
          <p:cNvPr id="316" name="Text 84"/>
          <p:cNvSpPr/>
          <p:nvPr/>
        </p:nvSpPr>
        <p:spPr>
          <a:xfrm>
            <a:off x="8420751" y="6904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9677233" y="6897625"/>
            <a:ext cx="1333465" cy="267760"/>
          </a:xfrm>
          <a:prstGeom prst="rect">
            <a:avLst/>
          </a:prstGeom>
        </p:spPr>
      </p:pic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9757563" y="6951166"/>
            <a:ext cx="160660" cy="160660"/>
          </a:xfrm>
          <a:prstGeom prst="rect">
            <a:avLst/>
          </a:prstGeom>
        </p:spPr>
      </p:pic>
      <p:sp>
        <p:nvSpPr>
          <p:cNvPr id="319" name="Text 85"/>
          <p:cNvSpPr/>
          <p:nvPr/>
        </p:nvSpPr>
        <p:spPr>
          <a:xfrm>
            <a:off x="9944993" y="6904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0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11201474" y="6897625"/>
            <a:ext cx="1333465" cy="267760"/>
          </a:xfrm>
          <a:prstGeom prst="rect">
            <a:avLst/>
          </a:prstGeom>
        </p:spPr>
      </p:pic>
      <p:pic>
        <p:nvPicPr>
          <p:cNvPr id="321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11281804" y="6951166"/>
            <a:ext cx="160660" cy="160660"/>
          </a:xfrm>
          <a:prstGeom prst="rect">
            <a:avLst/>
          </a:prstGeom>
        </p:spPr>
      </p:pic>
      <p:sp>
        <p:nvSpPr>
          <p:cNvPr id="322" name="Text 86"/>
          <p:cNvSpPr/>
          <p:nvPr/>
        </p:nvSpPr>
        <p:spPr>
          <a:xfrm>
            <a:off x="11469235" y="6904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3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12725716" y="6897625"/>
            <a:ext cx="1333465" cy="267760"/>
          </a:xfrm>
          <a:prstGeom prst="rect">
            <a:avLst/>
          </a:prstGeom>
        </p:spPr>
      </p:pic>
      <p:pic>
        <p:nvPicPr>
          <p:cNvPr id="324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2806046" y="6951166"/>
            <a:ext cx="160660" cy="160660"/>
          </a:xfrm>
          <a:prstGeom prst="rect">
            <a:avLst/>
          </a:prstGeom>
        </p:spPr>
      </p:pic>
      <p:sp>
        <p:nvSpPr>
          <p:cNvPr id="325" name="Text 87"/>
          <p:cNvSpPr/>
          <p:nvPr/>
        </p:nvSpPr>
        <p:spPr>
          <a:xfrm>
            <a:off x="12993477" y="6904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6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4249977" y="6897625"/>
            <a:ext cx="1333465" cy="267760"/>
          </a:xfrm>
          <a:prstGeom prst="rect">
            <a:avLst/>
          </a:prstGeom>
        </p:spPr>
      </p:pic>
      <p:pic>
        <p:nvPicPr>
          <p:cNvPr id="327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4330307" y="6951166"/>
            <a:ext cx="160660" cy="160660"/>
          </a:xfrm>
          <a:prstGeom prst="rect">
            <a:avLst/>
          </a:prstGeom>
        </p:spPr>
      </p:pic>
      <p:sp>
        <p:nvSpPr>
          <p:cNvPr id="328" name="Text 88"/>
          <p:cNvSpPr/>
          <p:nvPr/>
        </p:nvSpPr>
        <p:spPr>
          <a:xfrm>
            <a:off x="14517737" y="6904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9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5774219" y="6897625"/>
            <a:ext cx="1333465" cy="267760"/>
          </a:xfrm>
          <a:prstGeom prst="rect">
            <a:avLst/>
          </a:prstGeom>
        </p:spPr>
      </p:pic>
      <p:pic>
        <p:nvPicPr>
          <p:cNvPr id="330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5854549" y="6951166"/>
            <a:ext cx="160660" cy="160660"/>
          </a:xfrm>
          <a:prstGeom prst="rect">
            <a:avLst/>
          </a:prstGeom>
        </p:spPr>
      </p:pic>
      <p:sp>
        <p:nvSpPr>
          <p:cNvPr id="331" name="Text 89"/>
          <p:cNvSpPr/>
          <p:nvPr/>
        </p:nvSpPr>
        <p:spPr>
          <a:xfrm>
            <a:off x="16041979" y="690432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2026-06-16T09:22:28Z</dcterms:created>
  <dcterms:modified xsi:type="dcterms:W3CDTF">2026-06-16T09:22:28Z</dcterms:modified>
</cp:coreProperties>
</file>