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77475"/>
  <p:notesSz cx="10277475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1" y="696181"/>
            <a:ext cx="17216961" cy="78272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42" y="1216596"/>
            <a:ext cx="16145921" cy="3765426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634288" y="5502473"/>
            <a:ext cx="3170396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OneGMR</a:t>
            </a:r>
            <a:endParaRPr lang="en-US" sz="6325" dirty="0"/>
          </a:p>
        </p:txBody>
      </p:sp>
      <p:sp>
        <p:nvSpPr>
          <p:cNvPr id="5" name="Text 1"/>
          <p:cNvSpPr/>
          <p:nvPr/>
        </p:nvSpPr>
        <p:spPr>
          <a:xfrm>
            <a:off x="1392352" y="6688224"/>
            <a:ext cx="1550329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Global merchant reporting solution that standardizes financial and transactional reporting across countries</a:t>
            </a:r>
            <a:endParaRPr lang="en-US" sz="1200" dirty="0"/>
          </a:p>
        </p:txBody>
      </p:sp>
      <p:sp>
        <p:nvSpPr>
          <p:cNvPr id="6" name="Text 2"/>
          <p:cNvSpPr/>
          <p:nvPr/>
        </p:nvSpPr>
        <p:spPr>
          <a:xfrm>
            <a:off x="7651217" y="7610587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3"/>
          <p:cNvSpPr/>
          <p:nvPr/>
        </p:nvSpPr>
        <p:spPr>
          <a:xfrm>
            <a:off x="8625092" y="7610587"/>
            <a:ext cx="895350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0442" y="7559464"/>
            <a:ext cx="1116336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64570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704" y="1987786"/>
            <a:ext cx="3748638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6014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Simplified &amp; Unified Reconciliation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6014" y="3380556"/>
            <a:ext cx="3106015" cy="2251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Consolidates all transactional and financial information into a single set of standardized reports eliminating manual processes and reducing operational complexity in sales, settlements, and chargeback reconciliation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51" y="1987786"/>
            <a:ext cx="3748638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5961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Full Merchant Autonomy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5961" y="3380556"/>
            <a:ext cx="3106015" cy="19316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Provides merchants with the reporting tools they need to independently manage their financial operations, promoting self-service and reducing reliance on support teams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704" y="5656101"/>
            <a:ext cx="3748638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6014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Global &amp; Consistent Experience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6014" y="7048872"/>
            <a:ext cx="3106015" cy="2251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Delivers a standardized reporting structure independent of country, enabling merchants operating across multiple markets to scale their operations without redisgning reconciliation processes for each geography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4651" y="5656101"/>
            <a:ext cx="3748638" cy="3346999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5961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Reliable &amp; Validated Data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5961" y="7048872"/>
            <a:ext cx="3106015" cy="19316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Incorporates a data validation layer that detects incorrect or inconsistent information before delivery, ensuring report quality and reliability while minimizing incidents and claims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192" y="321320"/>
            <a:ext cx="92011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OneGMR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2026-06-18T08:51:30Z</dcterms:created>
  <dcterms:modified xsi:type="dcterms:W3CDTF">2026-06-18T08:51:30Z</dcterms:modified>
</cp:coreProperties>
</file>