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77475"/>
  <p:notesSz cx="10277475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1" y="776511"/>
            <a:ext cx="17216961" cy="83508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42" y="1309315"/>
            <a:ext cx="16145921" cy="3740572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405688" y="5582766"/>
            <a:ext cx="3650456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Dev Portal</a:t>
            </a:r>
            <a:endParaRPr lang="en-US" sz="6325" dirty="0"/>
          </a:p>
        </p:txBody>
      </p:sp>
      <p:sp>
        <p:nvSpPr>
          <p:cNvPr id="5" name="Text 1"/>
          <p:cNvSpPr/>
          <p:nvPr/>
        </p:nvSpPr>
        <p:spPr>
          <a:xfrm>
            <a:off x="1392362" y="6768554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 unified developer portal providing API documentation, sandbox credentials, and integration guides across al Getnet markets.</a:t>
            </a:r>
            <a:endParaRPr lang="en-US" sz="1687" dirty="0"/>
          </a:p>
        </p:txBody>
      </p:sp>
      <p:sp>
        <p:nvSpPr>
          <p:cNvPr id="6" name="Text 2"/>
          <p:cNvSpPr/>
          <p:nvPr/>
        </p:nvSpPr>
        <p:spPr>
          <a:xfrm>
            <a:off x="7125221" y="7735044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3"/>
          <p:cNvSpPr/>
          <p:nvPr/>
        </p:nvSpPr>
        <p:spPr>
          <a:xfrm>
            <a:off x="8099115" y="7735044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4687" y="7735044"/>
            <a:ext cx="1513847" cy="32132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8099115" y="8163446"/>
            <a:ext cx="840105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Upcoming:</a:t>
            </a:r>
            <a:endParaRPr lang="en-US" sz="1265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416" y="8163446"/>
            <a:ext cx="321320" cy="321320"/>
          </a:xfrm>
          <a:prstGeom prst="rect">
            <a:avLst/>
          </a:prstGeom>
        </p:spPr>
      </p:pic>
      <p:pic>
        <p:nvPicPr>
          <p:cNvPr id="1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8937" y="8163446"/>
            <a:ext cx="1513847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694" y="1987748"/>
            <a:ext cx="3748646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4" y="2309068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Seamless Partner Integration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4" y="3380482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Centralizes APIs, SDKs, and documentation in one platform, enabling faster and more reliable integrations with Getnet.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60" y="1987748"/>
            <a:ext cx="3748646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80" y="2309068"/>
            <a:ext cx="3106015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Self-Service Developer Experience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80" y="3809107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Sandbox environments, credential management, and real-time logs let developers build and test integrations autonomously.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694" y="5656064"/>
            <a:ext cx="3748646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6014" y="5977384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Scalable Global Ecosystem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6014" y="7048798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 country-agnostic platform for publishing and consuming APIs, accelerating partner onboarding across all markets.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660" y="5656064"/>
            <a:ext cx="3748646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5980" y="5977384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Accelerated Time-to-Market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5980" y="7048798"/>
            <a:ext cx="3106015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Integration guides, code samples, and automated validation tools reduce development cycles and get partners live faster.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211" y="321320"/>
            <a:ext cx="1100138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Dev Portal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2026-06-18T09:17:47Z</dcterms:created>
  <dcterms:modified xsi:type="dcterms:W3CDTF">2026-06-18T09:17:47Z</dcterms:modified>
</cp:coreProperties>
</file>