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81925" y="1528874"/>
            <a:ext cx="2724150" cy="3619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72275" y="5362575"/>
            <a:ext cx="4980623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 Automatic</a:t>
            </a:r>
            <a:endParaRPr lang="en-US" sz="6325" dirty="0"/>
          </a:p>
        </p:txBody>
      </p:sp>
      <p:sp>
        <p:nvSpPr>
          <p:cNvPr id="4" name="Text 1"/>
          <p:cNvSpPr/>
          <p:nvPr/>
        </p:nvSpPr>
        <p:spPr>
          <a:xfrm>
            <a:off x="8234363" y="6387685"/>
            <a:ext cx="191023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Chile: Auto atendido</a:t>
            </a:r>
            <a:endParaRPr lang="en-US" sz="1476" dirty="0"/>
          </a:p>
        </p:txBody>
      </p:sp>
      <p:sp>
        <p:nvSpPr>
          <p:cNvPr id="5" name="Text 2"/>
          <p:cNvSpPr/>
          <p:nvPr/>
        </p:nvSpPr>
        <p:spPr>
          <a:xfrm>
            <a:off x="1392362" y="6878110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Unattended payment solution for self-service points, enabling secure and continuous staff-free operations</a:t>
            </a:r>
            <a:endParaRPr lang="en-US" sz="1687" dirty="0"/>
          </a:p>
        </p:txBody>
      </p:sp>
      <p:sp>
        <p:nvSpPr>
          <p:cNvPr id="6" name="Text 3"/>
          <p:cNvSpPr/>
          <p:nvPr/>
        </p:nvSpPr>
        <p:spPr>
          <a:xfrm>
            <a:off x="6991369" y="7416180"/>
            <a:ext cx="45205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b="1" i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#largecorps #allsegments #allindustries</a:t>
            </a:r>
            <a:endParaRPr lang="en-US" sz="1476" dirty="0"/>
          </a:p>
        </p:txBody>
      </p:sp>
      <p:sp>
        <p:nvSpPr>
          <p:cNvPr id="7" name="Text 4"/>
          <p:cNvSpPr/>
          <p:nvPr/>
        </p:nvSpPr>
        <p:spPr>
          <a:xfrm>
            <a:off x="7551316" y="8335026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5"/>
          <p:cNvSpPr/>
          <p:nvPr/>
        </p:nvSpPr>
        <p:spPr>
          <a:xfrm>
            <a:off x="8525191" y="8335026"/>
            <a:ext cx="8191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8542" y="8335026"/>
            <a:ext cx="1178161" cy="321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525191" y="8763446"/>
            <a:ext cx="860108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8542" y="8763446"/>
            <a:ext cx="321320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880175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584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429" y="1987730"/>
            <a:ext cx="3748646" cy="279041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4749" y="2309050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Uninterrupted Availability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4749" y="3380501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Self-checkout system designed to operate without staff or time limits, increasing business sales opportunities.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925" y="2202042"/>
            <a:ext cx="3748646" cy="236179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7245" y="2523362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Operations Control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7245" y="3166188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Manage all your self-checkout POS operations centrally from your management software or the Getnet platform.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429" y="5101996"/>
            <a:ext cx="3748646" cy="30571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4749" y="5423315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Autonomy and Speed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4749" y="6494766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Provides an intuitive user experience that eliminates waiting times and streamlines every payment process.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5101996"/>
            <a:ext cx="3748646" cy="305715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7245" y="5423315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Point of Service Integration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7245" y="6494766"/>
            <a:ext cx="310601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Versatile solution located directly at pumps, machines, or lockers.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283"/>
            <a:ext cx="151018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Automatic</a:t>
            </a:r>
            <a:endParaRPr lang="en-US" sz="1687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2026-07-06T11:39:42Z</dcterms:created>
  <dcterms:modified xsi:type="dcterms:W3CDTF">2026-07-06T11:39:42Z</dcterms:modified>
</cp:coreProperties>
</file>