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image" Target="../media/image-3-273.png"/><Relationship Id="rId274" Type="http://schemas.openxmlformats.org/officeDocument/2006/relationships/image" Target="../media/image-3-274.png"/><Relationship Id="rId275" Type="http://schemas.openxmlformats.org/officeDocument/2006/relationships/image" Target="../media/image-3-275.png"/><Relationship Id="rId276" Type="http://schemas.openxmlformats.org/officeDocument/2006/relationships/image" Target="../media/image-3-276.png"/><Relationship Id="rId277" Type="http://schemas.openxmlformats.org/officeDocument/2006/relationships/image" Target="../media/image-3-277.png"/><Relationship Id="rId278" Type="http://schemas.openxmlformats.org/officeDocument/2006/relationships/image" Target="../media/image-3-278.png"/><Relationship Id="rId279" Type="http://schemas.openxmlformats.org/officeDocument/2006/relationships/image" Target="../media/image-3-279.png"/><Relationship Id="rId280" Type="http://schemas.openxmlformats.org/officeDocument/2006/relationships/image" Target="../media/image-3-280.png"/><Relationship Id="rId281" Type="http://schemas.openxmlformats.org/officeDocument/2006/relationships/image" Target="../media/image-3-281.png"/><Relationship Id="rId282" Type="http://schemas.openxmlformats.org/officeDocument/2006/relationships/slideLayout" Target="../slideLayouts/slideLayout1.xml"/><Relationship Id="rId28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slideLayout" Target="../slideLayouts/slideLayout1.xml"/><Relationship Id="rId20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image" Target="../media/image-5-151.png"/><Relationship Id="rId152" Type="http://schemas.openxmlformats.org/officeDocument/2006/relationships/image" Target="../media/image-5-152.png"/><Relationship Id="rId153" Type="http://schemas.openxmlformats.org/officeDocument/2006/relationships/image" Target="../media/image-5-153.png"/><Relationship Id="rId154" Type="http://schemas.openxmlformats.org/officeDocument/2006/relationships/image" Target="../media/image-5-154.png"/><Relationship Id="rId155" Type="http://schemas.openxmlformats.org/officeDocument/2006/relationships/image" Target="../media/image-5-155.png"/><Relationship Id="rId156" Type="http://schemas.openxmlformats.org/officeDocument/2006/relationships/image" Target="../media/image-5-156.png"/><Relationship Id="rId157" Type="http://schemas.openxmlformats.org/officeDocument/2006/relationships/image" Target="../media/image-5-157.png"/><Relationship Id="rId158" Type="http://schemas.openxmlformats.org/officeDocument/2006/relationships/image" Target="../media/image-5-158.png"/><Relationship Id="rId159" Type="http://schemas.openxmlformats.org/officeDocument/2006/relationships/image" Target="../media/image-5-159.png"/><Relationship Id="rId160" Type="http://schemas.openxmlformats.org/officeDocument/2006/relationships/image" Target="../media/image-5-160.png"/><Relationship Id="rId161" Type="http://schemas.openxmlformats.org/officeDocument/2006/relationships/image" Target="../media/image-5-161.png"/><Relationship Id="rId162" Type="http://schemas.openxmlformats.org/officeDocument/2006/relationships/image" Target="../media/image-5-162.png"/><Relationship Id="rId163" Type="http://schemas.openxmlformats.org/officeDocument/2006/relationships/image" Target="../media/image-5-163.png"/><Relationship Id="rId164" Type="http://schemas.openxmlformats.org/officeDocument/2006/relationships/image" Target="../media/image-5-164.png"/><Relationship Id="rId165" Type="http://schemas.openxmlformats.org/officeDocument/2006/relationships/image" Target="../media/image-5-165.png"/><Relationship Id="rId166" Type="http://schemas.openxmlformats.org/officeDocument/2006/relationships/image" Target="../media/image-5-166.png"/><Relationship Id="rId167" Type="http://schemas.openxmlformats.org/officeDocument/2006/relationships/image" Target="../media/image-5-167.png"/><Relationship Id="rId168" Type="http://schemas.openxmlformats.org/officeDocument/2006/relationships/image" Target="../media/image-5-168.png"/><Relationship Id="rId169" Type="http://schemas.openxmlformats.org/officeDocument/2006/relationships/image" Target="../media/image-5-169.png"/><Relationship Id="rId170" Type="http://schemas.openxmlformats.org/officeDocument/2006/relationships/image" Target="../media/image-5-170.png"/><Relationship Id="rId171" Type="http://schemas.openxmlformats.org/officeDocument/2006/relationships/image" Target="../media/image-5-171.png"/><Relationship Id="rId172" Type="http://schemas.openxmlformats.org/officeDocument/2006/relationships/image" Target="../media/image-5-172.png"/><Relationship Id="rId173" Type="http://schemas.openxmlformats.org/officeDocument/2006/relationships/image" Target="../media/image-5-173.png"/><Relationship Id="rId174" Type="http://schemas.openxmlformats.org/officeDocument/2006/relationships/image" Target="../media/image-5-174.png"/><Relationship Id="rId175" Type="http://schemas.openxmlformats.org/officeDocument/2006/relationships/image" Target="../media/image-5-175.png"/><Relationship Id="rId176" Type="http://schemas.openxmlformats.org/officeDocument/2006/relationships/image" Target="../media/image-5-176.png"/><Relationship Id="rId177" Type="http://schemas.openxmlformats.org/officeDocument/2006/relationships/image" Target="../media/image-5-177.png"/><Relationship Id="rId178" Type="http://schemas.openxmlformats.org/officeDocument/2006/relationships/image" Target="../media/image-5-178.png"/><Relationship Id="rId179" Type="http://schemas.openxmlformats.org/officeDocument/2006/relationships/image" Target="../media/image-5-179.png"/><Relationship Id="rId180" Type="http://schemas.openxmlformats.org/officeDocument/2006/relationships/image" Target="../media/image-5-180.png"/><Relationship Id="rId181" Type="http://schemas.openxmlformats.org/officeDocument/2006/relationships/image" Target="../media/image-5-181.png"/><Relationship Id="rId182" Type="http://schemas.openxmlformats.org/officeDocument/2006/relationships/image" Target="../media/image-5-182.png"/><Relationship Id="rId183" Type="http://schemas.openxmlformats.org/officeDocument/2006/relationships/image" Target="../media/image-5-183.png"/><Relationship Id="rId184" Type="http://schemas.openxmlformats.org/officeDocument/2006/relationships/image" Target="../media/image-5-184.png"/><Relationship Id="rId185" Type="http://schemas.openxmlformats.org/officeDocument/2006/relationships/image" Target="../media/image-5-185.png"/><Relationship Id="rId186" Type="http://schemas.openxmlformats.org/officeDocument/2006/relationships/image" Target="../media/image-5-186.png"/><Relationship Id="rId187" Type="http://schemas.openxmlformats.org/officeDocument/2006/relationships/image" Target="../media/image-5-187.png"/><Relationship Id="rId188" Type="http://schemas.openxmlformats.org/officeDocument/2006/relationships/image" Target="../media/image-5-188.png"/><Relationship Id="rId189" Type="http://schemas.openxmlformats.org/officeDocument/2006/relationships/image" Target="../media/image-5-189.png"/><Relationship Id="rId190" Type="http://schemas.openxmlformats.org/officeDocument/2006/relationships/image" Target="../media/image-5-190.png"/><Relationship Id="rId191" Type="http://schemas.openxmlformats.org/officeDocument/2006/relationships/image" Target="../media/image-5-191.png"/><Relationship Id="rId192" Type="http://schemas.openxmlformats.org/officeDocument/2006/relationships/image" Target="../media/image-5-192.png"/><Relationship Id="rId193" Type="http://schemas.openxmlformats.org/officeDocument/2006/relationships/image" Target="../media/image-5-193.png"/><Relationship Id="rId194" Type="http://schemas.openxmlformats.org/officeDocument/2006/relationships/image" Target="../media/image-5-194.png"/><Relationship Id="rId195" Type="http://schemas.openxmlformats.org/officeDocument/2006/relationships/image" Target="../media/image-5-195.png"/><Relationship Id="rId196" Type="http://schemas.openxmlformats.org/officeDocument/2006/relationships/image" Target="../media/image-5-196.png"/><Relationship Id="rId197" Type="http://schemas.openxmlformats.org/officeDocument/2006/relationships/image" Target="../media/image-5-197.png"/><Relationship Id="rId198" Type="http://schemas.openxmlformats.org/officeDocument/2006/relationships/image" Target="../media/image-5-198.png"/><Relationship Id="rId199" Type="http://schemas.openxmlformats.org/officeDocument/2006/relationships/image" Target="../media/image-5-199.png"/><Relationship Id="rId200" Type="http://schemas.openxmlformats.org/officeDocument/2006/relationships/image" Target="../media/image-5-200.png"/><Relationship Id="rId201" Type="http://schemas.openxmlformats.org/officeDocument/2006/relationships/image" Target="../media/image-5-201.png"/><Relationship Id="rId202" Type="http://schemas.openxmlformats.org/officeDocument/2006/relationships/image" Target="../media/image-5-202.png"/><Relationship Id="rId203" Type="http://schemas.openxmlformats.org/officeDocument/2006/relationships/image" Target="../media/image-5-203.png"/><Relationship Id="rId204" Type="http://schemas.openxmlformats.org/officeDocument/2006/relationships/image" Target="../media/image-5-204.png"/><Relationship Id="rId205" Type="http://schemas.openxmlformats.org/officeDocument/2006/relationships/image" Target="../media/image-5-205.png"/><Relationship Id="rId206" Type="http://schemas.openxmlformats.org/officeDocument/2006/relationships/image" Target="../media/image-5-206.png"/><Relationship Id="rId207" Type="http://schemas.openxmlformats.org/officeDocument/2006/relationships/image" Target="../media/image-5-207.png"/><Relationship Id="rId208" Type="http://schemas.openxmlformats.org/officeDocument/2006/relationships/image" Target="../media/image-5-208.png"/><Relationship Id="rId209" Type="http://schemas.openxmlformats.org/officeDocument/2006/relationships/image" Target="../media/image-5-209.png"/><Relationship Id="rId210" Type="http://schemas.openxmlformats.org/officeDocument/2006/relationships/image" Target="../media/image-5-210.png"/><Relationship Id="rId211" Type="http://schemas.openxmlformats.org/officeDocument/2006/relationships/image" Target="../media/image-5-211.png"/><Relationship Id="rId212" Type="http://schemas.openxmlformats.org/officeDocument/2006/relationships/image" Target="../media/image-5-212.png"/><Relationship Id="rId213" Type="http://schemas.openxmlformats.org/officeDocument/2006/relationships/image" Target="../media/image-5-213.png"/><Relationship Id="rId214" Type="http://schemas.openxmlformats.org/officeDocument/2006/relationships/image" Target="../media/image-5-214.png"/><Relationship Id="rId215" Type="http://schemas.openxmlformats.org/officeDocument/2006/relationships/image" Target="../media/image-5-215.png"/><Relationship Id="rId216" Type="http://schemas.openxmlformats.org/officeDocument/2006/relationships/image" Target="../media/image-5-216.png"/><Relationship Id="rId217" Type="http://schemas.openxmlformats.org/officeDocument/2006/relationships/image" Target="../media/image-5-217.png"/><Relationship Id="rId218" Type="http://schemas.openxmlformats.org/officeDocument/2006/relationships/image" Target="../media/image-5-218.png"/><Relationship Id="rId219" Type="http://schemas.openxmlformats.org/officeDocument/2006/relationships/image" Target="../media/image-5-219.png"/><Relationship Id="rId220" Type="http://schemas.openxmlformats.org/officeDocument/2006/relationships/image" Target="../media/image-5-220.png"/><Relationship Id="rId221" Type="http://schemas.openxmlformats.org/officeDocument/2006/relationships/image" Target="../media/image-5-221.png"/><Relationship Id="rId222" Type="http://schemas.openxmlformats.org/officeDocument/2006/relationships/image" Target="../media/image-5-222.png"/><Relationship Id="rId223" Type="http://schemas.openxmlformats.org/officeDocument/2006/relationships/image" Target="../media/image-5-223.png"/><Relationship Id="rId224" Type="http://schemas.openxmlformats.org/officeDocument/2006/relationships/image" Target="../media/image-5-224.png"/><Relationship Id="rId225" Type="http://schemas.openxmlformats.org/officeDocument/2006/relationships/image" Target="../media/image-5-225.png"/><Relationship Id="rId226" Type="http://schemas.openxmlformats.org/officeDocument/2006/relationships/image" Target="../media/image-5-226.png"/><Relationship Id="rId227" Type="http://schemas.openxmlformats.org/officeDocument/2006/relationships/image" Target="../media/image-5-227.png"/><Relationship Id="rId228" Type="http://schemas.openxmlformats.org/officeDocument/2006/relationships/image" Target="../media/image-5-228.png"/><Relationship Id="rId229" Type="http://schemas.openxmlformats.org/officeDocument/2006/relationships/image" Target="../media/image-5-229.png"/><Relationship Id="rId230" Type="http://schemas.openxmlformats.org/officeDocument/2006/relationships/image" Target="../media/image-5-230.png"/><Relationship Id="rId231" Type="http://schemas.openxmlformats.org/officeDocument/2006/relationships/image" Target="../media/image-5-231.png"/><Relationship Id="rId232" Type="http://schemas.openxmlformats.org/officeDocument/2006/relationships/image" Target="../media/image-5-232.png"/><Relationship Id="rId233" Type="http://schemas.openxmlformats.org/officeDocument/2006/relationships/image" Target="../media/image-5-233.png"/><Relationship Id="rId234" Type="http://schemas.openxmlformats.org/officeDocument/2006/relationships/image" Target="../media/image-5-234.png"/><Relationship Id="rId235" Type="http://schemas.openxmlformats.org/officeDocument/2006/relationships/image" Target="../media/image-5-235.png"/><Relationship Id="rId236" Type="http://schemas.openxmlformats.org/officeDocument/2006/relationships/image" Target="../media/image-5-236.png"/><Relationship Id="rId237" Type="http://schemas.openxmlformats.org/officeDocument/2006/relationships/image" Target="../media/image-5-237.png"/><Relationship Id="rId238" Type="http://schemas.openxmlformats.org/officeDocument/2006/relationships/image" Target="../media/image-5-238.png"/><Relationship Id="rId239" Type="http://schemas.openxmlformats.org/officeDocument/2006/relationships/image" Target="../media/image-5-239.png"/><Relationship Id="rId240" Type="http://schemas.openxmlformats.org/officeDocument/2006/relationships/image" Target="../media/image-5-240.png"/><Relationship Id="rId241" Type="http://schemas.openxmlformats.org/officeDocument/2006/relationships/image" Target="../media/image-5-241.png"/><Relationship Id="rId242" Type="http://schemas.openxmlformats.org/officeDocument/2006/relationships/image" Target="../media/image-5-242.png"/><Relationship Id="rId243" Type="http://schemas.openxmlformats.org/officeDocument/2006/relationships/image" Target="../media/image-5-243.png"/><Relationship Id="rId244" Type="http://schemas.openxmlformats.org/officeDocument/2006/relationships/image" Target="../media/image-5-244.png"/><Relationship Id="rId245" Type="http://schemas.openxmlformats.org/officeDocument/2006/relationships/image" Target="../media/image-5-245.png"/><Relationship Id="rId246" Type="http://schemas.openxmlformats.org/officeDocument/2006/relationships/image" Target="../media/image-5-246.png"/><Relationship Id="rId247" Type="http://schemas.openxmlformats.org/officeDocument/2006/relationships/image" Target="../media/image-5-247.png"/><Relationship Id="rId248" Type="http://schemas.openxmlformats.org/officeDocument/2006/relationships/image" Target="../media/image-5-248.png"/><Relationship Id="rId249" Type="http://schemas.openxmlformats.org/officeDocument/2006/relationships/image" Target="../media/image-5-249.png"/><Relationship Id="rId250" Type="http://schemas.openxmlformats.org/officeDocument/2006/relationships/image" Target="../media/image-5-250.png"/><Relationship Id="rId251" Type="http://schemas.openxmlformats.org/officeDocument/2006/relationships/image" Target="../media/image-5-251.png"/><Relationship Id="rId252" Type="http://schemas.openxmlformats.org/officeDocument/2006/relationships/image" Target="../media/image-5-252.png"/><Relationship Id="rId253" Type="http://schemas.openxmlformats.org/officeDocument/2006/relationships/image" Target="../media/image-5-253.png"/><Relationship Id="rId254" Type="http://schemas.openxmlformats.org/officeDocument/2006/relationships/image" Target="../media/image-5-254.png"/><Relationship Id="rId255" Type="http://schemas.openxmlformats.org/officeDocument/2006/relationships/image" Target="../media/image-5-255.png"/><Relationship Id="rId256" Type="http://schemas.openxmlformats.org/officeDocument/2006/relationships/image" Target="../media/image-5-256.png"/><Relationship Id="rId257" Type="http://schemas.openxmlformats.org/officeDocument/2006/relationships/image" Target="../media/image-5-257.png"/><Relationship Id="rId258" Type="http://schemas.openxmlformats.org/officeDocument/2006/relationships/image" Target="../media/image-5-258.png"/><Relationship Id="rId259" Type="http://schemas.openxmlformats.org/officeDocument/2006/relationships/image" Target="../media/image-5-259.png"/><Relationship Id="rId260" Type="http://schemas.openxmlformats.org/officeDocument/2006/relationships/image" Target="../media/image-5-260.png"/><Relationship Id="rId261" Type="http://schemas.openxmlformats.org/officeDocument/2006/relationships/image" Target="../media/image-5-261.png"/><Relationship Id="rId262" Type="http://schemas.openxmlformats.org/officeDocument/2006/relationships/image" Target="../media/image-5-262.png"/><Relationship Id="rId263" Type="http://schemas.openxmlformats.org/officeDocument/2006/relationships/image" Target="../media/image-5-263.png"/><Relationship Id="rId264" Type="http://schemas.openxmlformats.org/officeDocument/2006/relationships/image" Target="../media/image-5-264.png"/><Relationship Id="rId265" Type="http://schemas.openxmlformats.org/officeDocument/2006/relationships/image" Target="../media/image-5-265.png"/><Relationship Id="rId266" Type="http://schemas.openxmlformats.org/officeDocument/2006/relationships/image" Target="../media/image-5-266.png"/><Relationship Id="rId267" Type="http://schemas.openxmlformats.org/officeDocument/2006/relationships/image" Target="../media/image-5-267.png"/><Relationship Id="rId268" Type="http://schemas.openxmlformats.org/officeDocument/2006/relationships/image" Target="../media/image-5-268.png"/><Relationship Id="rId269" Type="http://schemas.openxmlformats.org/officeDocument/2006/relationships/image" Target="../media/image-5-269.png"/><Relationship Id="rId270" Type="http://schemas.openxmlformats.org/officeDocument/2006/relationships/image" Target="../media/image-5-270.png"/><Relationship Id="rId271" Type="http://schemas.openxmlformats.org/officeDocument/2006/relationships/image" Target="../media/image-5-271.png"/><Relationship Id="rId272" Type="http://schemas.openxmlformats.org/officeDocument/2006/relationships/image" Target="../media/image-5-272.png"/><Relationship Id="rId273" Type="http://schemas.openxmlformats.org/officeDocument/2006/relationships/image" Target="../media/image-5-273.png"/><Relationship Id="rId274" Type="http://schemas.openxmlformats.org/officeDocument/2006/relationships/image" Target="../media/image-5-274.png"/><Relationship Id="rId275" Type="http://schemas.openxmlformats.org/officeDocument/2006/relationships/image" Target="../media/image-5-275.png"/><Relationship Id="rId276" Type="http://schemas.openxmlformats.org/officeDocument/2006/relationships/image" Target="../media/image-5-276.png"/><Relationship Id="rId277" Type="http://schemas.openxmlformats.org/officeDocument/2006/relationships/image" Target="../media/image-5-277.png"/><Relationship Id="rId278" Type="http://schemas.openxmlformats.org/officeDocument/2006/relationships/image" Target="../media/image-5-278.png"/><Relationship Id="rId279" Type="http://schemas.openxmlformats.org/officeDocument/2006/relationships/image" Target="../media/image-5-279.png"/><Relationship Id="rId280" Type="http://schemas.openxmlformats.org/officeDocument/2006/relationships/image" Target="../media/image-5-280.png"/><Relationship Id="rId281" Type="http://schemas.openxmlformats.org/officeDocument/2006/relationships/image" Target="../media/image-5-281.png"/><Relationship Id="rId282" Type="http://schemas.openxmlformats.org/officeDocument/2006/relationships/image" Target="../media/image-5-282.png"/><Relationship Id="rId283" Type="http://schemas.openxmlformats.org/officeDocument/2006/relationships/image" Target="../media/image-5-283.png"/><Relationship Id="rId284" Type="http://schemas.openxmlformats.org/officeDocument/2006/relationships/image" Target="../media/image-5-284.png"/><Relationship Id="rId285" Type="http://schemas.openxmlformats.org/officeDocument/2006/relationships/image" Target="../media/image-5-285.png"/><Relationship Id="rId286" Type="http://schemas.openxmlformats.org/officeDocument/2006/relationships/image" Target="../media/image-5-286.png"/><Relationship Id="rId287" Type="http://schemas.openxmlformats.org/officeDocument/2006/relationships/image" Target="../media/image-5-287.png"/><Relationship Id="rId288" Type="http://schemas.openxmlformats.org/officeDocument/2006/relationships/image" Target="../media/image-5-288.png"/><Relationship Id="rId289" Type="http://schemas.openxmlformats.org/officeDocument/2006/relationships/image" Target="../media/image-5-289.png"/><Relationship Id="rId290" Type="http://schemas.openxmlformats.org/officeDocument/2006/relationships/image" Target="../media/image-5-290.png"/><Relationship Id="rId291" Type="http://schemas.openxmlformats.org/officeDocument/2006/relationships/image" Target="../media/image-5-291.png"/><Relationship Id="rId292" Type="http://schemas.openxmlformats.org/officeDocument/2006/relationships/image" Target="../media/image-5-292.png"/><Relationship Id="rId293" Type="http://schemas.openxmlformats.org/officeDocument/2006/relationships/image" Target="../media/image-5-293.png"/><Relationship Id="rId294" Type="http://schemas.openxmlformats.org/officeDocument/2006/relationships/image" Target="../media/image-5-294.png"/><Relationship Id="rId295" Type="http://schemas.openxmlformats.org/officeDocument/2006/relationships/image" Target="../media/image-5-295.png"/><Relationship Id="rId296" Type="http://schemas.openxmlformats.org/officeDocument/2006/relationships/image" Target="../media/image-5-296.png"/><Relationship Id="rId297" Type="http://schemas.openxmlformats.org/officeDocument/2006/relationships/image" Target="../media/image-5-297.png"/><Relationship Id="rId298" Type="http://schemas.openxmlformats.org/officeDocument/2006/relationships/image" Target="../media/image-5-298.png"/><Relationship Id="rId299" Type="http://schemas.openxmlformats.org/officeDocument/2006/relationships/image" Target="../media/image-5-299.png"/><Relationship Id="rId300" Type="http://schemas.openxmlformats.org/officeDocument/2006/relationships/image" Target="../media/image-5-300.png"/><Relationship Id="rId301" Type="http://schemas.openxmlformats.org/officeDocument/2006/relationships/image" Target="../media/image-5-301.png"/><Relationship Id="rId302" Type="http://schemas.openxmlformats.org/officeDocument/2006/relationships/image" Target="../media/image-5-302.png"/><Relationship Id="rId303" Type="http://schemas.openxmlformats.org/officeDocument/2006/relationships/image" Target="../media/image-5-303.png"/><Relationship Id="rId304" Type="http://schemas.openxmlformats.org/officeDocument/2006/relationships/slideLayout" Target="../slideLayouts/slideLayout1.xml"/><Relationship Id="rId30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slideLayout" Target="../slideLayouts/slideLayout1.xml"/><Relationship Id="rId135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0" y="830070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36559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58200" y="5636363"/>
            <a:ext cx="144018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DCC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367587" y="6661472"/>
            <a:ext cx="3730466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Conversor de Moedas Getnet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México: Conversión Dinámica de Moneda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52" y="7418598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service that allows international cardholders to pay in their home currency</a:t>
            </a:r>
            <a:endParaRPr lang="en-US" sz="1687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52" y="7956649"/>
            <a:ext cx="15503297" cy="2762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132420" y="8982596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4"/>
          <p:cNvSpPr/>
          <p:nvPr/>
        </p:nvSpPr>
        <p:spPr>
          <a:xfrm>
            <a:off x="8106301" y="8982596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608" y="8982596"/>
            <a:ext cx="2034976" cy="3213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106301" y="9408691"/>
            <a:ext cx="84010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0608" y="9408691"/>
            <a:ext cx="32131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6" y="1987786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7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 in home currency  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9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Cardholders can choose to pay in their own currency or the merchant’s local currency.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5" y="1987786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6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Automatic card detection  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8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The terminal identifies international cards and offers DCC automatically.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6" y="5656101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7" y="5977421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Transparent exchange rates  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9" y="7477497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Standardized payment processing that accelerates multi-market growth.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5" y="5656101"/>
            <a:ext cx="3748639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6" y="5977421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Increased merchant revenue  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8" y="7477497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Authorisation, settlement and funds movement handled locally to meet regulatory requirements.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3" y="321320"/>
            <a:ext cx="42005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DCC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42005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DCC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9" y="2311822"/>
            <a:ext cx="16119144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9" y="2311822"/>
            <a:ext cx="555172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3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2" y="243562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49" y="2469114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4" y="2311822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44" y="243562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9" y="2469114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5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62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2469114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6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80" y="243562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3" y="2469114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7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308" y="243562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3" y="2469114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47" y="243562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77" y="2469114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624" y="243562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29" y="2469114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2954443"/>
            <a:ext cx="16145921" cy="5643879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9" y="2967837"/>
            <a:ext cx="16119143" cy="542181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0" y="2967837"/>
            <a:ext cx="5551625" cy="542162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87" y="3128442"/>
            <a:ext cx="52838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on Classic POS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36055" y="2967837"/>
            <a:ext cx="1513262" cy="542162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25799" y="3094955"/>
            <a:ext cx="1333570" cy="267760"/>
          </a:xfrm>
          <a:prstGeom prst="rect">
            <a:avLst/>
          </a:prstGeom>
        </p:spPr>
      </p:pic>
      <p:sp>
        <p:nvSpPr>
          <p:cNvPr id="37" name="Text 12"/>
          <p:cNvSpPr/>
          <p:nvPr/>
        </p:nvSpPr>
        <p:spPr>
          <a:xfrm>
            <a:off x="6993559" y="31083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06126" y="3148515"/>
            <a:ext cx="160656" cy="160660"/>
          </a:xfrm>
          <a:prstGeom prst="rect">
            <a:avLst/>
          </a:prstGeom>
        </p:spPr>
      </p:pic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49317" y="2967837"/>
            <a:ext cx="1513262" cy="542162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91971" y="3094955"/>
            <a:ext cx="1027947" cy="267760"/>
          </a:xfrm>
          <a:prstGeom prst="rect">
            <a:avLst/>
          </a:prstGeom>
        </p:spPr>
      </p:pic>
      <p:sp>
        <p:nvSpPr>
          <p:cNvPr id="41" name="Text 13"/>
          <p:cNvSpPr/>
          <p:nvPr/>
        </p:nvSpPr>
        <p:spPr>
          <a:xfrm>
            <a:off x="8659732" y="31083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72299" y="3148515"/>
            <a:ext cx="160656" cy="160660"/>
          </a:xfrm>
          <a:prstGeom prst="rect">
            <a:avLst/>
          </a:prstGeom>
        </p:spPr>
      </p:pic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62578" y="2967837"/>
            <a:ext cx="1513262" cy="542162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52321" y="3094955"/>
            <a:ext cx="1333570" cy="267760"/>
          </a:xfrm>
          <a:prstGeom prst="rect">
            <a:avLst/>
          </a:prstGeom>
        </p:spPr>
      </p:pic>
      <p:sp>
        <p:nvSpPr>
          <p:cNvPr id="45" name="Text 14"/>
          <p:cNvSpPr/>
          <p:nvPr/>
        </p:nvSpPr>
        <p:spPr>
          <a:xfrm>
            <a:off x="10020081" y="31083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32649" y="3148515"/>
            <a:ext cx="160656" cy="160660"/>
          </a:xfrm>
          <a:prstGeom prst="rect">
            <a:avLst/>
          </a:prstGeom>
        </p:spPr>
      </p:pic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75839" y="2967837"/>
            <a:ext cx="1513262" cy="542162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418494" y="3094955"/>
            <a:ext cx="1027947" cy="267760"/>
          </a:xfrm>
          <a:prstGeom prst="rect">
            <a:avLst/>
          </a:prstGeom>
        </p:spPr>
      </p:pic>
      <p:sp>
        <p:nvSpPr>
          <p:cNvPr id="49" name="Text 15"/>
          <p:cNvSpPr/>
          <p:nvPr/>
        </p:nvSpPr>
        <p:spPr>
          <a:xfrm>
            <a:off x="11686254" y="31083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98824" y="3148515"/>
            <a:ext cx="160656" cy="160660"/>
          </a:xfrm>
          <a:prstGeom prst="rect">
            <a:avLst/>
          </a:prstGeom>
        </p:spPr>
      </p:pic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89100" y="2967837"/>
            <a:ext cx="1513262" cy="542162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78846" y="3094955"/>
            <a:ext cx="1333570" cy="267760"/>
          </a:xfrm>
          <a:prstGeom prst="rect">
            <a:avLst/>
          </a:prstGeom>
        </p:spPr>
      </p:pic>
      <p:sp>
        <p:nvSpPr>
          <p:cNvPr id="53" name="Text 16"/>
          <p:cNvSpPr/>
          <p:nvPr/>
        </p:nvSpPr>
        <p:spPr>
          <a:xfrm>
            <a:off x="13046608" y="31083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59176" y="3148515"/>
            <a:ext cx="160656" cy="160660"/>
          </a:xfrm>
          <a:prstGeom prst="rect">
            <a:avLst/>
          </a:prstGeom>
        </p:spPr>
      </p:pic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02363" y="2967837"/>
            <a:ext cx="1513262" cy="542162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92104" y="3094955"/>
            <a:ext cx="1333570" cy="267760"/>
          </a:xfrm>
          <a:prstGeom prst="rect">
            <a:avLst/>
          </a:prstGeom>
        </p:spPr>
      </p:pic>
      <p:sp>
        <p:nvSpPr>
          <p:cNvPr id="57" name="Text 17"/>
          <p:cNvSpPr/>
          <p:nvPr/>
        </p:nvSpPr>
        <p:spPr>
          <a:xfrm>
            <a:off x="14559862" y="31083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72430" y="3148515"/>
            <a:ext cx="160656" cy="160660"/>
          </a:xfrm>
          <a:prstGeom prst="rect">
            <a:avLst/>
          </a:prstGeom>
        </p:spPr>
      </p:pic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15624" y="2967837"/>
            <a:ext cx="1487948" cy="542162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05370" y="3094955"/>
            <a:ext cx="1333570" cy="267760"/>
          </a:xfrm>
          <a:prstGeom prst="rect">
            <a:avLst/>
          </a:prstGeom>
        </p:spPr>
      </p:pic>
      <p:sp>
        <p:nvSpPr>
          <p:cNvPr id="61" name="Text 18"/>
          <p:cNvSpPr/>
          <p:nvPr/>
        </p:nvSpPr>
        <p:spPr>
          <a:xfrm>
            <a:off x="16073133" y="31083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85700" y="3148515"/>
            <a:ext cx="160656" cy="160660"/>
          </a:xfrm>
          <a:prstGeom prst="rect">
            <a:avLst/>
          </a:prstGeom>
        </p:spPr>
      </p:pic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9" y="3510018"/>
            <a:ext cx="16119143" cy="50875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0" y="3510000"/>
            <a:ext cx="5551625" cy="508750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87" y="3630476"/>
            <a:ext cx="161020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on SmartPOS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36055" y="3510000"/>
            <a:ext cx="1513262" cy="508750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25799" y="3623779"/>
            <a:ext cx="1333570" cy="267760"/>
          </a:xfrm>
          <a:prstGeom prst="rect">
            <a:avLst/>
          </a:prstGeom>
        </p:spPr>
      </p:pic>
      <p:sp>
        <p:nvSpPr>
          <p:cNvPr id="68" name="Text 20"/>
          <p:cNvSpPr/>
          <p:nvPr/>
        </p:nvSpPr>
        <p:spPr>
          <a:xfrm>
            <a:off x="6993559" y="3637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06126" y="3677338"/>
            <a:ext cx="160656" cy="160660"/>
          </a:xfrm>
          <a:prstGeom prst="rect">
            <a:avLst/>
          </a:prstGeom>
        </p:spPr>
      </p:pic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149317" y="3510000"/>
            <a:ext cx="1513262" cy="508750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91971" y="3623779"/>
            <a:ext cx="1027947" cy="267760"/>
          </a:xfrm>
          <a:prstGeom prst="rect">
            <a:avLst/>
          </a:prstGeom>
        </p:spPr>
      </p:pic>
      <p:sp>
        <p:nvSpPr>
          <p:cNvPr id="72" name="Text 21"/>
          <p:cNvSpPr/>
          <p:nvPr/>
        </p:nvSpPr>
        <p:spPr>
          <a:xfrm>
            <a:off x="8659732" y="36371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3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72299" y="3677338"/>
            <a:ext cx="160656" cy="160660"/>
          </a:xfrm>
          <a:prstGeom prst="rect">
            <a:avLst/>
          </a:prstGeom>
        </p:spPr>
      </p:pic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62578" y="3510000"/>
            <a:ext cx="1513262" cy="508750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52321" y="3623779"/>
            <a:ext cx="1333570" cy="267760"/>
          </a:xfrm>
          <a:prstGeom prst="rect">
            <a:avLst/>
          </a:prstGeom>
        </p:spPr>
      </p:pic>
      <p:sp>
        <p:nvSpPr>
          <p:cNvPr id="76" name="Text 22"/>
          <p:cNvSpPr/>
          <p:nvPr/>
        </p:nvSpPr>
        <p:spPr>
          <a:xfrm>
            <a:off x="10020081" y="3637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832649" y="3677338"/>
            <a:ext cx="160656" cy="160660"/>
          </a:xfrm>
          <a:prstGeom prst="rect">
            <a:avLst/>
          </a:prstGeom>
        </p:spPr>
      </p:pic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75839" y="3510000"/>
            <a:ext cx="1513262" cy="508750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18494" y="3623779"/>
            <a:ext cx="1027947" cy="267760"/>
          </a:xfrm>
          <a:prstGeom prst="rect">
            <a:avLst/>
          </a:prstGeom>
        </p:spPr>
      </p:pic>
      <p:sp>
        <p:nvSpPr>
          <p:cNvPr id="80" name="Text 23"/>
          <p:cNvSpPr/>
          <p:nvPr/>
        </p:nvSpPr>
        <p:spPr>
          <a:xfrm>
            <a:off x="11686254" y="36371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98824" y="3677338"/>
            <a:ext cx="160656" cy="160660"/>
          </a:xfrm>
          <a:prstGeom prst="rect">
            <a:avLst/>
          </a:prstGeom>
        </p:spPr>
      </p:pic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89100" y="3510000"/>
            <a:ext cx="1513262" cy="508750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78846" y="3623779"/>
            <a:ext cx="1333570" cy="267760"/>
          </a:xfrm>
          <a:prstGeom prst="rect">
            <a:avLst/>
          </a:prstGeom>
        </p:spPr>
      </p:pic>
      <p:sp>
        <p:nvSpPr>
          <p:cNvPr id="84" name="Text 24"/>
          <p:cNvSpPr/>
          <p:nvPr/>
        </p:nvSpPr>
        <p:spPr>
          <a:xfrm>
            <a:off x="13046608" y="3637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59176" y="3677338"/>
            <a:ext cx="160656" cy="160660"/>
          </a:xfrm>
          <a:prstGeom prst="rect">
            <a:avLst/>
          </a:prstGeom>
        </p:spPr>
      </p:pic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202363" y="3510000"/>
            <a:ext cx="1513262" cy="508750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92104" y="3623779"/>
            <a:ext cx="1333570" cy="267760"/>
          </a:xfrm>
          <a:prstGeom prst="rect">
            <a:avLst/>
          </a:prstGeom>
        </p:spPr>
      </p:pic>
      <p:sp>
        <p:nvSpPr>
          <p:cNvPr id="88" name="Text 25"/>
          <p:cNvSpPr/>
          <p:nvPr/>
        </p:nvSpPr>
        <p:spPr>
          <a:xfrm>
            <a:off x="14559862" y="3637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72430" y="3677338"/>
            <a:ext cx="160656" cy="160660"/>
          </a:xfrm>
          <a:prstGeom prst="rect">
            <a:avLst/>
          </a:prstGeom>
        </p:spPr>
      </p:pic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15624" y="3510000"/>
            <a:ext cx="1487948" cy="508750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05370" y="3623779"/>
            <a:ext cx="1333570" cy="267760"/>
          </a:xfrm>
          <a:prstGeom prst="rect">
            <a:avLst/>
          </a:prstGeom>
        </p:spPr>
      </p:pic>
      <p:sp>
        <p:nvSpPr>
          <p:cNvPr id="92" name="Text 26"/>
          <p:cNvSpPr/>
          <p:nvPr/>
        </p:nvSpPr>
        <p:spPr>
          <a:xfrm>
            <a:off x="16073133" y="3637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85700" y="3677338"/>
            <a:ext cx="160656" cy="160660"/>
          </a:xfrm>
          <a:prstGeom prst="rect">
            <a:avLst/>
          </a:prstGeom>
        </p:spPr>
      </p:pic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9" y="4018769"/>
            <a:ext cx="16119143" cy="508750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0" y="4018769"/>
            <a:ext cx="5551625" cy="508750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87" y="4139264"/>
            <a:ext cx="27003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on mPOS / mobile reader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636055" y="4018769"/>
            <a:ext cx="1513262" cy="508750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25799" y="4132566"/>
            <a:ext cx="1333570" cy="267760"/>
          </a:xfrm>
          <a:prstGeom prst="rect">
            <a:avLst/>
          </a:prstGeom>
        </p:spPr>
      </p:pic>
      <p:sp>
        <p:nvSpPr>
          <p:cNvPr id="99" name="Text 28"/>
          <p:cNvSpPr/>
          <p:nvPr/>
        </p:nvSpPr>
        <p:spPr>
          <a:xfrm>
            <a:off x="6993559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06126" y="4186126"/>
            <a:ext cx="160656" cy="160660"/>
          </a:xfrm>
          <a:prstGeom prst="rect">
            <a:avLst/>
          </a:prstGeom>
        </p:spPr>
      </p:pic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149317" y="4018769"/>
            <a:ext cx="1513262" cy="508750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39055" y="4132566"/>
            <a:ext cx="1333570" cy="267760"/>
          </a:xfrm>
          <a:prstGeom prst="rect">
            <a:avLst/>
          </a:prstGeom>
        </p:spPr>
      </p:pic>
      <p:sp>
        <p:nvSpPr>
          <p:cNvPr id="103" name="Text 29"/>
          <p:cNvSpPr/>
          <p:nvPr/>
        </p:nvSpPr>
        <p:spPr>
          <a:xfrm>
            <a:off x="8506811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319378" y="4186126"/>
            <a:ext cx="160656" cy="160660"/>
          </a:xfrm>
          <a:prstGeom prst="rect">
            <a:avLst/>
          </a:prstGeom>
        </p:spPr>
      </p:pic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62578" y="4018769"/>
            <a:ext cx="1513262" cy="508750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52321" y="4132566"/>
            <a:ext cx="1333570" cy="267760"/>
          </a:xfrm>
          <a:prstGeom prst="rect">
            <a:avLst/>
          </a:prstGeom>
        </p:spPr>
      </p:pic>
      <p:sp>
        <p:nvSpPr>
          <p:cNvPr id="107" name="Text 30"/>
          <p:cNvSpPr/>
          <p:nvPr/>
        </p:nvSpPr>
        <p:spPr>
          <a:xfrm>
            <a:off x="10020081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832649" y="4186126"/>
            <a:ext cx="160656" cy="160660"/>
          </a:xfrm>
          <a:prstGeom prst="rect">
            <a:avLst/>
          </a:prstGeom>
        </p:spPr>
      </p:pic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75839" y="4018769"/>
            <a:ext cx="1513262" cy="508750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418494" y="4132566"/>
            <a:ext cx="1027947" cy="267760"/>
          </a:xfrm>
          <a:prstGeom prst="rect">
            <a:avLst/>
          </a:prstGeom>
        </p:spPr>
      </p:pic>
      <p:sp>
        <p:nvSpPr>
          <p:cNvPr id="111" name="Text 31"/>
          <p:cNvSpPr/>
          <p:nvPr/>
        </p:nvSpPr>
        <p:spPr>
          <a:xfrm>
            <a:off x="11686254" y="41459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98824" y="4186126"/>
            <a:ext cx="160656" cy="160660"/>
          </a:xfrm>
          <a:prstGeom prst="rect">
            <a:avLst/>
          </a:prstGeom>
        </p:spPr>
      </p:pic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89100" y="4018769"/>
            <a:ext cx="1513262" cy="508750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78846" y="4132566"/>
            <a:ext cx="1333570" cy="267760"/>
          </a:xfrm>
          <a:prstGeom prst="rect">
            <a:avLst/>
          </a:prstGeom>
        </p:spPr>
      </p:pic>
      <p:sp>
        <p:nvSpPr>
          <p:cNvPr id="115" name="Text 32"/>
          <p:cNvSpPr/>
          <p:nvPr/>
        </p:nvSpPr>
        <p:spPr>
          <a:xfrm>
            <a:off x="13046608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59176" y="4186126"/>
            <a:ext cx="160656" cy="160660"/>
          </a:xfrm>
          <a:prstGeom prst="rect">
            <a:avLst/>
          </a:prstGeom>
        </p:spPr>
      </p:pic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202363" y="4018769"/>
            <a:ext cx="1513262" cy="508750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92104" y="4132566"/>
            <a:ext cx="1333570" cy="267760"/>
          </a:xfrm>
          <a:prstGeom prst="rect">
            <a:avLst/>
          </a:prstGeom>
        </p:spPr>
      </p:pic>
      <p:sp>
        <p:nvSpPr>
          <p:cNvPr id="119" name="Text 33"/>
          <p:cNvSpPr/>
          <p:nvPr/>
        </p:nvSpPr>
        <p:spPr>
          <a:xfrm>
            <a:off x="14559862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72430" y="4186126"/>
            <a:ext cx="160656" cy="160660"/>
          </a:xfrm>
          <a:prstGeom prst="rect">
            <a:avLst/>
          </a:prstGeom>
        </p:spPr>
      </p:pic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15624" y="4018769"/>
            <a:ext cx="1487948" cy="508750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5370" y="4132566"/>
            <a:ext cx="1333570" cy="267760"/>
          </a:xfrm>
          <a:prstGeom prst="rect">
            <a:avLst/>
          </a:prstGeom>
        </p:spPr>
      </p:pic>
      <p:sp>
        <p:nvSpPr>
          <p:cNvPr id="123" name="Text 34"/>
          <p:cNvSpPr/>
          <p:nvPr/>
        </p:nvSpPr>
        <p:spPr>
          <a:xfrm>
            <a:off x="16073133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5700" y="4186126"/>
            <a:ext cx="160656" cy="160660"/>
          </a:xfrm>
          <a:prstGeom prst="rect">
            <a:avLst/>
          </a:prstGeom>
        </p:spPr>
      </p:pic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9" y="4527500"/>
            <a:ext cx="16119143" cy="508750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0" y="4527500"/>
            <a:ext cx="5551625" cy="508750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87" y="4647995"/>
            <a:ext cx="29903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on international credit cards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636055" y="4527500"/>
            <a:ext cx="1513262" cy="508750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25799" y="4641298"/>
            <a:ext cx="1333570" cy="267760"/>
          </a:xfrm>
          <a:prstGeom prst="rect">
            <a:avLst/>
          </a:prstGeom>
        </p:spPr>
      </p:pic>
      <p:sp>
        <p:nvSpPr>
          <p:cNvPr id="130" name="Text 36"/>
          <p:cNvSpPr/>
          <p:nvPr/>
        </p:nvSpPr>
        <p:spPr>
          <a:xfrm>
            <a:off x="6993559" y="46546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06126" y="4694839"/>
            <a:ext cx="160656" cy="160660"/>
          </a:xfrm>
          <a:prstGeom prst="rect">
            <a:avLst/>
          </a:prstGeom>
        </p:spPr>
      </p:pic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149317" y="4527500"/>
            <a:ext cx="1513262" cy="508750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91971" y="4641298"/>
            <a:ext cx="1027947" cy="267760"/>
          </a:xfrm>
          <a:prstGeom prst="rect">
            <a:avLst/>
          </a:prstGeom>
        </p:spPr>
      </p:pic>
      <p:sp>
        <p:nvSpPr>
          <p:cNvPr id="134" name="Text 37"/>
          <p:cNvSpPr/>
          <p:nvPr/>
        </p:nvSpPr>
        <p:spPr>
          <a:xfrm>
            <a:off x="8659732" y="46546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5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72299" y="4694839"/>
            <a:ext cx="160656" cy="160660"/>
          </a:xfrm>
          <a:prstGeom prst="rect">
            <a:avLst/>
          </a:prstGeom>
        </p:spPr>
      </p:pic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62578" y="4527500"/>
            <a:ext cx="1513262" cy="508750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905237" y="4641298"/>
            <a:ext cx="1027947" cy="267760"/>
          </a:xfrm>
          <a:prstGeom prst="rect">
            <a:avLst/>
          </a:prstGeom>
        </p:spPr>
      </p:pic>
      <p:sp>
        <p:nvSpPr>
          <p:cNvPr id="138" name="Text 38"/>
          <p:cNvSpPr/>
          <p:nvPr/>
        </p:nvSpPr>
        <p:spPr>
          <a:xfrm>
            <a:off x="10172993" y="46546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9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85560" y="4694839"/>
            <a:ext cx="160656" cy="160660"/>
          </a:xfrm>
          <a:prstGeom prst="rect">
            <a:avLst/>
          </a:prstGeom>
        </p:spPr>
      </p:pic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75839" y="4527500"/>
            <a:ext cx="1513262" cy="508750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418494" y="4641298"/>
            <a:ext cx="1027947" cy="267760"/>
          </a:xfrm>
          <a:prstGeom prst="rect">
            <a:avLst/>
          </a:prstGeom>
        </p:spPr>
      </p:pic>
      <p:sp>
        <p:nvSpPr>
          <p:cNvPr id="142" name="Text 39"/>
          <p:cNvSpPr/>
          <p:nvPr/>
        </p:nvSpPr>
        <p:spPr>
          <a:xfrm>
            <a:off x="11686254" y="46546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98824" y="4694839"/>
            <a:ext cx="160656" cy="160660"/>
          </a:xfrm>
          <a:prstGeom prst="rect">
            <a:avLst/>
          </a:prstGeom>
        </p:spPr>
      </p:pic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89100" y="4527500"/>
            <a:ext cx="1513262" cy="508750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78846" y="4641298"/>
            <a:ext cx="1333570" cy="267760"/>
          </a:xfrm>
          <a:prstGeom prst="rect">
            <a:avLst/>
          </a:prstGeom>
        </p:spPr>
      </p:pic>
      <p:sp>
        <p:nvSpPr>
          <p:cNvPr id="146" name="Text 40"/>
          <p:cNvSpPr/>
          <p:nvPr/>
        </p:nvSpPr>
        <p:spPr>
          <a:xfrm>
            <a:off x="13046608" y="46546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59176" y="4694839"/>
            <a:ext cx="160656" cy="160660"/>
          </a:xfrm>
          <a:prstGeom prst="rect">
            <a:avLst/>
          </a:prstGeom>
        </p:spPr>
      </p:pic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202363" y="4527500"/>
            <a:ext cx="1513262" cy="508750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92104" y="4641298"/>
            <a:ext cx="1333570" cy="267760"/>
          </a:xfrm>
          <a:prstGeom prst="rect">
            <a:avLst/>
          </a:prstGeom>
        </p:spPr>
      </p:pic>
      <p:sp>
        <p:nvSpPr>
          <p:cNvPr id="150" name="Text 41"/>
          <p:cNvSpPr/>
          <p:nvPr/>
        </p:nvSpPr>
        <p:spPr>
          <a:xfrm>
            <a:off x="14559862" y="46546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72430" y="4694839"/>
            <a:ext cx="160656" cy="160660"/>
          </a:xfrm>
          <a:prstGeom prst="rect">
            <a:avLst/>
          </a:prstGeom>
        </p:spPr>
      </p:pic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15624" y="4527500"/>
            <a:ext cx="1487948" cy="508750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5370" y="4641298"/>
            <a:ext cx="1333570" cy="267760"/>
          </a:xfrm>
          <a:prstGeom prst="rect">
            <a:avLst/>
          </a:prstGeom>
        </p:spPr>
      </p:pic>
      <p:sp>
        <p:nvSpPr>
          <p:cNvPr id="154" name="Text 42"/>
          <p:cNvSpPr/>
          <p:nvPr/>
        </p:nvSpPr>
        <p:spPr>
          <a:xfrm>
            <a:off x="16073133" y="46546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5700" y="4694839"/>
            <a:ext cx="160656" cy="160660"/>
          </a:xfrm>
          <a:prstGeom prst="rect">
            <a:avLst/>
          </a:prstGeom>
        </p:spPr>
      </p:pic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9" y="5036251"/>
            <a:ext cx="16119143" cy="508750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0" y="5036269"/>
            <a:ext cx="5551625" cy="508750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87" y="5156783"/>
            <a:ext cx="29403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on international debit cards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36055" y="5036269"/>
            <a:ext cx="1513262" cy="508750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25799" y="5150086"/>
            <a:ext cx="1333570" cy="267760"/>
          </a:xfrm>
          <a:prstGeom prst="rect">
            <a:avLst/>
          </a:prstGeom>
        </p:spPr>
      </p:pic>
      <p:sp>
        <p:nvSpPr>
          <p:cNvPr id="161" name="Text 44"/>
          <p:cNvSpPr/>
          <p:nvPr/>
        </p:nvSpPr>
        <p:spPr>
          <a:xfrm>
            <a:off x="6993559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06126" y="5203645"/>
            <a:ext cx="160656" cy="160660"/>
          </a:xfrm>
          <a:prstGeom prst="rect">
            <a:avLst/>
          </a:prstGeom>
        </p:spPr>
      </p:pic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149317" y="5036269"/>
            <a:ext cx="1513262" cy="508750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39055" y="5150086"/>
            <a:ext cx="1333570" cy="267760"/>
          </a:xfrm>
          <a:prstGeom prst="rect">
            <a:avLst/>
          </a:prstGeom>
        </p:spPr>
      </p:pic>
      <p:sp>
        <p:nvSpPr>
          <p:cNvPr id="165" name="Text 45"/>
          <p:cNvSpPr/>
          <p:nvPr/>
        </p:nvSpPr>
        <p:spPr>
          <a:xfrm>
            <a:off x="8506811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319378" y="5203645"/>
            <a:ext cx="160656" cy="160660"/>
          </a:xfrm>
          <a:prstGeom prst="rect">
            <a:avLst/>
          </a:prstGeom>
        </p:spPr>
      </p:pic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62578" y="5036269"/>
            <a:ext cx="1513262" cy="508750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52321" y="5150086"/>
            <a:ext cx="1333570" cy="267760"/>
          </a:xfrm>
          <a:prstGeom prst="rect">
            <a:avLst/>
          </a:prstGeom>
        </p:spPr>
      </p:pic>
      <p:sp>
        <p:nvSpPr>
          <p:cNvPr id="169" name="Text 46"/>
          <p:cNvSpPr/>
          <p:nvPr/>
        </p:nvSpPr>
        <p:spPr>
          <a:xfrm>
            <a:off x="10020081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832649" y="5203645"/>
            <a:ext cx="160656" cy="160660"/>
          </a:xfrm>
          <a:prstGeom prst="rect">
            <a:avLst/>
          </a:prstGeom>
        </p:spPr>
      </p:pic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75839" y="5036269"/>
            <a:ext cx="1513262" cy="508750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418494" y="5150086"/>
            <a:ext cx="1027947" cy="267760"/>
          </a:xfrm>
          <a:prstGeom prst="rect">
            <a:avLst/>
          </a:prstGeom>
        </p:spPr>
      </p:pic>
      <p:sp>
        <p:nvSpPr>
          <p:cNvPr id="173" name="Text 47"/>
          <p:cNvSpPr/>
          <p:nvPr/>
        </p:nvSpPr>
        <p:spPr>
          <a:xfrm>
            <a:off x="11686254" y="51634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4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98824" y="5203645"/>
            <a:ext cx="160656" cy="160660"/>
          </a:xfrm>
          <a:prstGeom prst="rect">
            <a:avLst/>
          </a:prstGeom>
        </p:spPr>
      </p:pic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89100" y="5036269"/>
            <a:ext cx="1513262" cy="508750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78846" y="5150086"/>
            <a:ext cx="1333570" cy="267760"/>
          </a:xfrm>
          <a:prstGeom prst="rect">
            <a:avLst/>
          </a:prstGeom>
        </p:spPr>
      </p:pic>
      <p:sp>
        <p:nvSpPr>
          <p:cNvPr id="177" name="Text 48"/>
          <p:cNvSpPr/>
          <p:nvPr/>
        </p:nvSpPr>
        <p:spPr>
          <a:xfrm>
            <a:off x="13046608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59176" y="5203645"/>
            <a:ext cx="160656" cy="160660"/>
          </a:xfrm>
          <a:prstGeom prst="rect">
            <a:avLst/>
          </a:prstGeom>
        </p:spPr>
      </p:pic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202363" y="5036269"/>
            <a:ext cx="1513262" cy="508750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92104" y="5150086"/>
            <a:ext cx="1333570" cy="267760"/>
          </a:xfrm>
          <a:prstGeom prst="rect">
            <a:avLst/>
          </a:prstGeom>
        </p:spPr>
      </p:pic>
      <p:sp>
        <p:nvSpPr>
          <p:cNvPr id="181" name="Text 49"/>
          <p:cNvSpPr/>
          <p:nvPr/>
        </p:nvSpPr>
        <p:spPr>
          <a:xfrm>
            <a:off x="14559862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72430" y="5203645"/>
            <a:ext cx="160656" cy="160660"/>
          </a:xfrm>
          <a:prstGeom prst="rect">
            <a:avLst/>
          </a:prstGeom>
        </p:spPr>
      </p:pic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15624" y="5036269"/>
            <a:ext cx="1487948" cy="508750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5370" y="5150086"/>
            <a:ext cx="1333570" cy="267760"/>
          </a:xfrm>
          <a:prstGeom prst="rect">
            <a:avLst/>
          </a:prstGeom>
        </p:spPr>
      </p:pic>
      <p:sp>
        <p:nvSpPr>
          <p:cNvPr id="185" name="Text 50"/>
          <p:cNvSpPr/>
          <p:nvPr/>
        </p:nvSpPr>
        <p:spPr>
          <a:xfrm>
            <a:off x="16073133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5700" y="5203645"/>
            <a:ext cx="160656" cy="160660"/>
          </a:xfrm>
          <a:prstGeom prst="rect">
            <a:avLst/>
          </a:prstGeom>
        </p:spPr>
      </p:pic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9" y="5545001"/>
            <a:ext cx="16119143" cy="508750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0" y="5545001"/>
            <a:ext cx="5551625" cy="508750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87" y="5665477"/>
            <a:ext cx="28303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via gateway / e-commerce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36055" y="5545001"/>
            <a:ext cx="1513262" cy="508750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75793" y="5658799"/>
            <a:ext cx="1233787" cy="267760"/>
          </a:xfrm>
          <a:prstGeom prst="rect">
            <a:avLst/>
          </a:prstGeom>
        </p:spPr>
      </p:pic>
      <p:sp>
        <p:nvSpPr>
          <p:cNvPr id="192" name="Text 52"/>
          <p:cNvSpPr/>
          <p:nvPr/>
        </p:nvSpPr>
        <p:spPr>
          <a:xfrm>
            <a:off x="7043551" y="567219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3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56119" y="5712358"/>
            <a:ext cx="160656" cy="160660"/>
          </a:xfrm>
          <a:prstGeom prst="rect">
            <a:avLst/>
          </a:prstGeom>
        </p:spPr>
      </p:pic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149317" y="5545001"/>
            <a:ext cx="1513262" cy="508750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91971" y="5658799"/>
            <a:ext cx="1027947" cy="267760"/>
          </a:xfrm>
          <a:prstGeom prst="rect">
            <a:avLst/>
          </a:prstGeom>
        </p:spPr>
      </p:pic>
      <p:sp>
        <p:nvSpPr>
          <p:cNvPr id="196" name="Text 53"/>
          <p:cNvSpPr/>
          <p:nvPr/>
        </p:nvSpPr>
        <p:spPr>
          <a:xfrm>
            <a:off x="8659732" y="56721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7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72299" y="5712358"/>
            <a:ext cx="160656" cy="160660"/>
          </a:xfrm>
          <a:prstGeom prst="rect">
            <a:avLst/>
          </a:prstGeom>
        </p:spPr>
      </p:pic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62578" y="5545001"/>
            <a:ext cx="1513262" cy="508750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905237" y="5658799"/>
            <a:ext cx="1027947" cy="267760"/>
          </a:xfrm>
          <a:prstGeom prst="rect">
            <a:avLst/>
          </a:prstGeom>
        </p:spPr>
      </p:pic>
      <p:sp>
        <p:nvSpPr>
          <p:cNvPr id="200" name="Text 54"/>
          <p:cNvSpPr/>
          <p:nvPr/>
        </p:nvSpPr>
        <p:spPr>
          <a:xfrm>
            <a:off x="10172993" y="56721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1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85560" y="5712358"/>
            <a:ext cx="160656" cy="160660"/>
          </a:xfrm>
          <a:prstGeom prst="rect">
            <a:avLst/>
          </a:prstGeom>
        </p:spPr>
      </p:pic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75839" y="5545001"/>
            <a:ext cx="1513262" cy="508750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418494" y="5658799"/>
            <a:ext cx="1027947" cy="267760"/>
          </a:xfrm>
          <a:prstGeom prst="rect">
            <a:avLst/>
          </a:prstGeom>
        </p:spPr>
      </p:pic>
      <p:sp>
        <p:nvSpPr>
          <p:cNvPr id="204" name="Text 55"/>
          <p:cNvSpPr/>
          <p:nvPr/>
        </p:nvSpPr>
        <p:spPr>
          <a:xfrm>
            <a:off x="11686254" y="56721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98824" y="5712358"/>
            <a:ext cx="160656" cy="160660"/>
          </a:xfrm>
          <a:prstGeom prst="rect">
            <a:avLst/>
          </a:prstGeom>
        </p:spPr>
      </p:pic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89100" y="5545001"/>
            <a:ext cx="1513262" cy="508750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28840" y="5658799"/>
            <a:ext cx="1233787" cy="267760"/>
          </a:xfrm>
          <a:prstGeom prst="rect">
            <a:avLst/>
          </a:prstGeom>
        </p:spPr>
      </p:pic>
      <p:sp>
        <p:nvSpPr>
          <p:cNvPr id="208" name="Text 56"/>
          <p:cNvSpPr/>
          <p:nvPr/>
        </p:nvSpPr>
        <p:spPr>
          <a:xfrm>
            <a:off x="13096601" y="567219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09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09168" y="5712358"/>
            <a:ext cx="160656" cy="160660"/>
          </a:xfrm>
          <a:prstGeom prst="rect">
            <a:avLst/>
          </a:prstGeom>
        </p:spPr>
      </p:pic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202363" y="5545001"/>
            <a:ext cx="1513262" cy="508750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92104" y="5658799"/>
            <a:ext cx="1333570" cy="267760"/>
          </a:xfrm>
          <a:prstGeom prst="rect">
            <a:avLst/>
          </a:prstGeom>
        </p:spPr>
      </p:pic>
      <p:sp>
        <p:nvSpPr>
          <p:cNvPr id="212" name="Text 57"/>
          <p:cNvSpPr/>
          <p:nvPr/>
        </p:nvSpPr>
        <p:spPr>
          <a:xfrm>
            <a:off x="14559862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72430" y="5712358"/>
            <a:ext cx="160656" cy="160660"/>
          </a:xfrm>
          <a:prstGeom prst="rect">
            <a:avLst/>
          </a:prstGeom>
        </p:spPr>
      </p:pic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15624" y="5545001"/>
            <a:ext cx="1487948" cy="508750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5370" y="5658799"/>
            <a:ext cx="1333570" cy="267760"/>
          </a:xfrm>
          <a:prstGeom prst="rect">
            <a:avLst/>
          </a:prstGeom>
        </p:spPr>
      </p:pic>
      <p:sp>
        <p:nvSpPr>
          <p:cNvPr id="216" name="Text 58"/>
          <p:cNvSpPr/>
          <p:nvPr/>
        </p:nvSpPr>
        <p:spPr>
          <a:xfrm>
            <a:off x="16073133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5700" y="5712358"/>
            <a:ext cx="160656" cy="160660"/>
          </a:xfrm>
          <a:prstGeom prst="rect">
            <a:avLst/>
          </a:prstGeom>
        </p:spPr>
      </p:pic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9" y="6053733"/>
            <a:ext cx="16119143" cy="508750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0" y="6053733"/>
            <a:ext cx="5551625" cy="508750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87" y="6174228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Tap on Phone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36055" y="6053733"/>
            <a:ext cx="1513262" cy="508750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25799" y="6167531"/>
            <a:ext cx="1333570" cy="267760"/>
          </a:xfrm>
          <a:prstGeom prst="rect">
            <a:avLst/>
          </a:prstGeom>
        </p:spPr>
      </p:pic>
      <p:sp>
        <p:nvSpPr>
          <p:cNvPr id="223" name="Text 60"/>
          <p:cNvSpPr/>
          <p:nvPr/>
        </p:nvSpPr>
        <p:spPr>
          <a:xfrm>
            <a:off x="6993559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06126" y="6221071"/>
            <a:ext cx="160656" cy="160660"/>
          </a:xfrm>
          <a:prstGeom prst="rect">
            <a:avLst/>
          </a:prstGeom>
        </p:spPr>
      </p:pic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149317" y="6053733"/>
            <a:ext cx="1513262" cy="50875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239055" y="6167531"/>
            <a:ext cx="1333570" cy="267760"/>
          </a:xfrm>
          <a:prstGeom prst="rect">
            <a:avLst/>
          </a:prstGeom>
        </p:spPr>
      </p:pic>
      <p:sp>
        <p:nvSpPr>
          <p:cNvPr id="227" name="Text 61"/>
          <p:cNvSpPr/>
          <p:nvPr/>
        </p:nvSpPr>
        <p:spPr>
          <a:xfrm>
            <a:off x="8506811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319378" y="6221071"/>
            <a:ext cx="160656" cy="160660"/>
          </a:xfrm>
          <a:prstGeom prst="rect">
            <a:avLst/>
          </a:prstGeom>
        </p:spPr>
      </p:pic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62578" y="6053733"/>
            <a:ext cx="1513262" cy="508750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52321" y="6167531"/>
            <a:ext cx="1333570" cy="267760"/>
          </a:xfrm>
          <a:prstGeom prst="rect">
            <a:avLst/>
          </a:prstGeom>
        </p:spPr>
      </p:pic>
      <p:sp>
        <p:nvSpPr>
          <p:cNvPr id="231" name="Text 62"/>
          <p:cNvSpPr/>
          <p:nvPr/>
        </p:nvSpPr>
        <p:spPr>
          <a:xfrm>
            <a:off x="10020081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832649" y="6221071"/>
            <a:ext cx="160656" cy="160660"/>
          </a:xfrm>
          <a:prstGeom prst="rect">
            <a:avLst/>
          </a:prstGeom>
        </p:spPr>
      </p:pic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75839" y="6053733"/>
            <a:ext cx="1513262" cy="508750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65580" y="6167531"/>
            <a:ext cx="1333570" cy="267760"/>
          </a:xfrm>
          <a:prstGeom prst="rect">
            <a:avLst/>
          </a:prstGeom>
        </p:spPr>
      </p:pic>
      <p:sp>
        <p:nvSpPr>
          <p:cNvPr id="235" name="Text 63"/>
          <p:cNvSpPr/>
          <p:nvPr/>
        </p:nvSpPr>
        <p:spPr>
          <a:xfrm>
            <a:off x="11533336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45905" y="6221071"/>
            <a:ext cx="160656" cy="160660"/>
          </a:xfrm>
          <a:prstGeom prst="rect">
            <a:avLst/>
          </a:prstGeom>
        </p:spPr>
      </p:pic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89100" y="6053733"/>
            <a:ext cx="1513262" cy="508750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78846" y="6167531"/>
            <a:ext cx="1333570" cy="267760"/>
          </a:xfrm>
          <a:prstGeom prst="rect">
            <a:avLst/>
          </a:prstGeom>
        </p:spPr>
      </p:pic>
      <p:sp>
        <p:nvSpPr>
          <p:cNvPr id="239" name="Text 64"/>
          <p:cNvSpPr/>
          <p:nvPr/>
        </p:nvSpPr>
        <p:spPr>
          <a:xfrm>
            <a:off x="13046608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0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59176" y="6221071"/>
            <a:ext cx="160656" cy="160660"/>
          </a:xfrm>
          <a:prstGeom prst="rect">
            <a:avLst/>
          </a:prstGeom>
        </p:spPr>
      </p:pic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202363" y="6053733"/>
            <a:ext cx="1513262" cy="508750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92104" y="6167531"/>
            <a:ext cx="1333570" cy="267760"/>
          </a:xfrm>
          <a:prstGeom prst="rect">
            <a:avLst/>
          </a:prstGeom>
        </p:spPr>
      </p:pic>
      <p:sp>
        <p:nvSpPr>
          <p:cNvPr id="243" name="Text 65"/>
          <p:cNvSpPr/>
          <p:nvPr/>
        </p:nvSpPr>
        <p:spPr>
          <a:xfrm>
            <a:off x="14559862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72430" y="6221071"/>
            <a:ext cx="160656" cy="160660"/>
          </a:xfrm>
          <a:prstGeom prst="rect">
            <a:avLst/>
          </a:prstGeom>
        </p:spPr>
      </p:pic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15624" y="6053733"/>
            <a:ext cx="1487948" cy="508750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05370" y="6167531"/>
            <a:ext cx="1333570" cy="267760"/>
          </a:xfrm>
          <a:prstGeom prst="rect">
            <a:avLst/>
          </a:prstGeom>
        </p:spPr>
      </p:pic>
      <p:sp>
        <p:nvSpPr>
          <p:cNvPr id="247" name="Text 66"/>
          <p:cNvSpPr/>
          <p:nvPr/>
        </p:nvSpPr>
        <p:spPr>
          <a:xfrm>
            <a:off x="16073133" y="6180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85700" y="6221071"/>
            <a:ext cx="160656" cy="160660"/>
          </a:xfrm>
          <a:prstGeom prst="rect">
            <a:avLst/>
          </a:prstGeom>
        </p:spPr>
      </p:pic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9" y="6562483"/>
            <a:ext cx="16119143" cy="50875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0" y="6562502"/>
            <a:ext cx="5551625" cy="508750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87" y="6683015"/>
            <a:ext cx="11401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DCC Preauth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636055" y="6562502"/>
            <a:ext cx="1513262" cy="508750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25799" y="6676318"/>
            <a:ext cx="1333570" cy="267760"/>
          </a:xfrm>
          <a:prstGeom prst="rect">
            <a:avLst/>
          </a:prstGeom>
        </p:spPr>
      </p:pic>
      <p:sp>
        <p:nvSpPr>
          <p:cNvPr id="254" name="Text 68"/>
          <p:cNvSpPr/>
          <p:nvPr/>
        </p:nvSpPr>
        <p:spPr>
          <a:xfrm>
            <a:off x="6993559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06126" y="6729878"/>
            <a:ext cx="160656" cy="160660"/>
          </a:xfrm>
          <a:prstGeom prst="rect">
            <a:avLst/>
          </a:prstGeom>
        </p:spPr>
      </p:pic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149317" y="6562502"/>
            <a:ext cx="1513262" cy="508750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239055" y="6676318"/>
            <a:ext cx="1333570" cy="267760"/>
          </a:xfrm>
          <a:prstGeom prst="rect">
            <a:avLst/>
          </a:prstGeom>
        </p:spPr>
      </p:pic>
      <p:sp>
        <p:nvSpPr>
          <p:cNvPr id="258" name="Text 69"/>
          <p:cNvSpPr/>
          <p:nvPr/>
        </p:nvSpPr>
        <p:spPr>
          <a:xfrm>
            <a:off x="8506811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19378" y="6729878"/>
            <a:ext cx="160656" cy="160660"/>
          </a:xfrm>
          <a:prstGeom prst="rect">
            <a:avLst/>
          </a:prstGeom>
        </p:spPr>
      </p:pic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62578" y="6562502"/>
            <a:ext cx="1513262" cy="508750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52321" y="6676318"/>
            <a:ext cx="1333570" cy="267760"/>
          </a:xfrm>
          <a:prstGeom prst="rect">
            <a:avLst/>
          </a:prstGeom>
        </p:spPr>
      </p:pic>
      <p:sp>
        <p:nvSpPr>
          <p:cNvPr id="262" name="Text 70"/>
          <p:cNvSpPr/>
          <p:nvPr/>
        </p:nvSpPr>
        <p:spPr>
          <a:xfrm>
            <a:off x="10020081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32649" y="6729878"/>
            <a:ext cx="160656" cy="160660"/>
          </a:xfrm>
          <a:prstGeom prst="rect">
            <a:avLst/>
          </a:prstGeom>
        </p:spPr>
      </p:pic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75839" y="6562502"/>
            <a:ext cx="1513262" cy="508750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418494" y="6676318"/>
            <a:ext cx="1027947" cy="267760"/>
          </a:xfrm>
          <a:prstGeom prst="rect">
            <a:avLst/>
          </a:prstGeom>
        </p:spPr>
      </p:pic>
      <p:sp>
        <p:nvSpPr>
          <p:cNvPr id="266" name="Text 71"/>
          <p:cNvSpPr/>
          <p:nvPr/>
        </p:nvSpPr>
        <p:spPr>
          <a:xfrm>
            <a:off x="11686254" y="66897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98824" y="6729878"/>
            <a:ext cx="160656" cy="160660"/>
          </a:xfrm>
          <a:prstGeom prst="rect">
            <a:avLst/>
          </a:prstGeom>
        </p:spPr>
      </p:pic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89100" y="6562502"/>
            <a:ext cx="1513262" cy="508750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78846" y="6676318"/>
            <a:ext cx="1333570" cy="267760"/>
          </a:xfrm>
          <a:prstGeom prst="rect">
            <a:avLst/>
          </a:prstGeom>
        </p:spPr>
      </p:pic>
      <p:sp>
        <p:nvSpPr>
          <p:cNvPr id="270" name="Text 72"/>
          <p:cNvSpPr/>
          <p:nvPr/>
        </p:nvSpPr>
        <p:spPr>
          <a:xfrm>
            <a:off x="13046608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59176" y="6729878"/>
            <a:ext cx="160656" cy="160660"/>
          </a:xfrm>
          <a:prstGeom prst="rect">
            <a:avLst/>
          </a:prstGeom>
        </p:spPr>
      </p:pic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02363" y="6562502"/>
            <a:ext cx="1513262" cy="508750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92104" y="6676318"/>
            <a:ext cx="1333570" cy="267760"/>
          </a:xfrm>
          <a:prstGeom prst="rect">
            <a:avLst/>
          </a:prstGeom>
        </p:spPr>
      </p:pic>
      <p:sp>
        <p:nvSpPr>
          <p:cNvPr id="274" name="Text 73"/>
          <p:cNvSpPr/>
          <p:nvPr/>
        </p:nvSpPr>
        <p:spPr>
          <a:xfrm>
            <a:off x="14559862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72430" y="6729878"/>
            <a:ext cx="160656" cy="160660"/>
          </a:xfrm>
          <a:prstGeom prst="rect">
            <a:avLst/>
          </a:prstGeom>
        </p:spPr>
      </p:pic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15624" y="6562502"/>
            <a:ext cx="1487948" cy="508750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05370" y="6676318"/>
            <a:ext cx="1333570" cy="267760"/>
          </a:xfrm>
          <a:prstGeom prst="rect">
            <a:avLst/>
          </a:prstGeom>
        </p:spPr>
      </p:pic>
      <p:sp>
        <p:nvSpPr>
          <p:cNvPr id="278" name="Text 74"/>
          <p:cNvSpPr/>
          <p:nvPr/>
        </p:nvSpPr>
        <p:spPr>
          <a:xfrm>
            <a:off x="16073133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85700" y="6729878"/>
            <a:ext cx="160656" cy="160660"/>
          </a:xfrm>
          <a:prstGeom prst="rect">
            <a:avLst/>
          </a:prstGeom>
        </p:spPr>
      </p:pic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9" y="7071233"/>
            <a:ext cx="16119143" cy="508750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0" y="7071233"/>
            <a:ext cx="5551625" cy="508750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87" y="7191710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Multicurrency Pricing (MCP)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636055" y="7071233"/>
            <a:ext cx="1513262" cy="508750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878715" y="7185031"/>
            <a:ext cx="1027947" cy="267760"/>
          </a:xfrm>
          <a:prstGeom prst="rect">
            <a:avLst/>
          </a:prstGeom>
        </p:spPr>
      </p:pic>
      <p:sp>
        <p:nvSpPr>
          <p:cNvPr id="285" name="Text 76"/>
          <p:cNvSpPr/>
          <p:nvPr/>
        </p:nvSpPr>
        <p:spPr>
          <a:xfrm>
            <a:off x="7146478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6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959047" y="7238591"/>
            <a:ext cx="160656" cy="160660"/>
          </a:xfrm>
          <a:prstGeom prst="rect">
            <a:avLst/>
          </a:prstGeom>
        </p:spPr>
      </p:pic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149317" y="7071233"/>
            <a:ext cx="1513262" cy="508750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91971" y="7185031"/>
            <a:ext cx="1027947" cy="267760"/>
          </a:xfrm>
          <a:prstGeom prst="rect">
            <a:avLst/>
          </a:prstGeom>
        </p:spPr>
      </p:pic>
      <p:sp>
        <p:nvSpPr>
          <p:cNvPr id="289" name="Text 77"/>
          <p:cNvSpPr/>
          <p:nvPr/>
        </p:nvSpPr>
        <p:spPr>
          <a:xfrm>
            <a:off x="8659732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0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72299" y="7238591"/>
            <a:ext cx="160656" cy="160660"/>
          </a:xfrm>
          <a:prstGeom prst="rect">
            <a:avLst/>
          </a:prstGeom>
        </p:spPr>
      </p:pic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62578" y="7071233"/>
            <a:ext cx="1513262" cy="508750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905237" y="7185031"/>
            <a:ext cx="1027947" cy="267760"/>
          </a:xfrm>
          <a:prstGeom prst="rect">
            <a:avLst/>
          </a:prstGeom>
        </p:spPr>
      </p:pic>
      <p:sp>
        <p:nvSpPr>
          <p:cNvPr id="293" name="Text 78"/>
          <p:cNvSpPr/>
          <p:nvPr/>
        </p:nvSpPr>
        <p:spPr>
          <a:xfrm>
            <a:off x="10172993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4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85560" y="7238591"/>
            <a:ext cx="160656" cy="160660"/>
          </a:xfrm>
          <a:prstGeom prst="rect">
            <a:avLst/>
          </a:prstGeom>
        </p:spPr>
      </p:pic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75839" y="7071233"/>
            <a:ext cx="1513262" cy="508750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418494" y="7185031"/>
            <a:ext cx="1027947" cy="267760"/>
          </a:xfrm>
          <a:prstGeom prst="rect">
            <a:avLst/>
          </a:prstGeom>
        </p:spPr>
      </p:pic>
      <p:sp>
        <p:nvSpPr>
          <p:cNvPr id="297" name="Text 79"/>
          <p:cNvSpPr/>
          <p:nvPr/>
        </p:nvSpPr>
        <p:spPr>
          <a:xfrm>
            <a:off x="11686254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98824" y="7238591"/>
            <a:ext cx="160656" cy="160660"/>
          </a:xfrm>
          <a:prstGeom prst="rect">
            <a:avLst/>
          </a:prstGeom>
        </p:spPr>
      </p:pic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89100" y="7071233"/>
            <a:ext cx="1513262" cy="508750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931762" y="7185031"/>
            <a:ext cx="1027947" cy="267760"/>
          </a:xfrm>
          <a:prstGeom prst="rect">
            <a:avLst/>
          </a:prstGeom>
        </p:spPr>
      </p:pic>
      <p:sp>
        <p:nvSpPr>
          <p:cNvPr id="301" name="Text 80"/>
          <p:cNvSpPr/>
          <p:nvPr/>
        </p:nvSpPr>
        <p:spPr>
          <a:xfrm>
            <a:off x="13199518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2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3012087" y="7238591"/>
            <a:ext cx="160656" cy="160660"/>
          </a:xfrm>
          <a:prstGeom prst="rect">
            <a:avLst/>
          </a:prstGeom>
        </p:spPr>
      </p:pic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02363" y="7071233"/>
            <a:ext cx="1513262" cy="508750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92104" y="7185031"/>
            <a:ext cx="1333570" cy="267760"/>
          </a:xfrm>
          <a:prstGeom prst="rect">
            <a:avLst/>
          </a:prstGeom>
        </p:spPr>
      </p:pic>
      <p:sp>
        <p:nvSpPr>
          <p:cNvPr id="305" name="Text 81"/>
          <p:cNvSpPr/>
          <p:nvPr/>
        </p:nvSpPr>
        <p:spPr>
          <a:xfrm>
            <a:off x="14559862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72430" y="7238591"/>
            <a:ext cx="160656" cy="160660"/>
          </a:xfrm>
          <a:prstGeom prst="rect">
            <a:avLst/>
          </a:prstGeom>
        </p:spPr>
      </p:pic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15624" y="7071233"/>
            <a:ext cx="1487948" cy="508750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05370" y="7185031"/>
            <a:ext cx="1333570" cy="267760"/>
          </a:xfrm>
          <a:prstGeom prst="rect">
            <a:avLst/>
          </a:prstGeom>
        </p:spPr>
      </p:pic>
      <p:sp>
        <p:nvSpPr>
          <p:cNvPr id="309" name="Text 82"/>
          <p:cNvSpPr/>
          <p:nvPr/>
        </p:nvSpPr>
        <p:spPr>
          <a:xfrm>
            <a:off x="16073133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85700" y="7238591"/>
            <a:ext cx="160656" cy="160660"/>
          </a:xfrm>
          <a:prstGeom prst="rect">
            <a:avLst/>
          </a:prstGeom>
        </p:spPr>
      </p:pic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9" y="7579965"/>
            <a:ext cx="16119143" cy="508750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0" y="7579965"/>
            <a:ext cx="5551625" cy="508750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87" y="7700460"/>
            <a:ext cx="4900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ATMs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636055" y="7579965"/>
            <a:ext cx="1513262" cy="508750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25799" y="7693763"/>
            <a:ext cx="1333570" cy="267760"/>
          </a:xfrm>
          <a:prstGeom prst="rect">
            <a:avLst/>
          </a:prstGeom>
        </p:spPr>
      </p:pic>
      <p:sp>
        <p:nvSpPr>
          <p:cNvPr id="316" name="Text 84"/>
          <p:cNvSpPr/>
          <p:nvPr/>
        </p:nvSpPr>
        <p:spPr>
          <a:xfrm>
            <a:off x="6993559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806126" y="7747304"/>
            <a:ext cx="160656" cy="160660"/>
          </a:xfrm>
          <a:prstGeom prst="rect">
            <a:avLst/>
          </a:prstGeom>
        </p:spPr>
      </p:pic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49317" y="7579965"/>
            <a:ext cx="1513262" cy="508750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39055" y="7693763"/>
            <a:ext cx="1333570" cy="267760"/>
          </a:xfrm>
          <a:prstGeom prst="rect">
            <a:avLst/>
          </a:prstGeom>
        </p:spPr>
      </p:pic>
      <p:sp>
        <p:nvSpPr>
          <p:cNvPr id="320" name="Text 85"/>
          <p:cNvSpPr/>
          <p:nvPr/>
        </p:nvSpPr>
        <p:spPr>
          <a:xfrm>
            <a:off x="8506811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319378" y="7747304"/>
            <a:ext cx="160656" cy="160660"/>
          </a:xfrm>
          <a:prstGeom prst="rect">
            <a:avLst/>
          </a:prstGeom>
        </p:spPr>
      </p:pic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62578" y="7579965"/>
            <a:ext cx="1513262" cy="508750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52321" y="7693763"/>
            <a:ext cx="1333570" cy="267760"/>
          </a:xfrm>
          <a:prstGeom prst="rect">
            <a:avLst/>
          </a:prstGeom>
        </p:spPr>
      </p:pic>
      <p:sp>
        <p:nvSpPr>
          <p:cNvPr id="324" name="Text 86"/>
          <p:cNvSpPr/>
          <p:nvPr/>
        </p:nvSpPr>
        <p:spPr>
          <a:xfrm>
            <a:off x="10020081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832649" y="7747304"/>
            <a:ext cx="160656" cy="160660"/>
          </a:xfrm>
          <a:prstGeom prst="rect">
            <a:avLst/>
          </a:prstGeom>
        </p:spPr>
      </p:pic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75839" y="7579965"/>
            <a:ext cx="1513262" cy="508750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65580" y="7693763"/>
            <a:ext cx="1333570" cy="267760"/>
          </a:xfrm>
          <a:prstGeom prst="rect">
            <a:avLst/>
          </a:prstGeom>
        </p:spPr>
      </p:pic>
      <p:sp>
        <p:nvSpPr>
          <p:cNvPr id="328" name="Text 87"/>
          <p:cNvSpPr/>
          <p:nvPr/>
        </p:nvSpPr>
        <p:spPr>
          <a:xfrm>
            <a:off x="11533336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45905" y="7747304"/>
            <a:ext cx="160656" cy="160660"/>
          </a:xfrm>
          <a:prstGeom prst="rect">
            <a:avLst/>
          </a:prstGeom>
        </p:spPr>
      </p:pic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89100" y="7579965"/>
            <a:ext cx="1513262" cy="508750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78846" y="7693763"/>
            <a:ext cx="1333570" cy="267760"/>
          </a:xfrm>
          <a:prstGeom prst="rect">
            <a:avLst/>
          </a:prstGeom>
        </p:spPr>
      </p:pic>
      <p:sp>
        <p:nvSpPr>
          <p:cNvPr id="332" name="Text 88"/>
          <p:cNvSpPr/>
          <p:nvPr/>
        </p:nvSpPr>
        <p:spPr>
          <a:xfrm>
            <a:off x="13046608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3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59176" y="7747304"/>
            <a:ext cx="160656" cy="160660"/>
          </a:xfrm>
          <a:prstGeom prst="rect">
            <a:avLst/>
          </a:prstGeom>
        </p:spPr>
      </p:pic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02363" y="7579965"/>
            <a:ext cx="1513262" cy="508750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92104" y="7693763"/>
            <a:ext cx="1333570" cy="267760"/>
          </a:xfrm>
          <a:prstGeom prst="rect">
            <a:avLst/>
          </a:prstGeom>
        </p:spPr>
      </p:pic>
      <p:sp>
        <p:nvSpPr>
          <p:cNvPr id="336" name="Text 89"/>
          <p:cNvSpPr/>
          <p:nvPr/>
        </p:nvSpPr>
        <p:spPr>
          <a:xfrm>
            <a:off x="14559862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72430" y="7747304"/>
            <a:ext cx="160656" cy="160660"/>
          </a:xfrm>
          <a:prstGeom prst="rect">
            <a:avLst/>
          </a:prstGeom>
        </p:spPr>
      </p:pic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15624" y="7579965"/>
            <a:ext cx="1487948" cy="508750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05370" y="7693763"/>
            <a:ext cx="1333570" cy="267760"/>
          </a:xfrm>
          <a:prstGeom prst="rect">
            <a:avLst/>
          </a:prstGeom>
        </p:spPr>
      </p:pic>
      <p:sp>
        <p:nvSpPr>
          <p:cNvPr id="340" name="Text 90"/>
          <p:cNvSpPr/>
          <p:nvPr/>
        </p:nvSpPr>
        <p:spPr>
          <a:xfrm>
            <a:off x="16073133" y="77071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85700" y="7747304"/>
            <a:ext cx="160656" cy="160660"/>
          </a:xfrm>
          <a:prstGeom prst="rect">
            <a:avLst/>
          </a:prstGeom>
        </p:spPr>
      </p:pic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9" y="8088716"/>
            <a:ext cx="16119143" cy="508750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0" y="8088734"/>
            <a:ext cx="5551625" cy="508750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87" y="8209248"/>
            <a:ext cx="15501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Markup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636055" y="8088734"/>
            <a:ext cx="1513262" cy="508750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25799" y="8202550"/>
            <a:ext cx="1333570" cy="267760"/>
          </a:xfrm>
          <a:prstGeom prst="rect">
            <a:avLst/>
          </a:prstGeom>
        </p:spPr>
      </p:pic>
      <p:sp>
        <p:nvSpPr>
          <p:cNvPr id="347" name="Text 92"/>
          <p:cNvSpPr/>
          <p:nvPr/>
        </p:nvSpPr>
        <p:spPr>
          <a:xfrm>
            <a:off x="6993559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8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806126" y="8256091"/>
            <a:ext cx="160656" cy="160660"/>
          </a:xfrm>
          <a:prstGeom prst="rect">
            <a:avLst/>
          </a:prstGeom>
        </p:spPr>
      </p:pic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149317" y="8088734"/>
            <a:ext cx="1513262" cy="508750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91971" y="8202550"/>
            <a:ext cx="1027947" cy="267760"/>
          </a:xfrm>
          <a:prstGeom prst="rect">
            <a:avLst/>
          </a:prstGeom>
        </p:spPr>
      </p:pic>
      <p:sp>
        <p:nvSpPr>
          <p:cNvPr id="351" name="Text 93"/>
          <p:cNvSpPr/>
          <p:nvPr/>
        </p:nvSpPr>
        <p:spPr>
          <a:xfrm>
            <a:off x="8659732" y="82159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2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472299" y="8256091"/>
            <a:ext cx="160656" cy="160660"/>
          </a:xfrm>
          <a:prstGeom prst="rect">
            <a:avLst/>
          </a:prstGeom>
        </p:spPr>
      </p:pic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62578" y="8088734"/>
            <a:ext cx="1513262" cy="508750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905237" y="8202550"/>
            <a:ext cx="1027947" cy="267760"/>
          </a:xfrm>
          <a:prstGeom prst="rect">
            <a:avLst/>
          </a:prstGeom>
        </p:spPr>
      </p:pic>
      <p:sp>
        <p:nvSpPr>
          <p:cNvPr id="355" name="Text 94"/>
          <p:cNvSpPr/>
          <p:nvPr/>
        </p:nvSpPr>
        <p:spPr>
          <a:xfrm>
            <a:off x="10172993" y="82159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6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985560" y="8256091"/>
            <a:ext cx="160656" cy="160660"/>
          </a:xfrm>
          <a:prstGeom prst="rect">
            <a:avLst/>
          </a:prstGeom>
        </p:spPr>
      </p:pic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75839" y="8088734"/>
            <a:ext cx="1513262" cy="508750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418494" y="8202550"/>
            <a:ext cx="1027947" cy="267760"/>
          </a:xfrm>
          <a:prstGeom prst="rect">
            <a:avLst/>
          </a:prstGeom>
        </p:spPr>
      </p:pic>
      <p:sp>
        <p:nvSpPr>
          <p:cNvPr id="359" name="Text 95"/>
          <p:cNvSpPr/>
          <p:nvPr/>
        </p:nvSpPr>
        <p:spPr>
          <a:xfrm>
            <a:off x="11686254" y="82159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0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498824" y="8256091"/>
            <a:ext cx="160656" cy="160660"/>
          </a:xfrm>
          <a:prstGeom prst="rect">
            <a:avLst/>
          </a:prstGeom>
        </p:spPr>
      </p:pic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89100" y="8088734"/>
            <a:ext cx="1513262" cy="508750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78846" y="8202550"/>
            <a:ext cx="1333570" cy="267760"/>
          </a:xfrm>
          <a:prstGeom prst="rect">
            <a:avLst/>
          </a:prstGeom>
        </p:spPr>
      </p:pic>
      <p:sp>
        <p:nvSpPr>
          <p:cNvPr id="363" name="Text 96"/>
          <p:cNvSpPr/>
          <p:nvPr/>
        </p:nvSpPr>
        <p:spPr>
          <a:xfrm>
            <a:off x="13046608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59176" y="8256091"/>
            <a:ext cx="160656" cy="160660"/>
          </a:xfrm>
          <a:prstGeom prst="rect">
            <a:avLst/>
          </a:prstGeom>
        </p:spPr>
      </p:pic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202363" y="8088734"/>
            <a:ext cx="1513262" cy="508750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92104" y="8202550"/>
            <a:ext cx="1333570" cy="267760"/>
          </a:xfrm>
          <a:prstGeom prst="rect">
            <a:avLst/>
          </a:prstGeom>
        </p:spPr>
      </p:pic>
      <p:sp>
        <p:nvSpPr>
          <p:cNvPr id="367" name="Text 97"/>
          <p:cNvSpPr/>
          <p:nvPr/>
        </p:nvSpPr>
        <p:spPr>
          <a:xfrm>
            <a:off x="14559862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8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72430" y="8256091"/>
            <a:ext cx="160656" cy="160660"/>
          </a:xfrm>
          <a:prstGeom prst="rect">
            <a:avLst/>
          </a:prstGeom>
        </p:spPr>
      </p:pic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15624" y="8088734"/>
            <a:ext cx="1487948" cy="508750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05370" y="8202550"/>
            <a:ext cx="1333570" cy="267760"/>
          </a:xfrm>
          <a:prstGeom prst="rect">
            <a:avLst/>
          </a:prstGeom>
        </p:spPr>
      </p:pic>
      <p:sp>
        <p:nvSpPr>
          <p:cNvPr id="371" name="Text 98"/>
          <p:cNvSpPr/>
          <p:nvPr/>
        </p:nvSpPr>
        <p:spPr>
          <a:xfrm>
            <a:off x="16073133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2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85700" y="8256091"/>
            <a:ext cx="160656" cy="160660"/>
          </a:xfrm>
          <a:prstGeom prst="rect">
            <a:avLst/>
          </a:prstGeom>
        </p:spPr>
      </p:pic>
      <p:pic>
        <p:nvPicPr>
          <p:cNvPr id="373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29" y="8597466"/>
            <a:ext cx="16119143" cy="856"/>
          </a:xfrm>
          <a:prstGeom prst="rect">
            <a:avLst/>
          </a:prstGeom>
        </p:spPr>
      </p:pic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0" y="8597466"/>
            <a:ext cx="5551625" cy="856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36055" y="8597466"/>
            <a:ext cx="1513262" cy="856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8149317" y="8597466"/>
            <a:ext cx="1513262" cy="856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9662578" y="8597466"/>
            <a:ext cx="1513262" cy="856"/>
          </a:xfrm>
          <a:prstGeom prst="rect">
            <a:avLst/>
          </a:prstGeom>
        </p:spPr>
      </p:pic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1175839" y="8597466"/>
            <a:ext cx="1513262" cy="856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2689100" y="8597466"/>
            <a:ext cx="1513262" cy="856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4202363" y="8597466"/>
            <a:ext cx="1513262" cy="856"/>
          </a:xfrm>
          <a:prstGeom prst="rect">
            <a:avLst/>
          </a:prstGeom>
        </p:spPr>
      </p:pic>
      <p:pic>
        <p:nvPicPr>
          <p:cNvPr id="381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715624" y="8597466"/>
            <a:ext cx="1487948" cy="856"/>
          </a:xfrm>
          <a:prstGeom prst="rect">
            <a:avLst/>
          </a:prstGeom>
        </p:spPr>
      </p:pic>
      <p:sp>
        <p:nvSpPr>
          <p:cNvPr id="382" name="Text 99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3" name="Text 1"/>
          <p:cNvSpPr/>
          <p:nvPr/>
        </p:nvSpPr>
        <p:spPr>
          <a:xfrm>
            <a:off x="1959193" y="321320"/>
            <a:ext cx="42005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DCC</a:t>
            </a:r>
            <a:endParaRPr lang="en-US" sz="1687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1039" y="859371"/>
            <a:ext cx="16119145" cy="53552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859371"/>
            <a:ext cx="5551729" cy="535521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68" y="859371"/>
            <a:ext cx="1509601" cy="53552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802666" y="98325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153" y="1016701"/>
            <a:ext cx="214208" cy="214208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2369" y="859371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8498449" y="98325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684" y="1016701"/>
            <a:ext cx="214208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970" y="859371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10040378" y="98325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8971" y="1016701"/>
            <a:ext cx="214208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1570" y="859371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1456984" y="98325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41447" y="1016701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61171" y="859371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2903312" y="98325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14328" y="1016701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70772" y="859371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4470952" y="98325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165981" y="1016701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80373" y="859371"/>
            <a:ext cx="1509810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5913629" y="98325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742634" y="1016701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1039" y="1501992"/>
            <a:ext cx="16154400" cy="407670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4429" y="1501992"/>
            <a:ext cx="16127621" cy="19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3705" y="1499611"/>
            <a:ext cx="5553075" cy="476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35449" y="1499611"/>
            <a:ext cx="1514475" cy="476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48710" y="1499611"/>
            <a:ext cx="1514475" cy="4763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61971" y="1499611"/>
            <a:ext cx="1514475" cy="4763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175232" y="1499611"/>
            <a:ext cx="1514475" cy="4763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88493" y="1499611"/>
            <a:ext cx="1514475" cy="4763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201757" y="1499611"/>
            <a:ext cx="1514475" cy="4763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713744" y="1499611"/>
            <a:ext cx="1500188" cy="4763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4429" y="1502011"/>
            <a:ext cx="16127621" cy="508750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30" y="1502011"/>
            <a:ext cx="5551625" cy="508750"/>
          </a:xfrm>
          <a:prstGeom prst="rect">
            <a:avLst/>
          </a:prstGeom>
        </p:spPr>
      </p:pic>
      <p:sp>
        <p:nvSpPr>
          <p:cNvPr id="39" name="Text 9"/>
          <p:cNvSpPr/>
          <p:nvPr/>
        </p:nvSpPr>
        <p:spPr>
          <a:xfrm>
            <a:off x="1245087" y="1622506"/>
            <a:ext cx="403050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 Cashback / Rebate (Bonus on DCC)</a:t>
            </a:r>
            <a:endParaRPr lang="en-US" sz="1476" dirty="0"/>
          </a:p>
        </p:txBody>
      </p:sp>
      <p:pic>
        <p:nvPicPr>
          <p:cNvPr id="40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36055" y="1502011"/>
            <a:ext cx="1513262" cy="508750"/>
          </a:xfrm>
          <a:prstGeom prst="rect">
            <a:avLst/>
          </a:prstGeom>
        </p:spPr>
      </p:pic>
      <p:pic>
        <p:nvPicPr>
          <p:cNvPr id="41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25799" y="1615808"/>
            <a:ext cx="1333570" cy="267760"/>
          </a:xfrm>
          <a:prstGeom prst="rect">
            <a:avLst/>
          </a:prstGeom>
        </p:spPr>
      </p:pic>
      <p:sp>
        <p:nvSpPr>
          <p:cNvPr id="42" name="Text 10"/>
          <p:cNvSpPr/>
          <p:nvPr/>
        </p:nvSpPr>
        <p:spPr>
          <a:xfrm>
            <a:off x="6993559" y="16292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806126" y="1669368"/>
            <a:ext cx="160656" cy="160660"/>
          </a:xfrm>
          <a:prstGeom prst="rect">
            <a:avLst/>
          </a:prstGeom>
        </p:spPr>
      </p:pic>
      <p:pic>
        <p:nvPicPr>
          <p:cNvPr id="44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149317" y="1502011"/>
            <a:ext cx="1513262" cy="508750"/>
          </a:xfrm>
          <a:prstGeom prst="rect">
            <a:avLst/>
          </a:prstGeom>
        </p:spPr>
      </p:pic>
      <p:pic>
        <p:nvPicPr>
          <p:cNvPr id="45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91971" y="1615808"/>
            <a:ext cx="1027947" cy="267760"/>
          </a:xfrm>
          <a:prstGeom prst="rect">
            <a:avLst/>
          </a:prstGeom>
        </p:spPr>
      </p:pic>
      <p:sp>
        <p:nvSpPr>
          <p:cNvPr id="46" name="Text 11"/>
          <p:cNvSpPr/>
          <p:nvPr/>
        </p:nvSpPr>
        <p:spPr>
          <a:xfrm>
            <a:off x="8659732" y="16292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472299" y="1669368"/>
            <a:ext cx="160656" cy="160660"/>
          </a:xfrm>
          <a:prstGeom prst="rect">
            <a:avLst/>
          </a:prstGeom>
        </p:spPr>
      </p:pic>
      <p:pic>
        <p:nvPicPr>
          <p:cNvPr id="48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62578" y="1502011"/>
            <a:ext cx="1513262" cy="508750"/>
          </a:xfrm>
          <a:prstGeom prst="rect">
            <a:avLst/>
          </a:prstGeom>
        </p:spPr>
      </p:pic>
      <p:pic>
        <p:nvPicPr>
          <p:cNvPr id="49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52321" y="1615808"/>
            <a:ext cx="1333570" cy="267760"/>
          </a:xfrm>
          <a:prstGeom prst="rect">
            <a:avLst/>
          </a:prstGeom>
        </p:spPr>
      </p:pic>
      <p:sp>
        <p:nvSpPr>
          <p:cNvPr id="50" name="Text 12"/>
          <p:cNvSpPr/>
          <p:nvPr/>
        </p:nvSpPr>
        <p:spPr>
          <a:xfrm>
            <a:off x="10020081" y="16292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832649" y="1669368"/>
            <a:ext cx="160656" cy="160660"/>
          </a:xfrm>
          <a:prstGeom prst="rect">
            <a:avLst/>
          </a:prstGeom>
        </p:spPr>
      </p:pic>
      <p:pic>
        <p:nvPicPr>
          <p:cNvPr id="52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175839" y="1502011"/>
            <a:ext cx="1513262" cy="508750"/>
          </a:xfrm>
          <a:prstGeom prst="rect">
            <a:avLst/>
          </a:prstGeom>
        </p:spPr>
      </p:pic>
      <p:pic>
        <p:nvPicPr>
          <p:cNvPr id="53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418494" y="1615808"/>
            <a:ext cx="1027947" cy="267760"/>
          </a:xfrm>
          <a:prstGeom prst="rect">
            <a:avLst/>
          </a:prstGeom>
        </p:spPr>
      </p:pic>
      <p:sp>
        <p:nvSpPr>
          <p:cNvPr id="54" name="Text 13"/>
          <p:cNvSpPr/>
          <p:nvPr/>
        </p:nvSpPr>
        <p:spPr>
          <a:xfrm>
            <a:off x="11686254" y="16292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498824" y="1669368"/>
            <a:ext cx="160656" cy="160660"/>
          </a:xfrm>
          <a:prstGeom prst="rect">
            <a:avLst/>
          </a:prstGeom>
        </p:spPr>
      </p:pic>
      <p:pic>
        <p:nvPicPr>
          <p:cNvPr id="56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89100" y="1502011"/>
            <a:ext cx="1513262" cy="508750"/>
          </a:xfrm>
          <a:prstGeom prst="rect">
            <a:avLst/>
          </a:prstGeom>
        </p:spPr>
      </p:pic>
      <p:pic>
        <p:nvPicPr>
          <p:cNvPr id="5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778846" y="1615808"/>
            <a:ext cx="1333570" cy="267760"/>
          </a:xfrm>
          <a:prstGeom prst="rect">
            <a:avLst/>
          </a:prstGeom>
        </p:spPr>
      </p:pic>
      <p:sp>
        <p:nvSpPr>
          <p:cNvPr id="58" name="Text 14"/>
          <p:cNvSpPr/>
          <p:nvPr/>
        </p:nvSpPr>
        <p:spPr>
          <a:xfrm>
            <a:off x="13046608" y="16292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859176" y="1669368"/>
            <a:ext cx="160656" cy="160660"/>
          </a:xfrm>
          <a:prstGeom prst="rect">
            <a:avLst/>
          </a:prstGeom>
        </p:spPr>
      </p:pic>
      <p:pic>
        <p:nvPicPr>
          <p:cNvPr id="60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202363" y="1502011"/>
            <a:ext cx="1513262" cy="508750"/>
          </a:xfrm>
          <a:prstGeom prst="rect">
            <a:avLst/>
          </a:prstGeom>
        </p:spPr>
      </p:pic>
      <p:pic>
        <p:nvPicPr>
          <p:cNvPr id="6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292104" y="1615808"/>
            <a:ext cx="1333570" cy="267760"/>
          </a:xfrm>
          <a:prstGeom prst="rect">
            <a:avLst/>
          </a:prstGeom>
        </p:spPr>
      </p:pic>
      <p:sp>
        <p:nvSpPr>
          <p:cNvPr id="62" name="Text 15"/>
          <p:cNvSpPr/>
          <p:nvPr/>
        </p:nvSpPr>
        <p:spPr>
          <a:xfrm>
            <a:off x="14559862" y="16292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372430" y="1669368"/>
            <a:ext cx="160656" cy="160660"/>
          </a:xfrm>
          <a:prstGeom prst="rect">
            <a:avLst/>
          </a:prstGeom>
        </p:spPr>
      </p:pic>
      <p:pic>
        <p:nvPicPr>
          <p:cNvPr id="64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715624" y="1502011"/>
            <a:ext cx="1496426" cy="508750"/>
          </a:xfrm>
          <a:prstGeom prst="rect">
            <a:avLst/>
          </a:prstGeom>
        </p:spPr>
      </p:pic>
      <p:pic>
        <p:nvPicPr>
          <p:cNvPr id="65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05370" y="1615808"/>
            <a:ext cx="1333570" cy="267760"/>
          </a:xfrm>
          <a:prstGeom prst="rect">
            <a:avLst/>
          </a:prstGeom>
        </p:spPr>
      </p:pic>
      <p:sp>
        <p:nvSpPr>
          <p:cNvPr id="66" name="Text 16"/>
          <p:cNvSpPr/>
          <p:nvPr/>
        </p:nvSpPr>
        <p:spPr>
          <a:xfrm>
            <a:off x="16073133" y="16292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7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885700" y="1669368"/>
            <a:ext cx="160656" cy="160660"/>
          </a:xfrm>
          <a:prstGeom prst="rect">
            <a:avLst/>
          </a:prstGeom>
        </p:spPr>
      </p:pic>
      <p:pic>
        <p:nvPicPr>
          <p:cNvPr id="68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29" y="2010742"/>
            <a:ext cx="16127621" cy="508750"/>
          </a:xfrm>
          <a:prstGeom prst="rect">
            <a:avLst/>
          </a:prstGeom>
        </p:spPr>
      </p:pic>
      <p:pic>
        <p:nvPicPr>
          <p:cNvPr id="69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84430" y="2010742"/>
            <a:ext cx="5551625" cy="508750"/>
          </a:xfrm>
          <a:prstGeom prst="rect">
            <a:avLst/>
          </a:prstGeom>
        </p:spPr>
      </p:pic>
      <p:sp>
        <p:nvSpPr>
          <p:cNvPr id="70" name="Text 17"/>
          <p:cNvSpPr/>
          <p:nvPr/>
        </p:nvSpPr>
        <p:spPr>
          <a:xfrm>
            <a:off x="1245087" y="2131237"/>
            <a:ext cx="33604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Cashback / Dynamic Rebate</a:t>
            </a:r>
            <a:endParaRPr lang="en-US" sz="1476" dirty="0"/>
          </a:p>
        </p:txBody>
      </p:sp>
      <p:pic>
        <p:nvPicPr>
          <p:cNvPr id="71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636055" y="2010742"/>
            <a:ext cx="1513262" cy="508750"/>
          </a:xfrm>
          <a:prstGeom prst="rect">
            <a:avLst/>
          </a:prstGeom>
        </p:spPr>
      </p:pic>
      <p:pic>
        <p:nvPicPr>
          <p:cNvPr id="72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725799" y="2124540"/>
            <a:ext cx="1333570" cy="267760"/>
          </a:xfrm>
          <a:prstGeom prst="rect">
            <a:avLst/>
          </a:prstGeom>
        </p:spPr>
      </p:pic>
      <p:sp>
        <p:nvSpPr>
          <p:cNvPr id="73" name="Text 18"/>
          <p:cNvSpPr/>
          <p:nvPr/>
        </p:nvSpPr>
        <p:spPr>
          <a:xfrm>
            <a:off x="6993559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806126" y="2178081"/>
            <a:ext cx="160656" cy="160660"/>
          </a:xfrm>
          <a:prstGeom prst="rect">
            <a:avLst/>
          </a:prstGeom>
        </p:spPr>
      </p:pic>
      <p:pic>
        <p:nvPicPr>
          <p:cNvPr id="75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149317" y="2010742"/>
            <a:ext cx="1513262" cy="508750"/>
          </a:xfrm>
          <a:prstGeom prst="rect">
            <a:avLst/>
          </a:prstGeom>
        </p:spPr>
      </p:pic>
      <p:pic>
        <p:nvPicPr>
          <p:cNvPr id="76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239055" y="2124540"/>
            <a:ext cx="1333570" cy="267760"/>
          </a:xfrm>
          <a:prstGeom prst="rect">
            <a:avLst/>
          </a:prstGeom>
        </p:spPr>
      </p:pic>
      <p:sp>
        <p:nvSpPr>
          <p:cNvPr id="77" name="Text 19"/>
          <p:cNvSpPr/>
          <p:nvPr/>
        </p:nvSpPr>
        <p:spPr>
          <a:xfrm>
            <a:off x="8506811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319378" y="2178081"/>
            <a:ext cx="160656" cy="160660"/>
          </a:xfrm>
          <a:prstGeom prst="rect">
            <a:avLst/>
          </a:prstGeom>
        </p:spPr>
      </p:pic>
      <p:pic>
        <p:nvPicPr>
          <p:cNvPr id="79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662578" y="2010742"/>
            <a:ext cx="1513262" cy="508750"/>
          </a:xfrm>
          <a:prstGeom prst="rect">
            <a:avLst/>
          </a:prstGeom>
        </p:spPr>
      </p:pic>
      <p:pic>
        <p:nvPicPr>
          <p:cNvPr id="80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9752321" y="2124540"/>
            <a:ext cx="1333570" cy="267760"/>
          </a:xfrm>
          <a:prstGeom prst="rect">
            <a:avLst/>
          </a:prstGeom>
        </p:spPr>
      </p:pic>
      <p:sp>
        <p:nvSpPr>
          <p:cNvPr id="81" name="Text 20"/>
          <p:cNvSpPr/>
          <p:nvPr/>
        </p:nvSpPr>
        <p:spPr>
          <a:xfrm>
            <a:off x="10020081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832649" y="2178081"/>
            <a:ext cx="160656" cy="160660"/>
          </a:xfrm>
          <a:prstGeom prst="rect">
            <a:avLst/>
          </a:prstGeom>
        </p:spPr>
      </p:pic>
      <p:pic>
        <p:nvPicPr>
          <p:cNvPr id="83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175839" y="2010742"/>
            <a:ext cx="1513262" cy="508750"/>
          </a:xfrm>
          <a:prstGeom prst="rect">
            <a:avLst/>
          </a:prstGeom>
        </p:spPr>
      </p:pic>
      <p:pic>
        <p:nvPicPr>
          <p:cNvPr id="84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265580" y="2124540"/>
            <a:ext cx="1333570" cy="267760"/>
          </a:xfrm>
          <a:prstGeom prst="rect">
            <a:avLst/>
          </a:prstGeom>
        </p:spPr>
      </p:pic>
      <p:sp>
        <p:nvSpPr>
          <p:cNvPr id="85" name="Text 21"/>
          <p:cNvSpPr/>
          <p:nvPr/>
        </p:nvSpPr>
        <p:spPr>
          <a:xfrm>
            <a:off x="11533336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345905" y="2178081"/>
            <a:ext cx="160656" cy="160660"/>
          </a:xfrm>
          <a:prstGeom prst="rect">
            <a:avLst/>
          </a:prstGeom>
        </p:spPr>
      </p:pic>
      <p:pic>
        <p:nvPicPr>
          <p:cNvPr id="87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689100" y="2010742"/>
            <a:ext cx="1513262" cy="508750"/>
          </a:xfrm>
          <a:prstGeom prst="rect">
            <a:avLst/>
          </a:prstGeom>
        </p:spPr>
      </p:pic>
      <p:pic>
        <p:nvPicPr>
          <p:cNvPr id="88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2778846" y="2124540"/>
            <a:ext cx="1333570" cy="267760"/>
          </a:xfrm>
          <a:prstGeom prst="rect">
            <a:avLst/>
          </a:prstGeom>
        </p:spPr>
      </p:pic>
      <p:sp>
        <p:nvSpPr>
          <p:cNvPr id="89" name="Text 22"/>
          <p:cNvSpPr/>
          <p:nvPr/>
        </p:nvSpPr>
        <p:spPr>
          <a:xfrm>
            <a:off x="13046608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859176" y="2178081"/>
            <a:ext cx="160656" cy="160660"/>
          </a:xfrm>
          <a:prstGeom prst="rect">
            <a:avLst/>
          </a:prstGeom>
        </p:spPr>
      </p:pic>
      <p:pic>
        <p:nvPicPr>
          <p:cNvPr id="91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4202363" y="2010742"/>
            <a:ext cx="1513262" cy="508750"/>
          </a:xfrm>
          <a:prstGeom prst="rect">
            <a:avLst/>
          </a:prstGeom>
        </p:spPr>
      </p:pic>
      <p:pic>
        <p:nvPicPr>
          <p:cNvPr id="92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4292104" y="2124540"/>
            <a:ext cx="1333570" cy="267760"/>
          </a:xfrm>
          <a:prstGeom prst="rect">
            <a:avLst/>
          </a:prstGeom>
        </p:spPr>
      </p:pic>
      <p:sp>
        <p:nvSpPr>
          <p:cNvPr id="93" name="Text 23"/>
          <p:cNvSpPr/>
          <p:nvPr/>
        </p:nvSpPr>
        <p:spPr>
          <a:xfrm>
            <a:off x="14559862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372430" y="2178081"/>
            <a:ext cx="160656" cy="160660"/>
          </a:xfrm>
          <a:prstGeom prst="rect">
            <a:avLst/>
          </a:prstGeom>
        </p:spPr>
      </p:pic>
      <p:pic>
        <p:nvPicPr>
          <p:cNvPr id="95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5715624" y="2010742"/>
            <a:ext cx="1496426" cy="508750"/>
          </a:xfrm>
          <a:prstGeom prst="rect">
            <a:avLst/>
          </a:prstGeom>
        </p:spPr>
      </p:pic>
      <p:pic>
        <p:nvPicPr>
          <p:cNvPr id="96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5805370" y="2124540"/>
            <a:ext cx="1333570" cy="267760"/>
          </a:xfrm>
          <a:prstGeom prst="rect">
            <a:avLst/>
          </a:prstGeom>
        </p:spPr>
      </p:pic>
      <p:sp>
        <p:nvSpPr>
          <p:cNvPr id="97" name="Text 24"/>
          <p:cNvSpPr/>
          <p:nvPr/>
        </p:nvSpPr>
        <p:spPr>
          <a:xfrm>
            <a:off x="16073133" y="21379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8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885700" y="2178081"/>
            <a:ext cx="160656" cy="160660"/>
          </a:xfrm>
          <a:prstGeom prst="rect">
            <a:avLst/>
          </a:prstGeom>
        </p:spPr>
      </p:pic>
      <p:pic>
        <p:nvPicPr>
          <p:cNvPr id="99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084429" y="2519493"/>
            <a:ext cx="16127621" cy="508750"/>
          </a:xfrm>
          <a:prstGeom prst="rect">
            <a:avLst/>
          </a:prstGeom>
        </p:spPr>
      </p:pic>
      <p:pic>
        <p:nvPicPr>
          <p:cNvPr id="100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084430" y="2519511"/>
            <a:ext cx="5551625" cy="508750"/>
          </a:xfrm>
          <a:prstGeom prst="rect">
            <a:avLst/>
          </a:prstGeom>
        </p:spPr>
      </p:pic>
      <p:sp>
        <p:nvSpPr>
          <p:cNvPr id="101" name="Text 25"/>
          <p:cNvSpPr/>
          <p:nvPr/>
        </p:nvSpPr>
        <p:spPr>
          <a:xfrm>
            <a:off x="1245087" y="2640025"/>
            <a:ext cx="28103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AI Driven Markup Optimization</a:t>
            </a:r>
            <a:endParaRPr lang="en-US" sz="1476" dirty="0"/>
          </a:p>
        </p:txBody>
      </p:sp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6636055" y="2519511"/>
            <a:ext cx="1513262" cy="508750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725799" y="2633328"/>
            <a:ext cx="1333570" cy="267760"/>
          </a:xfrm>
          <a:prstGeom prst="rect">
            <a:avLst/>
          </a:prstGeom>
        </p:spPr>
      </p:pic>
      <p:sp>
        <p:nvSpPr>
          <p:cNvPr id="104" name="Text 26"/>
          <p:cNvSpPr/>
          <p:nvPr/>
        </p:nvSpPr>
        <p:spPr>
          <a:xfrm>
            <a:off x="6993559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806126" y="2686887"/>
            <a:ext cx="160656" cy="160660"/>
          </a:xfrm>
          <a:prstGeom prst="rect">
            <a:avLst/>
          </a:prstGeom>
        </p:spPr>
      </p:pic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8149317" y="2519511"/>
            <a:ext cx="1513262" cy="508750"/>
          </a:xfrm>
          <a:prstGeom prst="rect">
            <a:avLst/>
          </a:prstGeom>
        </p:spPr>
      </p:pic>
      <p:pic>
        <p:nvPicPr>
          <p:cNvPr id="107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8239055" y="2633328"/>
            <a:ext cx="1333570" cy="267760"/>
          </a:xfrm>
          <a:prstGeom prst="rect">
            <a:avLst/>
          </a:prstGeom>
        </p:spPr>
      </p:pic>
      <p:sp>
        <p:nvSpPr>
          <p:cNvPr id="108" name="Text 27"/>
          <p:cNvSpPr/>
          <p:nvPr/>
        </p:nvSpPr>
        <p:spPr>
          <a:xfrm>
            <a:off x="8506811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319378" y="2686887"/>
            <a:ext cx="160656" cy="16066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9662578" y="2519511"/>
            <a:ext cx="1513262" cy="508750"/>
          </a:xfrm>
          <a:prstGeom prst="rect">
            <a:avLst/>
          </a:prstGeom>
        </p:spPr>
      </p:pic>
      <p:pic>
        <p:nvPicPr>
          <p:cNvPr id="111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9752321" y="2633328"/>
            <a:ext cx="1333570" cy="267760"/>
          </a:xfrm>
          <a:prstGeom prst="rect">
            <a:avLst/>
          </a:prstGeom>
        </p:spPr>
      </p:pic>
      <p:sp>
        <p:nvSpPr>
          <p:cNvPr id="112" name="Text 28"/>
          <p:cNvSpPr/>
          <p:nvPr/>
        </p:nvSpPr>
        <p:spPr>
          <a:xfrm>
            <a:off x="10020081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832649" y="2686887"/>
            <a:ext cx="160656" cy="16066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175839" y="2519511"/>
            <a:ext cx="1513262" cy="508750"/>
          </a:xfrm>
          <a:prstGeom prst="rect">
            <a:avLst/>
          </a:prstGeom>
        </p:spPr>
      </p:pic>
      <p:pic>
        <p:nvPicPr>
          <p:cNvPr id="115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265580" y="2633328"/>
            <a:ext cx="1333570" cy="267760"/>
          </a:xfrm>
          <a:prstGeom prst="rect">
            <a:avLst/>
          </a:prstGeom>
        </p:spPr>
      </p:pic>
      <p:sp>
        <p:nvSpPr>
          <p:cNvPr id="116" name="Text 29"/>
          <p:cNvSpPr/>
          <p:nvPr/>
        </p:nvSpPr>
        <p:spPr>
          <a:xfrm>
            <a:off x="11533336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345905" y="2686887"/>
            <a:ext cx="160656" cy="16066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2689100" y="2519511"/>
            <a:ext cx="1513262" cy="508750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2778846" y="2633328"/>
            <a:ext cx="1333570" cy="267760"/>
          </a:xfrm>
          <a:prstGeom prst="rect">
            <a:avLst/>
          </a:prstGeom>
        </p:spPr>
      </p:pic>
      <p:sp>
        <p:nvSpPr>
          <p:cNvPr id="120" name="Text 30"/>
          <p:cNvSpPr/>
          <p:nvPr/>
        </p:nvSpPr>
        <p:spPr>
          <a:xfrm>
            <a:off x="13046608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859176" y="2686887"/>
            <a:ext cx="160656" cy="160660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4202363" y="2519511"/>
            <a:ext cx="1513262" cy="508750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4292104" y="2633328"/>
            <a:ext cx="1333570" cy="267760"/>
          </a:xfrm>
          <a:prstGeom prst="rect">
            <a:avLst/>
          </a:prstGeom>
        </p:spPr>
      </p:pic>
      <p:sp>
        <p:nvSpPr>
          <p:cNvPr id="124" name="Text 31"/>
          <p:cNvSpPr/>
          <p:nvPr/>
        </p:nvSpPr>
        <p:spPr>
          <a:xfrm>
            <a:off x="14559862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372430" y="2686887"/>
            <a:ext cx="160656" cy="160660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5715624" y="2519511"/>
            <a:ext cx="1496426" cy="508750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5805370" y="2633328"/>
            <a:ext cx="1333570" cy="267760"/>
          </a:xfrm>
          <a:prstGeom prst="rect">
            <a:avLst/>
          </a:prstGeom>
        </p:spPr>
      </p:pic>
      <p:sp>
        <p:nvSpPr>
          <p:cNvPr id="128" name="Text 32"/>
          <p:cNvSpPr/>
          <p:nvPr/>
        </p:nvSpPr>
        <p:spPr>
          <a:xfrm>
            <a:off x="16073133" y="2646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885700" y="2686887"/>
            <a:ext cx="160656" cy="160660"/>
          </a:xfrm>
          <a:prstGeom prst="rect">
            <a:avLst/>
          </a:prstGeom>
        </p:spPr>
      </p:pic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9" y="3028243"/>
            <a:ext cx="16127621" cy="508750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30" y="3028243"/>
            <a:ext cx="5551625" cy="508750"/>
          </a:xfrm>
          <a:prstGeom prst="rect">
            <a:avLst/>
          </a:prstGeom>
        </p:spPr>
      </p:pic>
      <p:sp>
        <p:nvSpPr>
          <p:cNvPr id="132" name="Text 33"/>
          <p:cNvSpPr/>
          <p:nvPr/>
        </p:nvSpPr>
        <p:spPr>
          <a:xfrm>
            <a:off x="1245087" y="3148719"/>
            <a:ext cx="20402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Quick Batch Activation</a:t>
            </a:r>
            <a:endParaRPr lang="en-US" sz="1476" dirty="0"/>
          </a:p>
        </p:txBody>
      </p:sp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636055" y="3028243"/>
            <a:ext cx="1513262" cy="508750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725799" y="3142041"/>
            <a:ext cx="1333570" cy="267760"/>
          </a:xfrm>
          <a:prstGeom prst="rect">
            <a:avLst/>
          </a:prstGeom>
        </p:spPr>
      </p:pic>
      <p:sp>
        <p:nvSpPr>
          <p:cNvPr id="135" name="Text 34"/>
          <p:cNvSpPr/>
          <p:nvPr/>
        </p:nvSpPr>
        <p:spPr>
          <a:xfrm>
            <a:off x="6993559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806126" y="3195600"/>
            <a:ext cx="160656" cy="160660"/>
          </a:xfrm>
          <a:prstGeom prst="rect">
            <a:avLst/>
          </a:prstGeom>
        </p:spPr>
      </p:pic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149317" y="3028243"/>
            <a:ext cx="1513262" cy="508750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239055" y="3142041"/>
            <a:ext cx="1333570" cy="267760"/>
          </a:xfrm>
          <a:prstGeom prst="rect">
            <a:avLst/>
          </a:prstGeom>
        </p:spPr>
      </p:pic>
      <p:sp>
        <p:nvSpPr>
          <p:cNvPr id="139" name="Text 35"/>
          <p:cNvSpPr/>
          <p:nvPr/>
        </p:nvSpPr>
        <p:spPr>
          <a:xfrm>
            <a:off x="8506811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319378" y="3195600"/>
            <a:ext cx="160656" cy="160660"/>
          </a:xfrm>
          <a:prstGeom prst="rect">
            <a:avLst/>
          </a:prstGeom>
        </p:spPr>
      </p:pic>
      <p:pic>
        <p:nvPicPr>
          <p:cNvPr id="141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662578" y="3028243"/>
            <a:ext cx="1513262" cy="508750"/>
          </a:xfrm>
          <a:prstGeom prst="rect">
            <a:avLst/>
          </a:prstGeom>
        </p:spPr>
      </p:pic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752321" y="3142041"/>
            <a:ext cx="1333570" cy="267760"/>
          </a:xfrm>
          <a:prstGeom prst="rect">
            <a:avLst/>
          </a:prstGeom>
        </p:spPr>
      </p:pic>
      <p:sp>
        <p:nvSpPr>
          <p:cNvPr id="143" name="Text 36"/>
          <p:cNvSpPr/>
          <p:nvPr/>
        </p:nvSpPr>
        <p:spPr>
          <a:xfrm>
            <a:off x="10020081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832649" y="3195600"/>
            <a:ext cx="160656" cy="160660"/>
          </a:xfrm>
          <a:prstGeom prst="rect">
            <a:avLst/>
          </a:prstGeom>
        </p:spPr>
      </p:pic>
      <p:pic>
        <p:nvPicPr>
          <p:cNvPr id="145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75839" y="3028243"/>
            <a:ext cx="1513262" cy="508750"/>
          </a:xfrm>
          <a:prstGeom prst="rect">
            <a:avLst/>
          </a:prstGeom>
        </p:spPr>
      </p:pic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65580" y="3142041"/>
            <a:ext cx="1333570" cy="267760"/>
          </a:xfrm>
          <a:prstGeom prst="rect">
            <a:avLst/>
          </a:prstGeom>
        </p:spPr>
      </p:pic>
      <p:sp>
        <p:nvSpPr>
          <p:cNvPr id="147" name="Text 37"/>
          <p:cNvSpPr/>
          <p:nvPr/>
        </p:nvSpPr>
        <p:spPr>
          <a:xfrm>
            <a:off x="11533336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345905" y="3195600"/>
            <a:ext cx="160656" cy="160660"/>
          </a:xfrm>
          <a:prstGeom prst="rect">
            <a:avLst/>
          </a:prstGeom>
        </p:spPr>
      </p:pic>
      <p:pic>
        <p:nvPicPr>
          <p:cNvPr id="149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89100" y="3028243"/>
            <a:ext cx="1513262" cy="508750"/>
          </a:xfrm>
          <a:prstGeom prst="rect">
            <a:avLst/>
          </a:prstGeom>
        </p:spPr>
      </p:pic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78846" y="3142041"/>
            <a:ext cx="1333570" cy="267760"/>
          </a:xfrm>
          <a:prstGeom prst="rect">
            <a:avLst/>
          </a:prstGeom>
        </p:spPr>
      </p:pic>
      <p:sp>
        <p:nvSpPr>
          <p:cNvPr id="151" name="Text 38"/>
          <p:cNvSpPr/>
          <p:nvPr/>
        </p:nvSpPr>
        <p:spPr>
          <a:xfrm>
            <a:off x="13046608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59176" y="3195600"/>
            <a:ext cx="160656" cy="160660"/>
          </a:xfrm>
          <a:prstGeom prst="rect">
            <a:avLst/>
          </a:prstGeom>
        </p:spPr>
      </p:pic>
      <p:pic>
        <p:nvPicPr>
          <p:cNvPr id="153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202363" y="3028243"/>
            <a:ext cx="1513262" cy="508750"/>
          </a:xfrm>
          <a:prstGeom prst="rect">
            <a:avLst/>
          </a:prstGeom>
        </p:spPr>
      </p:pic>
      <p:pic>
        <p:nvPicPr>
          <p:cNvPr id="154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4292104" y="3142041"/>
            <a:ext cx="1333570" cy="267760"/>
          </a:xfrm>
          <a:prstGeom prst="rect">
            <a:avLst/>
          </a:prstGeom>
        </p:spPr>
      </p:pic>
      <p:sp>
        <p:nvSpPr>
          <p:cNvPr id="155" name="Text 39"/>
          <p:cNvSpPr/>
          <p:nvPr/>
        </p:nvSpPr>
        <p:spPr>
          <a:xfrm>
            <a:off x="14559862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372430" y="3195600"/>
            <a:ext cx="160656" cy="160660"/>
          </a:xfrm>
          <a:prstGeom prst="rect">
            <a:avLst/>
          </a:prstGeom>
        </p:spPr>
      </p:pic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715624" y="3028243"/>
            <a:ext cx="1496426" cy="508750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5805370" y="3142041"/>
            <a:ext cx="1333570" cy="267760"/>
          </a:xfrm>
          <a:prstGeom prst="rect">
            <a:avLst/>
          </a:prstGeom>
        </p:spPr>
      </p:pic>
      <p:sp>
        <p:nvSpPr>
          <p:cNvPr id="159" name="Text 40"/>
          <p:cNvSpPr/>
          <p:nvPr/>
        </p:nvSpPr>
        <p:spPr>
          <a:xfrm>
            <a:off x="16073133" y="31554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5885700" y="3195600"/>
            <a:ext cx="160656" cy="160660"/>
          </a:xfrm>
          <a:prstGeom prst="rect">
            <a:avLst/>
          </a:prstGeom>
        </p:spPr>
      </p:pic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84429" y="3536975"/>
            <a:ext cx="16127621" cy="508750"/>
          </a:xfrm>
          <a:prstGeom prst="rect">
            <a:avLst/>
          </a:prstGeom>
        </p:spPr>
      </p:pic>
      <p:pic>
        <p:nvPicPr>
          <p:cNvPr id="162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084430" y="3536975"/>
            <a:ext cx="5551625" cy="508750"/>
          </a:xfrm>
          <a:prstGeom prst="rect">
            <a:avLst/>
          </a:prstGeom>
        </p:spPr>
      </p:pic>
      <p:sp>
        <p:nvSpPr>
          <p:cNvPr id="163" name="Text 41"/>
          <p:cNvSpPr/>
          <p:nvPr/>
        </p:nvSpPr>
        <p:spPr>
          <a:xfrm>
            <a:off x="1245087" y="3657470"/>
            <a:ext cx="517064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Feature by Default | Automatic activation on eligible POS</a:t>
            </a:r>
            <a:endParaRPr lang="en-US" sz="1476" dirty="0"/>
          </a:p>
        </p:txBody>
      </p:sp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636055" y="3536975"/>
            <a:ext cx="1513262" cy="508750"/>
          </a:xfrm>
          <a:prstGeom prst="rect">
            <a:avLst/>
          </a:prstGeom>
        </p:spPr>
      </p:pic>
      <p:pic>
        <p:nvPicPr>
          <p:cNvPr id="165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725799" y="3650773"/>
            <a:ext cx="1333570" cy="267760"/>
          </a:xfrm>
          <a:prstGeom prst="rect">
            <a:avLst/>
          </a:prstGeom>
        </p:spPr>
      </p:pic>
      <p:sp>
        <p:nvSpPr>
          <p:cNvPr id="166" name="Text 42"/>
          <p:cNvSpPr/>
          <p:nvPr/>
        </p:nvSpPr>
        <p:spPr>
          <a:xfrm>
            <a:off x="6993559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6806126" y="3704313"/>
            <a:ext cx="160656" cy="160660"/>
          </a:xfrm>
          <a:prstGeom prst="rect">
            <a:avLst/>
          </a:prstGeom>
        </p:spPr>
      </p:pic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149317" y="3536975"/>
            <a:ext cx="1513262" cy="508750"/>
          </a:xfrm>
          <a:prstGeom prst="rect">
            <a:avLst/>
          </a:prstGeom>
        </p:spPr>
      </p:pic>
      <p:pic>
        <p:nvPicPr>
          <p:cNvPr id="169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8239055" y="3650773"/>
            <a:ext cx="1333570" cy="267760"/>
          </a:xfrm>
          <a:prstGeom prst="rect">
            <a:avLst/>
          </a:prstGeom>
        </p:spPr>
      </p:pic>
      <p:sp>
        <p:nvSpPr>
          <p:cNvPr id="170" name="Text 43"/>
          <p:cNvSpPr/>
          <p:nvPr/>
        </p:nvSpPr>
        <p:spPr>
          <a:xfrm>
            <a:off x="8506811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8319378" y="3704313"/>
            <a:ext cx="160656" cy="160660"/>
          </a:xfrm>
          <a:prstGeom prst="rect">
            <a:avLst/>
          </a:prstGeom>
        </p:spPr>
      </p:pic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662578" y="3536975"/>
            <a:ext cx="1513262" cy="508750"/>
          </a:xfrm>
          <a:prstGeom prst="rect">
            <a:avLst/>
          </a:prstGeom>
        </p:spPr>
      </p:pic>
      <p:pic>
        <p:nvPicPr>
          <p:cNvPr id="173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9752321" y="3650773"/>
            <a:ext cx="1333570" cy="267760"/>
          </a:xfrm>
          <a:prstGeom prst="rect">
            <a:avLst/>
          </a:prstGeom>
        </p:spPr>
      </p:pic>
      <p:sp>
        <p:nvSpPr>
          <p:cNvPr id="174" name="Text 44"/>
          <p:cNvSpPr/>
          <p:nvPr/>
        </p:nvSpPr>
        <p:spPr>
          <a:xfrm>
            <a:off x="10020081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9832649" y="3704313"/>
            <a:ext cx="160656" cy="160660"/>
          </a:xfrm>
          <a:prstGeom prst="rect">
            <a:avLst/>
          </a:prstGeom>
        </p:spPr>
      </p:pic>
      <p:pic>
        <p:nvPicPr>
          <p:cNvPr id="176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175839" y="3536975"/>
            <a:ext cx="1513262" cy="508750"/>
          </a:xfrm>
          <a:prstGeom prst="rect">
            <a:avLst/>
          </a:prstGeom>
        </p:spPr>
      </p:pic>
      <p:pic>
        <p:nvPicPr>
          <p:cNvPr id="177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1265580" y="3650773"/>
            <a:ext cx="1333570" cy="267760"/>
          </a:xfrm>
          <a:prstGeom prst="rect">
            <a:avLst/>
          </a:prstGeom>
        </p:spPr>
      </p:pic>
      <p:sp>
        <p:nvSpPr>
          <p:cNvPr id="178" name="Text 45"/>
          <p:cNvSpPr/>
          <p:nvPr/>
        </p:nvSpPr>
        <p:spPr>
          <a:xfrm>
            <a:off x="11533336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1345905" y="3704313"/>
            <a:ext cx="160656" cy="160660"/>
          </a:xfrm>
          <a:prstGeom prst="rect">
            <a:avLst/>
          </a:prstGeom>
        </p:spPr>
      </p:pic>
      <p:pic>
        <p:nvPicPr>
          <p:cNvPr id="180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689100" y="3536975"/>
            <a:ext cx="1513262" cy="508750"/>
          </a:xfrm>
          <a:prstGeom prst="rect">
            <a:avLst/>
          </a:prstGeom>
        </p:spPr>
      </p:pic>
      <p:pic>
        <p:nvPicPr>
          <p:cNvPr id="181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2778846" y="3650773"/>
            <a:ext cx="1333570" cy="267760"/>
          </a:xfrm>
          <a:prstGeom prst="rect">
            <a:avLst/>
          </a:prstGeom>
        </p:spPr>
      </p:pic>
      <p:sp>
        <p:nvSpPr>
          <p:cNvPr id="182" name="Text 46"/>
          <p:cNvSpPr/>
          <p:nvPr/>
        </p:nvSpPr>
        <p:spPr>
          <a:xfrm>
            <a:off x="13046608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2859176" y="3704313"/>
            <a:ext cx="160656" cy="160660"/>
          </a:xfrm>
          <a:prstGeom prst="rect">
            <a:avLst/>
          </a:prstGeom>
        </p:spPr>
      </p:pic>
      <p:pic>
        <p:nvPicPr>
          <p:cNvPr id="184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4202363" y="3536975"/>
            <a:ext cx="1513262" cy="508750"/>
          </a:xfrm>
          <a:prstGeom prst="rect">
            <a:avLst/>
          </a:prstGeom>
        </p:spPr>
      </p:pic>
      <p:pic>
        <p:nvPicPr>
          <p:cNvPr id="185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4292104" y="3650773"/>
            <a:ext cx="1333570" cy="267760"/>
          </a:xfrm>
          <a:prstGeom prst="rect">
            <a:avLst/>
          </a:prstGeom>
        </p:spPr>
      </p:pic>
      <p:sp>
        <p:nvSpPr>
          <p:cNvPr id="186" name="Text 47"/>
          <p:cNvSpPr/>
          <p:nvPr/>
        </p:nvSpPr>
        <p:spPr>
          <a:xfrm>
            <a:off x="14559862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4372430" y="3704313"/>
            <a:ext cx="160656" cy="160660"/>
          </a:xfrm>
          <a:prstGeom prst="rect">
            <a:avLst/>
          </a:prstGeom>
        </p:spPr>
      </p:pic>
      <p:pic>
        <p:nvPicPr>
          <p:cNvPr id="188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5715624" y="3536975"/>
            <a:ext cx="1496426" cy="508750"/>
          </a:xfrm>
          <a:prstGeom prst="rect">
            <a:avLst/>
          </a:prstGeom>
        </p:spPr>
      </p:pic>
      <p:pic>
        <p:nvPicPr>
          <p:cNvPr id="189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5805370" y="3650773"/>
            <a:ext cx="1333570" cy="267760"/>
          </a:xfrm>
          <a:prstGeom prst="rect">
            <a:avLst/>
          </a:prstGeom>
        </p:spPr>
      </p:pic>
      <p:sp>
        <p:nvSpPr>
          <p:cNvPr id="190" name="Text 48"/>
          <p:cNvSpPr/>
          <p:nvPr/>
        </p:nvSpPr>
        <p:spPr>
          <a:xfrm>
            <a:off x="16073133" y="36641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5885700" y="3704313"/>
            <a:ext cx="160656" cy="160660"/>
          </a:xfrm>
          <a:prstGeom prst="rect">
            <a:avLst/>
          </a:prstGeom>
        </p:spPr>
      </p:pic>
      <p:pic>
        <p:nvPicPr>
          <p:cNvPr id="192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084429" y="4045725"/>
            <a:ext cx="16127621" cy="508750"/>
          </a:xfrm>
          <a:prstGeom prst="rect">
            <a:avLst/>
          </a:prstGeom>
        </p:spPr>
      </p:pic>
      <p:pic>
        <p:nvPicPr>
          <p:cNvPr id="193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84430" y="4045744"/>
            <a:ext cx="5551625" cy="508750"/>
          </a:xfrm>
          <a:prstGeom prst="rect">
            <a:avLst/>
          </a:prstGeom>
        </p:spPr>
      </p:pic>
      <p:sp>
        <p:nvSpPr>
          <p:cNvPr id="194" name="Text 49"/>
          <p:cNvSpPr/>
          <p:nvPr/>
        </p:nvSpPr>
        <p:spPr>
          <a:xfrm>
            <a:off x="1245087" y="4166257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Tourism focus</a:t>
            </a:r>
            <a:endParaRPr lang="en-US" sz="1476" dirty="0"/>
          </a:p>
        </p:txBody>
      </p:sp>
      <p:pic>
        <p:nvPicPr>
          <p:cNvPr id="195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6636055" y="4045744"/>
            <a:ext cx="1513262" cy="508750"/>
          </a:xfrm>
          <a:prstGeom prst="rect">
            <a:avLst/>
          </a:prstGeom>
        </p:spPr>
      </p:pic>
      <p:pic>
        <p:nvPicPr>
          <p:cNvPr id="196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6725799" y="4159560"/>
            <a:ext cx="1333570" cy="267760"/>
          </a:xfrm>
          <a:prstGeom prst="rect">
            <a:avLst/>
          </a:prstGeom>
        </p:spPr>
      </p:pic>
      <p:sp>
        <p:nvSpPr>
          <p:cNvPr id="197" name="Text 50"/>
          <p:cNvSpPr/>
          <p:nvPr/>
        </p:nvSpPr>
        <p:spPr>
          <a:xfrm>
            <a:off x="6993559" y="41729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6806126" y="4213120"/>
            <a:ext cx="160656" cy="160660"/>
          </a:xfrm>
          <a:prstGeom prst="rect">
            <a:avLst/>
          </a:prstGeom>
        </p:spPr>
      </p:pic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8149317" y="4045744"/>
            <a:ext cx="1513262" cy="508750"/>
          </a:xfrm>
          <a:prstGeom prst="rect">
            <a:avLst/>
          </a:prstGeom>
        </p:spPr>
      </p:pic>
      <p:pic>
        <p:nvPicPr>
          <p:cNvPr id="200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8391971" y="4159560"/>
            <a:ext cx="1027947" cy="267760"/>
          </a:xfrm>
          <a:prstGeom prst="rect">
            <a:avLst/>
          </a:prstGeom>
        </p:spPr>
      </p:pic>
      <p:sp>
        <p:nvSpPr>
          <p:cNvPr id="201" name="Text 51"/>
          <p:cNvSpPr/>
          <p:nvPr/>
        </p:nvSpPr>
        <p:spPr>
          <a:xfrm>
            <a:off x="8659732" y="41729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8472299" y="4213120"/>
            <a:ext cx="160656" cy="160660"/>
          </a:xfrm>
          <a:prstGeom prst="rect">
            <a:avLst/>
          </a:prstGeom>
        </p:spPr>
      </p:pic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9662578" y="4045744"/>
            <a:ext cx="1513262" cy="508750"/>
          </a:xfrm>
          <a:prstGeom prst="rect">
            <a:avLst/>
          </a:prstGeom>
        </p:spPr>
      </p:pic>
      <p:pic>
        <p:nvPicPr>
          <p:cNvPr id="204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9905237" y="4159560"/>
            <a:ext cx="1027947" cy="267760"/>
          </a:xfrm>
          <a:prstGeom prst="rect">
            <a:avLst/>
          </a:prstGeom>
        </p:spPr>
      </p:pic>
      <p:sp>
        <p:nvSpPr>
          <p:cNvPr id="205" name="Text 52"/>
          <p:cNvSpPr/>
          <p:nvPr/>
        </p:nvSpPr>
        <p:spPr>
          <a:xfrm>
            <a:off x="10172993" y="41729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9985560" y="4213120"/>
            <a:ext cx="160656" cy="160660"/>
          </a:xfrm>
          <a:prstGeom prst="rect">
            <a:avLst/>
          </a:prstGeom>
        </p:spPr>
      </p:pic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1175839" y="4045744"/>
            <a:ext cx="1513262" cy="508750"/>
          </a:xfrm>
          <a:prstGeom prst="rect">
            <a:avLst/>
          </a:prstGeom>
        </p:spPr>
      </p:pic>
      <p:pic>
        <p:nvPicPr>
          <p:cNvPr id="208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1418494" y="4159560"/>
            <a:ext cx="1027947" cy="267760"/>
          </a:xfrm>
          <a:prstGeom prst="rect">
            <a:avLst/>
          </a:prstGeom>
        </p:spPr>
      </p:pic>
      <p:sp>
        <p:nvSpPr>
          <p:cNvPr id="209" name="Text 53"/>
          <p:cNvSpPr/>
          <p:nvPr/>
        </p:nvSpPr>
        <p:spPr>
          <a:xfrm>
            <a:off x="11686254" y="41729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1498824" y="4213120"/>
            <a:ext cx="160656" cy="160660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2689100" y="4045744"/>
            <a:ext cx="1513262" cy="508750"/>
          </a:xfrm>
          <a:prstGeom prst="rect">
            <a:avLst/>
          </a:prstGeom>
        </p:spPr>
      </p:pic>
      <p:pic>
        <p:nvPicPr>
          <p:cNvPr id="212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2778846" y="4159560"/>
            <a:ext cx="1333570" cy="267760"/>
          </a:xfrm>
          <a:prstGeom prst="rect">
            <a:avLst/>
          </a:prstGeom>
        </p:spPr>
      </p:pic>
      <p:sp>
        <p:nvSpPr>
          <p:cNvPr id="213" name="Text 54"/>
          <p:cNvSpPr/>
          <p:nvPr/>
        </p:nvSpPr>
        <p:spPr>
          <a:xfrm>
            <a:off x="13046608" y="41729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2859176" y="4213120"/>
            <a:ext cx="160656" cy="1606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4202363" y="4045744"/>
            <a:ext cx="1513262" cy="508750"/>
          </a:xfrm>
          <a:prstGeom prst="rect">
            <a:avLst/>
          </a:prstGeom>
        </p:spPr>
      </p:pic>
      <p:pic>
        <p:nvPicPr>
          <p:cNvPr id="216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4292104" y="4159560"/>
            <a:ext cx="1333570" cy="267760"/>
          </a:xfrm>
          <a:prstGeom prst="rect">
            <a:avLst/>
          </a:prstGeom>
        </p:spPr>
      </p:pic>
      <p:sp>
        <p:nvSpPr>
          <p:cNvPr id="217" name="Text 55"/>
          <p:cNvSpPr/>
          <p:nvPr/>
        </p:nvSpPr>
        <p:spPr>
          <a:xfrm>
            <a:off x="14559862" y="41729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4372430" y="4213120"/>
            <a:ext cx="160656" cy="1606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5715624" y="4045744"/>
            <a:ext cx="1496426" cy="508750"/>
          </a:xfrm>
          <a:prstGeom prst="rect">
            <a:avLst/>
          </a:prstGeom>
        </p:spPr>
      </p:pic>
      <p:pic>
        <p:nvPicPr>
          <p:cNvPr id="220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5805370" y="4159560"/>
            <a:ext cx="1333570" cy="267760"/>
          </a:xfrm>
          <a:prstGeom prst="rect">
            <a:avLst/>
          </a:prstGeom>
        </p:spPr>
      </p:pic>
      <p:sp>
        <p:nvSpPr>
          <p:cNvPr id="221" name="Text 56"/>
          <p:cNvSpPr/>
          <p:nvPr/>
        </p:nvSpPr>
        <p:spPr>
          <a:xfrm>
            <a:off x="16073133" y="41729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5885700" y="4213120"/>
            <a:ext cx="160656" cy="1606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084429" y="4554475"/>
            <a:ext cx="16127621" cy="508750"/>
          </a:xfrm>
          <a:prstGeom prst="rect">
            <a:avLst/>
          </a:prstGeom>
        </p:spPr>
      </p:pic>
      <p:pic>
        <p:nvPicPr>
          <p:cNvPr id="224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084430" y="4554475"/>
            <a:ext cx="5551625" cy="508750"/>
          </a:xfrm>
          <a:prstGeom prst="rect">
            <a:avLst/>
          </a:prstGeom>
        </p:spPr>
      </p:pic>
      <p:sp>
        <p:nvSpPr>
          <p:cNvPr id="225" name="Text 57"/>
          <p:cNvSpPr/>
          <p:nvPr/>
        </p:nvSpPr>
        <p:spPr>
          <a:xfrm>
            <a:off x="1245087" y="4674952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Tourism Plan</a:t>
            </a:r>
            <a:endParaRPr lang="en-US" sz="1476" dirty="0"/>
          </a:p>
        </p:txBody>
      </p:sp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6636055" y="4554475"/>
            <a:ext cx="1513262" cy="50875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6725799" y="4668273"/>
            <a:ext cx="1333570" cy="2677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6993559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6806126" y="4721833"/>
            <a:ext cx="160656" cy="160660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8149317" y="4554475"/>
            <a:ext cx="1513262" cy="50875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8239055" y="4668273"/>
            <a:ext cx="1333570" cy="2677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8506811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8319378" y="4721833"/>
            <a:ext cx="160656" cy="160660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9662578" y="4554475"/>
            <a:ext cx="1513262" cy="50875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9752321" y="4668273"/>
            <a:ext cx="1333570" cy="267760"/>
          </a:xfrm>
          <a:prstGeom prst="rect">
            <a:avLst/>
          </a:prstGeom>
        </p:spPr>
      </p:pic>
      <p:sp>
        <p:nvSpPr>
          <p:cNvPr id="236" name="Text 60"/>
          <p:cNvSpPr/>
          <p:nvPr/>
        </p:nvSpPr>
        <p:spPr>
          <a:xfrm>
            <a:off x="10020081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9832649" y="4721833"/>
            <a:ext cx="160656" cy="160660"/>
          </a:xfrm>
          <a:prstGeom prst="rect">
            <a:avLst/>
          </a:prstGeom>
        </p:spPr>
      </p:pic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1175839" y="4554475"/>
            <a:ext cx="1513262" cy="50875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1265580" y="4668273"/>
            <a:ext cx="1333570" cy="267760"/>
          </a:xfrm>
          <a:prstGeom prst="rect">
            <a:avLst/>
          </a:prstGeom>
        </p:spPr>
      </p:pic>
      <p:sp>
        <p:nvSpPr>
          <p:cNvPr id="240" name="Text 61"/>
          <p:cNvSpPr/>
          <p:nvPr/>
        </p:nvSpPr>
        <p:spPr>
          <a:xfrm>
            <a:off x="11533336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1345905" y="4721833"/>
            <a:ext cx="160656" cy="160660"/>
          </a:xfrm>
          <a:prstGeom prst="rect">
            <a:avLst/>
          </a:prstGeom>
        </p:spPr>
      </p:pic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2689100" y="4554475"/>
            <a:ext cx="1513262" cy="50875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2778846" y="4668273"/>
            <a:ext cx="1333570" cy="267760"/>
          </a:xfrm>
          <a:prstGeom prst="rect">
            <a:avLst/>
          </a:prstGeom>
        </p:spPr>
      </p:pic>
      <p:sp>
        <p:nvSpPr>
          <p:cNvPr id="244" name="Text 62"/>
          <p:cNvSpPr/>
          <p:nvPr/>
        </p:nvSpPr>
        <p:spPr>
          <a:xfrm>
            <a:off x="13046608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2859176" y="4721833"/>
            <a:ext cx="160656" cy="160660"/>
          </a:xfrm>
          <a:prstGeom prst="rect">
            <a:avLst/>
          </a:prstGeom>
        </p:spPr>
      </p:pic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4202363" y="4554475"/>
            <a:ext cx="1513262" cy="50875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4292104" y="4668273"/>
            <a:ext cx="1333570" cy="267760"/>
          </a:xfrm>
          <a:prstGeom prst="rect">
            <a:avLst/>
          </a:prstGeom>
        </p:spPr>
      </p:pic>
      <p:sp>
        <p:nvSpPr>
          <p:cNvPr id="248" name="Text 63"/>
          <p:cNvSpPr/>
          <p:nvPr/>
        </p:nvSpPr>
        <p:spPr>
          <a:xfrm>
            <a:off x="14559862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4372430" y="4721833"/>
            <a:ext cx="160656" cy="160660"/>
          </a:xfrm>
          <a:prstGeom prst="rect">
            <a:avLst/>
          </a:prstGeom>
        </p:spPr>
      </p:pic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5715624" y="4554475"/>
            <a:ext cx="1496426" cy="50875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5805370" y="4668273"/>
            <a:ext cx="1333570" cy="267760"/>
          </a:xfrm>
          <a:prstGeom prst="rect">
            <a:avLst/>
          </a:prstGeom>
        </p:spPr>
      </p:pic>
      <p:sp>
        <p:nvSpPr>
          <p:cNvPr id="252" name="Text 64"/>
          <p:cNvSpPr/>
          <p:nvPr/>
        </p:nvSpPr>
        <p:spPr>
          <a:xfrm>
            <a:off x="16073133" y="46816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3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5885700" y="4721833"/>
            <a:ext cx="160656" cy="160660"/>
          </a:xfrm>
          <a:prstGeom prst="rect">
            <a:avLst/>
          </a:prstGeom>
        </p:spPr>
      </p:pic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084430" y="5063207"/>
            <a:ext cx="5551625" cy="502053"/>
          </a:xfrm>
          <a:prstGeom prst="rect">
            <a:avLst/>
          </a:prstGeom>
        </p:spPr>
      </p:pic>
      <p:sp>
        <p:nvSpPr>
          <p:cNvPr id="255" name="Text 65"/>
          <p:cNvSpPr/>
          <p:nvPr/>
        </p:nvSpPr>
        <p:spPr>
          <a:xfrm>
            <a:off x="1245087" y="5183702"/>
            <a:ext cx="41505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Special Churn Treatment for DCC Heavy-Users</a:t>
            </a:r>
            <a:endParaRPr lang="en-US" sz="1476" dirty="0"/>
          </a:p>
        </p:txBody>
      </p:sp>
      <p:pic>
        <p:nvPicPr>
          <p:cNvPr id="256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6725799" y="5177005"/>
            <a:ext cx="1333570" cy="267760"/>
          </a:xfrm>
          <a:prstGeom prst="rect">
            <a:avLst/>
          </a:prstGeom>
        </p:spPr>
      </p:pic>
      <p:sp>
        <p:nvSpPr>
          <p:cNvPr id="257" name="Text 66"/>
          <p:cNvSpPr/>
          <p:nvPr/>
        </p:nvSpPr>
        <p:spPr>
          <a:xfrm>
            <a:off x="6993559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6806126" y="5230546"/>
            <a:ext cx="160656" cy="160660"/>
          </a:xfrm>
          <a:prstGeom prst="rect">
            <a:avLst/>
          </a:prstGeom>
        </p:spPr>
      </p:pic>
      <p:pic>
        <p:nvPicPr>
          <p:cNvPr id="259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8239055" y="5177005"/>
            <a:ext cx="1333570" cy="267760"/>
          </a:xfrm>
          <a:prstGeom prst="rect">
            <a:avLst/>
          </a:prstGeom>
        </p:spPr>
      </p:pic>
      <p:sp>
        <p:nvSpPr>
          <p:cNvPr id="260" name="Text 67"/>
          <p:cNvSpPr/>
          <p:nvPr/>
        </p:nvSpPr>
        <p:spPr>
          <a:xfrm>
            <a:off x="8506811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8319378" y="5230546"/>
            <a:ext cx="160656" cy="160660"/>
          </a:xfrm>
          <a:prstGeom prst="rect">
            <a:avLst/>
          </a:prstGeom>
        </p:spPr>
      </p:pic>
      <p:pic>
        <p:nvPicPr>
          <p:cNvPr id="262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9752321" y="5177005"/>
            <a:ext cx="1333570" cy="267760"/>
          </a:xfrm>
          <a:prstGeom prst="rect">
            <a:avLst/>
          </a:prstGeom>
        </p:spPr>
      </p:pic>
      <p:sp>
        <p:nvSpPr>
          <p:cNvPr id="263" name="Text 68"/>
          <p:cNvSpPr/>
          <p:nvPr/>
        </p:nvSpPr>
        <p:spPr>
          <a:xfrm>
            <a:off x="10020081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9832649" y="5230546"/>
            <a:ext cx="160656" cy="160660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265580" y="5177005"/>
            <a:ext cx="1333570" cy="267760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11533336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1345905" y="5230546"/>
            <a:ext cx="160656" cy="16066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78846" y="5177005"/>
            <a:ext cx="1333570" cy="267760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46608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59176" y="5230546"/>
            <a:ext cx="160656" cy="160660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92104" y="5177005"/>
            <a:ext cx="1333570" cy="267760"/>
          </a:xfrm>
          <a:prstGeom prst="rect">
            <a:avLst/>
          </a:prstGeom>
        </p:spPr>
      </p:pic>
      <p:sp>
        <p:nvSpPr>
          <p:cNvPr id="272" name="Text 71"/>
          <p:cNvSpPr/>
          <p:nvPr/>
        </p:nvSpPr>
        <p:spPr>
          <a:xfrm>
            <a:off x="14559862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72430" y="5230546"/>
            <a:ext cx="160656" cy="160660"/>
          </a:xfrm>
          <a:prstGeom prst="rect">
            <a:avLst/>
          </a:prstGeom>
        </p:spPr>
      </p:pic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805370" y="5177005"/>
            <a:ext cx="1333570" cy="267760"/>
          </a:xfrm>
          <a:prstGeom prst="rect">
            <a:avLst/>
          </a:prstGeom>
        </p:spPr>
      </p:pic>
      <p:sp>
        <p:nvSpPr>
          <p:cNvPr id="275" name="Text 72"/>
          <p:cNvSpPr/>
          <p:nvPr/>
        </p:nvSpPr>
        <p:spPr>
          <a:xfrm>
            <a:off x="16073133" y="5190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85700" y="5230546"/>
            <a:ext cx="160656" cy="1606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32130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3" y="321301"/>
            <a:ext cx="42005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DCC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39" y="926306"/>
            <a:ext cx="3314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7" y="1569151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5" y="1569225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3" y="1569225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52" y="169299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39" y="1726499"/>
            <a:ext cx="214208" cy="214208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4" y="1569225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16" y="169299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61" y="1726499"/>
            <a:ext cx="214208" cy="214208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65" y="1569225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82" y="169299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9020" y="1726499"/>
            <a:ext cx="214208" cy="214208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66" y="1569225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7001" y="169299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73" y="1726499"/>
            <a:ext cx="214208" cy="214208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67" y="1569225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261" y="169299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9" y="1726499"/>
            <a:ext cx="214208" cy="214208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68" y="1569225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19" y="169299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58" y="1726499"/>
            <a:ext cx="214208" cy="214208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68" y="1569225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577" y="169299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01" y="1726499"/>
            <a:ext cx="214208" cy="214208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39" y="2211753"/>
            <a:ext cx="16135350" cy="615315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35" y="2225129"/>
            <a:ext cx="16108576" cy="541814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52" y="2225129"/>
            <a:ext cx="5471653" cy="541814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08" y="2385659"/>
            <a:ext cx="27003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5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6104" y="2225129"/>
            <a:ext cx="1523016" cy="541814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51220" y="2352210"/>
            <a:ext cx="1332587" cy="267562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31489" y="2405714"/>
            <a:ext cx="160537" cy="160537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6918766" y="2352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79121" y="2225129"/>
            <a:ext cx="1523016" cy="541814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27022" y="2352210"/>
            <a:ext cx="1027189" cy="267562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07291" y="2405714"/>
            <a:ext cx="160537" cy="160537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594582" y="23522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02137" y="2225129"/>
            <a:ext cx="1523016" cy="541814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97255" y="2352210"/>
            <a:ext cx="1332587" cy="267562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77524" y="2405714"/>
            <a:ext cx="160537" cy="160537"/>
          </a:xfrm>
          <a:prstGeom prst="rect">
            <a:avLst/>
          </a:prstGeom>
        </p:spPr>
      </p:pic>
      <p:sp>
        <p:nvSpPr>
          <p:cNvPr id="44" name="Text 13"/>
          <p:cNvSpPr/>
          <p:nvPr/>
        </p:nvSpPr>
        <p:spPr>
          <a:xfrm>
            <a:off x="9964803" y="2352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25153" y="2225129"/>
            <a:ext cx="1523016" cy="541814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373057" y="2352210"/>
            <a:ext cx="1027189" cy="267562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453326" y="2405714"/>
            <a:ext cx="160537" cy="160537"/>
          </a:xfrm>
          <a:prstGeom prst="rect">
            <a:avLst/>
          </a:prstGeom>
        </p:spPr>
      </p:pic>
      <p:sp>
        <p:nvSpPr>
          <p:cNvPr id="48" name="Text 14"/>
          <p:cNvSpPr/>
          <p:nvPr/>
        </p:nvSpPr>
        <p:spPr>
          <a:xfrm>
            <a:off x="11640620" y="23522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48168" y="2225129"/>
            <a:ext cx="1523016" cy="541814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743290" y="2352210"/>
            <a:ext cx="1332587" cy="267562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23559" y="2405714"/>
            <a:ext cx="160537" cy="160537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13010841" y="2352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171184" y="2225129"/>
            <a:ext cx="1523016" cy="541814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66287" y="2352210"/>
            <a:ext cx="1332587" cy="267562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46557" y="2405714"/>
            <a:ext cx="160537" cy="160537"/>
          </a:xfrm>
          <a:prstGeom prst="rect">
            <a:avLst/>
          </a:prstGeom>
        </p:spPr>
      </p:pic>
      <p:sp>
        <p:nvSpPr>
          <p:cNvPr id="56" name="Text 16"/>
          <p:cNvSpPr/>
          <p:nvPr/>
        </p:nvSpPr>
        <p:spPr>
          <a:xfrm>
            <a:off x="14533859" y="2352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694200" y="2225129"/>
            <a:ext cx="1498811" cy="541814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89325" y="2352210"/>
            <a:ext cx="1332587" cy="267562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69594" y="2405714"/>
            <a:ext cx="160537" cy="160537"/>
          </a:xfrm>
          <a:prstGeom prst="rect">
            <a:avLst/>
          </a:prstGeom>
        </p:spPr>
      </p:pic>
      <p:sp>
        <p:nvSpPr>
          <p:cNvPr id="60" name="Text 17"/>
          <p:cNvSpPr/>
          <p:nvPr/>
        </p:nvSpPr>
        <p:spPr>
          <a:xfrm>
            <a:off x="16056880" y="2352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35" y="2766938"/>
            <a:ext cx="16108576" cy="508369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52" y="2766938"/>
            <a:ext cx="5471653" cy="508369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245008" y="288734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56104" y="2766938"/>
            <a:ext cx="1523016" cy="508369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51220" y="2880661"/>
            <a:ext cx="1332587" cy="267562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31489" y="2934165"/>
            <a:ext cx="160537" cy="160537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6918766" y="28806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79121" y="2766938"/>
            <a:ext cx="1523016" cy="508369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327022" y="2880661"/>
            <a:ext cx="1027189" cy="267562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407291" y="2934165"/>
            <a:ext cx="160537" cy="160537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8594582" y="28806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602137" y="2766938"/>
            <a:ext cx="1523016" cy="508369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47214" y="2880661"/>
            <a:ext cx="1232878" cy="267562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27484" y="2934165"/>
            <a:ext cx="160537" cy="160537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0014791" y="288066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4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25153" y="2766938"/>
            <a:ext cx="1523016" cy="508369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373057" y="2880661"/>
            <a:ext cx="1027189" cy="267562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53326" y="2934165"/>
            <a:ext cx="160537" cy="160537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1640620" y="28806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48168" y="2766938"/>
            <a:ext cx="1523016" cy="508369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896092" y="2880661"/>
            <a:ext cx="1027189" cy="267562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76361" y="2934165"/>
            <a:ext cx="160537" cy="160537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3163638" y="28806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71184" y="2766938"/>
            <a:ext cx="1523016" cy="508369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266287" y="2880661"/>
            <a:ext cx="1332587" cy="267562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346557" y="2934165"/>
            <a:ext cx="160537" cy="160537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4533859" y="28806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694200" y="2766938"/>
            <a:ext cx="1498811" cy="508369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89325" y="2880661"/>
            <a:ext cx="1332587" cy="267562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69594" y="2934165"/>
            <a:ext cx="160537" cy="160537"/>
          </a:xfrm>
          <a:prstGeom prst="rect">
            <a:avLst/>
          </a:prstGeom>
        </p:spPr>
      </p:pic>
      <p:sp>
        <p:nvSpPr>
          <p:cNvPr id="91" name="Text 25"/>
          <p:cNvSpPr/>
          <p:nvPr/>
        </p:nvSpPr>
        <p:spPr>
          <a:xfrm>
            <a:off x="16056880" y="28806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84435" y="3275316"/>
            <a:ext cx="16108576" cy="508369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52" y="3275335"/>
            <a:ext cx="5471653" cy="508369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1245008" y="3395756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5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56104" y="3275335"/>
            <a:ext cx="1523016" cy="508369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651220" y="3389058"/>
            <a:ext cx="1332587" cy="267562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31489" y="3442562"/>
            <a:ext cx="160537" cy="160537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6918766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079121" y="3275335"/>
            <a:ext cx="1523016" cy="508369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174217" y="3389058"/>
            <a:ext cx="1332587" cy="267562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54487" y="3442562"/>
            <a:ext cx="160537" cy="160537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8441782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602137" y="3275335"/>
            <a:ext cx="1523016" cy="508369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97255" y="3389058"/>
            <a:ext cx="1332587" cy="267562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77524" y="3442562"/>
            <a:ext cx="160537" cy="160537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9964803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125153" y="3275335"/>
            <a:ext cx="1523016" cy="508369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220255" y="3389058"/>
            <a:ext cx="1332587" cy="267562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00524" y="3442562"/>
            <a:ext cx="160537" cy="160537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1487824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648168" y="3275335"/>
            <a:ext cx="1523016" cy="508369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743290" y="3389058"/>
            <a:ext cx="1332587" cy="267562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23559" y="3442562"/>
            <a:ext cx="160537" cy="160537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3010841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171184" y="3275335"/>
            <a:ext cx="1523016" cy="508369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266287" y="3389058"/>
            <a:ext cx="1332587" cy="267562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346557" y="3442562"/>
            <a:ext cx="160537" cy="160537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4533859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00" y="3275335"/>
            <a:ext cx="1498811" cy="508369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89325" y="3389058"/>
            <a:ext cx="1332587" cy="267562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69594" y="3442562"/>
            <a:ext cx="160537" cy="160537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16056880" y="33890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435" y="3783676"/>
            <a:ext cx="16108576" cy="508369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52" y="3783657"/>
            <a:ext cx="5471653" cy="508369"/>
          </a:xfrm>
          <a:prstGeom prst="rect">
            <a:avLst/>
          </a:prstGeom>
        </p:spPr>
      </p:pic>
      <p:sp>
        <p:nvSpPr>
          <p:cNvPr id="125" name="Text 34"/>
          <p:cNvSpPr/>
          <p:nvPr/>
        </p:nvSpPr>
        <p:spPr>
          <a:xfrm>
            <a:off x="1245008" y="3904041"/>
            <a:ext cx="23302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5" dirty="0"/>
          </a:p>
        </p:txBody>
      </p:sp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56104" y="3783657"/>
            <a:ext cx="1523016" cy="508369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651220" y="3897362"/>
            <a:ext cx="1332587" cy="267562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31489" y="3950866"/>
            <a:ext cx="160537" cy="160537"/>
          </a:xfrm>
          <a:prstGeom prst="rect">
            <a:avLst/>
          </a:prstGeom>
        </p:spPr>
      </p:pic>
      <p:sp>
        <p:nvSpPr>
          <p:cNvPr id="129" name="Text 35"/>
          <p:cNvSpPr/>
          <p:nvPr/>
        </p:nvSpPr>
        <p:spPr>
          <a:xfrm>
            <a:off x="6918766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79121" y="3783657"/>
            <a:ext cx="1523016" cy="508369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174217" y="3897362"/>
            <a:ext cx="1332587" cy="267562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54487" y="3950866"/>
            <a:ext cx="160537" cy="160537"/>
          </a:xfrm>
          <a:prstGeom prst="rect">
            <a:avLst/>
          </a:prstGeom>
        </p:spPr>
      </p:pic>
      <p:sp>
        <p:nvSpPr>
          <p:cNvPr id="133" name="Text 36"/>
          <p:cNvSpPr/>
          <p:nvPr/>
        </p:nvSpPr>
        <p:spPr>
          <a:xfrm>
            <a:off x="8441782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602137" y="3783657"/>
            <a:ext cx="1523016" cy="508369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97255" y="3897362"/>
            <a:ext cx="1332587" cy="267562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77524" y="3950866"/>
            <a:ext cx="160537" cy="160537"/>
          </a:xfrm>
          <a:prstGeom prst="rect">
            <a:avLst/>
          </a:prstGeom>
        </p:spPr>
      </p:pic>
      <p:sp>
        <p:nvSpPr>
          <p:cNvPr id="137" name="Text 37"/>
          <p:cNvSpPr/>
          <p:nvPr/>
        </p:nvSpPr>
        <p:spPr>
          <a:xfrm>
            <a:off x="9964803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25153" y="3783657"/>
            <a:ext cx="1523016" cy="508369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220255" y="3897362"/>
            <a:ext cx="1332587" cy="267562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00524" y="3950866"/>
            <a:ext cx="160537" cy="160537"/>
          </a:xfrm>
          <a:prstGeom prst="rect">
            <a:avLst/>
          </a:prstGeom>
        </p:spPr>
      </p:pic>
      <p:sp>
        <p:nvSpPr>
          <p:cNvPr id="141" name="Text 38"/>
          <p:cNvSpPr/>
          <p:nvPr/>
        </p:nvSpPr>
        <p:spPr>
          <a:xfrm>
            <a:off x="11487824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48168" y="3783657"/>
            <a:ext cx="1523016" cy="508369"/>
          </a:xfrm>
          <a:prstGeom prst="rect">
            <a:avLst/>
          </a:prstGeom>
        </p:spPr>
      </p:pic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743290" y="3897362"/>
            <a:ext cx="1332587" cy="267562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23559" y="3950866"/>
            <a:ext cx="160537" cy="160537"/>
          </a:xfrm>
          <a:prstGeom prst="rect">
            <a:avLst/>
          </a:prstGeom>
        </p:spPr>
      </p:pic>
      <p:sp>
        <p:nvSpPr>
          <p:cNvPr id="145" name="Text 39"/>
          <p:cNvSpPr/>
          <p:nvPr/>
        </p:nvSpPr>
        <p:spPr>
          <a:xfrm>
            <a:off x="13010841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171184" y="3783657"/>
            <a:ext cx="1523016" cy="508369"/>
          </a:xfrm>
          <a:prstGeom prst="rect">
            <a:avLst/>
          </a:prstGeom>
        </p:spPr>
      </p:pic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266287" y="3897362"/>
            <a:ext cx="1332587" cy="267562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346557" y="3950866"/>
            <a:ext cx="160537" cy="160537"/>
          </a:xfrm>
          <a:prstGeom prst="rect">
            <a:avLst/>
          </a:prstGeom>
        </p:spPr>
      </p:pic>
      <p:sp>
        <p:nvSpPr>
          <p:cNvPr id="149" name="Text 40"/>
          <p:cNvSpPr/>
          <p:nvPr/>
        </p:nvSpPr>
        <p:spPr>
          <a:xfrm>
            <a:off x="14533859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694200" y="3783657"/>
            <a:ext cx="1498811" cy="508369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89325" y="3897362"/>
            <a:ext cx="1332587" cy="267562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69594" y="3950866"/>
            <a:ext cx="160537" cy="160537"/>
          </a:xfrm>
          <a:prstGeom prst="rect">
            <a:avLst/>
          </a:prstGeom>
        </p:spPr>
      </p:pic>
      <p:sp>
        <p:nvSpPr>
          <p:cNvPr id="153" name="Text 41"/>
          <p:cNvSpPr/>
          <p:nvPr/>
        </p:nvSpPr>
        <p:spPr>
          <a:xfrm>
            <a:off x="16056880" y="389738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35" y="4292054"/>
            <a:ext cx="16108576" cy="508369"/>
          </a:xfrm>
          <a:prstGeom prst="rect">
            <a:avLst/>
          </a:prstGeom>
        </p:spPr>
      </p:pic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52" y="4292036"/>
            <a:ext cx="5471653" cy="508369"/>
          </a:xfrm>
          <a:prstGeom prst="rect">
            <a:avLst/>
          </a:prstGeom>
        </p:spPr>
      </p:pic>
      <p:sp>
        <p:nvSpPr>
          <p:cNvPr id="156" name="Text 42"/>
          <p:cNvSpPr/>
          <p:nvPr/>
        </p:nvSpPr>
        <p:spPr>
          <a:xfrm>
            <a:off x="1245008" y="4412438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5" dirty="0"/>
          </a:p>
        </p:txBody>
      </p:sp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56104" y="4292036"/>
            <a:ext cx="1523016" cy="508369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51220" y="4405740"/>
            <a:ext cx="1332587" cy="267562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31489" y="4459244"/>
            <a:ext cx="160537" cy="160537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6918766" y="4405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079121" y="4292036"/>
            <a:ext cx="1523016" cy="508369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174217" y="4405740"/>
            <a:ext cx="1332587" cy="267562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54487" y="4459244"/>
            <a:ext cx="160537" cy="160537"/>
          </a:xfrm>
          <a:prstGeom prst="rect">
            <a:avLst/>
          </a:prstGeom>
        </p:spPr>
      </p:pic>
      <p:sp>
        <p:nvSpPr>
          <p:cNvPr id="164" name="Text 44"/>
          <p:cNvSpPr/>
          <p:nvPr/>
        </p:nvSpPr>
        <p:spPr>
          <a:xfrm>
            <a:off x="8441782" y="4405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602137" y="4292036"/>
            <a:ext cx="1523016" cy="508369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747214" y="4405740"/>
            <a:ext cx="1232878" cy="267562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27484" y="4459244"/>
            <a:ext cx="160537" cy="160537"/>
          </a:xfrm>
          <a:prstGeom prst="rect">
            <a:avLst/>
          </a:prstGeom>
        </p:spPr>
      </p:pic>
      <p:sp>
        <p:nvSpPr>
          <p:cNvPr id="168" name="Text 45"/>
          <p:cNvSpPr/>
          <p:nvPr/>
        </p:nvSpPr>
        <p:spPr>
          <a:xfrm>
            <a:off x="10014791" y="440572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4" dirty="0"/>
          </a:p>
        </p:txBody>
      </p:sp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125153" y="4292036"/>
            <a:ext cx="1523016" cy="508369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220255" y="4405740"/>
            <a:ext cx="1332587" cy="267562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00524" y="4459244"/>
            <a:ext cx="160537" cy="160537"/>
          </a:xfrm>
          <a:prstGeom prst="rect">
            <a:avLst/>
          </a:prstGeom>
        </p:spPr>
      </p:pic>
      <p:sp>
        <p:nvSpPr>
          <p:cNvPr id="172" name="Text 46"/>
          <p:cNvSpPr/>
          <p:nvPr/>
        </p:nvSpPr>
        <p:spPr>
          <a:xfrm>
            <a:off x="11487824" y="4405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648168" y="4292036"/>
            <a:ext cx="1523016" cy="508369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896092" y="4405740"/>
            <a:ext cx="1027189" cy="267562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976361" y="4459244"/>
            <a:ext cx="160537" cy="160537"/>
          </a:xfrm>
          <a:prstGeom prst="rect">
            <a:avLst/>
          </a:prstGeom>
        </p:spPr>
      </p:pic>
      <p:sp>
        <p:nvSpPr>
          <p:cNvPr id="176" name="Text 47"/>
          <p:cNvSpPr/>
          <p:nvPr/>
        </p:nvSpPr>
        <p:spPr>
          <a:xfrm>
            <a:off x="13163638" y="44057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171184" y="4292036"/>
            <a:ext cx="1523016" cy="508369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266287" y="4405740"/>
            <a:ext cx="1332587" cy="267562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346557" y="4459244"/>
            <a:ext cx="160537" cy="160537"/>
          </a:xfrm>
          <a:prstGeom prst="rect">
            <a:avLst/>
          </a:prstGeom>
        </p:spPr>
      </p:pic>
      <p:sp>
        <p:nvSpPr>
          <p:cNvPr id="180" name="Text 48"/>
          <p:cNvSpPr/>
          <p:nvPr/>
        </p:nvSpPr>
        <p:spPr>
          <a:xfrm>
            <a:off x="14533859" y="4405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694200" y="4292036"/>
            <a:ext cx="1498811" cy="508369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89325" y="4405740"/>
            <a:ext cx="1332587" cy="267562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69594" y="4459244"/>
            <a:ext cx="160537" cy="160537"/>
          </a:xfrm>
          <a:prstGeom prst="rect">
            <a:avLst/>
          </a:prstGeom>
        </p:spPr>
      </p:pic>
      <p:sp>
        <p:nvSpPr>
          <p:cNvPr id="184" name="Text 49"/>
          <p:cNvSpPr/>
          <p:nvPr/>
        </p:nvSpPr>
        <p:spPr>
          <a:xfrm>
            <a:off x="16056880" y="44057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35" y="4800414"/>
            <a:ext cx="16108576" cy="508369"/>
          </a:xfrm>
          <a:prstGeom prst="rect">
            <a:avLst/>
          </a:prstGeom>
        </p:spPr>
      </p:pic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52" y="4800414"/>
            <a:ext cx="5471653" cy="508369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5008" y="4920816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5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56104" y="4800414"/>
            <a:ext cx="1523016" cy="508369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51220" y="4914119"/>
            <a:ext cx="1332587" cy="267562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31489" y="4967622"/>
            <a:ext cx="160537" cy="160537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18766" y="491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079121" y="4800414"/>
            <a:ext cx="1523016" cy="508369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327022" y="4914119"/>
            <a:ext cx="1027189" cy="267562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407291" y="4967622"/>
            <a:ext cx="160537" cy="160537"/>
          </a:xfrm>
          <a:prstGeom prst="rect">
            <a:avLst/>
          </a:prstGeom>
        </p:spPr>
      </p:pic>
      <p:sp>
        <p:nvSpPr>
          <p:cNvPr id="195" name="Text 52"/>
          <p:cNvSpPr/>
          <p:nvPr/>
        </p:nvSpPr>
        <p:spPr>
          <a:xfrm>
            <a:off x="8594582" y="49141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602137" y="4800414"/>
            <a:ext cx="1523016" cy="508369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97255" y="4914119"/>
            <a:ext cx="1332587" cy="267562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77524" y="4967622"/>
            <a:ext cx="160537" cy="160537"/>
          </a:xfrm>
          <a:prstGeom prst="rect">
            <a:avLst/>
          </a:prstGeom>
        </p:spPr>
      </p:pic>
      <p:sp>
        <p:nvSpPr>
          <p:cNvPr id="199" name="Text 53"/>
          <p:cNvSpPr/>
          <p:nvPr/>
        </p:nvSpPr>
        <p:spPr>
          <a:xfrm>
            <a:off x="9964803" y="491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25153" y="4800414"/>
            <a:ext cx="1523016" cy="508369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220255" y="4914119"/>
            <a:ext cx="1332587" cy="267562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00524" y="4967622"/>
            <a:ext cx="160537" cy="160537"/>
          </a:xfrm>
          <a:prstGeom prst="rect">
            <a:avLst/>
          </a:prstGeom>
        </p:spPr>
      </p:pic>
      <p:sp>
        <p:nvSpPr>
          <p:cNvPr id="203" name="Text 54"/>
          <p:cNvSpPr/>
          <p:nvPr/>
        </p:nvSpPr>
        <p:spPr>
          <a:xfrm>
            <a:off x="11487824" y="491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48168" y="4800414"/>
            <a:ext cx="1523016" cy="508369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896092" y="4914119"/>
            <a:ext cx="1027189" cy="267562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976361" y="4967622"/>
            <a:ext cx="160537" cy="160537"/>
          </a:xfrm>
          <a:prstGeom prst="rect">
            <a:avLst/>
          </a:prstGeom>
        </p:spPr>
      </p:pic>
      <p:sp>
        <p:nvSpPr>
          <p:cNvPr id="207" name="Text 55"/>
          <p:cNvSpPr/>
          <p:nvPr/>
        </p:nvSpPr>
        <p:spPr>
          <a:xfrm>
            <a:off x="13163638" y="49141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71184" y="4800414"/>
            <a:ext cx="1523016" cy="508369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266287" y="4914119"/>
            <a:ext cx="1332587" cy="267562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346557" y="4967622"/>
            <a:ext cx="160537" cy="160537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4533859" y="491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00" y="4800414"/>
            <a:ext cx="1498811" cy="508369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89325" y="4914119"/>
            <a:ext cx="1332587" cy="267562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69594" y="4967622"/>
            <a:ext cx="160537" cy="160537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16056880" y="49141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435" y="5308774"/>
            <a:ext cx="16108576" cy="508369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52" y="5308774"/>
            <a:ext cx="5471653" cy="508369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08" y="542919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5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56104" y="5308774"/>
            <a:ext cx="1523016" cy="508369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51220" y="5422497"/>
            <a:ext cx="1332587" cy="267562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31489" y="5476001"/>
            <a:ext cx="160537" cy="160537"/>
          </a:xfrm>
          <a:prstGeom prst="rect">
            <a:avLst/>
          </a:prstGeom>
        </p:spPr>
      </p:pic>
      <p:sp>
        <p:nvSpPr>
          <p:cNvPr id="222" name="Text 59"/>
          <p:cNvSpPr/>
          <p:nvPr/>
        </p:nvSpPr>
        <p:spPr>
          <a:xfrm>
            <a:off x="6918766" y="5422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79121" y="5308774"/>
            <a:ext cx="1523016" cy="508369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224177" y="5422497"/>
            <a:ext cx="1232878" cy="267562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04447" y="5476001"/>
            <a:ext cx="160537" cy="160537"/>
          </a:xfrm>
          <a:prstGeom prst="rect">
            <a:avLst/>
          </a:prstGeom>
        </p:spPr>
      </p:pic>
      <p:sp>
        <p:nvSpPr>
          <p:cNvPr id="226" name="Text 60"/>
          <p:cNvSpPr/>
          <p:nvPr/>
        </p:nvSpPr>
        <p:spPr>
          <a:xfrm>
            <a:off x="8491733" y="542249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4" dirty="0"/>
          </a:p>
        </p:txBody>
      </p:sp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02137" y="5308774"/>
            <a:ext cx="1523016" cy="508369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47214" y="5422497"/>
            <a:ext cx="1232878" cy="267562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27484" y="5476001"/>
            <a:ext cx="160537" cy="160537"/>
          </a:xfrm>
          <a:prstGeom prst="rect">
            <a:avLst/>
          </a:prstGeom>
        </p:spPr>
      </p:pic>
      <p:sp>
        <p:nvSpPr>
          <p:cNvPr id="230" name="Text 61"/>
          <p:cNvSpPr/>
          <p:nvPr/>
        </p:nvSpPr>
        <p:spPr>
          <a:xfrm>
            <a:off x="10014791" y="542249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4" dirty="0"/>
          </a:p>
        </p:txBody>
      </p:sp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25153" y="5308774"/>
            <a:ext cx="1523016" cy="508369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20255" y="5422497"/>
            <a:ext cx="1332587" cy="267562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00524" y="5476001"/>
            <a:ext cx="160537" cy="160537"/>
          </a:xfrm>
          <a:prstGeom prst="rect">
            <a:avLst/>
          </a:prstGeom>
        </p:spPr>
      </p:pic>
      <p:sp>
        <p:nvSpPr>
          <p:cNvPr id="234" name="Text 62"/>
          <p:cNvSpPr/>
          <p:nvPr/>
        </p:nvSpPr>
        <p:spPr>
          <a:xfrm>
            <a:off x="11487824" y="5422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48168" y="5308774"/>
            <a:ext cx="1523016" cy="508369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743290" y="5422497"/>
            <a:ext cx="1332587" cy="267562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23559" y="5476001"/>
            <a:ext cx="160537" cy="160537"/>
          </a:xfrm>
          <a:prstGeom prst="rect">
            <a:avLst/>
          </a:prstGeom>
        </p:spPr>
      </p:pic>
      <p:sp>
        <p:nvSpPr>
          <p:cNvPr id="238" name="Text 63"/>
          <p:cNvSpPr/>
          <p:nvPr/>
        </p:nvSpPr>
        <p:spPr>
          <a:xfrm>
            <a:off x="13010841" y="5422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71184" y="5308774"/>
            <a:ext cx="1523016" cy="508369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266287" y="5422497"/>
            <a:ext cx="1332587" cy="267562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346557" y="5476001"/>
            <a:ext cx="160537" cy="160537"/>
          </a:xfrm>
          <a:prstGeom prst="rect">
            <a:avLst/>
          </a:prstGeom>
        </p:spPr>
      </p:pic>
      <p:sp>
        <p:nvSpPr>
          <p:cNvPr id="242" name="Text 64"/>
          <p:cNvSpPr/>
          <p:nvPr/>
        </p:nvSpPr>
        <p:spPr>
          <a:xfrm>
            <a:off x="14533859" y="5422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694200" y="5308774"/>
            <a:ext cx="1498811" cy="508369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89325" y="5422497"/>
            <a:ext cx="1332587" cy="267562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69594" y="5476001"/>
            <a:ext cx="160537" cy="160537"/>
          </a:xfrm>
          <a:prstGeom prst="rect">
            <a:avLst/>
          </a:prstGeom>
        </p:spPr>
      </p:pic>
      <p:sp>
        <p:nvSpPr>
          <p:cNvPr id="246" name="Text 65"/>
          <p:cNvSpPr/>
          <p:nvPr/>
        </p:nvSpPr>
        <p:spPr>
          <a:xfrm>
            <a:off x="16056880" y="54224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5" y="5817152"/>
            <a:ext cx="16108576" cy="508369"/>
          </a:xfrm>
          <a:prstGeom prst="rect">
            <a:avLst/>
          </a:prstGeom>
        </p:spPr>
      </p:pic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52" y="5817171"/>
            <a:ext cx="5471653" cy="508369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45008" y="5937591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5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556104" y="5817171"/>
            <a:ext cx="1523016" cy="508369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651220" y="5930894"/>
            <a:ext cx="1332587" cy="267562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31489" y="5984398"/>
            <a:ext cx="160537" cy="160537"/>
          </a:xfrm>
          <a:prstGeom prst="rect">
            <a:avLst/>
          </a:prstGeom>
        </p:spPr>
      </p:pic>
      <p:sp>
        <p:nvSpPr>
          <p:cNvPr id="253" name="Text 67"/>
          <p:cNvSpPr/>
          <p:nvPr/>
        </p:nvSpPr>
        <p:spPr>
          <a:xfrm>
            <a:off x="6918766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079121" y="5817171"/>
            <a:ext cx="1523016" cy="508369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174217" y="5930894"/>
            <a:ext cx="1332587" cy="267562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254487" y="5984398"/>
            <a:ext cx="160537" cy="160537"/>
          </a:xfrm>
          <a:prstGeom prst="rect">
            <a:avLst/>
          </a:prstGeom>
        </p:spPr>
      </p:pic>
      <p:sp>
        <p:nvSpPr>
          <p:cNvPr id="257" name="Text 68"/>
          <p:cNvSpPr/>
          <p:nvPr/>
        </p:nvSpPr>
        <p:spPr>
          <a:xfrm>
            <a:off x="8441782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602137" y="5817171"/>
            <a:ext cx="1523016" cy="508369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97255" y="5930894"/>
            <a:ext cx="1332587" cy="267562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77524" y="5984398"/>
            <a:ext cx="160537" cy="160537"/>
          </a:xfrm>
          <a:prstGeom prst="rect">
            <a:avLst/>
          </a:prstGeom>
        </p:spPr>
      </p:pic>
      <p:sp>
        <p:nvSpPr>
          <p:cNvPr id="261" name="Text 69"/>
          <p:cNvSpPr/>
          <p:nvPr/>
        </p:nvSpPr>
        <p:spPr>
          <a:xfrm>
            <a:off x="9964803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1125153" y="5817171"/>
            <a:ext cx="1523016" cy="508369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220255" y="5930894"/>
            <a:ext cx="1332587" cy="267562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00524" y="5984398"/>
            <a:ext cx="160537" cy="160537"/>
          </a:xfrm>
          <a:prstGeom prst="rect">
            <a:avLst/>
          </a:prstGeom>
        </p:spPr>
      </p:pic>
      <p:sp>
        <p:nvSpPr>
          <p:cNvPr id="265" name="Text 70"/>
          <p:cNvSpPr/>
          <p:nvPr/>
        </p:nvSpPr>
        <p:spPr>
          <a:xfrm>
            <a:off x="11487824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648168" y="5817171"/>
            <a:ext cx="1523016" cy="508369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743290" y="5930894"/>
            <a:ext cx="1332587" cy="267562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823559" y="5984398"/>
            <a:ext cx="160537" cy="160537"/>
          </a:xfrm>
          <a:prstGeom prst="rect">
            <a:avLst/>
          </a:prstGeom>
        </p:spPr>
      </p:pic>
      <p:sp>
        <p:nvSpPr>
          <p:cNvPr id="269" name="Text 71"/>
          <p:cNvSpPr/>
          <p:nvPr/>
        </p:nvSpPr>
        <p:spPr>
          <a:xfrm>
            <a:off x="13010841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171184" y="5817171"/>
            <a:ext cx="1523016" cy="508369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66287" y="5930894"/>
            <a:ext cx="1332587" cy="267562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346557" y="5984398"/>
            <a:ext cx="160537" cy="160537"/>
          </a:xfrm>
          <a:prstGeom prst="rect">
            <a:avLst/>
          </a:prstGeom>
        </p:spPr>
      </p:pic>
      <p:sp>
        <p:nvSpPr>
          <p:cNvPr id="273" name="Text 72"/>
          <p:cNvSpPr/>
          <p:nvPr/>
        </p:nvSpPr>
        <p:spPr>
          <a:xfrm>
            <a:off x="14533859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5694200" y="5817171"/>
            <a:ext cx="1498811" cy="508369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89325" y="5930894"/>
            <a:ext cx="1332587" cy="267562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69594" y="5984398"/>
            <a:ext cx="160537" cy="160537"/>
          </a:xfrm>
          <a:prstGeom prst="rect">
            <a:avLst/>
          </a:prstGeom>
        </p:spPr>
      </p:pic>
      <p:sp>
        <p:nvSpPr>
          <p:cNvPr id="277" name="Text 73"/>
          <p:cNvSpPr/>
          <p:nvPr/>
        </p:nvSpPr>
        <p:spPr>
          <a:xfrm>
            <a:off x="16056880" y="59308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084435" y="6325512"/>
            <a:ext cx="16108576" cy="508369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52" y="6325493"/>
            <a:ext cx="5471653" cy="508369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245008" y="6445876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5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556104" y="6325493"/>
            <a:ext cx="1523016" cy="508369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651220" y="6439198"/>
            <a:ext cx="1332587" cy="267562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31489" y="6492701"/>
            <a:ext cx="160537" cy="160537"/>
          </a:xfrm>
          <a:prstGeom prst="rect">
            <a:avLst/>
          </a:prstGeom>
        </p:spPr>
      </p:pic>
      <p:sp>
        <p:nvSpPr>
          <p:cNvPr id="284" name="Text 75"/>
          <p:cNvSpPr/>
          <p:nvPr/>
        </p:nvSpPr>
        <p:spPr>
          <a:xfrm>
            <a:off x="6918766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079121" y="6325493"/>
            <a:ext cx="1523016" cy="508369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174217" y="6439198"/>
            <a:ext cx="1332587" cy="267562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254487" y="6492701"/>
            <a:ext cx="160537" cy="160537"/>
          </a:xfrm>
          <a:prstGeom prst="rect">
            <a:avLst/>
          </a:prstGeom>
        </p:spPr>
      </p:pic>
      <p:sp>
        <p:nvSpPr>
          <p:cNvPr id="288" name="Text 76"/>
          <p:cNvSpPr/>
          <p:nvPr/>
        </p:nvSpPr>
        <p:spPr>
          <a:xfrm>
            <a:off x="8441782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9602137" y="6325493"/>
            <a:ext cx="1523016" cy="508369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97255" y="6439198"/>
            <a:ext cx="1332587" cy="267562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77524" y="6492701"/>
            <a:ext cx="160537" cy="160537"/>
          </a:xfrm>
          <a:prstGeom prst="rect">
            <a:avLst/>
          </a:prstGeom>
        </p:spPr>
      </p:pic>
      <p:sp>
        <p:nvSpPr>
          <p:cNvPr id="292" name="Text 77"/>
          <p:cNvSpPr/>
          <p:nvPr/>
        </p:nvSpPr>
        <p:spPr>
          <a:xfrm>
            <a:off x="9964803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1125153" y="6325493"/>
            <a:ext cx="1523016" cy="508369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373057" y="6439198"/>
            <a:ext cx="1027189" cy="267562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453326" y="6492701"/>
            <a:ext cx="160537" cy="160537"/>
          </a:xfrm>
          <a:prstGeom prst="rect">
            <a:avLst/>
          </a:prstGeom>
        </p:spPr>
      </p:pic>
      <p:sp>
        <p:nvSpPr>
          <p:cNvPr id="296" name="Text 78"/>
          <p:cNvSpPr/>
          <p:nvPr/>
        </p:nvSpPr>
        <p:spPr>
          <a:xfrm>
            <a:off x="11640620" y="64391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2648168" y="6325493"/>
            <a:ext cx="1523016" cy="508369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743290" y="6439198"/>
            <a:ext cx="1332587" cy="267562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823559" y="6492701"/>
            <a:ext cx="160537" cy="160537"/>
          </a:xfrm>
          <a:prstGeom prst="rect">
            <a:avLst/>
          </a:prstGeom>
        </p:spPr>
      </p:pic>
      <p:sp>
        <p:nvSpPr>
          <p:cNvPr id="300" name="Text 79"/>
          <p:cNvSpPr/>
          <p:nvPr/>
        </p:nvSpPr>
        <p:spPr>
          <a:xfrm>
            <a:off x="13010841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4171184" y="6325493"/>
            <a:ext cx="1523016" cy="508369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66287" y="6439198"/>
            <a:ext cx="1332587" cy="267562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346557" y="6492701"/>
            <a:ext cx="160537" cy="160537"/>
          </a:xfrm>
          <a:prstGeom prst="rect">
            <a:avLst/>
          </a:prstGeom>
        </p:spPr>
      </p:pic>
      <p:sp>
        <p:nvSpPr>
          <p:cNvPr id="304" name="Text 80"/>
          <p:cNvSpPr/>
          <p:nvPr/>
        </p:nvSpPr>
        <p:spPr>
          <a:xfrm>
            <a:off x="14533859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5694200" y="6325493"/>
            <a:ext cx="1498811" cy="508369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89325" y="6439198"/>
            <a:ext cx="1332587" cy="267562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69594" y="6492701"/>
            <a:ext cx="160537" cy="160537"/>
          </a:xfrm>
          <a:prstGeom prst="rect">
            <a:avLst/>
          </a:prstGeom>
        </p:spPr>
      </p:pic>
      <p:sp>
        <p:nvSpPr>
          <p:cNvPr id="308" name="Text 81"/>
          <p:cNvSpPr/>
          <p:nvPr/>
        </p:nvSpPr>
        <p:spPr>
          <a:xfrm>
            <a:off x="16056880" y="6439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084435" y="6833890"/>
            <a:ext cx="16108576" cy="508369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52" y="6833890"/>
            <a:ext cx="5471653" cy="508369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245008" y="6954292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5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556104" y="6833890"/>
            <a:ext cx="1523016" cy="508369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651220" y="6947595"/>
            <a:ext cx="1332587" cy="267562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31489" y="7001098"/>
            <a:ext cx="160537" cy="160537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6918766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079121" y="6833890"/>
            <a:ext cx="1523016" cy="508369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74217" y="6947595"/>
            <a:ext cx="1332587" cy="267562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54487" y="7001098"/>
            <a:ext cx="160537" cy="160537"/>
          </a:xfrm>
          <a:prstGeom prst="rect">
            <a:avLst/>
          </a:prstGeom>
        </p:spPr>
      </p:pic>
      <p:sp>
        <p:nvSpPr>
          <p:cNvPr id="319" name="Text 84"/>
          <p:cNvSpPr/>
          <p:nvPr/>
        </p:nvSpPr>
        <p:spPr>
          <a:xfrm>
            <a:off x="8441782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9602137" y="6833890"/>
            <a:ext cx="1523016" cy="508369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97255" y="6947595"/>
            <a:ext cx="1332587" cy="267562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77524" y="7001098"/>
            <a:ext cx="160537" cy="160537"/>
          </a:xfrm>
          <a:prstGeom prst="rect">
            <a:avLst/>
          </a:prstGeom>
        </p:spPr>
      </p:pic>
      <p:sp>
        <p:nvSpPr>
          <p:cNvPr id="323" name="Text 85"/>
          <p:cNvSpPr/>
          <p:nvPr/>
        </p:nvSpPr>
        <p:spPr>
          <a:xfrm>
            <a:off x="9964803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1125153" y="6833890"/>
            <a:ext cx="1523016" cy="508369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373057" y="6947595"/>
            <a:ext cx="1027189" cy="267562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453326" y="7001098"/>
            <a:ext cx="160537" cy="160537"/>
          </a:xfrm>
          <a:prstGeom prst="rect">
            <a:avLst/>
          </a:prstGeom>
        </p:spPr>
      </p:pic>
      <p:sp>
        <p:nvSpPr>
          <p:cNvPr id="327" name="Text 86"/>
          <p:cNvSpPr/>
          <p:nvPr/>
        </p:nvSpPr>
        <p:spPr>
          <a:xfrm>
            <a:off x="11640620" y="69475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2648168" y="6833890"/>
            <a:ext cx="1523016" cy="508369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743290" y="6947595"/>
            <a:ext cx="1332587" cy="267562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823559" y="7001098"/>
            <a:ext cx="160537" cy="160537"/>
          </a:xfrm>
          <a:prstGeom prst="rect">
            <a:avLst/>
          </a:prstGeom>
        </p:spPr>
      </p:pic>
      <p:sp>
        <p:nvSpPr>
          <p:cNvPr id="331" name="Text 87"/>
          <p:cNvSpPr/>
          <p:nvPr/>
        </p:nvSpPr>
        <p:spPr>
          <a:xfrm>
            <a:off x="13010841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4171184" y="6833890"/>
            <a:ext cx="1523016" cy="508369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66287" y="6947595"/>
            <a:ext cx="1332587" cy="267562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346557" y="7001098"/>
            <a:ext cx="160537" cy="160537"/>
          </a:xfrm>
          <a:prstGeom prst="rect">
            <a:avLst/>
          </a:prstGeom>
        </p:spPr>
      </p:pic>
      <p:sp>
        <p:nvSpPr>
          <p:cNvPr id="335" name="Text 88"/>
          <p:cNvSpPr/>
          <p:nvPr/>
        </p:nvSpPr>
        <p:spPr>
          <a:xfrm>
            <a:off x="14533859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5694200" y="6833890"/>
            <a:ext cx="1498811" cy="508369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89325" y="6947595"/>
            <a:ext cx="1332587" cy="267562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69594" y="7001098"/>
            <a:ext cx="160537" cy="160537"/>
          </a:xfrm>
          <a:prstGeom prst="rect">
            <a:avLst/>
          </a:prstGeom>
        </p:spPr>
      </p:pic>
      <p:sp>
        <p:nvSpPr>
          <p:cNvPr id="339" name="Text 89"/>
          <p:cNvSpPr/>
          <p:nvPr/>
        </p:nvSpPr>
        <p:spPr>
          <a:xfrm>
            <a:off x="16056880" y="69475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084435" y="7342250"/>
            <a:ext cx="16108576" cy="508369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52" y="7342250"/>
            <a:ext cx="5471653" cy="508369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245008" y="7462651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5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556104" y="7342250"/>
            <a:ext cx="1523016" cy="508369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651220" y="7455973"/>
            <a:ext cx="1332587" cy="267562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31489" y="7509477"/>
            <a:ext cx="160537" cy="160537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6918766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079121" y="7342250"/>
            <a:ext cx="1523016" cy="508369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174217" y="7455973"/>
            <a:ext cx="1332587" cy="267562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254487" y="7509477"/>
            <a:ext cx="160537" cy="160537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8441782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9602137" y="7342250"/>
            <a:ext cx="1523016" cy="508369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97255" y="7455973"/>
            <a:ext cx="1332587" cy="267562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77524" y="7509477"/>
            <a:ext cx="160537" cy="160537"/>
          </a:xfrm>
          <a:prstGeom prst="rect">
            <a:avLst/>
          </a:prstGeom>
        </p:spPr>
      </p:pic>
      <p:sp>
        <p:nvSpPr>
          <p:cNvPr id="354" name="Text 93"/>
          <p:cNvSpPr/>
          <p:nvPr/>
        </p:nvSpPr>
        <p:spPr>
          <a:xfrm>
            <a:off x="9964803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1125153" y="7342250"/>
            <a:ext cx="1523016" cy="508369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220255" y="7455973"/>
            <a:ext cx="1332587" cy="267562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300524" y="7509477"/>
            <a:ext cx="160537" cy="160537"/>
          </a:xfrm>
          <a:prstGeom prst="rect">
            <a:avLst/>
          </a:prstGeom>
        </p:spPr>
      </p:pic>
      <p:sp>
        <p:nvSpPr>
          <p:cNvPr id="358" name="Text 94"/>
          <p:cNvSpPr/>
          <p:nvPr/>
        </p:nvSpPr>
        <p:spPr>
          <a:xfrm>
            <a:off x="11487824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2648168" y="7342250"/>
            <a:ext cx="1523016" cy="508369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743290" y="7455973"/>
            <a:ext cx="1332587" cy="267562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823559" y="7509477"/>
            <a:ext cx="160537" cy="160537"/>
          </a:xfrm>
          <a:prstGeom prst="rect">
            <a:avLst/>
          </a:prstGeom>
        </p:spPr>
      </p:pic>
      <p:sp>
        <p:nvSpPr>
          <p:cNvPr id="362" name="Text 95"/>
          <p:cNvSpPr/>
          <p:nvPr/>
        </p:nvSpPr>
        <p:spPr>
          <a:xfrm>
            <a:off x="13010841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4171184" y="7342250"/>
            <a:ext cx="1523016" cy="508369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266287" y="7455973"/>
            <a:ext cx="1332587" cy="267562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346557" y="7509477"/>
            <a:ext cx="160537" cy="160537"/>
          </a:xfrm>
          <a:prstGeom prst="rect">
            <a:avLst/>
          </a:prstGeom>
        </p:spPr>
      </p:pic>
      <p:sp>
        <p:nvSpPr>
          <p:cNvPr id="366" name="Text 96"/>
          <p:cNvSpPr/>
          <p:nvPr/>
        </p:nvSpPr>
        <p:spPr>
          <a:xfrm>
            <a:off x="14533859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5694200" y="7342250"/>
            <a:ext cx="1498811" cy="508369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89325" y="7455973"/>
            <a:ext cx="1332587" cy="267562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69594" y="7509477"/>
            <a:ext cx="160537" cy="160537"/>
          </a:xfrm>
          <a:prstGeom prst="rect">
            <a:avLst/>
          </a:prstGeom>
        </p:spPr>
      </p:pic>
      <p:sp>
        <p:nvSpPr>
          <p:cNvPr id="370" name="Text 97"/>
          <p:cNvSpPr/>
          <p:nvPr/>
        </p:nvSpPr>
        <p:spPr>
          <a:xfrm>
            <a:off x="16056880" y="74559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084435" y="7850628"/>
            <a:ext cx="16108576" cy="508369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52" y="7850646"/>
            <a:ext cx="5471653" cy="508369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245008" y="7971067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5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556104" y="7850646"/>
            <a:ext cx="1523016" cy="508369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51220" y="7964370"/>
            <a:ext cx="1332587" cy="267562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31489" y="8017873"/>
            <a:ext cx="160537" cy="160537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6918766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079121" y="7850646"/>
            <a:ext cx="1523016" cy="508369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174217" y="7964370"/>
            <a:ext cx="1332587" cy="267562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254487" y="8017873"/>
            <a:ext cx="160537" cy="160537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8441782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9602137" y="7850646"/>
            <a:ext cx="1523016" cy="508369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697255" y="7964370"/>
            <a:ext cx="1332587" cy="267562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777524" y="8017873"/>
            <a:ext cx="160537" cy="160537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9964803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125153" y="7850646"/>
            <a:ext cx="1523016" cy="508369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373057" y="7964370"/>
            <a:ext cx="1027189" cy="267562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453326" y="8017873"/>
            <a:ext cx="160537" cy="160537"/>
          </a:xfrm>
          <a:prstGeom prst="rect">
            <a:avLst/>
          </a:prstGeom>
        </p:spPr>
      </p:pic>
      <p:sp>
        <p:nvSpPr>
          <p:cNvPr id="389" name="Text 102"/>
          <p:cNvSpPr/>
          <p:nvPr/>
        </p:nvSpPr>
        <p:spPr>
          <a:xfrm>
            <a:off x="11640620" y="79643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2648168" y="7850646"/>
            <a:ext cx="1523016" cy="508369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743290" y="7964370"/>
            <a:ext cx="1332587" cy="267562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823559" y="8017873"/>
            <a:ext cx="160537" cy="160537"/>
          </a:xfrm>
          <a:prstGeom prst="rect">
            <a:avLst/>
          </a:prstGeom>
        </p:spPr>
      </p:pic>
      <p:sp>
        <p:nvSpPr>
          <p:cNvPr id="393" name="Text 103"/>
          <p:cNvSpPr/>
          <p:nvPr/>
        </p:nvSpPr>
        <p:spPr>
          <a:xfrm>
            <a:off x="13010841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4171184" y="7850646"/>
            <a:ext cx="1523016" cy="508369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266287" y="7964370"/>
            <a:ext cx="1332587" cy="267562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346557" y="8017873"/>
            <a:ext cx="160537" cy="160537"/>
          </a:xfrm>
          <a:prstGeom prst="rect">
            <a:avLst/>
          </a:prstGeom>
        </p:spPr>
      </p:pic>
      <p:sp>
        <p:nvSpPr>
          <p:cNvPr id="397" name="Text 104"/>
          <p:cNvSpPr/>
          <p:nvPr/>
        </p:nvSpPr>
        <p:spPr>
          <a:xfrm>
            <a:off x="14533859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5694200" y="7850646"/>
            <a:ext cx="1498811" cy="508369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789325" y="7964370"/>
            <a:ext cx="1332587" cy="267562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869594" y="8017873"/>
            <a:ext cx="160537" cy="160537"/>
          </a:xfrm>
          <a:prstGeom prst="rect">
            <a:avLst/>
          </a:prstGeom>
        </p:spPr>
      </p:pic>
      <p:sp>
        <p:nvSpPr>
          <p:cNvPr id="401" name="Text 105"/>
          <p:cNvSpPr/>
          <p:nvPr/>
        </p:nvSpPr>
        <p:spPr>
          <a:xfrm>
            <a:off x="16056880" y="79643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402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084435" y="8358987"/>
            <a:ext cx="16108576" cy="5916"/>
          </a:xfrm>
          <a:prstGeom prst="rect">
            <a:avLst/>
          </a:prstGeom>
        </p:spPr>
      </p:pic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52" y="8358969"/>
            <a:ext cx="5471653" cy="5935"/>
          </a:xfrm>
          <a:prstGeom prst="rect">
            <a:avLst/>
          </a:prstGeom>
        </p:spPr>
      </p:pic>
      <p:pic>
        <p:nvPicPr>
          <p:cNvPr id="404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6556104" y="8358969"/>
            <a:ext cx="1523016" cy="5935"/>
          </a:xfrm>
          <a:prstGeom prst="rect">
            <a:avLst/>
          </a:prstGeom>
        </p:spPr>
      </p:pic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8079121" y="8358969"/>
            <a:ext cx="1523016" cy="5935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9602137" y="8358969"/>
            <a:ext cx="1523016" cy="5935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1125153" y="8358969"/>
            <a:ext cx="1523016" cy="5935"/>
          </a:xfrm>
          <a:prstGeom prst="rect">
            <a:avLst/>
          </a:prstGeom>
        </p:spPr>
      </p:pic>
      <p:pic>
        <p:nvPicPr>
          <p:cNvPr id="408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648168" y="8358969"/>
            <a:ext cx="1523016" cy="5935"/>
          </a:xfrm>
          <a:prstGeom prst="rect">
            <a:avLst/>
          </a:prstGeom>
        </p:spPr>
      </p:pic>
      <p:pic>
        <p:nvPicPr>
          <p:cNvPr id="409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4171184" y="8358969"/>
            <a:ext cx="1523016" cy="5935"/>
          </a:xfrm>
          <a:prstGeom prst="rect">
            <a:avLst/>
          </a:prstGeom>
        </p:spPr>
      </p:pic>
      <p:pic>
        <p:nvPicPr>
          <p:cNvPr id="410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5694200" y="8358969"/>
            <a:ext cx="1498811" cy="5935"/>
          </a:xfrm>
          <a:prstGeom prst="rect">
            <a:avLst/>
          </a:prstGeom>
        </p:spPr>
      </p:pic>
      <p:sp>
        <p:nvSpPr>
          <p:cNvPr id="411" name="Text 106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3" name="Text 1"/>
          <p:cNvSpPr/>
          <p:nvPr/>
        </p:nvSpPr>
        <p:spPr>
          <a:xfrm>
            <a:off x="1959193" y="321320"/>
            <a:ext cx="42005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DCC</a:t>
            </a:r>
            <a:endParaRPr lang="en-US" sz="1687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1039" y="859371"/>
            <a:ext cx="16119145" cy="53552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859371"/>
            <a:ext cx="5551729" cy="535521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68" y="859371"/>
            <a:ext cx="1509601" cy="53552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802666" y="98325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153" y="1016701"/>
            <a:ext cx="214208" cy="214208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2369" y="859371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8498449" y="98325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684" y="1016701"/>
            <a:ext cx="214208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970" y="859371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10040378" y="98325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8971" y="1016701"/>
            <a:ext cx="214208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1570" y="859371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1456984" y="98325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41447" y="1016701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61171" y="859371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2903312" y="98325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14328" y="1016701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70772" y="859371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4470952" y="98325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165981" y="1016701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80373" y="859371"/>
            <a:ext cx="1509810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5913629" y="98325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742634" y="1016701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1039" y="1501992"/>
            <a:ext cx="16135350" cy="255270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4435" y="1501992"/>
            <a:ext cx="16108576" cy="415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52" y="1501992"/>
            <a:ext cx="5471653" cy="4176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6104" y="1501992"/>
            <a:ext cx="1523016" cy="4176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79121" y="1501992"/>
            <a:ext cx="1523016" cy="4176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02137" y="1501992"/>
            <a:ext cx="1523016" cy="4176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125153" y="1501992"/>
            <a:ext cx="1523016" cy="4176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48168" y="1501992"/>
            <a:ext cx="1523016" cy="4176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171184" y="1501992"/>
            <a:ext cx="1523016" cy="4176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694200" y="1501992"/>
            <a:ext cx="1498811" cy="4176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4435" y="1506141"/>
            <a:ext cx="16108576" cy="508369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52" y="1506122"/>
            <a:ext cx="5471653" cy="508369"/>
          </a:xfrm>
          <a:prstGeom prst="rect">
            <a:avLst/>
          </a:prstGeom>
        </p:spPr>
      </p:pic>
      <p:sp>
        <p:nvSpPr>
          <p:cNvPr id="39" name="Text 9"/>
          <p:cNvSpPr/>
          <p:nvPr/>
        </p:nvSpPr>
        <p:spPr>
          <a:xfrm>
            <a:off x="1245008" y="1626505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5" dirty="0"/>
          </a:p>
        </p:txBody>
      </p:sp>
      <p:pic>
        <p:nvPicPr>
          <p:cNvPr id="40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56104" y="1506122"/>
            <a:ext cx="1523016" cy="508369"/>
          </a:xfrm>
          <a:prstGeom prst="rect">
            <a:avLst/>
          </a:prstGeom>
        </p:spPr>
      </p:pic>
      <p:pic>
        <p:nvPicPr>
          <p:cNvPr id="41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651220" y="1619827"/>
            <a:ext cx="1332587" cy="267562"/>
          </a:xfrm>
          <a:prstGeom prst="rect">
            <a:avLst/>
          </a:prstGeom>
        </p:spPr>
      </p:pic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731489" y="1673330"/>
            <a:ext cx="160537" cy="160537"/>
          </a:xfrm>
          <a:prstGeom prst="rect">
            <a:avLst/>
          </a:prstGeom>
        </p:spPr>
      </p:pic>
      <p:sp>
        <p:nvSpPr>
          <p:cNvPr id="43" name="Text 10"/>
          <p:cNvSpPr/>
          <p:nvPr/>
        </p:nvSpPr>
        <p:spPr>
          <a:xfrm>
            <a:off x="6918766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44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079121" y="1506122"/>
            <a:ext cx="1523016" cy="508369"/>
          </a:xfrm>
          <a:prstGeom prst="rect">
            <a:avLst/>
          </a:prstGeom>
        </p:spPr>
      </p:pic>
      <p:pic>
        <p:nvPicPr>
          <p:cNvPr id="45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174217" y="1619827"/>
            <a:ext cx="1332587" cy="267562"/>
          </a:xfrm>
          <a:prstGeom prst="rect">
            <a:avLst/>
          </a:prstGeom>
        </p:spPr>
      </p:pic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254487" y="1673330"/>
            <a:ext cx="160537" cy="160537"/>
          </a:xfrm>
          <a:prstGeom prst="rect">
            <a:avLst/>
          </a:prstGeom>
        </p:spPr>
      </p:pic>
      <p:sp>
        <p:nvSpPr>
          <p:cNvPr id="47" name="Text 11"/>
          <p:cNvSpPr/>
          <p:nvPr/>
        </p:nvSpPr>
        <p:spPr>
          <a:xfrm>
            <a:off x="8441782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48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02137" y="1506122"/>
            <a:ext cx="1523016" cy="508369"/>
          </a:xfrm>
          <a:prstGeom prst="rect">
            <a:avLst/>
          </a:prstGeom>
        </p:spPr>
      </p:pic>
      <p:pic>
        <p:nvPicPr>
          <p:cNvPr id="49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697255" y="1619827"/>
            <a:ext cx="1332587" cy="267562"/>
          </a:xfrm>
          <a:prstGeom prst="rect">
            <a:avLst/>
          </a:prstGeom>
        </p:spPr>
      </p:pic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77524" y="1673330"/>
            <a:ext cx="160537" cy="160537"/>
          </a:xfrm>
          <a:prstGeom prst="rect">
            <a:avLst/>
          </a:prstGeom>
        </p:spPr>
      </p:pic>
      <p:sp>
        <p:nvSpPr>
          <p:cNvPr id="51" name="Text 12"/>
          <p:cNvSpPr/>
          <p:nvPr/>
        </p:nvSpPr>
        <p:spPr>
          <a:xfrm>
            <a:off x="9964803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52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125153" y="1506122"/>
            <a:ext cx="1523016" cy="508369"/>
          </a:xfrm>
          <a:prstGeom prst="rect">
            <a:avLst/>
          </a:prstGeom>
        </p:spPr>
      </p:pic>
      <p:pic>
        <p:nvPicPr>
          <p:cNvPr id="53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373057" y="1619827"/>
            <a:ext cx="1027189" cy="267562"/>
          </a:xfrm>
          <a:prstGeom prst="rect">
            <a:avLst/>
          </a:prstGeom>
        </p:spPr>
      </p:pic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453326" y="1673330"/>
            <a:ext cx="160537" cy="160537"/>
          </a:xfrm>
          <a:prstGeom prst="rect">
            <a:avLst/>
          </a:prstGeom>
        </p:spPr>
      </p:pic>
      <p:sp>
        <p:nvSpPr>
          <p:cNvPr id="55" name="Text 13"/>
          <p:cNvSpPr/>
          <p:nvPr/>
        </p:nvSpPr>
        <p:spPr>
          <a:xfrm>
            <a:off x="11640620" y="16198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4" dirty="0"/>
          </a:p>
        </p:txBody>
      </p:sp>
      <p:pic>
        <p:nvPicPr>
          <p:cNvPr id="56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48168" y="1506122"/>
            <a:ext cx="1523016" cy="508369"/>
          </a:xfrm>
          <a:prstGeom prst="rect">
            <a:avLst/>
          </a:prstGeom>
        </p:spPr>
      </p:pic>
      <p:pic>
        <p:nvPicPr>
          <p:cNvPr id="5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743290" y="1619827"/>
            <a:ext cx="1332587" cy="267562"/>
          </a:xfrm>
          <a:prstGeom prst="rect">
            <a:avLst/>
          </a:prstGeom>
        </p:spPr>
      </p:pic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823559" y="1673330"/>
            <a:ext cx="160537" cy="160537"/>
          </a:xfrm>
          <a:prstGeom prst="rect">
            <a:avLst/>
          </a:prstGeom>
        </p:spPr>
      </p:pic>
      <p:sp>
        <p:nvSpPr>
          <p:cNvPr id="59" name="Text 14"/>
          <p:cNvSpPr/>
          <p:nvPr/>
        </p:nvSpPr>
        <p:spPr>
          <a:xfrm>
            <a:off x="13010841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60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171184" y="1506122"/>
            <a:ext cx="1523016" cy="508369"/>
          </a:xfrm>
          <a:prstGeom prst="rect">
            <a:avLst/>
          </a:prstGeom>
        </p:spPr>
      </p:pic>
      <p:pic>
        <p:nvPicPr>
          <p:cNvPr id="6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266287" y="1619827"/>
            <a:ext cx="1332587" cy="267562"/>
          </a:xfrm>
          <a:prstGeom prst="rect">
            <a:avLst/>
          </a:prstGeom>
        </p:spPr>
      </p:pic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346557" y="1673330"/>
            <a:ext cx="160537" cy="160537"/>
          </a:xfrm>
          <a:prstGeom prst="rect">
            <a:avLst/>
          </a:prstGeom>
        </p:spPr>
      </p:pic>
      <p:sp>
        <p:nvSpPr>
          <p:cNvPr id="63" name="Text 15"/>
          <p:cNvSpPr/>
          <p:nvPr/>
        </p:nvSpPr>
        <p:spPr>
          <a:xfrm>
            <a:off x="14533859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64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00" y="1506122"/>
            <a:ext cx="1498811" cy="508369"/>
          </a:xfrm>
          <a:prstGeom prst="rect">
            <a:avLst/>
          </a:prstGeom>
        </p:spPr>
      </p:pic>
      <p:pic>
        <p:nvPicPr>
          <p:cNvPr id="65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789325" y="1619827"/>
            <a:ext cx="1332587" cy="267562"/>
          </a:xfrm>
          <a:prstGeom prst="rect">
            <a:avLst/>
          </a:prstGeom>
        </p:spPr>
      </p:pic>
      <p:pic>
        <p:nvPicPr>
          <p:cNvPr id="6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869594" y="1673330"/>
            <a:ext cx="160537" cy="160537"/>
          </a:xfrm>
          <a:prstGeom prst="rect">
            <a:avLst/>
          </a:prstGeom>
        </p:spPr>
      </p:pic>
      <p:sp>
        <p:nvSpPr>
          <p:cNvPr id="67" name="Text 16"/>
          <p:cNvSpPr/>
          <p:nvPr/>
        </p:nvSpPr>
        <p:spPr>
          <a:xfrm>
            <a:off x="16056880" y="1619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68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5" y="2014519"/>
            <a:ext cx="16108576" cy="508369"/>
          </a:xfrm>
          <a:prstGeom prst="rect">
            <a:avLst/>
          </a:prstGeom>
        </p:spPr>
      </p:pic>
      <p:pic>
        <p:nvPicPr>
          <p:cNvPr id="69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84452" y="2014519"/>
            <a:ext cx="5471653" cy="508369"/>
          </a:xfrm>
          <a:prstGeom prst="rect">
            <a:avLst/>
          </a:prstGeom>
        </p:spPr>
      </p:pic>
      <p:sp>
        <p:nvSpPr>
          <p:cNvPr id="70" name="Text 17"/>
          <p:cNvSpPr/>
          <p:nvPr/>
        </p:nvSpPr>
        <p:spPr>
          <a:xfrm>
            <a:off x="1245008" y="2134921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5" dirty="0"/>
          </a:p>
        </p:txBody>
      </p:sp>
      <p:pic>
        <p:nvPicPr>
          <p:cNvPr id="71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556104" y="2014519"/>
            <a:ext cx="1523016" cy="508369"/>
          </a:xfrm>
          <a:prstGeom prst="rect">
            <a:avLst/>
          </a:prstGeom>
        </p:spPr>
      </p:pic>
      <p:pic>
        <p:nvPicPr>
          <p:cNvPr id="72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651220" y="2128224"/>
            <a:ext cx="1332587" cy="267562"/>
          </a:xfrm>
          <a:prstGeom prst="rect">
            <a:avLst/>
          </a:prstGeom>
        </p:spPr>
      </p:pic>
      <p:pic>
        <p:nvPicPr>
          <p:cNvPr id="73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731489" y="2181727"/>
            <a:ext cx="160537" cy="160537"/>
          </a:xfrm>
          <a:prstGeom prst="rect">
            <a:avLst/>
          </a:prstGeom>
        </p:spPr>
      </p:pic>
      <p:sp>
        <p:nvSpPr>
          <p:cNvPr id="74" name="Text 18"/>
          <p:cNvSpPr/>
          <p:nvPr/>
        </p:nvSpPr>
        <p:spPr>
          <a:xfrm>
            <a:off x="6918766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75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079121" y="2014519"/>
            <a:ext cx="1523016" cy="508369"/>
          </a:xfrm>
          <a:prstGeom prst="rect">
            <a:avLst/>
          </a:prstGeom>
        </p:spPr>
      </p:pic>
      <p:pic>
        <p:nvPicPr>
          <p:cNvPr id="76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174217" y="2128224"/>
            <a:ext cx="1332587" cy="267562"/>
          </a:xfrm>
          <a:prstGeom prst="rect">
            <a:avLst/>
          </a:prstGeom>
        </p:spPr>
      </p:pic>
      <p:pic>
        <p:nvPicPr>
          <p:cNvPr id="77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254487" y="2181727"/>
            <a:ext cx="160537" cy="160537"/>
          </a:xfrm>
          <a:prstGeom prst="rect">
            <a:avLst/>
          </a:prstGeom>
        </p:spPr>
      </p:pic>
      <p:sp>
        <p:nvSpPr>
          <p:cNvPr id="78" name="Text 19"/>
          <p:cNvSpPr/>
          <p:nvPr/>
        </p:nvSpPr>
        <p:spPr>
          <a:xfrm>
            <a:off x="8441782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79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602137" y="2014519"/>
            <a:ext cx="1523016" cy="508369"/>
          </a:xfrm>
          <a:prstGeom prst="rect">
            <a:avLst/>
          </a:prstGeom>
        </p:spPr>
      </p:pic>
      <p:pic>
        <p:nvPicPr>
          <p:cNvPr id="80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9697255" y="2128224"/>
            <a:ext cx="1332587" cy="267562"/>
          </a:xfrm>
          <a:prstGeom prst="rect">
            <a:avLst/>
          </a:prstGeom>
        </p:spPr>
      </p:pic>
      <p:pic>
        <p:nvPicPr>
          <p:cNvPr id="81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777524" y="2181727"/>
            <a:ext cx="160537" cy="160537"/>
          </a:xfrm>
          <a:prstGeom prst="rect">
            <a:avLst/>
          </a:prstGeom>
        </p:spPr>
      </p:pic>
      <p:sp>
        <p:nvSpPr>
          <p:cNvPr id="82" name="Text 20"/>
          <p:cNvSpPr/>
          <p:nvPr/>
        </p:nvSpPr>
        <p:spPr>
          <a:xfrm>
            <a:off x="9964803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83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125153" y="2014519"/>
            <a:ext cx="1523016" cy="508369"/>
          </a:xfrm>
          <a:prstGeom prst="rect">
            <a:avLst/>
          </a:prstGeom>
        </p:spPr>
      </p:pic>
      <p:pic>
        <p:nvPicPr>
          <p:cNvPr id="84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220255" y="2128224"/>
            <a:ext cx="1332587" cy="267562"/>
          </a:xfrm>
          <a:prstGeom prst="rect">
            <a:avLst/>
          </a:prstGeom>
        </p:spPr>
      </p:pic>
      <p:pic>
        <p:nvPicPr>
          <p:cNvPr id="85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300524" y="2181727"/>
            <a:ext cx="160537" cy="160537"/>
          </a:xfrm>
          <a:prstGeom prst="rect">
            <a:avLst/>
          </a:prstGeom>
        </p:spPr>
      </p:pic>
      <p:sp>
        <p:nvSpPr>
          <p:cNvPr id="86" name="Text 21"/>
          <p:cNvSpPr/>
          <p:nvPr/>
        </p:nvSpPr>
        <p:spPr>
          <a:xfrm>
            <a:off x="11487824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87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648168" y="2014519"/>
            <a:ext cx="1523016" cy="508369"/>
          </a:xfrm>
          <a:prstGeom prst="rect">
            <a:avLst/>
          </a:prstGeom>
        </p:spPr>
      </p:pic>
      <p:pic>
        <p:nvPicPr>
          <p:cNvPr id="88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2743290" y="2128224"/>
            <a:ext cx="1332587" cy="267562"/>
          </a:xfrm>
          <a:prstGeom prst="rect">
            <a:avLst/>
          </a:prstGeom>
        </p:spPr>
      </p:pic>
      <p:pic>
        <p:nvPicPr>
          <p:cNvPr id="89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823559" y="2181727"/>
            <a:ext cx="160537" cy="160537"/>
          </a:xfrm>
          <a:prstGeom prst="rect">
            <a:avLst/>
          </a:prstGeom>
        </p:spPr>
      </p:pic>
      <p:sp>
        <p:nvSpPr>
          <p:cNvPr id="90" name="Text 22"/>
          <p:cNvSpPr/>
          <p:nvPr/>
        </p:nvSpPr>
        <p:spPr>
          <a:xfrm>
            <a:off x="13010841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91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4171184" y="2014519"/>
            <a:ext cx="1523016" cy="508369"/>
          </a:xfrm>
          <a:prstGeom prst="rect">
            <a:avLst/>
          </a:prstGeom>
        </p:spPr>
      </p:pic>
      <p:pic>
        <p:nvPicPr>
          <p:cNvPr id="92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4266287" y="2128224"/>
            <a:ext cx="1332587" cy="267562"/>
          </a:xfrm>
          <a:prstGeom prst="rect">
            <a:avLst/>
          </a:prstGeom>
        </p:spPr>
      </p:pic>
      <p:pic>
        <p:nvPicPr>
          <p:cNvPr id="93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346557" y="2181727"/>
            <a:ext cx="160537" cy="160537"/>
          </a:xfrm>
          <a:prstGeom prst="rect">
            <a:avLst/>
          </a:prstGeom>
        </p:spPr>
      </p:pic>
      <p:sp>
        <p:nvSpPr>
          <p:cNvPr id="94" name="Text 23"/>
          <p:cNvSpPr/>
          <p:nvPr/>
        </p:nvSpPr>
        <p:spPr>
          <a:xfrm>
            <a:off x="14533859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95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5694200" y="2014519"/>
            <a:ext cx="1498811" cy="508369"/>
          </a:xfrm>
          <a:prstGeom prst="rect">
            <a:avLst/>
          </a:prstGeom>
        </p:spPr>
      </p:pic>
      <p:pic>
        <p:nvPicPr>
          <p:cNvPr id="96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5789325" y="2128224"/>
            <a:ext cx="1332587" cy="267562"/>
          </a:xfrm>
          <a:prstGeom prst="rect">
            <a:avLst/>
          </a:prstGeom>
        </p:spPr>
      </p:pic>
      <p:pic>
        <p:nvPicPr>
          <p:cNvPr id="97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869594" y="2181727"/>
            <a:ext cx="160537" cy="160537"/>
          </a:xfrm>
          <a:prstGeom prst="rect">
            <a:avLst/>
          </a:prstGeom>
        </p:spPr>
      </p:pic>
      <p:sp>
        <p:nvSpPr>
          <p:cNvPr id="98" name="Text 24"/>
          <p:cNvSpPr/>
          <p:nvPr/>
        </p:nvSpPr>
        <p:spPr>
          <a:xfrm>
            <a:off x="16056880" y="21282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99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084435" y="2522879"/>
            <a:ext cx="16108576" cy="508369"/>
          </a:xfrm>
          <a:prstGeom prst="rect">
            <a:avLst/>
          </a:prstGeom>
        </p:spPr>
      </p:pic>
      <p:pic>
        <p:nvPicPr>
          <p:cNvPr id="100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084452" y="2522879"/>
            <a:ext cx="5471653" cy="508369"/>
          </a:xfrm>
          <a:prstGeom prst="rect">
            <a:avLst/>
          </a:prstGeom>
        </p:spPr>
      </p:pic>
      <p:sp>
        <p:nvSpPr>
          <p:cNvPr id="101" name="Text 25"/>
          <p:cNvSpPr/>
          <p:nvPr/>
        </p:nvSpPr>
        <p:spPr>
          <a:xfrm>
            <a:off x="1245008" y="2643281"/>
            <a:ext cx="18602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5" dirty="0"/>
          </a:p>
        </p:txBody>
      </p:sp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6556104" y="2522879"/>
            <a:ext cx="1523016" cy="508369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651220" y="2636602"/>
            <a:ext cx="1332587" cy="267562"/>
          </a:xfrm>
          <a:prstGeom prst="rect">
            <a:avLst/>
          </a:prstGeom>
        </p:spPr>
      </p:pic>
      <p:pic>
        <p:nvPicPr>
          <p:cNvPr id="104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731489" y="2690106"/>
            <a:ext cx="160537" cy="160537"/>
          </a:xfrm>
          <a:prstGeom prst="rect">
            <a:avLst/>
          </a:prstGeom>
        </p:spPr>
      </p:pic>
      <p:sp>
        <p:nvSpPr>
          <p:cNvPr id="105" name="Text 26"/>
          <p:cNvSpPr/>
          <p:nvPr/>
        </p:nvSpPr>
        <p:spPr>
          <a:xfrm>
            <a:off x="6918766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8079121" y="2522879"/>
            <a:ext cx="1523016" cy="508369"/>
          </a:xfrm>
          <a:prstGeom prst="rect">
            <a:avLst/>
          </a:prstGeom>
        </p:spPr>
      </p:pic>
      <p:pic>
        <p:nvPicPr>
          <p:cNvPr id="107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8174217" y="2636602"/>
            <a:ext cx="1332587" cy="267562"/>
          </a:xfrm>
          <a:prstGeom prst="rect">
            <a:avLst/>
          </a:prstGeom>
        </p:spPr>
      </p:pic>
      <p:pic>
        <p:nvPicPr>
          <p:cNvPr id="108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254487" y="2690106"/>
            <a:ext cx="160537" cy="160537"/>
          </a:xfrm>
          <a:prstGeom prst="rect">
            <a:avLst/>
          </a:prstGeom>
        </p:spPr>
      </p:pic>
      <p:sp>
        <p:nvSpPr>
          <p:cNvPr id="109" name="Text 27"/>
          <p:cNvSpPr/>
          <p:nvPr/>
        </p:nvSpPr>
        <p:spPr>
          <a:xfrm>
            <a:off x="8441782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9602137" y="2522879"/>
            <a:ext cx="1523016" cy="508369"/>
          </a:xfrm>
          <a:prstGeom prst="rect">
            <a:avLst/>
          </a:prstGeom>
        </p:spPr>
      </p:pic>
      <p:pic>
        <p:nvPicPr>
          <p:cNvPr id="111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9697255" y="2636602"/>
            <a:ext cx="1332587" cy="267562"/>
          </a:xfrm>
          <a:prstGeom prst="rect">
            <a:avLst/>
          </a:prstGeom>
        </p:spPr>
      </p:pic>
      <p:pic>
        <p:nvPicPr>
          <p:cNvPr id="112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777524" y="2690106"/>
            <a:ext cx="160537" cy="160537"/>
          </a:xfrm>
          <a:prstGeom prst="rect">
            <a:avLst/>
          </a:prstGeom>
        </p:spPr>
      </p:pic>
      <p:sp>
        <p:nvSpPr>
          <p:cNvPr id="113" name="Text 28"/>
          <p:cNvSpPr/>
          <p:nvPr/>
        </p:nvSpPr>
        <p:spPr>
          <a:xfrm>
            <a:off x="9964803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125153" y="2522879"/>
            <a:ext cx="1523016" cy="508369"/>
          </a:xfrm>
          <a:prstGeom prst="rect">
            <a:avLst/>
          </a:prstGeom>
        </p:spPr>
      </p:pic>
      <p:pic>
        <p:nvPicPr>
          <p:cNvPr id="115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220255" y="2636602"/>
            <a:ext cx="1332587" cy="267562"/>
          </a:xfrm>
          <a:prstGeom prst="rect">
            <a:avLst/>
          </a:prstGeom>
        </p:spPr>
      </p:pic>
      <p:pic>
        <p:nvPicPr>
          <p:cNvPr id="116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300524" y="2690106"/>
            <a:ext cx="160537" cy="160537"/>
          </a:xfrm>
          <a:prstGeom prst="rect">
            <a:avLst/>
          </a:prstGeom>
        </p:spPr>
      </p:pic>
      <p:sp>
        <p:nvSpPr>
          <p:cNvPr id="117" name="Text 29"/>
          <p:cNvSpPr/>
          <p:nvPr/>
        </p:nvSpPr>
        <p:spPr>
          <a:xfrm>
            <a:off x="11487824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2648168" y="2522879"/>
            <a:ext cx="1523016" cy="508369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2743290" y="2636602"/>
            <a:ext cx="1332587" cy="267562"/>
          </a:xfrm>
          <a:prstGeom prst="rect">
            <a:avLst/>
          </a:prstGeom>
        </p:spPr>
      </p:pic>
      <p:pic>
        <p:nvPicPr>
          <p:cNvPr id="120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823559" y="2690106"/>
            <a:ext cx="160537" cy="160537"/>
          </a:xfrm>
          <a:prstGeom prst="rect">
            <a:avLst/>
          </a:prstGeom>
        </p:spPr>
      </p:pic>
      <p:sp>
        <p:nvSpPr>
          <p:cNvPr id="121" name="Text 30"/>
          <p:cNvSpPr/>
          <p:nvPr/>
        </p:nvSpPr>
        <p:spPr>
          <a:xfrm>
            <a:off x="13010841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4171184" y="2522879"/>
            <a:ext cx="1523016" cy="508369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4266287" y="2636602"/>
            <a:ext cx="1332587" cy="267562"/>
          </a:xfrm>
          <a:prstGeom prst="rect">
            <a:avLst/>
          </a:prstGeom>
        </p:spPr>
      </p:pic>
      <p:pic>
        <p:nvPicPr>
          <p:cNvPr id="124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346557" y="2690106"/>
            <a:ext cx="160537" cy="160537"/>
          </a:xfrm>
          <a:prstGeom prst="rect">
            <a:avLst/>
          </a:prstGeom>
        </p:spPr>
      </p:pic>
      <p:sp>
        <p:nvSpPr>
          <p:cNvPr id="125" name="Text 31"/>
          <p:cNvSpPr/>
          <p:nvPr/>
        </p:nvSpPr>
        <p:spPr>
          <a:xfrm>
            <a:off x="14533859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5694200" y="2522879"/>
            <a:ext cx="1498811" cy="508369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5789325" y="2636602"/>
            <a:ext cx="1332587" cy="267562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869594" y="2690106"/>
            <a:ext cx="160537" cy="160537"/>
          </a:xfrm>
          <a:prstGeom prst="rect">
            <a:avLst/>
          </a:prstGeom>
        </p:spPr>
      </p:pic>
      <p:sp>
        <p:nvSpPr>
          <p:cNvPr id="129" name="Text 32"/>
          <p:cNvSpPr/>
          <p:nvPr/>
        </p:nvSpPr>
        <p:spPr>
          <a:xfrm>
            <a:off x="16056880" y="26366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35" y="3031257"/>
            <a:ext cx="16108576" cy="508369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52" y="3031275"/>
            <a:ext cx="5471653" cy="508369"/>
          </a:xfrm>
          <a:prstGeom prst="rect">
            <a:avLst/>
          </a:prstGeom>
        </p:spPr>
      </p:pic>
      <p:sp>
        <p:nvSpPr>
          <p:cNvPr id="132" name="Text 33"/>
          <p:cNvSpPr/>
          <p:nvPr/>
        </p:nvSpPr>
        <p:spPr>
          <a:xfrm>
            <a:off x="1245008" y="3151696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5" dirty="0"/>
          </a:p>
        </p:txBody>
      </p:sp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56104" y="3031275"/>
            <a:ext cx="1523016" cy="508369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51220" y="3144999"/>
            <a:ext cx="1332587" cy="267562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31489" y="3198502"/>
            <a:ext cx="160537" cy="160537"/>
          </a:xfrm>
          <a:prstGeom prst="rect">
            <a:avLst/>
          </a:prstGeom>
        </p:spPr>
      </p:pic>
      <p:sp>
        <p:nvSpPr>
          <p:cNvPr id="136" name="Text 34"/>
          <p:cNvSpPr/>
          <p:nvPr/>
        </p:nvSpPr>
        <p:spPr>
          <a:xfrm>
            <a:off x="6918766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9121" y="3031275"/>
            <a:ext cx="1523016" cy="508369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74217" y="3144999"/>
            <a:ext cx="1332587" cy="267562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54487" y="3198502"/>
            <a:ext cx="160537" cy="160537"/>
          </a:xfrm>
          <a:prstGeom prst="rect">
            <a:avLst/>
          </a:prstGeom>
        </p:spPr>
      </p:pic>
      <p:sp>
        <p:nvSpPr>
          <p:cNvPr id="140" name="Text 35"/>
          <p:cNvSpPr/>
          <p:nvPr/>
        </p:nvSpPr>
        <p:spPr>
          <a:xfrm>
            <a:off x="8441782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41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602137" y="3031275"/>
            <a:ext cx="1523016" cy="508369"/>
          </a:xfrm>
          <a:prstGeom prst="rect">
            <a:avLst/>
          </a:prstGeom>
        </p:spPr>
      </p:pic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7255" y="3144999"/>
            <a:ext cx="1332587" cy="267562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7524" y="3198502"/>
            <a:ext cx="160537" cy="160537"/>
          </a:xfrm>
          <a:prstGeom prst="rect">
            <a:avLst/>
          </a:prstGeom>
        </p:spPr>
      </p:pic>
      <p:sp>
        <p:nvSpPr>
          <p:cNvPr id="144" name="Text 36"/>
          <p:cNvSpPr/>
          <p:nvPr/>
        </p:nvSpPr>
        <p:spPr>
          <a:xfrm>
            <a:off x="9964803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45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5153" y="3031275"/>
            <a:ext cx="1523016" cy="508369"/>
          </a:xfrm>
          <a:prstGeom prst="rect">
            <a:avLst/>
          </a:prstGeom>
        </p:spPr>
      </p:pic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20255" y="3144999"/>
            <a:ext cx="1332587" cy="267562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300524" y="3198502"/>
            <a:ext cx="160537" cy="160537"/>
          </a:xfrm>
          <a:prstGeom prst="rect">
            <a:avLst/>
          </a:prstGeom>
        </p:spPr>
      </p:pic>
      <p:sp>
        <p:nvSpPr>
          <p:cNvPr id="148" name="Text 37"/>
          <p:cNvSpPr/>
          <p:nvPr/>
        </p:nvSpPr>
        <p:spPr>
          <a:xfrm>
            <a:off x="11487824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49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8168" y="3031275"/>
            <a:ext cx="1523016" cy="508369"/>
          </a:xfrm>
          <a:prstGeom prst="rect">
            <a:avLst/>
          </a:prstGeom>
        </p:spPr>
      </p:pic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3290" y="3144999"/>
            <a:ext cx="1332587" cy="267562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3559" y="3198502"/>
            <a:ext cx="160537" cy="160537"/>
          </a:xfrm>
          <a:prstGeom prst="rect">
            <a:avLst/>
          </a:prstGeom>
        </p:spPr>
      </p:pic>
      <p:sp>
        <p:nvSpPr>
          <p:cNvPr id="152" name="Text 38"/>
          <p:cNvSpPr/>
          <p:nvPr/>
        </p:nvSpPr>
        <p:spPr>
          <a:xfrm>
            <a:off x="13010841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53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1184" y="3031275"/>
            <a:ext cx="1523016" cy="508369"/>
          </a:xfrm>
          <a:prstGeom prst="rect">
            <a:avLst/>
          </a:prstGeom>
        </p:spPr>
      </p:pic>
      <p:pic>
        <p:nvPicPr>
          <p:cNvPr id="154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4266287" y="3144999"/>
            <a:ext cx="1332587" cy="267562"/>
          </a:xfrm>
          <a:prstGeom prst="rect">
            <a:avLst/>
          </a:prstGeom>
        </p:spPr>
      </p:pic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346557" y="3198502"/>
            <a:ext cx="160537" cy="160537"/>
          </a:xfrm>
          <a:prstGeom prst="rect">
            <a:avLst/>
          </a:prstGeom>
        </p:spPr>
      </p:pic>
      <p:sp>
        <p:nvSpPr>
          <p:cNvPr id="156" name="Text 39"/>
          <p:cNvSpPr/>
          <p:nvPr/>
        </p:nvSpPr>
        <p:spPr>
          <a:xfrm>
            <a:off x="14533859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694200" y="3031275"/>
            <a:ext cx="1498811" cy="508369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5789325" y="3144999"/>
            <a:ext cx="1332587" cy="267562"/>
          </a:xfrm>
          <a:prstGeom prst="rect">
            <a:avLst/>
          </a:prstGeom>
        </p:spPr>
      </p:pic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5869594" y="3198502"/>
            <a:ext cx="160537" cy="160537"/>
          </a:xfrm>
          <a:prstGeom prst="rect">
            <a:avLst/>
          </a:prstGeom>
        </p:spPr>
      </p:pic>
      <p:sp>
        <p:nvSpPr>
          <p:cNvPr id="160" name="Text 40"/>
          <p:cNvSpPr/>
          <p:nvPr/>
        </p:nvSpPr>
        <p:spPr>
          <a:xfrm>
            <a:off x="16056880" y="3144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84435" y="3539617"/>
            <a:ext cx="5471653" cy="501681"/>
          </a:xfrm>
          <a:prstGeom prst="rect">
            <a:avLst/>
          </a:prstGeom>
        </p:spPr>
      </p:pic>
      <p:sp>
        <p:nvSpPr>
          <p:cNvPr id="162" name="Text 41"/>
          <p:cNvSpPr/>
          <p:nvPr/>
        </p:nvSpPr>
        <p:spPr>
          <a:xfrm>
            <a:off x="1244990" y="3660000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7"/>
              </a:lnSpc>
              <a:buNone/>
            </a:pPr>
            <a:r>
              <a:rPr lang="en-US" sz="1475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5" dirty="0"/>
          </a:p>
        </p:txBody>
      </p:sp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51199" y="3653340"/>
            <a:ext cx="1332587" cy="267562"/>
          </a:xfrm>
          <a:prstGeom prst="rect">
            <a:avLst/>
          </a:prstGeom>
        </p:spPr>
      </p:pic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31468" y="3706844"/>
            <a:ext cx="160537" cy="160537"/>
          </a:xfrm>
          <a:prstGeom prst="rect">
            <a:avLst/>
          </a:prstGeom>
        </p:spPr>
      </p:pic>
      <p:sp>
        <p:nvSpPr>
          <p:cNvPr id="165" name="Text 42"/>
          <p:cNvSpPr/>
          <p:nvPr/>
        </p:nvSpPr>
        <p:spPr>
          <a:xfrm>
            <a:off x="6918745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174213" y="3653340"/>
            <a:ext cx="1332587" cy="267562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254482" y="3706844"/>
            <a:ext cx="160537" cy="160537"/>
          </a:xfrm>
          <a:prstGeom prst="rect">
            <a:avLst/>
          </a:prstGeom>
        </p:spPr>
      </p:pic>
      <p:sp>
        <p:nvSpPr>
          <p:cNvPr id="168" name="Text 43"/>
          <p:cNvSpPr/>
          <p:nvPr/>
        </p:nvSpPr>
        <p:spPr>
          <a:xfrm>
            <a:off x="8441778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9697229" y="3653340"/>
            <a:ext cx="1332587" cy="267562"/>
          </a:xfrm>
          <a:prstGeom prst="rect">
            <a:avLst/>
          </a:prstGeom>
        </p:spPr>
      </p:pic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777499" y="3706844"/>
            <a:ext cx="160537" cy="160537"/>
          </a:xfrm>
          <a:prstGeom prst="rect">
            <a:avLst/>
          </a:prstGeom>
        </p:spPr>
      </p:pic>
      <p:sp>
        <p:nvSpPr>
          <p:cNvPr id="171" name="Text 44"/>
          <p:cNvSpPr/>
          <p:nvPr/>
        </p:nvSpPr>
        <p:spPr>
          <a:xfrm>
            <a:off x="9964778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220245" y="3653340"/>
            <a:ext cx="1332587" cy="267562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1300515" y="3706844"/>
            <a:ext cx="160537" cy="160537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11487815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743259" y="3653340"/>
            <a:ext cx="1332587" cy="267562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2823529" y="3706844"/>
            <a:ext cx="160537" cy="160537"/>
          </a:xfrm>
          <a:prstGeom prst="rect">
            <a:avLst/>
          </a:prstGeom>
        </p:spPr>
      </p:pic>
      <p:sp>
        <p:nvSpPr>
          <p:cNvPr id="177" name="Text 46"/>
          <p:cNvSpPr/>
          <p:nvPr/>
        </p:nvSpPr>
        <p:spPr>
          <a:xfrm>
            <a:off x="13010810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6278" y="3653340"/>
            <a:ext cx="1332587" cy="267562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6548" y="3706844"/>
            <a:ext cx="160537" cy="160537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33850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89292" y="3653340"/>
            <a:ext cx="1332587" cy="267562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69562" y="3706844"/>
            <a:ext cx="160537" cy="160537"/>
          </a:xfrm>
          <a:prstGeom prst="rect">
            <a:avLst/>
          </a:prstGeom>
        </p:spPr>
      </p:pic>
      <p:sp>
        <p:nvSpPr>
          <p:cNvPr id="183" name="Text 48"/>
          <p:cNvSpPr/>
          <p:nvPr/>
        </p:nvSpPr>
        <p:spPr>
          <a:xfrm>
            <a:off x="16056848" y="3653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6"/>
              </a:lnSpc>
              <a:buNone/>
            </a:pPr>
            <a:r>
              <a:rPr lang="en-US" sz="1264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2026-07-06T13:30:48Z</dcterms:created>
  <dcterms:modified xsi:type="dcterms:W3CDTF">2026-07-06T13:30:48Z</dcterms:modified>
</cp:coreProperties>
</file>