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slideLayout" Target="../slideLayouts/slideLayout1.xml"/><Relationship Id="rId23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slideLayout" Target="../slideLayouts/slideLayout1.xml"/><Relationship Id="rId14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70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91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624762" y="5636363"/>
            <a:ext cx="3190399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Crediário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22114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Merchant-financed installments offering higher conversion, ticket uplift, and full credit control.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989243" y="7895685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7" name="Text 3"/>
          <p:cNvSpPr/>
          <p:nvPr/>
        </p:nvSpPr>
        <p:spPr>
          <a:xfrm>
            <a:off x="8963118" y="7895685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28" y="7895685"/>
            <a:ext cx="321312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4" y="1987786"/>
            <a:ext cx="3748638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4" y="230910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Merchant-Focused Installments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4" y="3380556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Allow cardholders to split purchases into up to 48 installments directly at your POS, boosting your sales while you receive the full payment upfront in just 2 days.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1" y="1987786"/>
            <a:ext cx="3748638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1" y="230910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Higher Tickets, Zero Risk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1" y="3380556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Make high-value products accessible to your customers' budgets, increasing your average ticket size without taking on any default or credit risk.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4" y="5656101"/>
            <a:ext cx="3748638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4" y="5977421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Flat-Rate Cost Control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4" y="704887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Maintain total predictability over your margins with a single, flat fee per sale, regardless of the number of installments chosen by the cardholder.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1" y="5656101"/>
            <a:ext cx="3748638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1" y="5977421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Drive Retention &amp; Loyalty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1" y="704887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Offering flexible, on-the-spot financing creates a frictionless checkout that brings customers back, driving long-term repeat business for your store.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320"/>
            <a:ext cx="96012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96012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5551729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64" y="243560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59"/>
            <a:ext cx="214210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21" y="243560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2469059"/>
            <a:ext cx="214210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73" y="243560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2469059"/>
            <a:ext cx="214210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2311729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94" y="243560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2469059"/>
            <a:ext cx="214210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2311729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59" y="243560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2469059"/>
            <a:ext cx="214210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2311729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31" y="243560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2469059"/>
            <a:ext cx="214210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2311729"/>
            <a:ext cx="1509815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68" y="243560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2469059"/>
            <a:ext cx="214210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43"/>
            <a:ext cx="16145921" cy="5591175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37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37"/>
            <a:ext cx="5464997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59" y="312849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967837"/>
            <a:ext cx="1524140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3101187"/>
            <a:ext cx="1333574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3154747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34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967837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13" y="3101187"/>
            <a:ext cx="1027947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43" y="3154747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588983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967837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53" y="3101187"/>
            <a:ext cx="1333574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283" y="3154747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9960713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2967837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92" y="3101187"/>
            <a:ext cx="1333570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22" y="3154747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8485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967837"/>
            <a:ext cx="1524140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3101187"/>
            <a:ext cx="1333574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3154747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899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2967837"/>
            <a:ext cx="1524140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4261" y="2967837"/>
            <a:ext cx="1509311" cy="542218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427" y="3510056"/>
            <a:ext cx="16119145" cy="508750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27" y="3510056"/>
            <a:ext cx="5464997" cy="508750"/>
          </a:xfrm>
          <a:prstGeom prst="rect">
            <a:avLst/>
          </a:prstGeom>
        </p:spPr>
      </p:pic>
      <p:sp>
        <p:nvSpPr>
          <p:cNvPr id="59" name="Text 17"/>
          <p:cNvSpPr/>
          <p:nvPr/>
        </p:nvSpPr>
        <p:spPr>
          <a:xfrm>
            <a:off x="1245050" y="3630550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6" dirty="0"/>
          </a:p>
        </p:txBody>
      </p:sp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9423" y="3510056"/>
            <a:ext cx="1524140" cy="50875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4673" y="3633881"/>
            <a:ext cx="1333574" cy="267760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5003" y="3687440"/>
            <a:ext cx="160660" cy="160660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6912434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73563" y="3510056"/>
            <a:ext cx="1524140" cy="508750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321213" y="3633881"/>
            <a:ext cx="1027947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401543" y="3687440"/>
            <a:ext cx="160660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8588983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7703" y="3510056"/>
            <a:ext cx="1524140" cy="508750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92953" y="3633881"/>
            <a:ext cx="1333574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73283" y="3687440"/>
            <a:ext cx="160660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9960713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21842" y="3510056"/>
            <a:ext cx="1524140" cy="508750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7092" y="3633881"/>
            <a:ext cx="1333570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7422" y="3687440"/>
            <a:ext cx="160660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1484852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5982" y="3510056"/>
            <a:ext cx="1524140" cy="508750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741232" y="3633881"/>
            <a:ext cx="1333574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21562" y="3687440"/>
            <a:ext cx="160660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3008992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70121" y="3510056"/>
            <a:ext cx="1524140" cy="508750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694261" y="3510056"/>
            <a:ext cx="1509311" cy="508750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84427" y="4018806"/>
            <a:ext cx="16119145" cy="50875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84427" y="4018824"/>
            <a:ext cx="5464997" cy="50875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245050" y="4139319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6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49423" y="4018824"/>
            <a:ext cx="1524140" cy="508750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644673" y="4142649"/>
            <a:ext cx="133357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25003" y="4196209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6912434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073563" y="4018824"/>
            <a:ext cx="1524140" cy="508750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168813" y="4142649"/>
            <a:ext cx="1333570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49143" y="4196209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8436573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97703" y="4018824"/>
            <a:ext cx="1524140" cy="508750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9692953" y="4142649"/>
            <a:ext cx="1333574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9773283" y="4196209"/>
            <a:ext cx="160660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9960713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121842" y="4018824"/>
            <a:ext cx="1524140" cy="50875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217092" y="4142649"/>
            <a:ext cx="1333570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297422" y="4196209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1484852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645982" y="4018824"/>
            <a:ext cx="1524140" cy="50875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2741232" y="4142649"/>
            <a:ext cx="1333574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2821562" y="4196209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3008992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170121" y="4018824"/>
            <a:ext cx="1524140" cy="50875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5694261" y="4018824"/>
            <a:ext cx="1509311" cy="508750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084427" y="4527538"/>
            <a:ext cx="16119145" cy="508750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084427" y="4527519"/>
            <a:ext cx="5464997" cy="508750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45050" y="4647995"/>
            <a:ext cx="23402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6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549423" y="4527519"/>
            <a:ext cx="1524140" cy="508750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644673" y="4651344"/>
            <a:ext cx="1333574" cy="26776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25003" y="4704904"/>
            <a:ext cx="160660" cy="1606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6912434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63" y="4527519"/>
            <a:ext cx="1524140" cy="508750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168813" y="4651344"/>
            <a:ext cx="1333570" cy="26776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249143" y="4704904"/>
            <a:ext cx="160660" cy="1606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8436573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03" y="4527519"/>
            <a:ext cx="1524140" cy="508750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692953" y="4651344"/>
            <a:ext cx="1333574" cy="26776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773283" y="4704904"/>
            <a:ext cx="160660" cy="1606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9960713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121842" y="4527519"/>
            <a:ext cx="1524140" cy="508750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217092" y="4651344"/>
            <a:ext cx="1333570" cy="267760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97422" y="4704904"/>
            <a:ext cx="160660" cy="160660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1484852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645982" y="4527519"/>
            <a:ext cx="1524140" cy="508750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741232" y="4651344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21562" y="4704904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13008992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170121" y="4527519"/>
            <a:ext cx="1524140" cy="508750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61" y="4527519"/>
            <a:ext cx="1509311" cy="50875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27" y="5036288"/>
            <a:ext cx="16119145" cy="508750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27" y="5036288"/>
            <a:ext cx="5464997" cy="508750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245050" y="5156783"/>
            <a:ext cx="10401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476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49423" y="5036288"/>
            <a:ext cx="1524140" cy="50875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44673" y="5160113"/>
            <a:ext cx="1333574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25003" y="5213672"/>
            <a:ext cx="160660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6912434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3563" y="5036288"/>
            <a:ext cx="1524140" cy="50875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68813" y="5160113"/>
            <a:ext cx="1333570" cy="267760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49143" y="5213672"/>
            <a:ext cx="160660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8436573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597703" y="5036288"/>
            <a:ext cx="1524140" cy="50875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692953" y="5160113"/>
            <a:ext cx="1333574" cy="267760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773283" y="5213672"/>
            <a:ext cx="160660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9960713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1842" y="5036288"/>
            <a:ext cx="1524140" cy="50875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17092" y="5160113"/>
            <a:ext cx="1333570" cy="267760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297422" y="5213672"/>
            <a:ext cx="160660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1484852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5982" y="5036288"/>
            <a:ext cx="1524140" cy="50875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741232" y="5160113"/>
            <a:ext cx="1333574" cy="267760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821562" y="5213672"/>
            <a:ext cx="160660" cy="160660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3008992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0121" y="5036288"/>
            <a:ext cx="1524140" cy="508750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694261" y="5036288"/>
            <a:ext cx="1509311" cy="508750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789511" y="5160113"/>
            <a:ext cx="1333574" cy="267760"/>
          </a:xfrm>
          <a:prstGeom prst="rect">
            <a:avLst/>
          </a:prstGeom>
        </p:spPr>
      </p:pic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869841" y="5213672"/>
            <a:ext cx="160660" cy="160660"/>
          </a:xfrm>
          <a:prstGeom prst="rect">
            <a:avLst/>
          </a:prstGeom>
        </p:spPr>
      </p:pic>
      <p:sp>
        <p:nvSpPr>
          <p:cNvPr id="159" name="Text 41"/>
          <p:cNvSpPr/>
          <p:nvPr/>
        </p:nvSpPr>
        <p:spPr>
          <a:xfrm>
            <a:off x="16057271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27" y="5545038"/>
            <a:ext cx="16119145" cy="508750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27" y="5545057"/>
            <a:ext cx="5464997" cy="508750"/>
          </a:xfrm>
          <a:prstGeom prst="rect">
            <a:avLst/>
          </a:prstGeom>
        </p:spPr>
      </p:pic>
      <p:sp>
        <p:nvSpPr>
          <p:cNvPr id="162" name="Text 42"/>
          <p:cNvSpPr/>
          <p:nvPr/>
        </p:nvSpPr>
        <p:spPr>
          <a:xfrm>
            <a:off x="1245050" y="5665552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6" dirty="0"/>
          </a:p>
        </p:txBody>
      </p:sp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549423" y="5545057"/>
            <a:ext cx="1524140" cy="508750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644673" y="5668882"/>
            <a:ext cx="1333574" cy="267760"/>
          </a:xfrm>
          <a:prstGeom prst="rect">
            <a:avLst/>
          </a:prstGeom>
        </p:spPr>
      </p:pic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25003" y="5722441"/>
            <a:ext cx="160660" cy="160660"/>
          </a:xfrm>
          <a:prstGeom prst="rect">
            <a:avLst/>
          </a:prstGeom>
        </p:spPr>
      </p:pic>
      <p:sp>
        <p:nvSpPr>
          <p:cNvPr id="166" name="Text 43"/>
          <p:cNvSpPr/>
          <p:nvPr/>
        </p:nvSpPr>
        <p:spPr>
          <a:xfrm>
            <a:off x="6912434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073563" y="5545057"/>
            <a:ext cx="1524140" cy="508750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321213" y="5668882"/>
            <a:ext cx="1027947" cy="267760"/>
          </a:xfrm>
          <a:prstGeom prst="rect">
            <a:avLst/>
          </a:prstGeom>
        </p:spPr>
      </p:pic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401543" y="5722441"/>
            <a:ext cx="160660" cy="160660"/>
          </a:xfrm>
          <a:prstGeom prst="rect">
            <a:avLst/>
          </a:prstGeom>
        </p:spPr>
      </p:pic>
      <p:sp>
        <p:nvSpPr>
          <p:cNvPr id="170" name="Text 44"/>
          <p:cNvSpPr/>
          <p:nvPr/>
        </p:nvSpPr>
        <p:spPr>
          <a:xfrm>
            <a:off x="8588983" y="56822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597703" y="5545057"/>
            <a:ext cx="1524140" cy="508750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692953" y="5668882"/>
            <a:ext cx="1333574" cy="267760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773283" y="5722441"/>
            <a:ext cx="160660" cy="160660"/>
          </a:xfrm>
          <a:prstGeom prst="rect">
            <a:avLst/>
          </a:prstGeom>
        </p:spPr>
      </p:pic>
      <p:sp>
        <p:nvSpPr>
          <p:cNvPr id="174" name="Text 45"/>
          <p:cNvSpPr/>
          <p:nvPr/>
        </p:nvSpPr>
        <p:spPr>
          <a:xfrm>
            <a:off x="9960713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121842" y="5545057"/>
            <a:ext cx="1524140" cy="508750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217092" y="5668882"/>
            <a:ext cx="1333570" cy="267760"/>
          </a:xfrm>
          <a:prstGeom prst="rect">
            <a:avLst/>
          </a:prstGeom>
        </p:spPr>
      </p:pic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297422" y="5722441"/>
            <a:ext cx="160660" cy="160660"/>
          </a:xfrm>
          <a:prstGeom prst="rect">
            <a:avLst/>
          </a:prstGeom>
        </p:spPr>
      </p:pic>
      <p:sp>
        <p:nvSpPr>
          <p:cNvPr id="178" name="Text 46"/>
          <p:cNvSpPr/>
          <p:nvPr/>
        </p:nvSpPr>
        <p:spPr>
          <a:xfrm>
            <a:off x="11484852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645982" y="5545057"/>
            <a:ext cx="1524140" cy="508750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741232" y="5668882"/>
            <a:ext cx="1333574" cy="267760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821562" y="5722441"/>
            <a:ext cx="160660" cy="160660"/>
          </a:xfrm>
          <a:prstGeom prst="rect">
            <a:avLst/>
          </a:prstGeom>
        </p:spPr>
      </p:pic>
      <p:sp>
        <p:nvSpPr>
          <p:cNvPr id="182" name="Text 47"/>
          <p:cNvSpPr/>
          <p:nvPr/>
        </p:nvSpPr>
        <p:spPr>
          <a:xfrm>
            <a:off x="13008992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170121" y="5545057"/>
            <a:ext cx="1524140" cy="508750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694261" y="5545057"/>
            <a:ext cx="1509311" cy="508750"/>
          </a:xfrm>
          <a:prstGeom prst="rect">
            <a:avLst/>
          </a:prstGeom>
        </p:spPr>
      </p:pic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6053770"/>
            <a:ext cx="16119145" cy="508750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27" y="6053751"/>
            <a:ext cx="5464997" cy="508750"/>
          </a:xfrm>
          <a:prstGeom prst="rect">
            <a:avLst/>
          </a:prstGeom>
        </p:spPr>
      </p:pic>
      <p:sp>
        <p:nvSpPr>
          <p:cNvPr id="187" name="Text 48"/>
          <p:cNvSpPr/>
          <p:nvPr/>
        </p:nvSpPr>
        <p:spPr>
          <a:xfrm>
            <a:off x="1245050" y="6174228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6" dirty="0"/>
          </a:p>
        </p:txBody>
      </p:sp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49423" y="6053751"/>
            <a:ext cx="1524140" cy="508750"/>
          </a:xfrm>
          <a:prstGeom prst="rect">
            <a:avLst/>
          </a:prstGeom>
        </p:spPr>
      </p:pic>
      <p:pic>
        <p:nvPicPr>
          <p:cNvPr id="189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644673" y="6177576"/>
            <a:ext cx="1333574" cy="267760"/>
          </a:xfrm>
          <a:prstGeom prst="rect">
            <a:avLst/>
          </a:prstGeom>
        </p:spPr>
      </p:pic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725003" y="6231136"/>
            <a:ext cx="160660" cy="160660"/>
          </a:xfrm>
          <a:prstGeom prst="rect">
            <a:avLst/>
          </a:prstGeom>
        </p:spPr>
      </p:pic>
      <p:sp>
        <p:nvSpPr>
          <p:cNvPr id="191" name="Text 49"/>
          <p:cNvSpPr/>
          <p:nvPr/>
        </p:nvSpPr>
        <p:spPr>
          <a:xfrm>
            <a:off x="6912434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3563" y="6053751"/>
            <a:ext cx="1524140" cy="508750"/>
          </a:xfrm>
          <a:prstGeom prst="rect">
            <a:avLst/>
          </a:prstGeom>
        </p:spPr>
      </p:pic>
      <p:pic>
        <p:nvPicPr>
          <p:cNvPr id="193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68813" y="6177576"/>
            <a:ext cx="1333570" cy="267760"/>
          </a:xfrm>
          <a:prstGeom prst="rect">
            <a:avLst/>
          </a:prstGeom>
        </p:spPr>
      </p:pic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49143" y="6231136"/>
            <a:ext cx="160660" cy="160660"/>
          </a:xfrm>
          <a:prstGeom prst="rect">
            <a:avLst/>
          </a:prstGeom>
        </p:spPr>
      </p:pic>
      <p:sp>
        <p:nvSpPr>
          <p:cNvPr id="195" name="Text 50"/>
          <p:cNvSpPr/>
          <p:nvPr/>
        </p:nvSpPr>
        <p:spPr>
          <a:xfrm>
            <a:off x="8436573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7703" y="6053751"/>
            <a:ext cx="1524140" cy="508750"/>
          </a:xfrm>
          <a:prstGeom prst="rect">
            <a:avLst/>
          </a:prstGeom>
        </p:spPr>
      </p:pic>
      <p:pic>
        <p:nvPicPr>
          <p:cNvPr id="197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692953" y="6177576"/>
            <a:ext cx="1333574" cy="267760"/>
          </a:xfrm>
          <a:prstGeom prst="rect">
            <a:avLst/>
          </a:prstGeom>
        </p:spPr>
      </p:pic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73283" y="6231136"/>
            <a:ext cx="160660" cy="160660"/>
          </a:xfrm>
          <a:prstGeom prst="rect">
            <a:avLst/>
          </a:prstGeom>
        </p:spPr>
      </p:pic>
      <p:sp>
        <p:nvSpPr>
          <p:cNvPr id="199" name="Text 51"/>
          <p:cNvSpPr/>
          <p:nvPr/>
        </p:nvSpPr>
        <p:spPr>
          <a:xfrm>
            <a:off x="9960713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42" y="6053751"/>
            <a:ext cx="1524140" cy="508750"/>
          </a:xfrm>
          <a:prstGeom prst="rect">
            <a:avLst/>
          </a:prstGeom>
        </p:spPr>
      </p:pic>
      <p:pic>
        <p:nvPicPr>
          <p:cNvPr id="201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17092" y="6177576"/>
            <a:ext cx="1333570" cy="267760"/>
          </a:xfrm>
          <a:prstGeom prst="rect">
            <a:avLst/>
          </a:prstGeom>
        </p:spPr>
      </p:pic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297422" y="6231136"/>
            <a:ext cx="160660" cy="160660"/>
          </a:xfrm>
          <a:prstGeom prst="rect">
            <a:avLst/>
          </a:prstGeom>
        </p:spPr>
      </p:pic>
      <p:sp>
        <p:nvSpPr>
          <p:cNvPr id="203" name="Text 52"/>
          <p:cNvSpPr/>
          <p:nvPr/>
        </p:nvSpPr>
        <p:spPr>
          <a:xfrm>
            <a:off x="11484852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45982" y="6053751"/>
            <a:ext cx="1524140" cy="508750"/>
          </a:xfrm>
          <a:prstGeom prst="rect">
            <a:avLst/>
          </a:prstGeom>
        </p:spPr>
      </p:pic>
      <p:pic>
        <p:nvPicPr>
          <p:cNvPr id="205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41232" y="6177576"/>
            <a:ext cx="1333574" cy="267760"/>
          </a:xfrm>
          <a:prstGeom prst="rect">
            <a:avLst/>
          </a:prstGeom>
        </p:spPr>
      </p:pic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821562" y="6231136"/>
            <a:ext cx="160660" cy="160660"/>
          </a:xfrm>
          <a:prstGeom prst="rect">
            <a:avLst/>
          </a:prstGeom>
        </p:spPr>
      </p:pic>
      <p:sp>
        <p:nvSpPr>
          <p:cNvPr id="207" name="Text 53"/>
          <p:cNvSpPr/>
          <p:nvPr/>
        </p:nvSpPr>
        <p:spPr>
          <a:xfrm>
            <a:off x="13008992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21" y="6053751"/>
            <a:ext cx="1524140" cy="508750"/>
          </a:xfrm>
          <a:prstGeom prst="rect">
            <a:avLst/>
          </a:prstGeom>
        </p:spPr>
      </p:pic>
      <p:pic>
        <p:nvPicPr>
          <p:cNvPr id="209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61" y="6053751"/>
            <a:ext cx="1509311" cy="508750"/>
          </a:xfrm>
          <a:prstGeom prst="rect">
            <a:avLst/>
          </a:prstGeom>
        </p:spPr>
      </p:pic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27" y="6562520"/>
            <a:ext cx="16119145" cy="508750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27" y="6562520"/>
            <a:ext cx="5464997" cy="508750"/>
          </a:xfrm>
          <a:prstGeom prst="rect">
            <a:avLst/>
          </a:prstGeom>
        </p:spPr>
      </p:pic>
      <p:sp>
        <p:nvSpPr>
          <p:cNvPr id="212" name="Text 54"/>
          <p:cNvSpPr/>
          <p:nvPr/>
        </p:nvSpPr>
        <p:spPr>
          <a:xfrm>
            <a:off x="1245050" y="6683015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6" dirty="0"/>
          </a:p>
        </p:txBody>
      </p:sp>
      <p:pic>
        <p:nvPicPr>
          <p:cNvPr id="213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6549423" y="6562520"/>
            <a:ext cx="1524140" cy="508750"/>
          </a:xfrm>
          <a:prstGeom prst="rect">
            <a:avLst/>
          </a:prstGeom>
        </p:spPr>
      </p:pic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644673" y="6686345"/>
            <a:ext cx="1333574" cy="267760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725003" y="6739905"/>
            <a:ext cx="160660" cy="160660"/>
          </a:xfrm>
          <a:prstGeom prst="rect">
            <a:avLst/>
          </a:prstGeom>
        </p:spPr>
      </p:pic>
      <p:sp>
        <p:nvSpPr>
          <p:cNvPr id="216" name="Text 55"/>
          <p:cNvSpPr/>
          <p:nvPr/>
        </p:nvSpPr>
        <p:spPr>
          <a:xfrm>
            <a:off x="6912434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073563" y="6562520"/>
            <a:ext cx="1524140" cy="508750"/>
          </a:xfrm>
          <a:prstGeom prst="rect">
            <a:avLst/>
          </a:prstGeom>
        </p:spPr>
      </p:pic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68813" y="6686345"/>
            <a:ext cx="1333570" cy="267760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49143" y="6739905"/>
            <a:ext cx="160660" cy="160660"/>
          </a:xfrm>
          <a:prstGeom prst="rect">
            <a:avLst/>
          </a:prstGeom>
        </p:spPr>
      </p:pic>
      <p:sp>
        <p:nvSpPr>
          <p:cNvPr id="220" name="Text 56"/>
          <p:cNvSpPr/>
          <p:nvPr/>
        </p:nvSpPr>
        <p:spPr>
          <a:xfrm>
            <a:off x="8436573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1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597703" y="6562520"/>
            <a:ext cx="1524140" cy="508750"/>
          </a:xfrm>
          <a:prstGeom prst="rect">
            <a:avLst/>
          </a:prstGeom>
        </p:spPr>
      </p:pic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692953" y="6686345"/>
            <a:ext cx="1333574" cy="267760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773283" y="6739905"/>
            <a:ext cx="160660" cy="160660"/>
          </a:xfrm>
          <a:prstGeom prst="rect">
            <a:avLst/>
          </a:prstGeom>
        </p:spPr>
      </p:pic>
      <p:sp>
        <p:nvSpPr>
          <p:cNvPr id="224" name="Text 57"/>
          <p:cNvSpPr/>
          <p:nvPr/>
        </p:nvSpPr>
        <p:spPr>
          <a:xfrm>
            <a:off x="9960713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121842" y="6562520"/>
            <a:ext cx="1524140" cy="508750"/>
          </a:xfrm>
          <a:prstGeom prst="rect">
            <a:avLst/>
          </a:prstGeom>
        </p:spPr>
      </p:pic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217092" y="6686345"/>
            <a:ext cx="1333570" cy="26776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97422" y="6739905"/>
            <a:ext cx="160660" cy="160660"/>
          </a:xfrm>
          <a:prstGeom prst="rect">
            <a:avLst/>
          </a:prstGeom>
        </p:spPr>
      </p:pic>
      <p:sp>
        <p:nvSpPr>
          <p:cNvPr id="228" name="Text 58"/>
          <p:cNvSpPr/>
          <p:nvPr/>
        </p:nvSpPr>
        <p:spPr>
          <a:xfrm>
            <a:off x="11484852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2645982" y="6562520"/>
            <a:ext cx="1524140" cy="508750"/>
          </a:xfrm>
          <a:prstGeom prst="rect">
            <a:avLst/>
          </a:prstGeom>
        </p:spPr>
      </p:pic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741232" y="6686345"/>
            <a:ext cx="1333574" cy="26776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21562" y="6739905"/>
            <a:ext cx="160660" cy="160660"/>
          </a:xfrm>
          <a:prstGeom prst="rect">
            <a:avLst/>
          </a:prstGeom>
        </p:spPr>
      </p:pic>
      <p:sp>
        <p:nvSpPr>
          <p:cNvPr id="232" name="Text 59"/>
          <p:cNvSpPr/>
          <p:nvPr/>
        </p:nvSpPr>
        <p:spPr>
          <a:xfrm>
            <a:off x="13008992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4170121" y="6562520"/>
            <a:ext cx="1524140" cy="508750"/>
          </a:xfrm>
          <a:prstGeom prst="rect">
            <a:avLst/>
          </a:prstGeom>
        </p:spPr>
      </p:pic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5694261" y="6562520"/>
            <a:ext cx="1509311" cy="508750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27" y="7071271"/>
            <a:ext cx="16119145" cy="508750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084427" y="7071289"/>
            <a:ext cx="5464997" cy="508750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245050" y="7191784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6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549423" y="7071289"/>
            <a:ext cx="1524140" cy="508750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644673" y="7195114"/>
            <a:ext cx="1333574" cy="26776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6725003" y="7248674"/>
            <a:ext cx="160660" cy="1606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6912434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073563" y="7071289"/>
            <a:ext cx="1524140" cy="508750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168813" y="7195114"/>
            <a:ext cx="1333570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8249143" y="7248674"/>
            <a:ext cx="160660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8436573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597703" y="7071289"/>
            <a:ext cx="1524140" cy="508750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692953" y="7195114"/>
            <a:ext cx="1333574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9773283" y="7248674"/>
            <a:ext cx="160660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9960713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121842" y="7071289"/>
            <a:ext cx="1524140" cy="508750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217092" y="7195114"/>
            <a:ext cx="1333570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97422" y="7248674"/>
            <a:ext cx="160660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11484852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645982" y="7071289"/>
            <a:ext cx="1524140" cy="508750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41232" y="7195114"/>
            <a:ext cx="1333574" cy="267760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21562" y="7248674"/>
            <a:ext cx="160660" cy="160660"/>
          </a:xfrm>
          <a:prstGeom prst="rect">
            <a:avLst/>
          </a:prstGeom>
        </p:spPr>
      </p:pic>
      <p:sp>
        <p:nvSpPr>
          <p:cNvPr id="257" name="Text 65"/>
          <p:cNvSpPr/>
          <p:nvPr/>
        </p:nvSpPr>
        <p:spPr>
          <a:xfrm>
            <a:off x="13008992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170121" y="7071289"/>
            <a:ext cx="1524140" cy="508750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61" y="7071289"/>
            <a:ext cx="1509311" cy="508750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084427" y="7580002"/>
            <a:ext cx="16119145" cy="508750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084427" y="7579984"/>
            <a:ext cx="5464997" cy="508750"/>
          </a:xfrm>
          <a:prstGeom prst="rect">
            <a:avLst/>
          </a:prstGeom>
        </p:spPr>
      </p:pic>
      <p:sp>
        <p:nvSpPr>
          <p:cNvPr id="262" name="Text 66"/>
          <p:cNvSpPr/>
          <p:nvPr/>
        </p:nvSpPr>
        <p:spPr>
          <a:xfrm>
            <a:off x="1245050" y="7700460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6" dirty="0"/>
          </a:p>
        </p:txBody>
      </p:sp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6549423" y="7579984"/>
            <a:ext cx="1524140" cy="508750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6644673" y="7703809"/>
            <a:ext cx="1333574" cy="267760"/>
          </a:xfrm>
          <a:prstGeom prst="rect">
            <a:avLst/>
          </a:prstGeom>
        </p:spPr>
      </p:pic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725003" y="7757368"/>
            <a:ext cx="160660" cy="160660"/>
          </a:xfrm>
          <a:prstGeom prst="rect">
            <a:avLst/>
          </a:prstGeom>
        </p:spPr>
      </p:pic>
      <p:sp>
        <p:nvSpPr>
          <p:cNvPr id="266" name="Text 67"/>
          <p:cNvSpPr/>
          <p:nvPr/>
        </p:nvSpPr>
        <p:spPr>
          <a:xfrm>
            <a:off x="6912434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8073563" y="7579984"/>
            <a:ext cx="1524140" cy="508750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8168813" y="7703809"/>
            <a:ext cx="1333570" cy="267760"/>
          </a:xfrm>
          <a:prstGeom prst="rect">
            <a:avLst/>
          </a:prstGeom>
        </p:spPr>
      </p:pic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249143" y="7757368"/>
            <a:ext cx="160660" cy="160660"/>
          </a:xfrm>
          <a:prstGeom prst="rect">
            <a:avLst/>
          </a:prstGeom>
        </p:spPr>
      </p:pic>
      <p:sp>
        <p:nvSpPr>
          <p:cNvPr id="270" name="Text 68"/>
          <p:cNvSpPr/>
          <p:nvPr/>
        </p:nvSpPr>
        <p:spPr>
          <a:xfrm>
            <a:off x="8436573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9597703" y="7579984"/>
            <a:ext cx="1524140" cy="508750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9692953" y="7703809"/>
            <a:ext cx="1333574" cy="267760"/>
          </a:xfrm>
          <a:prstGeom prst="rect">
            <a:avLst/>
          </a:prstGeom>
        </p:spPr>
      </p:pic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9773283" y="7757368"/>
            <a:ext cx="160660" cy="160660"/>
          </a:xfrm>
          <a:prstGeom prst="rect">
            <a:avLst/>
          </a:prstGeom>
        </p:spPr>
      </p:pic>
      <p:sp>
        <p:nvSpPr>
          <p:cNvPr id="274" name="Text 69"/>
          <p:cNvSpPr/>
          <p:nvPr/>
        </p:nvSpPr>
        <p:spPr>
          <a:xfrm>
            <a:off x="9960713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1121842" y="7579984"/>
            <a:ext cx="1524140" cy="508750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1217092" y="7703809"/>
            <a:ext cx="1333570" cy="267760"/>
          </a:xfrm>
          <a:prstGeom prst="rect">
            <a:avLst/>
          </a:prstGeom>
        </p:spPr>
      </p:pic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1297422" y="7757368"/>
            <a:ext cx="160660" cy="160660"/>
          </a:xfrm>
          <a:prstGeom prst="rect">
            <a:avLst/>
          </a:prstGeom>
        </p:spPr>
      </p:pic>
      <p:sp>
        <p:nvSpPr>
          <p:cNvPr id="278" name="Text 70"/>
          <p:cNvSpPr/>
          <p:nvPr/>
        </p:nvSpPr>
        <p:spPr>
          <a:xfrm>
            <a:off x="11484852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2645982" y="7579984"/>
            <a:ext cx="1524140" cy="508750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2741232" y="7703809"/>
            <a:ext cx="1333574" cy="267760"/>
          </a:xfrm>
          <a:prstGeom prst="rect">
            <a:avLst/>
          </a:prstGeom>
        </p:spPr>
      </p:pic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2821562" y="7757368"/>
            <a:ext cx="160660" cy="160660"/>
          </a:xfrm>
          <a:prstGeom prst="rect">
            <a:avLst/>
          </a:prstGeom>
        </p:spPr>
      </p:pic>
      <p:sp>
        <p:nvSpPr>
          <p:cNvPr id="282" name="Text 71"/>
          <p:cNvSpPr/>
          <p:nvPr/>
        </p:nvSpPr>
        <p:spPr>
          <a:xfrm>
            <a:off x="13008992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4170121" y="7579984"/>
            <a:ext cx="1524140" cy="508750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5694261" y="7579984"/>
            <a:ext cx="1509311" cy="508750"/>
          </a:xfrm>
          <a:prstGeom prst="rect">
            <a:avLst/>
          </a:prstGeom>
        </p:spPr>
      </p:pic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084427" y="8088753"/>
            <a:ext cx="16119145" cy="456865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084427" y="8088753"/>
            <a:ext cx="5464997" cy="456865"/>
          </a:xfrm>
          <a:prstGeom prst="rect">
            <a:avLst/>
          </a:prstGeom>
        </p:spPr>
      </p:pic>
      <p:sp>
        <p:nvSpPr>
          <p:cNvPr id="287" name="Text 72"/>
          <p:cNvSpPr/>
          <p:nvPr/>
        </p:nvSpPr>
        <p:spPr>
          <a:xfrm>
            <a:off x="1245050" y="8209248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6" dirty="0"/>
          </a:p>
        </p:txBody>
      </p:sp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6549423" y="8088753"/>
            <a:ext cx="1524140" cy="456865"/>
          </a:xfrm>
          <a:prstGeom prst="rect">
            <a:avLst/>
          </a:prstGeom>
        </p:spPr>
      </p:pic>
      <p:pic>
        <p:nvPicPr>
          <p:cNvPr id="289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6644673" y="8212578"/>
            <a:ext cx="1333574" cy="267760"/>
          </a:xfrm>
          <a:prstGeom prst="rect">
            <a:avLst/>
          </a:prstGeom>
        </p:spPr>
      </p:pic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6725003" y="8266137"/>
            <a:ext cx="160660" cy="160660"/>
          </a:xfrm>
          <a:prstGeom prst="rect">
            <a:avLst/>
          </a:prstGeom>
        </p:spPr>
      </p:pic>
      <p:sp>
        <p:nvSpPr>
          <p:cNvPr id="291" name="Text 73"/>
          <p:cNvSpPr/>
          <p:nvPr/>
        </p:nvSpPr>
        <p:spPr>
          <a:xfrm>
            <a:off x="6912434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073563" y="8088753"/>
            <a:ext cx="1524140" cy="456865"/>
          </a:xfrm>
          <a:prstGeom prst="rect">
            <a:avLst/>
          </a:prstGeom>
        </p:spPr>
      </p:pic>
      <p:pic>
        <p:nvPicPr>
          <p:cNvPr id="293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8168813" y="8212578"/>
            <a:ext cx="1333570" cy="267760"/>
          </a:xfrm>
          <a:prstGeom prst="rect">
            <a:avLst/>
          </a:prstGeom>
        </p:spPr>
      </p:pic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8249143" y="8266137"/>
            <a:ext cx="160660" cy="160660"/>
          </a:xfrm>
          <a:prstGeom prst="rect">
            <a:avLst/>
          </a:prstGeom>
        </p:spPr>
      </p:pic>
      <p:sp>
        <p:nvSpPr>
          <p:cNvPr id="295" name="Text 74"/>
          <p:cNvSpPr/>
          <p:nvPr/>
        </p:nvSpPr>
        <p:spPr>
          <a:xfrm>
            <a:off x="8436573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9597703" y="8088753"/>
            <a:ext cx="1524140" cy="456865"/>
          </a:xfrm>
          <a:prstGeom prst="rect">
            <a:avLst/>
          </a:prstGeom>
        </p:spPr>
      </p:pic>
      <p:pic>
        <p:nvPicPr>
          <p:cNvPr id="297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9692953" y="8212578"/>
            <a:ext cx="1333574" cy="267760"/>
          </a:xfrm>
          <a:prstGeom prst="rect">
            <a:avLst/>
          </a:prstGeom>
        </p:spPr>
      </p:pic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9773283" y="8266137"/>
            <a:ext cx="160660" cy="160660"/>
          </a:xfrm>
          <a:prstGeom prst="rect">
            <a:avLst/>
          </a:prstGeom>
        </p:spPr>
      </p:pic>
      <p:sp>
        <p:nvSpPr>
          <p:cNvPr id="299" name="Text 75"/>
          <p:cNvSpPr/>
          <p:nvPr/>
        </p:nvSpPr>
        <p:spPr>
          <a:xfrm>
            <a:off x="9960713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1121842" y="8088753"/>
            <a:ext cx="1524140" cy="456865"/>
          </a:xfrm>
          <a:prstGeom prst="rect">
            <a:avLst/>
          </a:prstGeom>
        </p:spPr>
      </p:pic>
      <p:pic>
        <p:nvPicPr>
          <p:cNvPr id="301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1217092" y="8212578"/>
            <a:ext cx="1333570" cy="267760"/>
          </a:xfrm>
          <a:prstGeom prst="rect">
            <a:avLst/>
          </a:prstGeom>
        </p:spPr>
      </p:pic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1297422" y="8266137"/>
            <a:ext cx="160660" cy="160660"/>
          </a:xfrm>
          <a:prstGeom prst="rect">
            <a:avLst/>
          </a:prstGeom>
        </p:spPr>
      </p:pic>
      <p:sp>
        <p:nvSpPr>
          <p:cNvPr id="303" name="Text 76"/>
          <p:cNvSpPr/>
          <p:nvPr/>
        </p:nvSpPr>
        <p:spPr>
          <a:xfrm>
            <a:off x="11484852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2645982" y="8088753"/>
            <a:ext cx="1524140" cy="456865"/>
          </a:xfrm>
          <a:prstGeom prst="rect">
            <a:avLst/>
          </a:prstGeom>
        </p:spPr>
      </p:pic>
      <p:pic>
        <p:nvPicPr>
          <p:cNvPr id="305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2741232" y="8212578"/>
            <a:ext cx="1333574" cy="267760"/>
          </a:xfrm>
          <a:prstGeom prst="rect">
            <a:avLst/>
          </a:prstGeom>
        </p:spPr>
      </p:pic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2821562" y="8266137"/>
            <a:ext cx="160660" cy="160660"/>
          </a:xfrm>
          <a:prstGeom prst="rect">
            <a:avLst/>
          </a:prstGeom>
        </p:spPr>
      </p:pic>
      <p:sp>
        <p:nvSpPr>
          <p:cNvPr id="307" name="Text 77"/>
          <p:cNvSpPr/>
          <p:nvPr/>
        </p:nvSpPr>
        <p:spPr>
          <a:xfrm>
            <a:off x="13008992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4170121" y="8088753"/>
            <a:ext cx="1524140" cy="456865"/>
          </a:xfrm>
          <a:prstGeom prst="rect">
            <a:avLst/>
          </a:prstGeom>
        </p:spPr>
      </p:pic>
      <p:pic>
        <p:nvPicPr>
          <p:cNvPr id="309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694261" y="8088753"/>
            <a:ext cx="1509311" cy="456865"/>
          </a:xfrm>
          <a:prstGeom prst="rect">
            <a:avLst/>
          </a:prstGeom>
        </p:spPr>
      </p:pic>
      <p:sp>
        <p:nvSpPr>
          <p:cNvPr id="310" name="Text 78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96012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15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78"/>
            <a:ext cx="5551729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85927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64" y="98315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608"/>
            <a:ext cx="214210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85927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21" y="98315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016608"/>
            <a:ext cx="214210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85927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73" y="98315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1016608"/>
            <a:ext cx="214210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85927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94" y="98315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1016608"/>
            <a:ext cx="214210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85927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59" y="98315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1016608"/>
            <a:ext cx="214210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85927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31" y="98315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1016608"/>
            <a:ext cx="214210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859278"/>
            <a:ext cx="1509815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68" y="98315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1016608"/>
            <a:ext cx="214210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3028950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1515387"/>
            <a:ext cx="16119145" cy="38491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1515387"/>
            <a:ext cx="5464997" cy="38491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1515387"/>
            <a:ext cx="1524140" cy="38491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3563" y="1515387"/>
            <a:ext cx="1524140" cy="38491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7703" y="1515387"/>
            <a:ext cx="1524140" cy="38491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21842" y="1515387"/>
            <a:ext cx="1524140" cy="38491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5982" y="1515387"/>
            <a:ext cx="1524140" cy="38491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70121" y="1515387"/>
            <a:ext cx="1524140" cy="38491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4261" y="1515387"/>
            <a:ext cx="1509311" cy="38491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4427" y="1553859"/>
            <a:ext cx="16119145" cy="508750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27" y="1553859"/>
            <a:ext cx="5464997" cy="508750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5050" y="1674354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9423" y="1553859"/>
            <a:ext cx="1524140" cy="508750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4673" y="1677684"/>
            <a:ext cx="1333574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5003" y="1731243"/>
            <a:ext cx="160660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12434" y="1691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73563" y="1553859"/>
            <a:ext cx="1524140" cy="508750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168813" y="1677684"/>
            <a:ext cx="1333570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249143" y="1731243"/>
            <a:ext cx="160660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436573" y="1691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7703" y="1553859"/>
            <a:ext cx="1524140" cy="508750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92953" y="1677684"/>
            <a:ext cx="1333574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73283" y="1731243"/>
            <a:ext cx="160660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60713" y="1691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21842" y="1553859"/>
            <a:ext cx="1524140" cy="508750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217092" y="1677684"/>
            <a:ext cx="1333570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297422" y="1731243"/>
            <a:ext cx="160660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484852" y="1691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5982" y="1553859"/>
            <a:ext cx="1524140" cy="508750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741232" y="1677684"/>
            <a:ext cx="1333574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821562" y="1731243"/>
            <a:ext cx="160660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008992" y="1691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70121" y="1553859"/>
            <a:ext cx="1524140" cy="508750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94261" y="1553859"/>
            <a:ext cx="1509311" cy="508750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84427" y="2062609"/>
            <a:ext cx="16119145" cy="508750"/>
          </a:xfrm>
          <a:prstGeom prst="rect">
            <a:avLst/>
          </a:prstGeom>
        </p:spPr>
      </p:pic>
      <p:pic>
        <p:nvPicPr>
          <p:cNvPr id="6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27" y="2062628"/>
            <a:ext cx="5464997" cy="508750"/>
          </a:xfrm>
          <a:prstGeom prst="rect">
            <a:avLst/>
          </a:prstGeom>
        </p:spPr>
      </p:pic>
      <p:sp>
        <p:nvSpPr>
          <p:cNvPr id="66" name="Text 15"/>
          <p:cNvSpPr/>
          <p:nvPr/>
        </p:nvSpPr>
        <p:spPr>
          <a:xfrm>
            <a:off x="1245050" y="2183141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6" dirty="0"/>
          </a:p>
        </p:txBody>
      </p:sp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49423" y="2062628"/>
            <a:ext cx="1524140" cy="508750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4673" y="2186453"/>
            <a:ext cx="1333574" cy="267760"/>
          </a:xfrm>
          <a:prstGeom prst="rect">
            <a:avLst/>
          </a:prstGeom>
        </p:spPr>
      </p:pic>
      <p:pic>
        <p:nvPicPr>
          <p:cNvPr id="69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725003" y="2240012"/>
            <a:ext cx="160660" cy="160660"/>
          </a:xfrm>
          <a:prstGeom prst="rect">
            <a:avLst/>
          </a:prstGeom>
        </p:spPr>
      </p:pic>
      <p:sp>
        <p:nvSpPr>
          <p:cNvPr id="70" name="Text 16"/>
          <p:cNvSpPr/>
          <p:nvPr/>
        </p:nvSpPr>
        <p:spPr>
          <a:xfrm>
            <a:off x="6912434" y="2199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73563" y="2062628"/>
            <a:ext cx="1524140" cy="508750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168813" y="2186453"/>
            <a:ext cx="1333570" cy="267760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249143" y="2240012"/>
            <a:ext cx="160660" cy="160660"/>
          </a:xfrm>
          <a:prstGeom prst="rect">
            <a:avLst/>
          </a:prstGeom>
        </p:spPr>
      </p:pic>
      <p:sp>
        <p:nvSpPr>
          <p:cNvPr id="74" name="Text 17"/>
          <p:cNvSpPr/>
          <p:nvPr/>
        </p:nvSpPr>
        <p:spPr>
          <a:xfrm>
            <a:off x="8436573" y="2199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7703" y="2062628"/>
            <a:ext cx="1524140" cy="508750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9692953" y="2186453"/>
            <a:ext cx="1333574" cy="267760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773283" y="2240012"/>
            <a:ext cx="160660" cy="160660"/>
          </a:xfrm>
          <a:prstGeom prst="rect">
            <a:avLst/>
          </a:prstGeom>
        </p:spPr>
      </p:pic>
      <p:sp>
        <p:nvSpPr>
          <p:cNvPr id="78" name="Text 18"/>
          <p:cNvSpPr/>
          <p:nvPr/>
        </p:nvSpPr>
        <p:spPr>
          <a:xfrm>
            <a:off x="9960713" y="2199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121842" y="2062628"/>
            <a:ext cx="1524140" cy="508750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217092" y="2186453"/>
            <a:ext cx="1333570" cy="267760"/>
          </a:xfrm>
          <a:prstGeom prst="rect">
            <a:avLst/>
          </a:prstGeom>
        </p:spPr>
      </p:pic>
      <p:pic>
        <p:nvPicPr>
          <p:cNvPr id="81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297422" y="2240012"/>
            <a:ext cx="160660" cy="160660"/>
          </a:xfrm>
          <a:prstGeom prst="rect">
            <a:avLst/>
          </a:prstGeom>
        </p:spPr>
      </p:pic>
      <p:sp>
        <p:nvSpPr>
          <p:cNvPr id="82" name="Text 19"/>
          <p:cNvSpPr/>
          <p:nvPr/>
        </p:nvSpPr>
        <p:spPr>
          <a:xfrm>
            <a:off x="11484852" y="2199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645982" y="2062628"/>
            <a:ext cx="1524140" cy="508750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2741232" y="2186453"/>
            <a:ext cx="1333574" cy="267760"/>
          </a:xfrm>
          <a:prstGeom prst="rect">
            <a:avLst/>
          </a:prstGeom>
        </p:spPr>
      </p:pic>
      <p:pic>
        <p:nvPicPr>
          <p:cNvPr id="85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821562" y="2240012"/>
            <a:ext cx="160660" cy="160660"/>
          </a:xfrm>
          <a:prstGeom prst="rect">
            <a:avLst/>
          </a:prstGeom>
        </p:spPr>
      </p:pic>
      <p:sp>
        <p:nvSpPr>
          <p:cNvPr id="86" name="Text 20"/>
          <p:cNvSpPr/>
          <p:nvPr/>
        </p:nvSpPr>
        <p:spPr>
          <a:xfrm>
            <a:off x="13008992" y="2199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170121" y="2062628"/>
            <a:ext cx="1524140" cy="508750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4261" y="2062628"/>
            <a:ext cx="1509311" cy="508750"/>
          </a:xfrm>
          <a:prstGeom prst="rect">
            <a:avLst/>
          </a:prstGeom>
        </p:spPr>
      </p:pic>
      <p:pic>
        <p:nvPicPr>
          <p:cNvPr id="89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71359"/>
            <a:ext cx="16119145" cy="508750"/>
          </a:xfrm>
          <a:prstGeom prst="rect">
            <a:avLst/>
          </a:prstGeom>
        </p:spPr>
      </p:pic>
      <p:pic>
        <p:nvPicPr>
          <p:cNvPr id="90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27" y="2571359"/>
            <a:ext cx="5464997" cy="508750"/>
          </a:xfrm>
          <a:prstGeom prst="rect">
            <a:avLst/>
          </a:prstGeom>
        </p:spPr>
      </p:pic>
      <p:sp>
        <p:nvSpPr>
          <p:cNvPr id="91" name="Text 21"/>
          <p:cNvSpPr/>
          <p:nvPr/>
        </p:nvSpPr>
        <p:spPr>
          <a:xfrm>
            <a:off x="1245050" y="2691836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6" dirty="0"/>
          </a:p>
        </p:txBody>
      </p:sp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9423" y="2571359"/>
            <a:ext cx="1524140" cy="508750"/>
          </a:xfrm>
          <a:prstGeom prst="rect">
            <a:avLst/>
          </a:prstGeom>
        </p:spPr>
      </p:pic>
      <p:pic>
        <p:nvPicPr>
          <p:cNvPr id="93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4673" y="2695184"/>
            <a:ext cx="1333574" cy="267760"/>
          </a:xfrm>
          <a:prstGeom prst="rect">
            <a:avLst/>
          </a:prstGeom>
        </p:spPr>
      </p:pic>
      <p:pic>
        <p:nvPicPr>
          <p:cNvPr id="94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5003" y="2748744"/>
            <a:ext cx="160660" cy="160660"/>
          </a:xfrm>
          <a:prstGeom prst="rect">
            <a:avLst/>
          </a:prstGeom>
        </p:spPr>
      </p:pic>
      <p:sp>
        <p:nvSpPr>
          <p:cNvPr id="95" name="Text 22"/>
          <p:cNvSpPr/>
          <p:nvPr/>
        </p:nvSpPr>
        <p:spPr>
          <a:xfrm>
            <a:off x="6912434" y="2708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73563" y="2571359"/>
            <a:ext cx="1524140" cy="508750"/>
          </a:xfrm>
          <a:prstGeom prst="rect">
            <a:avLst/>
          </a:prstGeom>
        </p:spPr>
      </p:pic>
      <p:pic>
        <p:nvPicPr>
          <p:cNvPr id="97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68813" y="2695184"/>
            <a:ext cx="1333570" cy="267760"/>
          </a:xfrm>
          <a:prstGeom prst="rect">
            <a:avLst/>
          </a:prstGeom>
        </p:spPr>
      </p:pic>
      <p:pic>
        <p:nvPicPr>
          <p:cNvPr id="98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49143" y="2748744"/>
            <a:ext cx="160660" cy="160660"/>
          </a:xfrm>
          <a:prstGeom prst="rect">
            <a:avLst/>
          </a:prstGeom>
        </p:spPr>
      </p:pic>
      <p:sp>
        <p:nvSpPr>
          <p:cNvPr id="99" name="Text 23"/>
          <p:cNvSpPr/>
          <p:nvPr/>
        </p:nvSpPr>
        <p:spPr>
          <a:xfrm>
            <a:off x="8436573" y="2708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7703" y="2571359"/>
            <a:ext cx="1524140" cy="508750"/>
          </a:xfrm>
          <a:prstGeom prst="rect">
            <a:avLst/>
          </a:prstGeom>
        </p:spPr>
      </p:pic>
      <p:pic>
        <p:nvPicPr>
          <p:cNvPr id="101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692953" y="2695184"/>
            <a:ext cx="1333574" cy="267760"/>
          </a:xfrm>
          <a:prstGeom prst="rect">
            <a:avLst/>
          </a:prstGeom>
        </p:spPr>
      </p:pic>
      <p:pic>
        <p:nvPicPr>
          <p:cNvPr id="102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773283" y="2748744"/>
            <a:ext cx="160660" cy="160660"/>
          </a:xfrm>
          <a:prstGeom prst="rect">
            <a:avLst/>
          </a:prstGeom>
        </p:spPr>
      </p:pic>
      <p:sp>
        <p:nvSpPr>
          <p:cNvPr id="103" name="Text 24"/>
          <p:cNvSpPr/>
          <p:nvPr/>
        </p:nvSpPr>
        <p:spPr>
          <a:xfrm>
            <a:off x="9960713" y="2708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21842" y="2571359"/>
            <a:ext cx="1524140" cy="508750"/>
          </a:xfrm>
          <a:prstGeom prst="rect">
            <a:avLst/>
          </a:prstGeom>
        </p:spPr>
      </p:pic>
      <p:pic>
        <p:nvPicPr>
          <p:cNvPr id="105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7092" y="2695184"/>
            <a:ext cx="1333570" cy="267760"/>
          </a:xfrm>
          <a:prstGeom prst="rect">
            <a:avLst/>
          </a:prstGeom>
        </p:spPr>
      </p:pic>
      <p:pic>
        <p:nvPicPr>
          <p:cNvPr id="106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7422" y="2748744"/>
            <a:ext cx="160660" cy="160660"/>
          </a:xfrm>
          <a:prstGeom prst="rect">
            <a:avLst/>
          </a:prstGeom>
        </p:spPr>
      </p:pic>
      <p:sp>
        <p:nvSpPr>
          <p:cNvPr id="107" name="Text 25"/>
          <p:cNvSpPr/>
          <p:nvPr/>
        </p:nvSpPr>
        <p:spPr>
          <a:xfrm>
            <a:off x="11484852" y="2708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5982" y="2571359"/>
            <a:ext cx="1524140" cy="508750"/>
          </a:xfrm>
          <a:prstGeom prst="rect">
            <a:avLst/>
          </a:prstGeom>
        </p:spPr>
      </p:pic>
      <p:pic>
        <p:nvPicPr>
          <p:cNvPr id="109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41232" y="2695184"/>
            <a:ext cx="1333574" cy="267760"/>
          </a:xfrm>
          <a:prstGeom prst="rect">
            <a:avLst/>
          </a:prstGeom>
        </p:spPr>
      </p:pic>
      <p:pic>
        <p:nvPicPr>
          <p:cNvPr id="110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21562" y="2748744"/>
            <a:ext cx="160660" cy="160660"/>
          </a:xfrm>
          <a:prstGeom prst="rect">
            <a:avLst/>
          </a:prstGeom>
        </p:spPr>
      </p:pic>
      <p:sp>
        <p:nvSpPr>
          <p:cNvPr id="111" name="Text 26"/>
          <p:cNvSpPr/>
          <p:nvPr/>
        </p:nvSpPr>
        <p:spPr>
          <a:xfrm>
            <a:off x="13008992" y="2708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70121" y="2571359"/>
            <a:ext cx="1524140" cy="508750"/>
          </a:xfrm>
          <a:prstGeom prst="rect">
            <a:avLst/>
          </a:prstGeom>
        </p:spPr>
      </p:pic>
      <p:pic>
        <p:nvPicPr>
          <p:cNvPr id="113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4261" y="2571359"/>
            <a:ext cx="1509311" cy="508750"/>
          </a:xfrm>
          <a:prstGeom prst="rect">
            <a:avLst/>
          </a:prstGeom>
        </p:spPr>
      </p:pic>
      <p:pic>
        <p:nvPicPr>
          <p:cNvPr id="114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4427" y="3080091"/>
            <a:ext cx="16119145" cy="508750"/>
          </a:xfrm>
          <a:prstGeom prst="rect">
            <a:avLst/>
          </a:prstGeom>
        </p:spPr>
      </p:pic>
      <p:pic>
        <p:nvPicPr>
          <p:cNvPr id="115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084427" y="3080091"/>
            <a:ext cx="5464997" cy="508750"/>
          </a:xfrm>
          <a:prstGeom prst="rect">
            <a:avLst/>
          </a:prstGeom>
        </p:spPr>
      </p:pic>
      <p:sp>
        <p:nvSpPr>
          <p:cNvPr id="116" name="Text 27"/>
          <p:cNvSpPr/>
          <p:nvPr/>
        </p:nvSpPr>
        <p:spPr>
          <a:xfrm>
            <a:off x="1245050" y="3200586"/>
            <a:ext cx="187023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Recurrent Payments</a:t>
            </a:r>
            <a:endParaRPr lang="en-US" sz="1476" dirty="0"/>
          </a:p>
        </p:txBody>
      </p:sp>
      <p:pic>
        <p:nvPicPr>
          <p:cNvPr id="117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549423" y="3080091"/>
            <a:ext cx="1524140" cy="508750"/>
          </a:xfrm>
          <a:prstGeom prst="rect">
            <a:avLst/>
          </a:prstGeom>
        </p:spPr>
      </p:pic>
      <p:pic>
        <p:nvPicPr>
          <p:cNvPr id="118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644673" y="3203916"/>
            <a:ext cx="1333574" cy="267760"/>
          </a:xfrm>
          <a:prstGeom prst="rect">
            <a:avLst/>
          </a:prstGeom>
        </p:spPr>
      </p:pic>
      <p:pic>
        <p:nvPicPr>
          <p:cNvPr id="119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725003" y="3257476"/>
            <a:ext cx="160660" cy="160660"/>
          </a:xfrm>
          <a:prstGeom prst="rect">
            <a:avLst/>
          </a:prstGeom>
        </p:spPr>
      </p:pic>
      <p:sp>
        <p:nvSpPr>
          <p:cNvPr id="120" name="Text 28"/>
          <p:cNvSpPr/>
          <p:nvPr/>
        </p:nvSpPr>
        <p:spPr>
          <a:xfrm>
            <a:off x="6912434" y="32173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073563" y="3080091"/>
            <a:ext cx="1524140" cy="508750"/>
          </a:xfrm>
          <a:prstGeom prst="rect">
            <a:avLst/>
          </a:prstGeom>
        </p:spPr>
      </p:pic>
      <p:pic>
        <p:nvPicPr>
          <p:cNvPr id="122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8168813" y="3203916"/>
            <a:ext cx="1333570" cy="267760"/>
          </a:xfrm>
          <a:prstGeom prst="rect">
            <a:avLst/>
          </a:prstGeom>
        </p:spPr>
      </p:pic>
      <p:pic>
        <p:nvPicPr>
          <p:cNvPr id="123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249143" y="3257476"/>
            <a:ext cx="160660" cy="160660"/>
          </a:xfrm>
          <a:prstGeom prst="rect">
            <a:avLst/>
          </a:prstGeom>
        </p:spPr>
      </p:pic>
      <p:sp>
        <p:nvSpPr>
          <p:cNvPr id="124" name="Text 29"/>
          <p:cNvSpPr/>
          <p:nvPr/>
        </p:nvSpPr>
        <p:spPr>
          <a:xfrm>
            <a:off x="8436573" y="32173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597703" y="3080091"/>
            <a:ext cx="1524140" cy="508750"/>
          </a:xfrm>
          <a:prstGeom prst="rect">
            <a:avLst/>
          </a:prstGeom>
        </p:spPr>
      </p:pic>
      <p:pic>
        <p:nvPicPr>
          <p:cNvPr id="126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9692953" y="3203916"/>
            <a:ext cx="1333574" cy="267760"/>
          </a:xfrm>
          <a:prstGeom prst="rect">
            <a:avLst/>
          </a:prstGeom>
        </p:spPr>
      </p:pic>
      <p:pic>
        <p:nvPicPr>
          <p:cNvPr id="127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773283" y="3257476"/>
            <a:ext cx="160660" cy="160660"/>
          </a:xfrm>
          <a:prstGeom prst="rect">
            <a:avLst/>
          </a:prstGeom>
        </p:spPr>
      </p:pic>
      <p:sp>
        <p:nvSpPr>
          <p:cNvPr id="128" name="Text 30"/>
          <p:cNvSpPr/>
          <p:nvPr/>
        </p:nvSpPr>
        <p:spPr>
          <a:xfrm>
            <a:off x="9960713" y="32173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21842" y="3080091"/>
            <a:ext cx="1524140" cy="508750"/>
          </a:xfrm>
          <a:prstGeom prst="rect">
            <a:avLst/>
          </a:prstGeom>
        </p:spPr>
      </p:pic>
      <p:pic>
        <p:nvPicPr>
          <p:cNvPr id="130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217092" y="3203916"/>
            <a:ext cx="1333570" cy="267760"/>
          </a:xfrm>
          <a:prstGeom prst="rect">
            <a:avLst/>
          </a:prstGeom>
        </p:spPr>
      </p:pic>
      <p:pic>
        <p:nvPicPr>
          <p:cNvPr id="131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297422" y="3257476"/>
            <a:ext cx="160660" cy="160660"/>
          </a:xfrm>
          <a:prstGeom prst="rect">
            <a:avLst/>
          </a:prstGeom>
        </p:spPr>
      </p:pic>
      <p:sp>
        <p:nvSpPr>
          <p:cNvPr id="132" name="Text 31"/>
          <p:cNvSpPr/>
          <p:nvPr/>
        </p:nvSpPr>
        <p:spPr>
          <a:xfrm>
            <a:off x="11484852" y="32173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5982" y="3080091"/>
            <a:ext cx="1524140" cy="508750"/>
          </a:xfrm>
          <a:prstGeom prst="rect">
            <a:avLst/>
          </a:prstGeom>
        </p:spPr>
      </p:pic>
      <p:pic>
        <p:nvPicPr>
          <p:cNvPr id="134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2741232" y="3203916"/>
            <a:ext cx="1333574" cy="267760"/>
          </a:xfrm>
          <a:prstGeom prst="rect">
            <a:avLst/>
          </a:prstGeom>
        </p:spPr>
      </p:pic>
      <p:pic>
        <p:nvPicPr>
          <p:cNvPr id="135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821562" y="3257476"/>
            <a:ext cx="160660" cy="160660"/>
          </a:xfrm>
          <a:prstGeom prst="rect">
            <a:avLst/>
          </a:prstGeom>
        </p:spPr>
      </p:pic>
      <p:sp>
        <p:nvSpPr>
          <p:cNvPr id="136" name="Text 32"/>
          <p:cNvSpPr/>
          <p:nvPr/>
        </p:nvSpPr>
        <p:spPr>
          <a:xfrm>
            <a:off x="13008992" y="32173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170121" y="3080091"/>
            <a:ext cx="1524140" cy="508750"/>
          </a:xfrm>
          <a:prstGeom prst="rect">
            <a:avLst/>
          </a:prstGeom>
        </p:spPr>
      </p:pic>
      <p:pic>
        <p:nvPicPr>
          <p:cNvPr id="138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4261" y="3080091"/>
            <a:ext cx="1509311" cy="508750"/>
          </a:xfrm>
          <a:prstGeom prst="rect">
            <a:avLst/>
          </a:prstGeom>
        </p:spPr>
      </p:pic>
      <p:pic>
        <p:nvPicPr>
          <p:cNvPr id="139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27" y="3588841"/>
            <a:ext cx="16119145" cy="508750"/>
          </a:xfrm>
          <a:prstGeom prst="rect">
            <a:avLst/>
          </a:prstGeom>
        </p:spPr>
      </p:pic>
      <p:pic>
        <p:nvPicPr>
          <p:cNvPr id="140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4427" y="3588860"/>
            <a:ext cx="5464997" cy="508750"/>
          </a:xfrm>
          <a:prstGeom prst="rect">
            <a:avLst/>
          </a:prstGeom>
        </p:spPr>
      </p:pic>
      <p:sp>
        <p:nvSpPr>
          <p:cNvPr id="141" name="Text 33"/>
          <p:cNvSpPr/>
          <p:nvPr/>
        </p:nvSpPr>
        <p:spPr>
          <a:xfrm>
            <a:off x="1245050" y="3709374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6" dirty="0"/>
          </a:p>
        </p:txBody>
      </p:sp>
      <p:pic>
        <p:nvPicPr>
          <p:cNvPr id="142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9423" y="3588860"/>
            <a:ext cx="1524140" cy="508750"/>
          </a:xfrm>
          <a:prstGeom prst="rect">
            <a:avLst/>
          </a:prstGeom>
        </p:spPr>
      </p:pic>
      <p:pic>
        <p:nvPicPr>
          <p:cNvPr id="143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644673" y="3712685"/>
            <a:ext cx="1333574" cy="267760"/>
          </a:xfrm>
          <a:prstGeom prst="rect">
            <a:avLst/>
          </a:prstGeom>
        </p:spPr>
      </p:pic>
      <p:pic>
        <p:nvPicPr>
          <p:cNvPr id="144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6725003" y="3766245"/>
            <a:ext cx="160660" cy="160660"/>
          </a:xfrm>
          <a:prstGeom prst="rect">
            <a:avLst/>
          </a:prstGeom>
        </p:spPr>
      </p:pic>
      <p:sp>
        <p:nvSpPr>
          <p:cNvPr id="145" name="Text 34"/>
          <p:cNvSpPr/>
          <p:nvPr/>
        </p:nvSpPr>
        <p:spPr>
          <a:xfrm>
            <a:off x="6912434" y="37260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073563" y="3588860"/>
            <a:ext cx="1524140" cy="508750"/>
          </a:xfrm>
          <a:prstGeom prst="rect">
            <a:avLst/>
          </a:prstGeom>
        </p:spPr>
      </p:pic>
      <p:pic>
        <p:nvPicPr>
          <p:cNvPr id="147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168813" y="3712685"/>
            <a:ext cx="1333570" cy="267760"/>
          </a:xfrm>
          <a:prstGeom prst="rect">
            <a:avLst/>
          </a:prstGeom>
        </p:spPr>
      </p:pic>
      <p:pic>
        <p:nvPicPr>
          <p:cNvPr id="148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8249143" y="3766245"/>
            <a:ext cx="160660" cy="160660"/>
          </a:xfrm>
          <a:prstGeom prst="rect">
            <a:avLst/>
          </a:prstGeom>
        </p:spPr>
      </p:pic>
      <p:sp>
        <p:nvSpPr>
          <p:cNvPr id="149" name="Text 35"/>
          <p:cNvSpPr/>
          <p:nvPr/>
        </p:nvSpPr>
        <p:spPr>
          <a:xfrm>
            <a:off x="8436573" y="37260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597703" y="3588860"/>
            <a:ext cx="1524140" cy="508750"/>
          </a:xfrm>
          <a:prstGeom prst="rect">
            <a:avLst/>
          </a:prstGeom>
        </p:spPr>
      </p:pic>
      <p:pic>
        <p:nvPicPr>
          <p:cNvPr id="151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692953" y="3712685"/>
            <a:ext cx="1333574" cy="267760"/>
          </a:xfrm>
          <a:prstGeom prst="rect">
            <a:avLst/>
          </a:prstGeom>
        </p:spPr>
      </p:pic>
      <p:pic>
        <p:nvPicPr>
          <p:cNvPr id="152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9773283" y="3766245"/>
            <a:ext cx="160660" cy="160660"/>
          </a:xfrm>
          <a:prstGeom prst="rect">
            <a:avLst/>
          </a:prstGeom>
        </p:spPr>
      </p:pic>
      <p:sp>
        <p:nvSpPr>
          <p:cNvPr id="153" name="Text 36"/>
          <p:cNvSpPr/>
          <p:nvPr/>
        </p:nvSpPr>
        <p:spPr>
          <a:xfrm>
            <a:off x="9960713" y="37260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121842" y="3588860"/>
            <a:ext cx="1524140" cy="508750"/>
          </a:xfrm>
          <a:prstGeom prst="rect">
            <a:avLst/>
          </a:prstGeom>
        </p:spPr>
      </p:pic>
      <p:pic>
        <p:nvPicPr>
          <p:cNvPr id="155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17092" y="3712685"/>
            <a:ext cx="1333570" cy="267760"/>
          </a:xfrm>
          <a:prstGeom prst="rect">
            <a:avLst/>
          </a:prstGeom>
        </p:spPr>
      </p:pic>
      <p:pic>
        <p:nvPicPr>
          <p:cNvPr id="156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1297422" y="3766245"/>
            <a:ext cx="160660" cy="160660"/>
          </a:xfrm>
          <a:prstGeom prst="rect">
            <a:avLst/>
          </a:prstGeom>
        </p:spPr>
      </p:pic>
      <p:sp>
        <p:nvSpPr>
          <p:cNvPr id="157" name="Text 37"/>
          <p:cNvSpPr/>
          <p:nvPr/>
        </p:nvSpPr>
        <p:spPr>
          <a:xfrm>
            <a:off x="11484852" y="37260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645982" y="3588860"/>
            <a:ext cx="1524140" cy="508750"/>
          </a:xfrm>
          <a:prstGeom prst="rect">
            <a:avLst/>
          </a:prstGeom>
        </p:spPr>
      </p:pic>
      <p:pic>
        <p:nvPicPr>
          <p:cNvPr id="159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741232" y="3712685"/>
            <a:ext cx="1333574" cy="267760"/>
          </a:xfrm>
          <a:prstGeom prst="rect">
            <a:avLst/>
          </a:prstGeom>
        </p:spPr>
      </p:pic>
      <p:pic>
        <p:nvPicPr>
          <p:cNvPr id="160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2821562" y="3766245"/>
            <a:ext cx="160660" cy="160660"/>
          </a:xfrm>
          <a:prstGeom prst="rect">
            <a:avLst/>
          </a:prstGeom>
        </p:spPr>
      </p:pic>
      <p:sp>
        <p:nvSpPr>
          <p:cNvPr id="161" name="Text 38"/>
          <p:cNvSpPr/>
          <p:nvPr/>
        </p:nvSpPr>
        <p:spPr>
          <a:xfrm>
            <a:off x="13008992" y="37260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170121" y="3588860"/>
            <a:ext cx="1524140" cy="508750"/>
          </a:xfrm>
          <a:prstGeom prst="rect">
            <a:avLst/>
          </a:prstGeom>
        </p:spPr>
      </p:pic>
      <p:pic>
        <p:nvPicPr>
          <p:cNvPr id="163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5694261" y="3588860"/>
            <a:ext cx="1509311" cy="508750"/>
          </a:xfrm>
          <a:prstGeom prst="rect">
            <a:avLst/>
          </a:prstGeom>
        </p:spPr>
      </p:pic>
      <p:pic>
        <p:nvPicPr>
          <p:cNvPr id="164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084427" y="4097592"/>
            <a:ext cx="16119145" cy="433350"/>
          </a:xfrm>
          <a:prstGeom prst="rect">
            <a:avLst/>
          </a:prstGeom>
        </p:spPr>
      </p:pic>
      <p:pic>
        <p:nvPicPr>
          <p:cNvPr id="165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084427" y="4097592"/>
            <a:ext cx="5464997" cy="433350"/>
          </a:xfrm>
          <a:prstGeom prst="rect">
            <a:avLst/>
          </a:prstGeom>
        </p:spPr>
      </p:pic>
      <p:sp>
        <p:nvSpPr>
          <p:cNvPr id="166" name="Text 39"/>
          <p:cNvSpPr/>
          <p:nvPr/>
        </p:nvSpPr>
        <p:spPr>
          <a:xfrm>
            <a:off x="1245050" y="4218068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6" dirty="0"/>
          </a:p>
        </p:txBody>
      </p:sp>
      <p:pic>
        <p:nvPicPr>
          <p:cNvPr id="167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6549423" y="4097592"/>
            <a:ext cx="1524140" cy="433350"/>
          </a:xfrm>
          <a:prstGeom prst="rect">
            <a:avLst/>
          </a:prstGeom>
        </p:spPr>
      </p:pic>
      <p:pic>
        <p:nvPicPr>
          <p:cNvPr id="168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6644673" y="4221417"/>
            <a:ext cx="1333574" cy="267760"/>
          </a:xfrm>
          <a:prstGeom prst="rect">
            <a:avLst/>
          </a:prstGeom>
        </p:spPr>
      </p:pic>
      <p:pic>
        <p:nvPicPr>
          <p:cNvPr id="169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6725003" y="4274976"/>
            <a:ext cx="160660" cy="160660"/>
          </a:xfrm>
          <a:prstGeom prst="rect">
            <a:avLst/>
          </a:prstGeom>
        </p:spPr>
      </p:pic>
      <p:sp>
        <p:nvSpPr>
          <p:cNvPr id="170" name="Text 40"/>
          <p:cNvSpPr/>
          <p:nvPr/>
        </p:nvSpPr>
        <p:spPr>
          <a:xfrm>
            <a:off x="6912434" y="4234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8073563" y="4097592"/>
            <a:ext cx="1524140" cy="433350"/>
          </a:xfrm>
          <a:prstGeom prst="rect">
            <a:avLst/>
          </a:prstGeom>
        </p:spPr>
      </p:pic>
      <p:pic>
        <p:nvPicPr>
          <p:cNvPr id="172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8168813" y="4221417"/>
            <a:ext cx="1333570" cy="267760"/>
          </a:xfrm>
          <a:prstGeom prst="rect">
            <a:avLst/>
          </a:prstGeom>
        </p:spPr>
      </p:pic>
      <p:pic>
        <p:nvPicPr>
          <p:cNvPr id="173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8249143" y="4274976"/>
            <a:ext cx="160660" cy="160660"/>
          </a:xfrm>
          <a:prstGeom prst="rect">
            <a:avLst/>
          </a:prstGeom>
        </p:spPr>
      </p:pic>
      <p:sp>
        <p:nvSpPr>
          <p:cNvPr id="174" name="Text 41"/>
          <p:cNvSpPr/>
          <p:nvPr/>
        </p:nvSpPr>
        <p:spPr>
          <a:xfrm>
            <a:off x="8436573" y="4234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9597703" y="4097592"/>
            <a:ext cx="1524140" cy="433350"/>
          </a:xfrm>
          <a:prstGeom prst="rect">
            <a:avLst/>
          </a:prstGeom>
        </p:spPr>
      </p:pic>
      <p:pic>
        <p:nvPicPr>
          <p:cNvPr id="176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9692953" y="4221417"/>
            <a:ext cx="1333574" cy="267760"/>
          </a:xfrm>
          <a:prstGeom prst="rect">
            <a:avLst/>
          </a:prstGeom>
        </p:spPr>
      </p:pic>
      <p:pic>
        <p:nvPicPr>
          <p:cNvPr id="177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9773283" y="4274976"/>
            <a:ext cx="160660" cy="160660"/>
          </a:xfrm>
          <a:prstGeom prst="rect">
            <a:avLst/>
          </a:prstGeom>
        </p:spPr>
      </p:pic>
      <p:sp>
        <p:nvSpPr>
          <p:cNvPr id="178" name="Text 42"/>
          <p:cNvSpPr/>
          <p:nvPr/>
        </p:nvSpPr>
        <p:spPr>
          <a:xfrm>
            <a:off x="9960713" y="4234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1121842" y="4097592"/>
            <a:ext cx="1524140" cy="433350"/>
          </a:xfrm>
          <a:prstGeom prst="rect">
            <a:avLst/>
          </a:prstGeom>
        </p:spPr>
      </p:pic>
      <p:pic>
        <p:nvPicPr>
          <p:cNvPr id="180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1217092" y="4221417"/>
            <a:ext cx="1333570" cy="267760"/>
          </a:xfrm>
          <a:prstGeom prst="rect">
            <a:avLst/>
          </a:prstGeom>
        </p:spPr>
      </p:pic>
      <p:pic>
        <p:nvPicPr>
          <p:cNvPr id="181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1297422" y="4274976"/>
            <a:ext cx="160660" cy="160660"/>
          </a:xfrm>
          <a:prstGeom prst="rect">
            <a:avLst/>
          </a:prstGeom>
        </p:spPr>
      </p:pic>
      <p:sp>
        <p:nvSpPr>
          <p:cNvPr id="182" name="Text 43"/>
          <p:cNvSpPr/>
          <p:nvPr/>
        </p:nvSpPr>
        <p:spPr>
          <a:xfrm>
            <a:off x="11484852" y="4234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2645982" y="4097592"/>
            <a:ext cx="1524140" cy="433350"/>
          </a:xfrm>
          <a:prstGeom prst="rect">
            <a:avLst/>
          </a:prstGeom>
        </p:spPr>
      </p:pic>
      <p:pic>
        <p:nvPicPr>
          <p:cNvPr id="184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2741232" y="4221417"/>
            <a:ext cx="1333574" cy="267760"/>
          </a:xfrm>
          <a:prstGeom prst="rect">
            <a:avLst/>
          </a:prstGeom>
        </p:spPr>
      </p:pic>
      <p:pic>
        <p:nvPicPr>
          <p:cNvPr id="185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2821562" y="4274976"/>
            <a:ext cx="160660" cy="160660"/>
          </a:xfrm>
          <a:prstGeom prst="rect">
            <a:avLst/>
          </a:prstGeom>
        </p:spPr>
      </p:pic>
      <p:sp>
        <p:nvSpPr>
          <p:cNvPr id="186" name="Text 44"/>
          <p:cNvSpPr/>
          <p:nvPr/>
        </p:nvSpPr>
        <p:spPr>
          <a:xfrm>
            <a:off x="13008992" y="4234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4170121" y="4097592"/>
            <a:ext cx="1524140" cy="433350"/>
          </a:xfrm>
          <a:prstGeom prst="rect">
            <a:avLst/>
          </a:prstGeom>
        </p:spPr>
      </p:pic>
      <p:pic>
        <p:nvPicPr>
          <p:cNvPr id="188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5694261" y="4097592"/>
            <a:ext cx="1509311" cy="4333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2026-07-06T13:37:43Z</dcterms:created>
  <dcterms:modified xsi:type="dcterms:W3CDTF">2026-07-06T13:37:43Z</dcterms:modified>
</cp:coreProperties>
</file>