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slideLayout" Target="../slideLayouts/slideLayout1.xml"/><Relationship Id="rId23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slideLayout" Target="../slideLayouts/slideLayout1.xml"/><Relationship Id="rId125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0" y="830089"/>
            <a:ext cx="17216961" cy="9382981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1365610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081962" y="5636382"/>
            <a:ext cx="2230279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Auttar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52" y="6822132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TEF-based payment integration platform that connects merchant POS systems to multiple acquiring networks through a single standardized layer.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281863" y="7360183"/>
            <a:ext cx="391048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#omnichannel #allsegments #allindustries 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7989252" y="8386167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8963132" y="8386167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40" y="8386167"/>
            <a:ext cx="32131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706" y="1987786"/>
            <a:ext cx="3748639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56017" y="230910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Unified &amp; Standardized Integration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5556019" y="3809181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Connect your POS systems to multiple acquiring networks through a single technical layer, eliminating the complexity of managing multiple integrations.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4655" y="1987786"/>
            <a:ext cx="3748639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625966" y="230910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Multi-Acquirer Orchestration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9625968" y="3380556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Intelligently manage and route your payment transactions across different processors, optimizing your business's operational efficiency.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706" y="5656101"/>
            <a:ext cx="3748639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556019" y="5977421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Centralized Visibility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5556019" y="704887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Access a unified, real-time view of all your transactions, making it easier to control data and make informed decisions without information silos.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4655" y="5656101"/>
            <a:ext cx="3748639" cy="3346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625968" y="5977421"/>
            <a:ext cx="306585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Total Operational Continuity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9625968" y="704887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Upgrade your payment infrastructure without disrupting your existing authorization, clearing, or settlement flows. Frictionless implementation.</a:t>
            </a:r>
            <a:endParaRPr lang="en-US" sz="1476" dirty="0"/>
          </a:p>
        </p:txBody>
      </p:sp>
      <p:sp>
        <p:nvSpPr>
          <p:cNvPr id="16" name="Text 9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17" name="Text 10"/>
          <p:cNvSpPr/>
          <p:nvPr/>
        </p:nvSpPr>
        <p:spPr>
          <a:xfrm>
            <a:off x="1959193" y="321320"/>
            <a:ext cx="670084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670084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39" y="752289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39" y="1668996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2311747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5" y="2311710"/>
            <a:ext cx="5551729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3" y="2311710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52" y="243553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39" y="2469021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4" y="2311710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16" y="243553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2469021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65" y="2311710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382" y="243553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0" y="2469021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66" y="2311710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6989" y="243553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3" y="2469021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67" y="2311710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1" y="243553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5" y="2469021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68" y="2311710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9" y="243553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21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68" y="2311710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53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1" y="2469021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39" y="2954462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2967856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2967856"/>
            <a:ext cx="5464997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59" y="3128516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2967856"/>
            <a:ext cx="1524140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4673" y="3101206"/>
            <a:ext cx="1333570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25003" y="3154784"/>
            <a:ext cx="160656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6912436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63" y="2967856"/>
            <a:ext cx="1524140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68813" y="3101206"/>
            <a:ext cx="1333570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49143" y="3154784"/>
            <a:ext cx="160656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36576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03" y="2967856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692953" y="3101206"/>
            <a:ext cx="1333570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773283" y="3154784"/>
            <a:ext cx="160656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9960715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42" y="2967856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17092" y="3101206"/>
            <a:ext cx="1333570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297422" y="3154784"/>
            <a:ext cx="160656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484855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5982" y="2967856"/>
            <a:ext cx="1524140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32" y="3101206"/>
            <a:ext cx="1333570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62" y="3154784"/>
            <a:ext cx="160656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8994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21" y="2967856"/>
            <a:ext cx="1524140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5694261" y="2967856"/>
            <a:ext cx="1509311" cy="542218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084427" y="3510074"/>
            <a:ext cx="16119145" cy="508744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84427" y="3510074"/>
            <a:ext cx="5464997" cy="508744"/>
          </a:xfrm>
          <a:prstGeom prst="rect">
            <a:avLst/>
          </a:prstGeom>
        </p:spPr>
      </p:pic>
      <p:sp>
        <p:nvSpPr>
          <p:cNvPr id="59" name="Text 17"/>
          <p:cNvSpPr/>
          <p:nvPr/>
        </p:nvSpPr>
        <p:spPr>
          <a:xfrm>
            <a:off x="1245050" y="363055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6549423" y="3510074"/>
            <a:ext cx="1524140" cy="508744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44673" y="3633899"/>
            <a:ext cx="1333570" cy="267760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725003" y="3687477"/>
            <a:ext cx="160656" cy="160660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6912436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8073563" y="3510074"/>
            <a:ext cx="1524140" cy="508744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8168813" y="3633899"/>
            <a:ext cx="1333570" cy="267760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249143" y="3687477"/>
            <a:ext cx="160656" cy="160660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8436576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9597703" y="3510074"/>
            <a:ext cx="1524140" cy="508744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9692953" y="3633899"/>
            <a:ext cx="1333570" cy="267760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9773283" y="3687477"/>
            <a:ext cx="160656" cy="160660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9960715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1121842" y="3510074"/>
            <a:ext cx="1524140" cy="508744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1217092" y="3633899"/>
            <a:ext cx="1333570" cy="267760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11297422" y="3687477"/>
            <a:ext cx="160656" cy="160660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11484855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2645982" y="3510074"/>
            <a:ext cx="1524140" cy="508744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2741232" y="3633899"/>
            <a:ext cx="1333570" cy="267760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2821562" y="3687477"/>
            <a:ext cx="160656" cy="160660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3008994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4170121" y="3510074"/>
            <a:ext cx="1524140" cy="508744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5694261" y="3510074"/>
            <a:ext cx="1509311" cy="508744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084427" y="4018806"/>
            <a:ext cx="16119145" cy="508744"/>
          </a:xfrm>
          <a:prstGeom prst="rect">
            <a:avLst/>
          </a:prstGeom>
        </p:spPr>
      </p:pic>
      <p:pic>
        <p:nvPicPr>
          <p:cNvPr id="83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084427" y="4018806"/>
            <a:ext cx="5464997" cy="508744"/>
          </a:xfrm>
          <a:prstGeom prst="rect">
            <a:avLst/>
          </a:prstGeom>
        </p:spPr>
      </p:pic>
      <p:sp>
        <p:nvSpPr>
          <p:cNvPr id="84" name="Text 23"/>
          <p:cNvSpPr/>
          <p:nvPr/>
        </p:nvSpPr>
        <p:spPr>
          <a:xfrm>
            <a:off x="1245050" y="4139319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549423" y="4018806"/>
            <a:ext cx="1524140" cy="508744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6644673" y="4142631"/>
            <a:ext cx="1333570" cy="267760"/>
          </a:xfrm>
          <a:prstGeom prst="rect">
            <a:avLst/>
          </a:prstGeom>
        </p:spPr>
      </p:pic>
      <p:pic>
        <p:nvPicPr>
          <p:cNvPr id="87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725003" y="4196209"/>
            <a:ext cx="160656" cy="160660"/>
          </a:xfrm>
          <a:prstGeom prst="rect">
            <a:avLst/>
          </a:prstGeom>
        </p:spPr>
      </p:pic>
      <p:sp>
        <p:nvSpPr>
          <p:cNvPr id="88" name="Text 24"/>
          <p:cNvSpPr/>
          <p:nvPr/>
        </p:nvSpPr>
        <p:spPr>
          <a:xfrm>
            <a:off x="6912436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073563" y="4018806"/>
            <a:ext cx="1524140" cy="508744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8168813" y="4142631"/>
            <a:ext cx="1333570" cy="267760"/>
          </a:xfrm>
          <a:prstGeom prst="rect">
            <a:avLst/>
          </a:prstGeom>
        </p:spPr>
      </p:pic>
      <p:pic>
        <p:nvPicPr>
          <p:cNvPr id="91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49143" y="4196209"/>
            <a:ext cx="160656" cy="160660"/>
          </a:xfrm>
          <a:prstGeom prst="rect">
            <a:avLst/>
          </a:prstGeom>
        </p:spPr>
      </p:pic>
      <p:sp>
        <p:nvSpPr>
          <p:cNvPr id="92" name="Text 25"/>
          <p:cNvSpPr/>
          <p:nvPr/>
        </p:nvSpPr>
        <p:spPr>
          <a:xfrm>
            <a:off x="8436576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9597703" y="4018806"/>
            <a:ext cx="1524140" cy="508744"/>
          </a:xfrm>
          <a:prstGeom prst="rect">
            <a:avLst/>
          </a:prstGeom>
        </p:spPr>
      </p:pic>
      <p:pic>
        <p:nvPicPr>
          <p:cNvPr id="94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9692953" y="4142631"/>
            <a:ext cx="1333570" cy="267760"/>
          </a:xfrm>
          <a:prstGeom prst="rect">
            <a:avLst/>
          </a:prstGeom>
        </p:spPr>
      </p:pic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9773283" y="4196209"/>
            <a:ext cx="160656" cy="160660"/>
          </a:xfrm>
          <a:prstGeom prst="rect">
            <a:avLst/>
          </a:prstGeom>
        </p:spPr>
      </p:pic>
      <p:sp>
        <p:nvSpPr>
          <p:cNvPr id="96" name="Text 26"/>
          <p:cNvSpPr/>
          <p:nvPr/>
        </p:nvSpPr>
        <p:spPr>
          <a:xfrm>
            <a:off x="9960715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1121842" y="4018806"/>
            <a:ext cx="1524140" cy="508744"/>
          </a:xfrm>
          <a:prstGeom prst="rect">
            <a:avLst/>
          </a:prstGeom>
        </p:spPr>
      </p:pic>
      <p:pic>
        <p:nvPicPr>
          <p:cNvPr id="98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1217092" y="4142631"/>
            <a:ext cx="1333570" cy="267760"/>
          </a:xfrm>
          <a:prstGeom prst="rect">
            <a:avLst/>
          </a:prstGeom>
        </p:spPr>
      </p:pic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1297422" y="4196209"/>
            <a:ext cx="160656" cy="160660"/>
          </a:xfrm>
          <a:prstGeom prst="rect">
            <a:avLst/>
          </a:prstGeom>
        </p:spPr>
      </p:pic>
      <p:sp>
        <p:nvSpPr>
          <p:cNvPr id="100" name="Text 27"/>
          <p:cNvSpPr/>
          <p:nvPr/>
        </p:nvSpPr>
        <p:spPr>
          <a:xfrm>
            <a:off x="11484855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2645982" y="4018806"/>
            <a:ext cx="1524140" cy="508744"/>
          </a:xfrm>
          <a:prstGeom prst="rect">
            <a:avLst/>
          </a:prstGeom>
        </p:spPr>
      </p:pic>
      <p:pic>
        <p:nvPicPr>
          <p:cNvPr id="102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2741232" y="4142631"/>
            <a:ext cx="1333570" cy="267760"/>
          </a:xfrm>
          <a:prstGeom prst="rect">
            <a:avLst/>
          </a:prstGeom>
        </p:spPr>
      </p:pic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2821562" y="4196209"/>
            <a:ext cx="160656" cy="160660"/>
          </a:xfrm>
          <a:prstGeom prst="rect">
            <a:avLst/>
          </a:prstGeom>
        </p:spPr>
      </p:pic>
      <p:sp>
        <p:nvSpPr>
          <p:cNvPr id="104" name="Text 28"/>
          <p:cNvSpPr/>
          <p:nvPr/>
        </p:nvSpPr>
        <p:spPr>
          <a:xfrm>
            <a:off x="13008994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4170121" y="4018806"/>
            <a:ext cx="1524140" cy="508744"/>
          </a:xfrm>
          <a:prstGeom prst="rect">
            <a:avLst/>
          </a:prstGeom>
        </p:spPr>
      </p:pic>
      <p:pic>
        <p:nvPicPr>
          <p:cNvPr id="106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5694261" y="4018806"/>
            <a:ext cx="1509311" cy="508744"/>
          </a:xfrm>
          <a:prstGeom prst="rect">
            <a:avLst/>
          </a:prstGeom>
        </p:spPr>
      </p:pic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084427" y="4527575"/>
            <a:ext cx="16119145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084427" y="4527575"/>
            <a:ext cx="5464997" cy="508744"/>
          </a:xfrm>
          <a:prstGeom prst="rect">
            <a:avLst/>
          </a:prstGeom>
        </p:spPr>
      </p:pic>
      <p:sp>
        <p:nvSpPr>
          <p:cNvPr id="109" name="Text 29"/>
          <p:cNvSpPr/>
          <p:nvPr/>
        </p:nvSpPr>
        <p:spPr>
          <a:xfrm>
            <a:off x="1245050" y="4648051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10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6549423" y="4527575"/>
            <a:ext cx="1524140" cy="508744"/>
          </a:xfrm>
          <a:prstGeom prst="rect">
            <a:avLst/>
          </a:prstGeom>
        </p:spPr>
      </p:pic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6644673" y="4651400"/>
            <a:ext cx="1333570" cy="267760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6725003" y="4704978"/>
            <a:ext cx="160656" cy="160660"/>
          </a:xfrm>
          <a:prstGeom prst="rect">
            <a:avLst/>
          </a:prstGeom>
        </p:spPr>
      </p:pic>
      <p:sp>
        <p:nvSpPr>
          <p:cNvPr id="113" name="Text 30"/>
          <p:cNvSpPr/>
          <p:nvPr/>
        </p:nvSpPr>
        <p:spPr>
          <a:xfrm>
            <a:off x="6912436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4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8073563" y="4527575"/>
            <a:ext cx="1524140" cy="508744"/>
          </a:xfrm>
          <a:prstGeom prst="rect">
            <a:avLst/>
          </a:prstGeom>
        </p:spPr>
      </p:pic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168813" y="4651400"/>
            <a:ext cx="1333570" cy="267760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8249143" y="4704978"/>
            <a:ext cx="160656" cy="160660"/>
          </a:xfrm>
          <a:prstGeom prst="rect">
            <a:avLst/>
          </a:prstGeom>
        </p:spPr>
      </p:pic>
      <p:sp>
        <p:nvSpPr>
          <p:cNvPr id="117" name="Text 31"/>
          <p:cNvSpPr/>
          <p:nvPr/>
        </p:nvSpPr>
        <p:spPr>
          <a:xfrm>
            <a:off x="8436576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8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9597703" y="4527575"/>
            <a:ext cx="1524140" cy="508744"/>
          </a:xfrm>
          <a:prstGeom prst="rect">
            <a:avLst/>
          </a:prstGeom>
        </p:spPr>
      </p:pic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9692953" y="4651400"/>
            <a:ext cx="1333570" cy="267760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9773283" y="4704978"/>
            <a:ext cx="160656" cy="160660"/>
          </a:xfrm>
          <a:prstGeom prst="rect">
            <a:avLst/>
          </a:prstGeom>
        </p:spPr>
      </p:pic>
      <p:sp>
        <p:nvSpPr>
          <p:cNvPr id="121" name="Text 32"/>
          <p:cNvSpPr/>
          <p:nvPr/>
        </p:nvSpPr>
        <p:spPr>
          <a:xfrm>
            <a:off x="9960715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2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1121842" y="4527575"/>
            <a:ext cx="1524140" cy="508744"/>
          </a:xfrm>
          <a:prstGeom prst="rect">
            <a:avLst/>
          </a:prstGeom>
        </p:spPr>
      </p:pic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1217092" y="4651400"/>
            <a:ext cx="1333570" cy="267760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1297422" y="4704978"/>
            <a:ext cx="160656" cy="160660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1484855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2645982" y="4527575"/>
            <a:ext cx="1524140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2741232" y="4651400"/>
            <a:ext cx="1333570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2821562" y="4704978"/>
            <a:ext cx="160656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13008994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4170121" y="4527575"/>
            <a:ext cx="1524140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694261" y="4527575"/>
            <a:ext cx="1509311" cy="508744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427" y="5036307"/>
            <a:ext cx="16119145" cy="508744"/>
          </a:xfrm>
          <a:prstGeom prst="rect">
            <a:avLst/>
          </a:prstGeom>
        </p:spPr>
      </p:pic>
      <p:pic>
        <p:nvPicPr>
          <p:cNvPr id="133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084427" y="5036307"/>
            <a:ext cx="5464997" cy="508744"/>
          </a:xfrm>
          <a:prstGeom prst="rect">
            <a:avLst/>
          </a:prstGeom>
        </p:spPr>
      </p:pic>
      <p:sp>
        <p:nvSpPr>
          <p:cNvPr id="134" name="Text 35"/>
          <p:cNvSpPr/>
          <p:nvPr/>
        </p:nvSpPr>
        <p:spPr>
          <a:xfrm>
            <a:off x="1245050" y="5156783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6" dirty="0"/>
          </a:p>
        </p:txBody>
      </p:sp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549423" y="5036307"/>
            <a:ext cx="1524140" cy="508744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6644673" y="5160132"/>
            <a:ext cx="1333570" cy="267760"/>
          </a:xfrm>
          <a:prstGeom prst="rect">
            <a:avLst/>
          </a:prstGeom>
        </p:spPr>
      </p:pic>
      <p:pic>
        <p:nvPicPr>
          <p:cNvPr id="137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6725003" y="5213710"/>
            <a:ext cx="160656" cy="160660"/>
          </a:xfrm>
          <a:prstGeom prst="rect">
            <a:avLst/>
          </a:prstGeom>
        </p:spPr>
      </p:pic>
      <p:sp>
        <p:nvSpPr>
          <p:cNvPr id="138" name="Text 36"/>
          <p:cNvSpPr/>
          <p:nvPr/>
        </p:nvSpPr>
        <p:spPr>
          <a:xfrm>
            <a:off x="6912436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8073563" y="5036307"/>
            <a:ext cx="1524140" cy="508744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8168813" y="5160132"/>
            <a:ext cx="1333570" cy="267760"/>
          </a:xfrm>
          <a:prstGeom prst="rect">
            <a:avLst/>
          </a:prstGeom>
        </p:spPr>
      </p:pic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249143" y="5213710"/>
            <a:ext cx="160656" cy="160660"/>
          </a:xfrm>
          <a:prstGeom prst="rect">
            <a:avLst/>
          </a:prstGeom>
        </p:spPr>
      </p:pic>
      <p:sp>
        <p:nvSpPr>
          <p:cNvPr id="142" name="Text 37"/>
          <p:cNvSpPr/>
          <p:nvPr/>
        </p:nvSpPr>
        <p:spPr>
          <a:xfrm>
            <a:off x="8436576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597703" y="5036307"/>
            <a:ext cx="1524140" cy="508744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9692953" y="5160132"/>
            <a:ext cx="1333570" cy="267760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9773283" y="5213710"/>
            <a:ext cx="160656" cy="160660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9960715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1121842" y="5036307"/>
            <a:ext cx="1524140" cy="508744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1217092" y="5160132"/>
            <a:ext cx="1333570" cy="267760"/>
          </a:xfrm>
          <a:prstGeom prst="rect">
            <a:avLst/>
          </a:prstGeom>
        </p:spPr>
      </p:pic>
      <p:pic>
        <p:nvPicPr>
          <p:cNvPr id="149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1297422" y="5213710"/>
            <a:ext cx="160656" cy="160660"/>
          </a:xfrm>
          <a:prstGeom prst="rect">
            <a:avLst/>
          </a:prstGeom>
        </p:spPr>
      </p:pic>
      <p:sp>
        <p:nvSpPr>
          <p:cNvPr id="150" name="Text 39"/>
          <p:cNvSpPr/>
          <p:nvPr/>
        </p:nvSpPr>
        <p:spPr>
          <a:xfrm>
            <a:off x="11484855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2645982" y="5036307"/>
            <a:ext cx="1524140" cy="508744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2741232" y="5160132"/>
            <a:ext cx="1333570" cy="267760"/>
          </a:xfrm>
          <a:prstGeom prst="rect">
            <a:avLst/>
          </a:prstGeom>
        </p:spPr>
      </p:pic>
      <p:pic>
        <p:nvPicPr>
          <p:cNvPr id="153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2821562" y="5213710"/>
            <a:ext cx="160656" cy="160660"/>
          </a:xfrm>
          <a:prstGeom prst="rect">
            <a:avLst/>
          </a:prstGeom>
        </p:spPr>
      </p:pic>
      <p:sp>
        <p:nvSpPr>
          <p:cNvPr id="154" name="Text 40"/>
          <p:cNvSpPr/>
          <p:nvPr/>
        </p:nvSpPr>
        <p:spPr>
          <a:xfrm>
            <a:off x="13008994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4170121" y="5036307"/>
            <a:ext cx="1524140" cy="508744"/>
          </a:xfrm>
          <a:prstGeom prst="rect">
            <a:avLst/>
          </a:prstGeom>
        </p:spPr>
      </p:pic>
      <p:pic>
        <p:nvPicPr>
          <p:cNvPr id="156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15694261" y="5036307"/>
            <a:ext cx="1509311" cy="508744"/>
          </a:xfrm>
          <a:prstGeom prst="rect">
            <a:avLst/>
          </a:prstGeom>
        </p:spPr>
      </p:pic>
      <p:pic>
        <p:nvPicPr>
          <p:cNvPr id="157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5789511" y="5160132"/>
            <a:ext cx="1333570" cy="267760"/>
          </a:xfrm>
          <a:prstGeom prst="rect">
            <a:avLst/>
          </a:prstGeom>
        </p:spPr>
      </p:pic>
      <p:pic>
        <p:nvPicPr>
          <p:cNvPr id="158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5869841" y="5213710"/>
            <a:ext cx="160656" cy="160660"/>
          </a:xfrm>
          <a:prstGeom prst="rect">
            <a:avLst/>
          </a:prstGeom>
        </p:spPr>
      </p:pic>
      <p:sp>
        <p:nvSpPr>
          <p:cNvPr id="159" name="Text 41"/>
          <p:cNvSpPr/>
          <p:nvPr/>
        </p:nvSpPr>
        <p:spPr>
          <a:xfrm>
            <a:off x="16057273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0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084427" y="5545038"/>
            <a:ext cx="16119145" cy="508744"/>
          </a:xfrm>
          <a:prstGeom prst="rect">
            <a:avLst/>
          </a:prstGeom>
        </p:spPr>
      </p:pic>
      <p:pic>
        <p:nvPicPr>
          <p:cNvPr id="161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084427" y="5545038"/>
            <a:ext cx="5464997" cy="508744"/>
          </a:xfrm>
          <a:prstGeom prst="rect">
            <a:avLst/>
          </a:prstGeom>
        </p:spPr>
      </p:pic>
      <p:sp>
        <p:nvSpPr>
          <p:cNvPr id="162" name="Text 42"/>
          <p:cNvSpPr/>
          <p:nvPr/>
        </p:nvSpPr>
        <p:spPr>
          <a:xfrm>
            <a:off x="1245050" y="5665552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6549423" y="5545038"/>
            <a:ext cx="1524140" cy="508744"/>
          </a:xfrm>
          <a:prstGeom prst="rect">
            <a:avLst/>
          </a:prstGeom>
        </p:spPr>
      </p:pic>
      <p:pic>
        <p:nvPicPr>
          <p:cNvPr id="164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6644673" y="5668863"/>
            <a:ext cx="1333570" cy="267760"/>
          </a:xfrm>
          <a:prstGeom prst="rect">
            <a:avLst/>
          </a:prstGeom>
        </p:spPr>
      </p:pic>
      <p:pic>
        <p:nvPicPr>
          <p:cNvPr id="165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6725003" y="5722441"/>
            <a:ext cx="160656" cy="160660"/>
          </a:xfrm>
          <a:prstGeom prst="rect">
            <a:avLst/>
          </a:prstGeom>
        </p:spPr>
      </p:pic>
      <p:sp>
        <p:nvSpPr>
          <p:cNvPr id="166" name="Text 43"/>
          <p:cNvSpPr/>
          <p:nvPr/>
        </p:nvSpPr>
        <p:spPr>
          <a:xfrm>
            <a:off x="6912436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8073563" y="5545038"/>
            <a:ext cx="1524140" cy="508744"/>
          </a:xfrm>
          <a:prstGeom prst="rect">
            <a:avLst/>
          </a:prstGeom>
        </p:spPr>
      </p:pic>
      <p:pic>
        <p:nvPicPr>
          <p:cNvPr id="168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321213" y="5668863"/>
            <a:ext cx="1027947" cy="267760"/>
          </a:xfrm>
          <a:prstGeom prst="rect">
            <a:avLst/>
          </a:prstGeom>
        </p:spPr>
      </p:pic>
      <p:pic>
        <p:nvPicPr>
          <p:cNvPr id="169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8401548" y="5722441"/>
            <a:ext cx="160656" cy="160660"/>
          </a:xfrm>
          <a:prstGeom prst="rect">
            <a:avLst/>
          </a:prstGeom>
        </p:spPr>
      </p:pic>
      <p:sp>
        <p:nvSpPr>
          <p:cNvPr id="170" name="Text 44"/>
          <p:cNvSpPr/>
          <p:nvPr/>
        </p:nvSpPr>
        <p:spPr>
          <a:xfrm>
            <a:off x="8588978" y="56822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9597703" y="5545038"/>
            <a:ext cx="1524140" cy="508744"/>
          </a:xfrm>
          <a:prstGeom prst="rect">
            <a:avLst/>
          </a:prstGeom>
        </p:spPr>
      </p:pic>
      <p:pic>
        <p:nvPicPr>
          <p:cNvPr id="172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9692953" y="5668863"/>
            <a:ext cx="1333570" cy="267760"/>
          </a:xfrm>
          <a:prstGeom prst="rect">
            <a:avLst/>
          </a:prstGeom>
        </p:spPr>
      </p:pic>
      <p:pic>
        <p:nvPicPr>
          <p:cNvPr id="173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9773283" y="5722441"/>
            <a:ext cx="160656" cy="160660"/>
          </a:xfrm>
          <a:prstGeom prst="rect">
            <a:avLst/>
          </a:prstGeom>
        </p:spPr>
      </p:pic>
      <p:sp>
        <p:nvSpPr>
          <p:cNvPr id="174" name="Text 45"/>
          <p:cNvSpPr/>
          <p:nvPr/>
        </p:nvSpPr>
        <p:spPr>
          <a:xfrm>
            <a:off x="9960715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1121842" y="5545038"/>
            <a:ext cx="1524140" cy="508744"/>
          </a:xfrm>
          <a:prstGeom prst="rect">
            <a:avLst/>
          </a:prstGeom>
        </p:spPr>
      </p:pic>
      <p:pic>
        <p:nvPicPr>
          <p:cNvPr id="176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1217092" y="5668863"/>
            <a:ext cx="1333570" cy="267760"/>
          </a:xfrm>
          <a:prstGeom prst="rect">
            <a:avLst/>
          </a:prstGeom>
        </p:spPr>
      </p:pic>
      <p:pic>
        <p:nvPicPr>
          <p:cNvPr id="177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1297422" y="5722441"/>
            <a:ext cx="160656" cy="160660"/>
          </a:xfrm>
          <a:prstGeom prst="rect">
            <a:avLst/>
          </a:prstGeom>
        </p:spPr>
      </p:pic>
      <p:sp>
        <p:nvSpPr>
          <p:cNvPr id="178" name="Text 46"/>
          <p:cNvSpPr/>
          <p:nvPr/>
        </p:nvSpPr>
        <p:spPr>
          <a:xfrm>
            <a:off x="11484855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2645982" y="5545038"/>
            <a:ext cx="1524140" cy="508744"/>
          </a:xfrm>
          <a:prstGeom prst="rect">
            <a:avLst/>
          </a:prstGeom>
        </p:spPr>
      </p:pic>
      <p:pic>
        <p:nvPicPr>
          <p:cNvPr id="180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2741232" y="5668863"/>
            <a:ext cx="1333570" cy="267760"/>
          </a:xfrm>
          <a:prstGeom prst="rect">
            <a:avLst/>
          </a:prstGeom>
        </p:spPr>
      </p:pic>
      <p:pic>
        <p:nvPicPr>
          <p:cNvPr id="181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2821562" y="5722441"/>
            <a:ext cx="160656" cy="160660"/>
          </a:xfrm>
          <a:prstGeom prst="rect">
            <a:avLst/>
          </a:prstGeom>
        </p:spPr>
      </p:pic>
      <p:sp>
        <p:nvSpPr>
          <p:cNvPr id="182" name="Text 47"/>
          <p:cNvSpPr/>
          <p:nvPr/>
        </p:nvSpPr>
        <p:spPr>
          <a:xfrm>
            <a:off x="13008994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4170121" y="5545038"/>
            <a:ext cx="1524140" cy="508744"/>
          </a:xfrm>
          <a:prstGeom prst="rect">
            <a:avLst/>
          </a:prstGeom>
        </p:spPr>
      </p:pic>
      <p:pic>
        <p:nvPicPr>
          <p:cNvPr id="184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5694261" y="5545038"/>
            <a:ext cx="1509311" cy="508744"/>
          </a:xfrm>
          <a:prstGeom prst="rect">
            <a:avLst/>
          </a:prstGeom>
        </p:spPr>
      </p:pic>
      <p:pic>
        <p:nvPicPr>
          <p:cNvPr id="185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27" y="6053807"/>
            <a:ext cx="16119145" cy="508744"/>
          </a:xfrm>
          <a:prstGeom prst="rect">
            <a:avLst/>
          </a:prstGeom>
        </p:spPr>
      </p:pic>
      <p:pic>
        <p:nvPicPr>
          <p:cNvPr id="186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1084427" y="6053807"/>
            <a:ext cx="5464997" cy="508744"/>
          </a:xfrm>
          <a:prstGeom prst="rect">
            <a:avLst/>
          </a:prstGeom>
        </p:spPr>
      </p:pic>
      <p:sp>
        <p:nvSpPr>
          <p:cNvPr id="187" name="Text 48"/>
          <p:cNvSpPr/>
          <p:nvPr/>
        </p:nvSpPr>
        <p:spPr>
          <a:xfrm>
            <a:off x="1245050" y="6174284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188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549423" y="6053807"/>
            <a:ext cx="1524140" cy="508744"/>
          </a:xfrm>
          <a:prstGeom prst="rect">
            <a:avLst/>
          </a:prstGeom>
        </p:spPr>
      </p:pic>
      <p:pic>
        <p:nvPicPr>
          <p:cNvPr id="189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644673" y="6177632"/>
            <a:ext cx="1333570" cy="267760"/>
          </a:xfrm>
          <a:prstGeom prst="rect">
            <a:avLst/>
          </a:prstGeom>
        </p:spPr>
      </p:pic>
      <p:pic>
        <p:nvPicPr>
          <p:cNvPr id="190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6725003" y="6231210"/>
            <a:ext cx="160656" cy="160660"/>
          </a:xfrm>
          <a:prstGeom prst="rect">
            <a:avLst/>
          </a:prstGeom>
        </p:spPr>
      </p:pic>
      <p:sp>
        <p:nvSpPr>
          <p:cNvPr id="191" name="Text 49"/>
          <p:cNvSpPr/>
          <p:nvPr/>
        </p:nvSpPr>
        <p:spPr>
          <a:xfrm>
            <a:off x="6912436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2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073563" y="6053807"/>
            <a:ext cx="1524140" cy="508744"/>
          </a:xfrm>
          <a:prstGeom prst="rect">
            <a:avLst/>
          </a:prstGeom>
        </p:spPr>
      </p:pic>
      <p:pic>
        <p:nvPicPr>
          <p:cNvPr id="193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168813" y="6177632"/>
            <a:ext cx="1333570" cy="267760"/>
          </a:xfrm>
          <a:prstGeom prst="rect">
            <a:avLst/>
          </a:prstGeom>
        </p:spPr>
      </p:pic>
      <p:pic>
        <p:nvPicPr>
          <p:cNvPr id="194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249143" y="6231210"/>
            <a:ext cx="160656" cy="160660"/>
          </a:xfrm>
          <a:prstGeom prst="rect">
            <a:avLst/>
          </a:prstGeom>
        </p:spPr>
      </p:pic>
      <p:sp>
        <p:nvSpPr>
          <p:cNvPr id="195" name="Text 50"/>
          <p:cNvSpPr/>
          <p:nvPr/>
        </p:nvSpPr>
        <p:spPr>
          <a:xfrm>
            <a:off x="8436576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96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597703" y="6053807"/>
            <a:ext cx="1524140" cy="508744"/>
          </a:xfrm>
          <a:prstGeom prst="rect">
            <a:avLst/>
          </a:prstGeom>
        </p:spPr>
      </p:pic>
      <p:pic>
        <p:nvPicPr>
          <p:cNvPr id="197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692953" y="6177632"/>
            <a:ext cx="1333570" cy="267760"/>
          </a:xfrm>
          <a:prstGeom prst="rect">
            <a:avLst/>
          </a:prstGeom>
        </p:spPr>
      </p:pic>
      <p:pic>
        <p:nvPicPr>
          <p:cNvPr id="198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9773283" y="6231210"/>
            <a:ext cx="160656" cy="160660"/>
          </a:xfrm>
          <a:prstGeom prst="rect">
            <a:avLst/>
          </a:prstGeom>
        </p:spPr>
      </p:pic>
      <p:sp>
        <p:nvSpPr>
          <p:cNvPr id="199" name="Text 51"/>
          <p:cNvSpPr/>
          <p:nvPr/>
        </p:nvSpPr>
        <p:spPr>
          <a:xfrm>
            <a:off x="9960715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0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121842" y="6053807"/>
            <a:ext cx="1524140" cy="508744"/>
          </a:xfrm>
          <a:prstGeom prst="rect">
            <a:avLst/>
          </a:prstGeom>
        </p:spPr>
      </p:pic>
      <p:pic>
        <p:nvPicPr>
          <p:cNvPr id="201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217092" y="6177632"/>
            <a:ext cx="1333570" cy="267760"/>
          </a:xfrm>
          <a:prstGeom prst="rect">
            <a:avLst/>
          </a:prstGeom>
        </p:spPr>
      </p:pic>
      <p:pic>
        <p:nvPicPr>
          <p:cNvPr id="202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1297422" y="6231210"/>
            <a:ext cx="160656" cy="160660"/>
          </a:xfrm>
          <a:prstGeom prst="rect">
            <a:avLst/>
          </a:prstGeom>
        </p:spPr>
      </p:pic>
      <p:sp>
        <p:nvSpPr>
          <p:cNvPr id="203" name="Text 52"/>
          <p:cNvSpPr/>
          <p:nvPr/>
        </p:nvSpPr>
        <p:spPr>
          <a:xfrm>
            <a:off x="11484855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4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645982" y="6053807"/>
            <a:ext cx="1524140" cy="508744"/>
          </a:xfrm>
          <a:prstGeom prst="rect">
            <a:avLst/>
          </a:prstGeom>
        </p:spPr>
      </p:pic>
      <p:pic>
        <p:nvPicPr>
          <p:cNvPr id="205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741232" y="6177632"/>
            <a:ext cx="1333570" cy="267760"/>
          </a:xfrm>
          <a:prstGeom prst="rect">
            <a:avLst/>
          </a:prstGeom>
        </p:spPr>
      </p:pic>
      <p:pic>
        <p:nvPicPr>
          <p:cNvPr id="206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2821562" y="6231210"/>
            <a:ext cx="160656" cy="160660"/>
          </a:xfrm>
          <a:prstGeom prst="rect">
            <a:avLst/>
          </a:prstGeom>
        </p:spPr>
      </p:pic>
      <p:sp>
        <p:nvSpPr>
          <p:cNvPr id="207" name="Text 53"/>
          <p:cNvSpPr/>
          <p:nvPr/>
        </p:nvSpPr>
        <p:spPr>
          <a:xfrm>
            <a:off x="13008994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170121" y="6053807"/>
            <a:ext cx="1524140" cy="508744"/>
          </a:xfrm>
          <a:prstGeom prst="rect">
            <a:avLst/>
          </a:prstGeom>
        </p:spPr>
      </p:pic>
      <p:pic>
        <p:nvPicPr>
          <p:cNvPr id="209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94261" y="6053807"/>
            <a:ext cx="1509311" cy="508744"/>
          </a:xfrm>
          <a:prstGeom prst="rect">
            <a:avLst/>
          </a:prstGeom>
        </p:spPr>
      </p:pic>
      <p:pic>
        <p:nvPicPr>
          <p:cNvPr id="210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084427" y="6562539"/>
            <a:ext cx="16119145" cy="508744"/>
          </a:xfrm>
          <a:prstGeom prst="rect">
            <a:avLst/>
          </a:prstGeom>
        </p:spPr>
      </p:pic>
      <p:pic>
        <p:nvPicPr>
          <p:cNvPr id="211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084427" y="6562539"/>
            <a:ext cx="5464997" cy="508744"/>
          </a:xfrm>
          <a:prstGeom prst="rect">
            <a:avLst/>
          </a:prstGeom>
        </p:spPr>
      </p:pic>
      <p:sp>
        <p:nvSpPr>
          <p:cNvPr id="212" name="Text 54"/>
          <p:cNvSpPr/>
          <p:nvPr/>
        </p:nvSpPr>
        <p:spPr>
          <a:xfrm>
            <a:off x="1245050" y="6683015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13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6549423" y="6562539"/>
            <a:ext cx="1524140" cy="508744"/>
          </a:xfrm>
          <a:prstGeom prst="rect">
            <a:avLst/>
          </a:prstGeom>
        </p:spPr>
      </p:pic>
      <p:pic>
        <p:nvPicPr>
          <p:cNvPr id="214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6644673" y="6686364"/>
            <a:ext cx="1333570" cy="267760"/>
          </a:xfrm>
          <a:prstGeom prst="rect">
            <a:avLst/>
          </a:prstGeom>
        </p:spPr>
      </p:pic>
      <p:pic>
        <p:nvPicPr>
          <p:cNvPr id="215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725003" y="6739942"/>
            <a:ext cx="160656" cy="160660"/>
          </a:xfrm>
          <a:prstGeom prst="rect">
            <a:avLst/>
          </a:prstGeom>
        </p:spPr>
      </p:pic>
      <p:sp>
        <p:nvSpPr>
          <p:cNvPr id="216" name="Text 55"/>
          <p:cNvSpPr/>
          <p:nvPr/>
        </p:nvSpPr>
        <p:spPr>
          <a:xfrm>
            <a:off x="6912436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7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8073563" y="6562539"/>
            <a:ext cx="1524140" cy="508744"/>
          </a:xfrm>
          <a:prstGeom prst="rect">
            <a:avLst/>
          </a:prstGeom>
        </p:spPr>
      </p:pic>
      <p:pic>
        <p:nvPicPr>
          <p:cNvPr id="218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8321213" y="6686364"/>
            <a:ext cx="1027947" cy="267760"/>
          </a:xfrm>
          <a:prstGeom prst="rect">
            <a:avLst/>
          </a:prstGeom>
        </p:spPr>
      </p:pic>
      <p:pic>
        <p:nvPicPr>
          <p:cNvPr id="219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401548" y="6739942"/>
            <a:ext cx="160656" cy="160660"/>
          </a:xfrm>
          <a:prstGeom prst="rect">
            <a:avLst/>
          </a:prstGeom>
        </p:spPr>
      </p:pic>
      <p:sp>
        <p:nvSpPr>
          <p:cNvPr id="220" name="Text 56"/>
          <p:cNvSpPr/>
          <p:nvPr/>
        </p:nvSpPr>
        <p:spPr>
          <a:xfrm>
            <a:off x="8588978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1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9597703" y="6562539"/>
            <a:ext cx="1524140" cy="508744"/>
          </a:xfrm>
          <a:prstGeom prst="rect">
            <a:avLst/>
          </a:prstGeom>
        </p:spPr>
      </p:pic>
      <p:pic>
        <p:nvPicPr>
          <p:cNvPr id="222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9692953" y="6686364"/>
            <a:ext cx="1333570" cy="267760"/>
          </a:xfrm>
          <a:prstGeom prst="rect">
            <a:avLst/>
          </a:prstGeom>
        </p:spPr>
      </p:pic>
      <p:pic>
        <p:nvPicPr>
          <p:cNvPr id="223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773283" y="6739942"/>
            <a:ext cx="160656" cy="160660"/>
          </a:xfrm>
          <a:prstGeom prst="rect">
            <a:avLst/>
          </a:prstGeom>
        </p:spPr>
      </p:pic>
      <p:sp>
        <p:nvSpPr>
          <p:cNvPr id="224" name="Text 57"/>
          <p:cNvSpPr/>
          <p:nvPr/>
        </p:nvSpPr>
        <p:spPr>
          <a:xfrm>
            <a:off x="9960715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5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11121842" y="6562539"/>
            <a:ext cx="1524140" cy="508744"/>
          </a:xfrm>
          <a:prstGeom prst="rect">
            <a:avLst/>
          </a:prstGeom>
        </p:spPr>
      </p:pic>
      <p:pic>
        <p:nvPicPr>
          <p:cNvPr id="226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11217092" y="6686364"/>
            <a:ext cx="1333570" cy="267760"/>
          </a:xfrm>
          <a:prstGeom prst="rect">
            <a:avLst/>
          </a:prstGeom>
        </p:spPr>
      </p:pic>
      <p:pic>
        <p:nvPicPr>
          <p:cNvPr id="227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297422" y="6739942"/>
            <a:ext cx="160656" cy="160660"/>
          </a:xfrm>
          <a:prstGeom prst="rect">
            <a:avLst/>
          </a:prstGeom>
        </p:spPr>
      </p:pic>
      <p:sp>
        <p:nvSpPr>
          <p:cNvPr id="228" name="Text 58"/>
          <p:cNvSpPr/>
          <p:nvPr/>
        </p:nvSpPr>
        <p:spPr>
          <a:xfrm>
            <a:off x="11484855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29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2645982" y="6562539"/>
            <a:ext cx="1524140" cy="508744"/>
          </a:xfrm>
          <a:prstGeom prst="rect">
            <a:avLst/>
          </a:prstGeom>
        </p:spPr>
      </p:pic>
      <p:pic>
        <p:nvPicPr>
          <p:cNvPr id="230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2741232" y="6686364"/>
            <a:ext cx="1333570" cy="267760"/>
          </a:xfrm>
          <a:prstGeom prst="rect">
            <a:avLst/>
          </a:prstGeom>
        </p:spPr>
      </p:pic>
      <p:pic>
        <p:nvPicPr>
          <p:cNvPr id="231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821562" y="6739942"/>
            <a:ext cx="160656" cy="160660"/>
          </a:xfrm>
          <a:prstGeom prst="rect">
            <a:avLst/>
          </a:prstGeom>
        </p:spPr>
      </p:pic>
      <p:sp>
        <p:nvSpPr>
          <p:cNvPr id="232" name="Text 59"/>
          <p:cNvSpPr/>
          <p:nvPr/>
        </p:nvSpPr>
        <p:spPr>
          <a:xfrm>
            <a:off x="13008994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33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4170121" y="6562539"/>
            <a:ext cx="1524140" cy="508744"/>
          </a:xfrm>
          <a:prstGeom prst="rect">
            <a:avLst/>
          </a:prstGeom>
        </p:spPr>
      </p:pic>
      <p:pic>
        <p:nvPicPr>
          <p:cNvPr id="234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5694261" y="6562539"/>
            <a:ext cx="1509311" cy="508744"/>
          </a:xfrm>
          <a:prstGeom prst="rect">
            <a:avLst/>
          </a:prstGeom>
        </p:spPr>
      </p:pic>
      <p:pic>
        <p:nvPicPr>
          <p:cNvPr id="235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084427" y="7071271"/>
            <a:ext cx="16119145" cy="508744"/>
          </a:xfrm>
          <a:prstGeom prst="rect">
            <a:avLst/>
          </a:prstGeom>
        </p:spPr>
      </p:pic>
      <p:pic>
        <p:nvPicPr>
          <p:cNvPr id="236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084427" y="7071271"/>
            <a:ext cx="5464997" cy="508744"/>
          </a:xfrm>
          <a:prstGeom prst="rect">
            <a:avLst/>
          </a:prstGeom>
        </p:spPr>
      </p:pic>
      <p:sp>
        <p:nvSpPr>
          <p:cNvPr id="237" name="Text 60"/>
          <p:cNvSpPr/>
          <p:nvPr/>
        </p:nvSpPr>
        <p:spPr>
          <a:xfrm>
            <a:off x="1245050" y="7191784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38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6549423" y="7071271"/>
            <a:ext cx="1524140" cy="508744"/>
          </a:xfrm>
          <a:prstGeom prst="rect">
            <a:avLst/>
          </a:prstGeom>
        </p:spPr>
      </p:pic>
      <p:pic>
        <p:nvPicPr>
          <p:cNvPr id="239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6644673" y="7195096"/>
            <a:ext cx="1333570" cy="267760"/>
          </a:xfrm>
          <a:prstGeom prst="rect">
            <a:avLst/>
          </a:prstGeom>
        </p:spPr>
      </p:pic>
      <p:pic>
        <p:nvPicPr>
          <p:cNvPr id="240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6725003" y="7248674"/>
            <a:ext cx="160656" cy="160660"/>
          </a:xfrm>
          <a:prstGeom prst="rect">
            <a:avLst/>
          </a:prstGeom>
        </p:spPr>
      </p:pic>
      <p:sp>
        <p:nvSpPr>
          <p:cNvPr id="241" name="Text 61"/>
          <p:cNvSpPr/>
          <p:nvPr/>
        </p:nvSpPr>
        <p:spPr>
          <a:xfrm>
            <a:off x="6912436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2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8073563" y="7071271"/>
            <a:ext cx="1524140" cy="508744"/>
          </a:xfrm>
          <a:prstGeom prst="rect">
            <a:avLst/>
          </a:prstGeom>
        </p:spPr>
      </p:pic>
      <p:pic>
        <p:nvPicPr>
          <p:cNvPr id="243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8321213" y="7195096"/>
            <a:ext cx="1027947" cy="267760"/>
          </a:xfrm>
          <a:prstGeom prst="rect">
            <a:avLst/>
          </a:prstGeom>
        </p:spPr>
      </p:pic>
      <p:pic>
        <p:nvPicPr>
          <p:cNvPr id="244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8401548" y="7248674"/>
            <a:ext cx="160656" cy="160660"/>
          </a:xfrm>
          <a:prstGeom prst="rect">
            <a:avLst/>
          </a:prstGeom>
        </p:spPr>
      </p:pic>
      <p:sp>
        <p:nvSpPr>
          <p:cNvPr id="245" name="Text 62"/>
          <p:cNvSpPr/>
          <p:nvPr/>
        </p:nvSpPr>
        <p:spPr>
          <a:xfrm>
            <a:off x="8588978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46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9597703" y="7071271"/>
            <a:ext cx="1524140" cy="508744"/>
          </a:xfrm>
          <a:prstGeom prst="rect">
            <a:avLst/>
          </a:prstGeom>
        </p:spPr>
      </p:pic>
      <p:pic>
        <p:nvPicPr>
          <p:cNvPr id="247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9692953" y="7195096"/>
            <a:ext cx="1333570" cy="267760"/>
          </a:xfrm>
          <a:prstGeom prst="rect">
            <a:avLst/>
          </a:prstGeom>
        </p:spPr>
      </p:pic>
      <p:pic>
        <p:nvPicPr>
          <p:cNvPr id="248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9773283" y="7248674"/>
            <a:ext cx="160656" cy="160660"/>
          </a:xfrm>
          <a:prstGeom prst="rect">
            <a:avLst/>
          </a:prstGeom>
        </p:spPr>
      </p:pic>
      <p:sp>
        <p:nvSpPr>
          <p:cNvPr id="249" name="Text 63"/>
          <p:cNvSpPr/>
          <p:nvPr/>
        </p:nvSpPr>
        <p:spPr>
          <a:xfrm>
            <a:off x="9960715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0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11121842" y="7071271"/>
            <a:ext cx="1524140" cy="508744"/>
          </a:xfrm>
          <a:prstGeom prst="rect">
            <a:avLst/>
          </a:prstGeom>
        </p:spPr>
      </p:pic>
      <p:pic>
        <p:nvPicPr>
          <p:cNvPr id="251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11217092" y="7195096"/>
            <a:ext cx="1333570" cy="267760"/>
          </a:xfrm>
          <a:prstGeom prst="rect">
            <a:avLst/>
          </a:prstGeom>
        </p:spPr>
      </p:pic>
      <p:pic>
        <p:nvPicPr>
          <p:cNvPr id="252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11297422" y="7248674"/>
            <a:ext cx="160656" cy="160660"/>
          </a:xfrm>
          <a:prstGeom prst="rect">
            <a:avLst/>
          </a:prstGeom>
        </p:spPr>
      </p:pic>
      <p:sp>
        <p:nvSpPr>
          <p:cNvPr id="253" name="Text 64"/>
          <p:cNvSpPr/>
          <p:nvPr/>
        </p:nvSpPr>
        <p:spPr>
          <a:xfrm>
            <a:off x="11484855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4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12645982" y="7071271"/>
            <a:ext cx="1524140" cy="508744"/>
          </a:xfrm>
          <a:prstGeom prst="rect">
            <a:avLst/>
          </a:prstGeom>
        </p:spPr>
      </p:pic>
      <p:pic>
        <p:nvPicPr>
          <p:cNvPr id="255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12741232" y="7195096"/>
            <a:ext cx="1333570" cy="267760"/>
          </a:xfrm>
          <a:prstGeom prst="rect">
            <a:avLst/>
          </a:prstGeom>
        </p:spPr>
      </p:pic>
      <p:pic>
        <p:nvPicPr>
          <p:cNvPr id="256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12821562" y="7248674"/>
            <a:ext cx="160656" cy="160660"/>
          </a:xfrm>
          <a:prstGeom prst="rect">
            <a:avLst/>
          </a:prstGeom>
        </p:spPr>
      </p:pic>
      <p:sp>
        <p:nvSpPr>
          <p:cNvPr id="257" name="Text 65"/>
          <p:cNvSpPr/>
          <p:nvPr/>
        </p:nvSpPr>
        <p:spPr>
          <a:xfrm>
            <a:off x="13008994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58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4170121" y="7071271"/>
            <a:ext cx="1524140" cy="508744"/>
          </a:xfrm>
          <a:prstGeom prst="rect">
            <a:avLst/>
          </a:prstGeom>
        </p:spPr>
      </p:pic>
      <p:pic>
        <p:nvPicPr>
          <p:cNvPr id="259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5694261" y="7071271"/>
            <a:ext cx="1509311" cy="508744"/>
          </a:xfrm>
          <a:prstGeom prst="rect">
            <a:avLst/>
          </a:prstGeom>
        </p:spPr>
      </p:pic>
      <p:pic>
        <p:nvPicPr>
          <p:cNvPr id="260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084427" y="7580040"/>
            <a:ext cx="16119145" cy="508744"/>
          </a:xfrm>
          <a:prstGeom prst="rect">
            <a:avLst/>
          </a:prstGeom>
        </p:spPr>
      </p:pic>
      <p:pic>
        <p:nvPicPr>
          <p:cNvPr id="261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084427" y="7580040"/>
            <a:ext cx="5464997" cy="508744"/>
          </a:xfrm>
          <a:prstGeom prst="rect">
            <a:avLst/>
          </a:prstGeom>
        </p:spPr>
      </p:pic>
      <p:sp>
        <p:nvSpPr>
          <p:cNvPr id="262" name="Text 66"/>
          <p:cNvSpPr/>
          <p:nvPr/>
        </p:nvSpPr>
        <p:spPr>
          <a:xfrm>
            <a:off x="1245050" y="7700516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263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6549423" y="7580040"/>
            <a:ext cx="1524140" cy="508744"/>
          </a:xfrm>
          <a:prstGeom prst="rect">
            <a:avLst/>
          </a:prstGeom>
        </p:spPr>
      </p:pic>
      <p:pic>
        <p:nvPicPr>
          <p:cNvPr id="264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6644673" y="7703865"/>
            <a:ext cx="1333570" cy="267760"/>
          </a:xfrm>
          <a:prstGeom prst="rect">
            <a:avLst/>
          </a:prstGeom>
        </p:spPr>
      </p:pic>
      <p:pic>
        <p:nvPicPr>
          <p:cNvPr id="265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6725003" y="7757443"/>
            <a:ext cx="160656" cy="160660"/>
          </a:xfrm>
          <a:prstGeom prst="rect">
            <a:avLst/>
          </a:prstGeom>
        </p:spPr>
      </p:pic>
      <p:sp>
        <p:nvSpPr>
          <p:cNvPr id="266" name="Text 67"/>
          <p:cNvSpPr/>
          <p:nvPr/>
        </p:nvSpPr>
        <p:spPr>
          <a:xfrm>
            <a:off x="6912436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67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8073563" y="7580040"/>
            <a:ext cx="1524140" cy="508744"/>
          </a:xfrm>
          <a:prstGeom prst="rect">
            <a:avLst/>
          </a:prstGeom>
        </p:spPr>
      </p:pic>
      <p:pic>
        <p:nvPicPr>
          <p:cNvPr id="268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8321213" y="7703865"/>
            <a:ext cx="1027947" cy="267760"/>
          </a:xfrm>
          <a:prstGeom prst="rect">
            <a:avLst/>
          </a:prstGeom>
        </p:spPr>
      </p:pic>
      <p:pic>
        <p:nvPicPr>
          <p:cNvPr id="269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8401548" y="7757443"/>
            <a:ext cx="160656" cy="160660"/>
          </a:xfrm>
          <a:prstGeom prst="rect">
            <a:avLst/>
          </a:prstGeom>
        </p:spPr>
      </p:pic>
      <p:sp>
        <p:nvSpPr>
          <p:cNvPr id="270" name="Text 68"/>
          <p:cNvSpPr/>
          <p:nvPr/>
        </p:nvSpPr>
        <p:spPr>
          <a:xfrm>
            <a:off x="8588978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71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9597703" y="7580040"/>
            <a:ext cx="1524140" cy="508744"/>
          </a:xfrm>
          <a:prstGeom prst="rect">
            <a:avLst/>
          </a:prstGeom>
        </p:spPr>
      </p:pic>
      <p:pic>
        <p:nvPicPr>
          <p:cNvPr id="272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9692953" y="7703865"/>
            <a:ext cx="1333570" cy="267760"/>
          </a:xfrm>
          <a:prstGeom prst="rect">
            <a:avLst/>
          </a:prstGeom>
        </p:spPr>
      </p:pic>
      <p:pic>
        <p:nvPicPr>
          <p:cNvPr id="273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9773283" y="7757443"/>
            <a:ext cx="160656" cy="160660"/>
          </a:xfrm>
          <a:prstGeom prst="rect">
            <a:avLst/>
          </a:prstGeom>
        </p:spPr>
      </p:pic>
      <p:sp>
        <p:nvSpPr>
          <p:cNvPr id="274" name="Text 69"/>
          <p:cNvSpPr/>
          <p:nvPr/>
        </p:nvSpPr>
        <p:spPr>
          <a:xfrm>
            <a:off x="9960715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5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1121842" y="7580040"/>
            <a:ext cx="1524140" cy="508744"/>
          </a:xfrm>
          <a:prstGeom prst="rect">
            <a:avLst/>
          </a:prstGeom>
        </p:spPr>
      </p:pic>
      <p:pic>
        <p:nvPicPr>
          <p:cNvPr id="276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1217092" y="7703865"/>
            <a:ext cx="1333570" cy="267760"/>
          </a:xfrm>
          <a:prstGeom prst="rect">
            <a:avLst/>
          </a:prstGeom>
        </p:spPr>
      </p:pic>
      <p:pic>
        <p:nvPicPr>
          <p:cNvPr id="277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11297422" y="7757443"/>
            <a:ext cx="160656" cy="160660"/>
          </a:xfrm>
          <a:prstGeom prst="rect">
            <a:avLst/>
          </a:prstGeom>
        </p:spPr>
      </p:pic>
      <p:sp>
        <p:nvSpPr>
          <p:cNvPr id="278" name="Text 70"/>
          <p:cNvSpPr/>
          <p:nvPr/>
        </p:nvSpPr>
        <p:spPr>
          <a:xfrm>
            <a:off x="11484855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9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12645982" y="7580040"/>
            <a:ext cx="1524140" cy="508744"/>
          </a:xfrm>
          <a:prstGeom prst="rect">
            <a:avLst/>
          </a:prstGeom>
        </p:spPr>
      </p:pic>
      <p:pic>
        <p:nvPicPr>
          <p:cNvPr id="280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12741232" y="7703865"/>
            <a:ext cx="1333570" cy="267760"/>
          </a:xfrm>
          <a:prstGeom prst="rect">
            <a:avLst/>
          </a:prstGeom>
        </p:spPr>
      </p:pic>
      <p:pic>
        <p:nvPicPr>
          <p:cNvPr id="281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12821562" y="7757443"/>
            <a:ext cx="160656" cy="160660"/>
          </a:xfrm>
          <a:prstGeom prst="rect">
            <a:avLst/>
          </a:prstGeom>
        </p:spPr>
      </p:pic>
      <p:sp>
        <p:nvSpPr>
          <p:cNvPr id="282" name="Text 71"/>
          <p:cNvSpPr/>
          <p:nvPr/>
        </p:nvSpPr>
        <p:spPr>
          <a:xfrm>
            <a:off x="13008994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3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14170121" y="7580040"/>
            <a:ext cx="1524140" cy="508744"/>
          </a:xfrm>
          <a:prstGeom prst="rect">
            <a:avLst/>
          </a:prstGeom>
        </p:spPr>
      </p:pic>
      <p:pic>
        <p:nvPicPr>
          <p:cNvPr id="284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15694261" y="7580040"/>
            <a:ext cx="1509311" cy="508744"/>
          </a:xfrm>
          <a:prstGeom prst="rect">
            <a:avLst/>
          </a:prstGeom>
        </p:spPr>
      </p:pic>
      <p:pic>
        <p:nvPicPr>
          <p:cNvPr id="285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1084427" y="8088771"/>
            <a:ext cx="16119145" cy="495342"/>
          </a:xfrm>
          <a:prstGeom prst="rect">
            <a:avLst/>
          </a:prstGeom>
        </p:spPr>
      </p:pic>
      <p:pic>
        <p:nvPicPr>
          <p:cNvPr id="286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1084427" y="8088771"/>
            <a:ext cx="5464997" cy="495342"/>
          </a:xfrm>
          <a:prstGeom prst="rect">
            <a:avLst/>
          </a:prstGeom>
        </p:spPr>
      </p:pic>
      <p:sp>
        <p:nvSpPr>
          <p:cNvPr id="287" name="Text 72"/>
          <p:cNvSpPr/>
          <p:nvPr/>
        </p:nvSpPr>
        <p:spPr>
          <a:xfrm>
            <a:off x="1245050" y="8209248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288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6549423" y="8088771"/>
            <a:ext cx="1524140" cy="495342"/>
          </a:xfrm>
          <a:prstGeom prst="rect">
            <a:avLst/>
          </a:prstGeom>
        </p:spPr>
      </p:pic>
      <p:pic>
        <p:nvPicPr>
          <p:cNvPr id="289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6644673" y="8212596"/>
            <a:ext cx="1333570" cy="267760"/>
          </a:xfrm>
          <a:prstGeom prst="rect">
            <a:avLst/>
          </a:prstGeom>
        </p:spPr>
      </p:pic>
      <p:pic>
        <p:nvPicPr>
          <p:cNvPr id="290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6725003" y="8266175"/>
            <a:ext cx="160656" cy="160660"/>
          </a:xfrm>
          <a:prstGeom prst="rect">
            <a:avLst/>
          </a:prstGeom>
        </p:spPr>
      </p:pic>
      <p:sp>
        <p:nvSpPr>
          <p:cNvPr id="291" name="Text 73"/>
          <p:cNvSpPr/>
          <p:nvPr/>
        </p:nvSpPr>
        <p:spPr>
          <a:xfrm>
            <a:off x="6912436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2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8073563" y="8088771"/>
            <a:ext cx="1524140" cy="495342"/>
          </a:xfrm>
          <a:prstGeom prst="rect">
            <a:avLst/>
          </a:prstGeom>
        </p:spPr>
      </p:pic>
      <p:pic>
        <p:nvPicPr>
          <p:cNvPr id="293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8168813" y="8212596"/>
            <a:ext cx="1333570" cy="267760"/>
          </a:xfrm>
          <a:prstGeom prst="rect">
            <a:avLst/>
          </a:prstGeom>
        </p:spPr>
      </p:pic>
      <p:pic>
        <p:nvPicPr>
          <p:cNvPr id="294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8249143" y="8266175"/>
            <a:ext cx="160656" cy="160660"/>
          </a:xfrm>
          <a:prstGeom prst="rect">
            <a:avLst/>
          </a:prstGeom>
        </p:spPr>
      </p:pic>
      <p:sp>
        <p:nvSpPr>
          <p:cNvPr id="295" name="Text 74"/>
          <p:cNvSpPr/>
          <p:nvPr/>
        </p:nvSpPr>
        <p:spPr>
          <a:xfrm>
            <a:off x="8436576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96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9597703" y="8088771"/>
            <a:ext cx="1524140" cy="495342"/>
          </a:xfrm>
          <a:prstGeom prst="rect">
            <a:avLst/>
          </a:prstGeom>
        </p:spPr>
      </p:pic>
      <p:pic>
        <p:nvPicPr>
          <p:cNvPr id="297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9692953" y="8212596"/>
            <a:ext cx="1333570" cy="267760"/>
          </a:xfrm>
          <a:prstGeom prst="rect">
            <a:avLst/>
          </a:prstGeom>
        </p:spPr>
      </p:pic>
      <p:pic>
        <p:nvPicPr>
          <p:cNvPr id="298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9773283" y="8266175"/>
            <a:ext cx="160656" cy="160660"/>
          </a:xfrm>
          <a:prstGeom prst="rect">
            <a:avLst/>
          </a:prstGeom>
        </p:spPr>
      </p:pic>
      <p:sp>
        <p:nvSpPr>
          <p:cNvPr id="299" name="Text 75"/>
          <p:cNvSpPr/>
          <p:nvPr/>
        </p:nvSpPr>
        <p:spPr>
          <a:xfrm>
            <a:off x="9960715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0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1121842" y="8088771"/>
            <a:ext cx="1524140" cy="495342"/>
          </a:xfrm>
          <a:prstGeom prst="rect">
            <a:avLst/>
          </a:prstGeom>
        </p:spPr>
      </p:pic>
      <p:pic>
        <p:nvPicPr>
          <p:cNvPr id="301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1217092" y="8212596"/>
            <a:ext cx="1333570" cy="267760"/>
          </a:xfrm>
          <a:prstGeom prst="rect">
            <a:avLst/>
          </a:prstGeom>
        </p:spPr>
      </p:pic>
      <p:pic>
        <p:nvPicPr>
          <p:cNvPr id="302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1297422" y="8266175"/>
            <a:ext cx="160656" cy="160660"/>
          </a:xfrm>
          <a:prstGeom prst="rect">
            <a:avLst/>
          </a:prstGeom>
        </p:spPr>
      </p:pic>
      <p:sp>
        <p:nvSpPr>
          <p:cNvPr id="303" name="Text 76"/>
          <p:cNvSpPr/>
          <p:nvPr/>
        </p:nvSpPr>
        <p:spPr>
          <a:xfrm>
            <a:off x="11484855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4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2645982" y="8088771"/>
            <a:ext cx="1524140" cy="495342"/>
          </a:xfrm>
          <a:prstGeom prst="rect">
            <a:avLst/>
          </a:prstGeom>
        </p:spPr>
      </p:pic>
      <p:pic>
        <p:nvPicPr>
          <p:cNvPr id="305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2741232" y="8212596"/>
            <a:ext cx="1333570" cy="267760"/>
          </a:xfrm>
          <a:prstGeom prst="rect">
            <a:avLst/>
          </a:prstGeom>
        </p:spPr>
      </p:pic>
      <p:pic>
        <p:nvPicPr>
          <p:cNvPr id="306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2821562" y="8266175"/>
            <a:ext cx="160656" cy="160660"/>
          </a:xfrm>
          <a:prstGeom prst="rect">
            <a:avLst/>
          </a:prstGeom>
        </p:spPr>
      </p:pic>
      <p:sp>
        <p:nvSpPr>
          <p:cNvPr id="307" name="Text 77"/>
          <p:cNvSpPr/>
          <p:nvPr/>
        </p:nvSpPr>
        <p:spPr>
          <a:xfrm>
            <a:off x="13008994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8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14170121" y="8088771"/>
            <a:ext cx="1524140" cy="495342"/>
          </a:xfrm>
          <a:prstGeom prst="rect">
            <a:avLst/>
          </a:prstGeom>
        </p:spPr>
      </p:pic>
      <p:pic>
        <p:nvPicPr>
          <p:cNvPr id="309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15694261" y="8088771"/>
            <a:ext cx="1509311" cy="495342"/>
          </a:xfrm>
          <a:prstGeom prst="rect">
            <a:avLst/>
          </a:prstGeom>
        </p:spPr>
      </p:pic>
      <p:sp>
        <p:nvSpPr>
          <p:cNvPr id="310" name="Text 78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670084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Auttar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7" y="85929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35" y="859259"/>
            <a:ext cx="5551729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63" y="859259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52" y="98308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39" y="1016571"/>
            <a:ext cx="214208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64" y="859259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16" y="98308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571"/>
            <a:ext cx="214208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65" y="859259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382" y="98308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20" y="1016571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66" y="859259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6989" y="98308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43" y="1016571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67" y="859259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1" y="98308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295" y="1016571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68" y="859259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9" y="98308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71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68" y="859259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08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1" y="1016571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39" y="1502011"/>
            <a:ext cx="16145921" cy="254373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27" y="1515405"/>
            <a:ext cx="16119145" cy="12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27" y="1515405"/>
            <a:ext cx="5464997" cy="12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23" y="1515405"/>
            <a:ext cx="1524140" cy="12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73563" y="1515405"/>
            <a:ext cx="1524140" cy="12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97703" y="1515405"/>
            <a:ext cx="1524140" cy="12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121842" y="1515405"/>
            <a:ext cx="1524140" cy="12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645982" y="1515405"/>
            <a:ext cx="1524140" cy="12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4170121" y="1515405"/>
            <a:ext cx="1524140" cy="12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94261" y="1515405"/>
            <a:ext cx="1509311" cy="12"/>
          </a:xfrm>
          <a:prstGeom prst="rect">
            <a:avLst/>
          </a:prstGeom>
        </p:spPr>
      </p:pic>
      <p:pic>
        <p:nvPicPr>
          <p:cNvPr id="39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84427" y="1515405"/>
            <a:ext cx="16119145" cy="508744"/>
          </a:xfrm>
          <a:prstGeom prst="rect">
            <a:avLst/>
          </a:prstGeom>
        </p:spPr>
      </p:pic>
      <p:pic>
        <p:nvPicPr>
          <p:cNvPr id="40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4427" y="1515405"/>
            <a:ext cx="5464997" cy="508744"/>
          </a:xfrm>
          <a:prstGeom prst="rect">
            <a:avLst/>
          </a:prstGeom>
        </p:spPr>
      </p:pic>
      <p:sp>
        <p:nvSpPr>
          <p:cNvPr id="41" name="Text 9"/>
          <p:cNvSpPr/>
          <p:nvPr/>
        </p:nvSpPr>
        <p:spPr>
          <a:xfrm>
            <a:off x="1245050" y="1635919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49423" y="1515405"/>
            <a:ext cx="1524140" cy="508744"/>
          </a:xfrm>
          <a:prstGeom prst="rect">
            <a:avLst/>
          </a:prstGeom>
        </p:spPr>
      </p:pic>
      <p:pic>
        <p:nvPicPr>
          <p:cNvPr id="43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44673" y="1639230"/>
            <a:ext cx="1333570" cy="267760"/>
          </a:xfrm>
          <a:prstGeom prst="rect">
            <a:avLst/>
          </a:prstGeom>
        </p:spPr>
      </p:pic>
      <p:pic>
        <p:nvPicPr>
          <p:cNvPr id="44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25003" y="1692808"/>
            <a:ext cx="160656" cy="160660"/>
          </a:xfrm>
          <a:prstGeom prst="rect">
            <a:avLst/>
          </a:prstGeom>
        </p:spPr>
      </p:pic>
      <p:sp>
        <p:nvSpPr>
          <p:cNvPr id="45" name="Text 10"/>
          <p:cNvSpPr/>
          <p:nvPr/>
        </p:nvSpPr>
        <p:spPr>
          <a:xfrm>
            <a:off x="6912436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073563" y="1515405"/>
            <a:ext cx="1524140" cy="508744"/>
          </a:xfrm>
          <a:prstGeom prst="rect">
            <a:avLst/>
          </a:prstGeom>
        </p:spPr>
      </p:pic>
      <p:pic>
        <p:nvPicPr>
          <p:cNvPr id="47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321213" y="1639230"/>
            <a:ext cx="1027947" cy="267760"/>
          </a:xfrm>
          <a:prstGeom prst="rect">
            <a:avLst/>
          </a:prstGeom>
        </p:spPr>
      </p:pic>
      <p:pic>
        <p:nvPicPr>
          <p:cNvPr id="48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401548" y="1692808"/>
            <a:ext cx="160656" cy="160660"/>
          </a:xfrm>
          <a:prstGeom prst="rect">
            <a:avLst/>
          </a:prstGeom>
        </p:spPr>
      </p:pic>
      <p:sp>
        <p:nvSpPr>
          <p:cNvPr id="49" name="Text 11"/>
          <p:cNvSpPr/>
          <p:nvPr/>
        </p:nvSpPr>
        <p:spPr>
          <a:xfrm>
            <a:off x="8588978" y="16526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597703" y="1515405"/>
            <a:ext cx="1524140" cy="508744"/>
          </a:xfrm>
          <a:prstGeom prst="rect">
            <a:avLst/>
          </a:prstGeom>
        </p:spPr>
      </p:pic>
      <p:pic>
        <p:nvPicPr>
          <p:cNvPr id="51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9692953" y="1639230"/>
            <a:ext cx="1333570" cy="267760"/>
          </a:xfrm>
          <a:prstGeom prst="rect">
            <a:avLst/>
          </a:prstGeom>
        </p:spPr>
      </p:pic>
      <p:pic>
        <p:nvPicPr>
          <p:cNvPr id="52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73283" y="1692808"/>
            <a:ext cx="160656" cy="160660"/>
          </a:xfrm>
          <a:prstGeom prst="rect">
            <a:avLst/>
          </a:prstGeom>
        </p:spPr>
      </p:pic>
      <p:sp>
        <p:nvSpPr>
          <p:cNvPr id="53" name="Text 12"/>
          <p:cNvSpPr/>
          <p:nvPr/>
        </p:nvSpPr>
        <p:spPr>
          <a:xfrm>
            <a:off x="9960715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121842" y="1515405"/>
            <a:ext cx="1524140" cy="508744"/>
          </a:xfrm>
          <a:prstGeom prst="rect">
            <a:avLst/>
          </a:prstGeom>
        </p:spPr>
      </p:pic>
      <p:pic>
        <p:nvPicPr>
          <p:cNvPr id="55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217092" y="1639230"/>
            <a:ext cx="1333570" cy="267760"/>
          </a:xfrm>
          <a:prstGeom prst="rect">
            <a:avLst/>
          </a:prstGeom>
        </p:spPr>
      </p:pic>
      <p:pic>
        <p:nvPicPr>
          <p:cNvPr id="56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1297422" y="1692808"/>
            <a:ext cx="160656" cy="160660"/>
          </a:xfrm>
          <a:prstGeom prst="rect">
            <a:avLst/>
          </a:prstGeom>
        </p:spPr>
      </p:pic>
      <p:sp>
        <p:nvSpPr>
          <p:cNvPr id="57" name="Text 13"/>
          <p:cNvSpPr/>
          <p:nvPr/>
        </p:nvSpPr>
        <p:spPr>
          <a:xfrm>
            <a:off x="11484855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645982" y="1515405"/>
            <a:ext cx="1524140" cy="508744"/>
          </a:xfrm>
          <a:prstGeom prst="rect">
            <a:avLst/>
          </a:prstGeom>
        </p:spPr>
      </p:pic>
      <p:pic>
        <p:nvPicPr>
          <p:cNvPr id="59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2741232" y="1639230"/>
            <a:ext cx="1333570" cy="267760"/>
          </a:xfrm>
          <a:prstGeom prst="rect">
            <a:avLst/>
          </a:prstGeom>
        </p:spPr>
      </p:pic>
      <p:pic>
        <p:nvPicPr>
          <p:cNvPr id="60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2821562" y="1692808"/>
            <a:ext cx="160656" cy="160660"/>
          </a:xfrm>
          <a:prstGeom prst="rect">
            <a:avLst/>
          </a:prstGeom>
        </p:spPr>
      </p:pic>
      <p:sp>
        <p:nvSpPr>
          <p:cNvPr id="61" name="Text 14"/>
          <p:cNvSpPr/>
          <p:nvPr/>
        </p:nvSpPr>
        <p:spPr>
          <a:xfrm>
            <a:off x="13008994" y="16526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170121" y="1515405"/>
            <a:ext cx="1524140" cy="508744"/>
          </a:xfrm>
          <a:prstGeom prst="rect">
            <a:avLst/>
          </a:prstGeom>
        </p:spPr>
      </p:pic>
      <p:pic>
        <p:nvPicPr>
          <p:cNvPr id="63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94261" y="1515405"/>
            <a:ext cx="1509311" cy="508744"/>
          </a:xfrm>
          <a:prstGeom prst="rect">
            <a:avLst/>
          </a:prstGeom>
        </p:spPr>
      </p:pic>
      <p:pic>
        <p:nvPicPr>
          <p:cNvPr id="64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084427" y="2024174"/>
            <a:ext cx="16119145" cy="508744"/>
          </a:xfrm>
          <a:prstGeom prst="rect">
            <a:avLst/>
          </a:prstGeom>
        </p:spPr>
      </p:pic>
      <p:pic>
        <p:nvPicPr>
          <p:cNvPr id="65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084427" y="2024174"/>
            <a:ext cx="5464997" cy="508744"/>
          </a:xfrm>
          <a:prstGeom prst="rect">
            <a:avLst/>
          </a:prstGeom>
        </p:spPr>
      </p:pic>
      <p:sp>
        <p:nvSpPr>
          <p:cNvPr id="66" name="Text 15"/>
          <p:cNvSpPr/>
          <p:nvPr/>
        </p:nvSpPr>
        <p:spPr>
          <a:xfrm>
            <a:off x="1245050" y="2144688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67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6549423" y="2024174"/>
            <a:ext cx="1524140" cy="508744"/>
          </a:xfrm>
          <a:prstGeom prst="rect">
            <a:avLst/>
          </a:prstGeom>
        </p:spPr>
      </p:pic>
      <p:pic>
        <p:nvPicPr>
          <p:cNvPr id="68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644673" y="2147999"/>
            <a:ext cx="1333570" cy="267760"/>
          </a:xfrm>
          <a:prstGeom prst="rect">
            <a:avLst/>
          </a:prstGeom>
        </p:spPr>
      </p:pic>
      <p:pic>
        <p:nvPicPr>
          <p:cNvPr id="69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725003" y="2201577"/>
            <a:ext cx="160656" cy="160660"/>
          </a:xfrm>
          <a:prstGeom prst="rect">
            <a:avLst/>
          </a:prstGeom>
        </p:spPr>
      </p:pic>
      <p:sp>
        <p:nvSpPr>
          <p:cNvPr id="70" name="Text 16"/>
          <p:cNvSpPr/>
          <p:nvPr/>
        </p:nvSpPr>
        <p:spPr>
          <a:xfrm>
            <a:off x="6912436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1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073563" y="2024174"/>
            <a:ext cx="1524140" cy="508744"/>
          </a:xfrm>
          <a:prstGeom prst="rect">
            <a:avLst/>
          </a:prstGeom>
        </p:spPr>
      </p:pic>
      <p:pic>
        <p:nvPicPr>
          <p:cNvPr id="72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321213" y="2147999"/>
            <a:ext cx="1027947" cy="267760"/>
          </a:xfrm>
          <a:prstGeom prst="rect">
            <a:avLst/>
          </a:prstGeom>
        </p:spPr>
      </p:pic>
      <p:pic>
        <p:nvPicPr>
          <p:cNvPr id="73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401548" y="2201577"/>
            <a:ext cx="160656" cy="160660"/>
          </a:xfrm>
          <a:prstGeom prst="rect">
            <a:avLst/>
          </a:prstGeom>
        </p:spPr>
      </p:pic>
      <p:sp>
        <p:nvSpPr>
          <p:cNvPr id="74" name="Text 17"/>
          <p:cNvSpPr/>
          <p:nvPr/>
        </p:nvSpPr>
        <p:spPr>
          <a:xfrm>
            <a:off x="8588978" y="21613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5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9597703" y="2024174"/>
            <a:ext cx="1524140" cy="508744"/>
          </a:xfrm>
          <a:prstGeom prst="rect">
            <a:avLst/>
          </a:prstGeom>
        </p:spPr>
      </p:pic>
      <p:pic>
        <p:nvPicPr>
          <p:cNvPr id="76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9692953" y="2147999"/>
            <a:ext cx="1333570" cy="267760"/>
          </a:xfrm>
          <a:prstGeom prst="rect">
            <a:avLst/>
          </a:prstGeom>
        </p:spPr>
      </p:pic>
      <p:pic>
        <p:nvPicPr>
          <p:cNvPr id="77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773283" y="2201577"/>
            <a:ext cx="160656" cy="160660"/>
          </a:xfrm>
          <a:prstGeom prst="rect">
            <a:avLst/>
          </a:prstGeom>
        </p:spPr>
      </p:pic>
      <p:sp>
        <p:nvSpPr>
          <p:cNvPr id="78" name="Text 18"/>
          <p:cNvSpPr/>
          <p:nvPr/>
        </p:nvSpPr>
        <p:spPr>
          <a:xfrm>
            <a:off x="9960715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79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1121842" y="2024174"/>
            <a:ext cx="1524140" cy="508744"/>
          </a:xfrm>
          <a:prstGeom prst="rect">
            <a:avLst/>
          </a:prstGeom>
        </p:spPr>
      </p:pic>
      <p:pic>
        <p:nvPicPr>
          <p:cNvPr id="80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1217092" y="2147999"/>
            <a:ext cx="1333570" cy="267760"/>
          </a:xfrm>
          <a:prstGeom prst="rect">
            <a:avLst/>
          </a:prstGeom>
        </p:spPr>
      </p:pic>
      <p:pic>
        <p:nvPicPr>
          <p:cNvPr id="81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297422" y="2201577"/>
            <a:ext cx="160656" cy="160660"/>
          </a:xfrm>
          <a:prstGeom prst="rect">
            <a:avLst/>
          </a:prstGeom>
        </p:spPr>
      </p:pic>
      <p:sp>
        <p:nvSpPr>
          <p:cNvPr id="82" name="Text 19"/>
          <p:cNvSpPr/>
          <p:nvPr/>
        </p:nvSpPr>
        <p:spPr>
          <a:xfrm>
            <a:off x="11484855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3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2645982" y="2024174"/>
            <a:ext cx="1524140" cy="508744"/>
          </a:xfrm>
          <a:prstGeom prst="rect">
            <a:avLst/>
          </a:prstGeom>
        </p:spPr>
      </p:pic>
      <p:pic>
        <p:nvPicPr>
          <p:cNvPr id="84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2741232" y="2147999"/>
            <a:ext cx="1333570" cy="267760"/>
          </a:xfrm>
          <a:prstGeom prst="rect">
            <a:avLst/>
          </a:prstGeom>
        </p:spPr>
      </p:pic>
      <p:pic>
        <p:nvPicPr>
          <p:cNvPr id="85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821562" y="2201577"/>
            <a:ext cx="160656" cy="160660"/>
          </a:xfrm>
          <a:prstGeom prst="rect">
            <a:avLst/>
          </a:prstGeom>
        </p:spPr>
      </p:pic>
      <p:sp>
        <p:nvSpPr>
          <p:cNvPr id="86" name="Text 20"/>
          <p:cNvSpPr/>
          <p:nvPr/>
        </p:nvSpPr>
        <p:spPr>
          <a:xfrm>
            <a:off x="13008994" y="21613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7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4170121" y="2024174"/>
            <a:ext cx="1524140" cy="508744"/>
          </a:xfrm>
          <a:prstGeom prst="rect">
            <a:avLst/>
          </a:prstGeom>
        </p:spPr>
      </p:pic>
      <p:pic>
        <p:nvPicPr>
          <p:cNvPr id="88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5694261" y="2024174"/>
            <a:ext cx="1509311" cy="508744"/>
          </a:xfrm>
          <a:prstGeom prst="rect">
            <a:avLst/>
          </a:prstGeom>
        </p:spPr>
      </p:pic>
      <p:pic>
        <p:nvPicPr>
          <p:cNvPr id="89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27" y="2532906"/>
            <a:ext cx="16119145" cy="508744"/>
          </a:xfrm>
          <a:prstGeom prst="rect">
            <a:avLst/>
          </a:prstGeom>
        </p:spPr>
      </p:pic>
      <p:pic>
        <p:nvPicPr>
          <p:cNvPr id="90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084427" y="2532906"/>
            <a:ext cx="5464997" cy="508744"/>
          </a:xfrm>
          <a:prstGeom prst="rect">
            <a:avLst/>
          </a:prstGeom>
        </p:spPr>
      </p:pic>
      <p:sp>
        <p:nvSpPr>
          <p:cNvPr id="91" name="Text 21"/>
          <p:cNvSpPr/>
          <p:nvPr/>
        </p:nvSpPr>
        <p:spPr>
          <a:xfrm>
            <a:off x="1245050" y="2653382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92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549423" y="2532906"/>
            <a:ext cx="1524140" cy="508744"/>
          </a:xfrm>
          <a:prstGeom prst="rect">
            <a:avLst/>
          </a:prstGeom>
        </p:spPr>
      </p:pic>
      <p:pic>
        <p:nvPicPr>
          <p:cNvPr id="93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644673" y="2656731"/>
            <a:ext cx="1333570" cy="267760"/>
          </a:xfrm>
          <a:prstGeom prst="rect">
            <a:avLst/>
          </a:prstGeom>
        </p:spPr>
      </p:pic>
      <p:pic>
        <p:nvPicPr>
          <p:cNvPr id="94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6725003" y="2710309"/>
            <a:ext cx="160656" cy="160660"/>
          </a:xfrm>
          <a:prstGeom prst="rect">
            <a:avLst/>
          </a:prstGeom>
        </p:spPr>
      </p:pic>
      <p:sp>
        <p:nvSpPr>
          <p:cNvPr id="95" name="Text 22"/>
          <p:cNvSpPr/>
          <p:nvPr/>
        </p:nvSpPr>
        <p:spPr>
          <a:xfrm>
            <a:off x="6912436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6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073563" y="2532906"/>
            <a:ext cx="1524140" cy="508744"/>
          </a:xfrm>
          <a:prstGeom prst="rect">
            <a:avLst/>
          </a:prstGeom>
        </p:spPr>
      </p:pic>
      <p:pic>
        <p:nvPicPr>
          <p:cNvPr id="97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168813" y="2656731"/>
            <a:ext cx="1333570" cy="267760"/>
          </a:xfrm>
          <a:prstGeom prst="rect">
            <a:avLst/>
          </a:prstGeom>
        </p:spPr>
      </p:pic>
      <p:pic>
        <p:nvPicPr>
          <p:cNvPr id="98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8249143" y="2710309"/>
            <a:ext cx="160656" cy="160660"/>
          </a:xfrm>
          <a:prstGeom prst="rect">
            <a:avLst/>
          </a:prstGeom>
        </p:spPr>
      </p:pic>
      <p:sp>
        <p:nvSpPr>
          <p:cNvPr id="99" name="Text 23"/>
          <p:cNvSpPr/>
          <p:nvPr/>
        </p:nvSpPr>
        <p:spPr>
          <a:xfrm>
            <a:off x="8436576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0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597703" y="2532906"/>
            <a:ext cx="1524140" cy="508744"/>
          </a:xfrm>
          <a:prstGeom prst="rect">
            <a:avLst/>
          </a:prstGeom>
        </p:spPr>
      </p:pic>
      <p:pic>
        <p:nvPicPr>
          <p:cNvPr id="101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692953" y="2656731"/>
            <a:ext cx="1333570" cy="267760"/>
          </a:xfrm>
          <a:prstGeom prst="rect">
            <a:avLst/>
          </a:prstGeom>
        </p:spPr>
      </p:pic>
      <p:pic>
        <p:nvPicPr>
          <p:cNvPr id="102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9773283" y="2710309"/>
            <a:ext cx="160656" cy="160660"/>
          </a:xfrm>
          <a:prstGeom prst="rect">
            <a:avLst/>
          </a:prstGeom>
        </p:spPr>
      </p:pic>
      <p:sp>
        <p:nvSpPr>
          <p:cNvPr id="103" name="Text 24"/>
          <p:cNvSpPr/>
          <p:nvPr/>
        </p:nvSpPr>
        <p:spPr>
          <a:xfrm>
            <a:off x="9960715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4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121842" y="2532906"/>
            <a:ext cx="1524140" cy="508744"/>
          </a:xfrm>
          <a:prstGeom prst="rect">
            <a:avLst/>
          </a:prstGeom>
        </p:spPr>
      </p:pic>
      <p:pic>
        <p:nvPicPr>
          <p:cNvPr id="105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217092" y="2656731"/>
            <a:ext cx="1333570" cy="267760"/>
          </a:xfrm>
          <a:prstGeom prst="rect">
            <a:avLst/>
          </a:prstGeom>
        </p:spPr>
      </p:pic>
      <p:pic>
        <p:nvPicPr>
          <p:cNvPr id="106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1297422" y="2710309"/>
            <a:ext cx="160656" cy="160660"/>
          </a:xfrm>
          <a:prstGeom prst="rect">
            <a:avLst/>
          </a:prstGeom>
        </p:spPr>
      </p:pic>
      <p:sp>
        <p:nvSpPr>
          <p:cNvPr id="107" name="Text 25"/>
          <p:cNvSpPr/>
          <p:nvPr/>
        </p:nvSpPr>
        <p:spPr>
          <a:xfrm>
            <a:off x="11484855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08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645982" y="2532906"/>
            <a:ext cx="1524140" cy="508744"/>
          </a:xfrm>
          <a:prstGeom prst="rect">
            <a:avLst/>
          </a:prstGeom>
        </p:spPr>
      </p:pic>
      <p:pic>
        <p:nvPicPr>
          <p:cNvPr id="109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741232" y="2656731"/>
            <a:ext cx="1333570" cy="267760"/>
          </a:xfrm>
          <a:prstGeom prst="rect">
            <a:avLst/>
          </a:prstGeom>
        </p:spPr>
      </p:pic>
      <p:pic>
        <p:nvPicPr>
          <p:cNvPr id="110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2821562" y="2710309"/>
            <a:ext cx="160656" cy="160660"/>
          </a:xfrm>
          <a:prstGeom prst="rect">
            <a:avLst/>
          </a:prstGeom>
        </p:spPr>
      </p:pic>
      <p:sp>
        <p:nvSpPr>
          <p:cNvPr id="111" name="Text 26"/>
          <p:cNvSpPr/>
          <p:nvPr/>
        </p:nvSpPr>
        <p:spPr>
          <a:xfrm>
            <a:off x="13008994" y="26701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2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170121" y="2532906"/>
            <a:ext cx="1524140" cy="508744"/>
          </a:xfrm>
          <a:prstGeom prst="rect">
            <a:avLst/>
          </a:prstGeom>
        </p:spPr>
      </p:pic>
      <p:pic>
        <p:nvPicPr>
          <p:cNvPr id="113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94261" y="2532906"/>
            <a:ext cx="1509311" cy="508744"/>
          </a:xfrm>
          <a:prstGeom prst="rect">
            <a:avLst/>
          </a:prstGeom>
        </p:spPr>
      </p:pic>
      <p:pic>
        <p:nvPicPr>
          <p:cNvPr id="114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084427" y="3041638"/>
            <a:ext cx="16119145" cy="508744"/>
          </a:xfrm>
          <a:prstGeom prst="rect">
            <a:avLst/>
          </a:prstGeom>
        </p:spPr>
      </p:pic>
      <p:pic>
        <p:nvPicPr>
          <p:cNvPr id="115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084427" y="3041638"/>
            <a:ext cx="5464997" cy="508744"/>
          </a:xfrm>
          <a:prstGeom prst="rect">
            <a:avLst/>
          </a:prstGeom>
        </p:spPr>
      </p:pic>
      <p:sp>
        <p:nvSpPr>
          <p:cNvPr id="116" name="Text 27"/>
          <p:cNvSpPr/>
          <p:nvPr/>
        </p:nvSpPr>
        <p:spPr>
          <a:xfrm>
            <a:off x="1245050" y="3162151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17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6549423" y="3041638"/>
            <a:ext cx="1524140" cy="508744"/>
          </a:xfrm>
          <a:prstGeom prst="rect">
            <a:avLst/>
          </a:prstGeom>
        </p:spPr>
      </p:pic>
      <p:pic>
        <p:nvPicPr>
          <p:cNvPr id="118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6644673" y="3165463"/>
            <a:ext cx="1333570" cy="267760"/>
          </a:xfrm>
          <a:prstGeom prst="rect">
            <a:avLst/>
          </a:prstGeom>
        </p:spPr>
      </p:pic>
      <p:pic>
        <p:nvPicPr>
          <p:cNvPr id="119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725003" y="3219041"/>
            <a:ext cx="160656" cy="160660"/>
          </a:xfrm>
          <a:prstGeom prst="rect">
            <a:avLst/>
          </a:prstGeom>
        </p:spPr>
      </p:pic>
      <p:sp>
        <p:nvSpPr>
          <p:cNvPr id="120" name="Text 28"/>
          <p:cNvSpPr/>
          <p:nvPr/>
        </p:nvSpPr>
        <p:spPr>
          <a:xfrm>
            <a:off x="6912436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8073563" y="3041638"/>
            <a:ext cx="1524140" cy="508744"/>
          </a:xfrm>
          <a:prstGeom prst="rect">
            <a:avLst/>
          </a:prstGeom>
        </p:spPr>
      </p:pic>
      <p:pic>
        <p:nvPicPr>
          <p:cNvPr id="122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8168813" y="3165463"/>
            <a:ext cx="1333570" cy="267760"/>
          </a:xfrm>
          <a:prstGeom prst="rect">
            <a:avLst/>
          </a:prstGeom>
        </p:spPr>
      </p:pic>
      <p:pic>
        <p:nvPicPr>
          <p:cNvPr id="123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249143" y="3219041"/>
            <a:ext cx="160656" cy="160660"/>
          </a:xfrm>
          <a:prstGeom prst="rect">
            <a:avLst/>
          </a:prstGeom>
        </p:spPr>
      </p:pic>
      <p:sp>
        <p:nvSpPr>
          <p:cNvPr id="124" name="Text 29"/>
          <p:cNvSpPr/>
          <p:nvPr/>
        </p:nvSpPr>
        <p:spPr>
          <a:xfrm>
            <a:off x="8436576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597703" y="3041638"/>
            <a:ext cx="1524140" cy="508744"/>
          </a:xfrm>
          <a:prstGeom prst="rect">
            <a:avLst/>
          </a:prstGeom>
        </p:spPr>
      </p:pic>
      <p:pic>
        <p:nvPicPr>
          <p:cNvPr id="126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9692953" y="3165463"/>
            <a:ext cx="1333570" cy="267760"/>
          </a:xfrm>
          <a:prstGeom prst="rect">
            <a:avLst/>
          </a:prstGeom>
        </p:spPr>
      </p:pic>
      <p:pic>
        <p:nvPicPr>
          <p:cNvPr id="127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773283" y="3219041"/>
            <a:ext cx="160656" cy="160660"/>
          </a:xfrm>
          <a:prstGeom prst="rect">
            <a:avLst/>
          </a:prstGeom>
        </p:spPr>
      </p:pic>
      <p:sp>
        <p:nvSpPr>
          <p:cNvPr id="128" name="Text 30"/>
          <p:cNvSpPr/>
          <p:nvPr/>
        </p:nvSpPr>
        <p:spPr>
          <a:xfrm>
            <a:off x="9960715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9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11121842" y="3041638"/>
            <a:ext cx="1524140" cy="508744"/>
          </a:xfrm>
          <a:prstGeom prst="rect">
            <a:avLst/>
          </a:prstGeom>
        </p:spPr>
      </p:pic>
      <p:pic>
        <p:nvPicPr>
          <p:cNvPr id="130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11217092" y="3165463"/>
            <a:ext cx="1333570" cy="267760"/>
          </a:xfrm>
          <a:prstGeom prst="rect">
            <a:avLst/>
          </a:prstGeom>
        </p:spPr>
      </p:pic>
      <p:pic>
        <p:nvPicPr>
          <p:cNvPr id="131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297422" y="3219041"/>
            <a:ext cx="160656" cy="160660"/>
          </a:xfrm>
          <a:prstGeom prst="rect">
            <a:avLst/>
          </a:prstGeom>
        </p:spPr>
      </p:pic>
      <p:sp>
        <p:nvSpPr>
          <p:cNvPr id="132" name="Text 31"/>
          <p:cNvSpPr/>
          <p:nvPr/>
        </p:nvSpPr>
        <p:spPr>
          <a:xfrm>
            <a:off x="11484855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3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2645982" y="3041638"/>
            <a:ext cx="1524140" cy="508744"/>
          </a:xfrm>
          <a:prstGeom prst="rect">
            <a:avLst/>
          </a:prstGeom>
        </p:spPr>
      </p:pic>
      <p:pic>
        <p:nvPicPr>
          <p:cNvPr id="134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2741232" y="3165463"/>
            <a:ext cx="1333570" cy="267760"/>
          </a:xfrm>
          <a:prstGeom prst="rect">
            <a:avLst/>
          </a:prstGeom>
        </p:spPr>
      </p:pic>
      <p:pic>
        <p:nvPicPr>
          <p:cNvPr id="135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821562" y="3219041"/>
            <a:ext cx="160656" cy="160660"/>
          </a:xfrm>
          <a:prstGeom prst="rect">
            <a:avLst/>
          </a:prstGeom>
        </p:spPr>
      </p:pic>
      <p:sp>
        <p:nvSpPr>
          <p:cNvPr id="136" name="Text 32"/>
          <p:cNvSpPr/>
          <p:nvPr/>
        </p:nvSpPr>
        <p:spPr>
          <a:xfrm>
            <a:off x="13008994" y="317885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37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4170121" y="3041638"/>
            <a:ext cx="1524140" cy="508744"/>
          </a:xfrm>
          <a:prstGeom prst="rect">
            <a:avLst/>
          </a:prstGeom>
        </p:spPr>
      </p:pic>
      <p:pic>
        <p:nvPicPr>
          <p:cNvPr id="138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5694261" y="3041638"/>
            <a:ext cx="1509311" cy="508744"/>
          </a:xfrm>
          <a:prstGeom prst="rect">
            <a:avLst/>
          </a:prstGeom>
        </p:spPr>
      </p:pic>
      <p:pic>
        <p:nvPicPr>
          <p:cNvPr id="139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84427" y="3550369"/>
            <a:ext cx="16119145" cy="495360"/>
          </a:xfrm>
          <a:prstGeom prst="rect">
            <a:avLst/>
          </a:prstGeom>
        </p:spPr>
      </p:pic>
      <p:pic>
        <p:nvPicPr>
          <p:cNvPr id="140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084427" y="3550369"/>
            <a:ext cx="5464997" cy="495360"/>
          </a:xfrm>
          <a:prstGeom prst="rect">
            <a:avLst/>
          </a:prstGeom>
        </p:spPr>
      </p:pic>
      <p:sp>
        <p:nvSpPr>
          <p:cNvPr id="141" name="Text 33"/>
          <p:cNvSpPr/>
          <p:nvPr/>
        </p:nvSpPr>
        <p:spPr>
          <a:xfrm>
            <a:off x="1245050" y="3670883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42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6549423" y="3550369"/>
            <a:ext cx="1524140" cy="495360"/>
          </a:xfrm>
          <a:prstGeom prst="rect">
            <a:avLst/>
          </a:prstGeom>
        </p:spPr>
      </p:pic>
      <p:pic>
        <p:nvPicPr>
          <p:cNvPr id="143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6644673" y="3674194"/>
            <a:ext cx="1333570" cy="267760"/>
          </a:xfrm>
          <a:prstGeom prst="rect">
            <a:avLst/>
          </a:prstGeom>
        </p:spPr>
      </p:pic>
      <p:pic>
        <p:nvPicPr>
          <p:cNvPr id="144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6725003" y="3727772"/>
            <a:ext cx="160656" cy="160660"/>
          </a:xfrm>
          <a:prstGeom prst="rect">
            <a:avLst/>
          </a:prstGeom>
        </p:spPr>
      </p:pic>
      <p:sp>
        <p:nvSpPr>
          <p:cNvPr id="145" name="Text 34"/>
          <p:cNvSpPr/>
          <p:nvPr/>
        </p:nvSpPr>
        <p:spPr>
          <a:xfrm>
            <a:off x="6912436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8073563" y="3550369"/>
            <a:ext cx="1524140" cy="495360"/>
          </a:xfrm>
          <a:prstGeom prst="rect">
            <a:avLst/>
          </a:prstGeom>
        </p:spPr>
      </p:pic>
      <p:pic>
        <p:nvPicPr>
          <p:cNvPr id="147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8168813" y="3674194"/>
            <a:ext cx="1333570" cy="267760"/>
          </a:xfrm>
          <a:prstGeom prst="rect">
            <a:avLst/>
          </a:prstGeom>
        </p:spPr>
      </p:pic>
      <p:pic>
        <p:nvPicPr>
          <p:cNvPr id="148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8249143" y="3727772"/>
            <a:ext cx="160656" cy="160660"/>
          </a:xfrm>
          <a:prstGeom prst="rect">
            <a:avLst/>
          </a:prstGeom>
        </p:spPr>
      </p:pic>
      <p:sp>
        <p:nvSpPr>
          <p:cNvPr id="149" name="Text 35"/>
          <p:cNvSpPr/>
          <p:nvPr/>
        </p:nvSpPr>
        <p:spPr>
          <a:xfrm>
            <a:off x="8436576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9597703" y="3550369"/>
            <a:ext cx="1524140" cy="495360"/>
          </a:xfrm>
          <a:prstGeom prst="rect">
            <a:avLst/>
          </a:prstGeom>
        </p:spPr>
      </p:pic>
      <p:pic>
        <p:nvPicPr>
          <p:cNvPr id="151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692953" y="3674194"/>
            <a:ext cx="1333570" cy="267760"/>
          </a:xfrm>
          <a:prstGeom prst="rect">
            <a:avLst/>
          </a:prstGeom>
        </p:spPr>
      </p:pic>
      <p:pic>
        <p:nvPicPr>
          <p:cNvPr id="152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9773283" y="3727772"/>
            <a:ext cx="160656" cy="160660"/>
          </a:xfrm>
          <a:prstGeom prst="rect">
            <a:avLst/>
          </a:prstGeom>
        </p:spPr>
      </p:pic>
      <p:sp>
        <p:nvSpPr>
          <p:cNvPr id="153" name="Text 36"/>
          <p:cNvSpPr/>
          <p:nvPr/>
        </p:nvSpPr>
        <p:spPr>
          <a:xfrm>
            <a:off x="9960715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11121842" y="3550369"/>
            <a:ext cx="1524140" cy="495360"/>
          </a:xfrm>
          <a:prstGeom prst="rect">
            <a:avLst/>
          </a:prstGeom>
        </p:spPr>
      </p:pic>
      <p:pic>
        <p:nvPicPr>
          <p:cNvPr id="155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11217092" y="3674194"/>
            <a:ext cx="1333570" cy="267760"/>
          </a:xfrm>
          <a:prstGeom prst="rect">
            <a:avLst/>
          </a:prstGeom>
        </p:spPr>
      </p:pic>
      <p:pic>
        <p:nvPicPr>
          <p:cNvPr id="156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11297422" y="3727772"/>
            <a:ext cx="160656" cy="160660"/>
          </a:xfrm>
          <a:prstGeom prst="rect">
            <a:avLst/>
          </a:prstGeom>
        </p:spPr>
      </p:pic>
      <p:sp>
        <p:nvSpPr>
          <p:cNvPr id="157" name="Text 37"/>
          <p:cNvSpPr/>
          <p:nvPr/>
        </p:nvSpPr>
        <p:spPr>
          <a:xfrm>
            <a:off x="11484855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8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12645982" y="3550369"/>
            <a:ext cx="1524140" cy="495360"/>
          </a:xfrm>
          <a:prstGeom prst="rect">
            <a:avLst/>
          </a:prstGeom>
        </p:spPr>
      </p:pic>
      <p:pic>
        <p:nvPicPr>
          <p:cNvPr id="159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12741232" y="3674194"/>
            <a:ext cx="1333570" cy="267760"/>
          </a:xfrm>
          <a:prstGeom prst="rect">
            <a:avLst/>
          </a:prstGeom>
        </p:spPr>
      </p:pic>
      <p:pic>
        <p:nvPicPr>
          <p:cNvPr id="160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12821562" y="3727772"/>
            <a:ext cx="160656" cy="160660"/>
          </a:xfrm>
          <a:prstGeom prst="rect">
            <a:avLst/>
          </a:prstGeom>
        </p:spPr>
      </p:pic>
      <p:sp>
        <p:nvSpPr>
          <p:cNvPr id="161" name="Text 38"/>
          <p:cNvSpPr/>
          <p:nvPr/>
        </p:nvSpPr>
        <p:spPr>
          <a:xfrm>
            <a:off x="13008994" y="368758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62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4170121" y="3550369"/>
            <a:ext cx="1524140" cy="495360"/>
          </a:xfrm>
          <a:prstGeom prst="rect">
            <a:avLst/>
          </a:prstGeom>
        </p:spPr>
      </p:pic>
      <p:pic>
        <p:nvPicPr>
          <p:cNvPr id="163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5694261" y="3550369"/>
            <a:ext cx="1509311" cy="4953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2026-07-06T13:48:46Z</dcterms:created>
  <dcterms:modified xsi:type="dcterms:W3CDTF">2026-07-06T13:48:46Z</dcterms:modified>
</cp:coreProperties>
</file>