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image" Target="../media/image-3-242.png"/><Relationship Id="rId243" Type="http://schemas.openxmlformats.org/officeDocument/2006/relationships/image" Target="../media/image-3-243.png"/><Relationship Id="rId244" Type="http://schemas.openxmlformats.org/officeDocument/2006/relationships/image" Target="../media/image-3-244.png"/><Relationship Id="rId245" Type="http://schemas.openxmlformats.org/officeDocument/2006/relationships/image" Target="../media/image-3-245.png"/><Relationship Id="rId246" Type="http://schemas.openxmlformats.org/officeDocument/2006/relationships/image" Target="../media/image-3-246.png"/><Relationship Id="rId247" Type="http://schemas.openxmlformats.org/officeDocument/2006/relationships/image" Target="../media/image-3-247.png"/><Relationship Id="rId248" Type="http://schemas.openxmlformats.org/officeDocument/2006/relationships/image" Target="../media/image-3-248.png"/><Relationship Id="rId249" Type="http://schemas.openxmlformats.org/officeDocument/2006/relationships/image" Target="../media/image-3-249.png"/><Relationship Id="rId250" Type="http://schemas.openxmlformats.org/officeDocument/2006/relationships/image" Target="../media/image-3-250.png"/><Relationship Id="rId251" Type="http://schemas.openxmlformats.org/officeDocument/2006/relationships/image" Target="../media/image-3-251.png"/><Relationship Id="rId252" Type="http://schemas.openxmlformats.org/officeDocument/2006/relationships/image" Target="../media/image-3-252.png"/><Relationship Id="rId253" Type="http://schemas.openxmlformats.org/officeDocument/2006/relationships/image" Target="../media/image-3-253.png"/><Relationship Id="rId254" Type="http://schemas.openxmlformats.org/officeDocument/2006/relationships/image" Target="../media/image-3-254.png"/><Relationship Id="rId255" Type="http://schemas.openxmlformats.org/officeDocument/2006/relationships/image" Target="../media/image-3-255.png"/><Relationship Id="rId256" Type="http://schemas.openxmlformats.org/officeDocument/2006/relationships/image" Target="../media/image-3-256.png"/><Relationship Id="rId257" Type="http://schemas.openxmlformats.org/officeDocument/2006/relationships/image" Target="../media/image-3-257.png"/><Relationship Id="rId258" Type="http://schemas.openxmlformats.org/officeDocument/2006/relationships/image" Target="../media/image-3-258.png"/><Relationship Id="rId259" Type="http://schemas.openxmlformats.org/officeDocument/2006/relationships/image" Target="../media/image-3-259.png"/><Relationship Id="rId260" Type="http://schemas.openxmlformats.org/officeDocument/2006/relationships/image" Target="../media/image-3-260.png"/><Relationship Id="rId261" Type="http://schemas.openxmlformats.org/officeDocument/2006/relationships/image" Target="../media/image-3-261.png"/><Relationship Id="rId262" Type="http://schemas.openxmlformats.org/officeDocument/2006/relationships/image" Target="../media/image-3-262.png"/><Relationship Id="rId263" Type="http://schemas.openxmlformats.org/officeDocument/2006/relationships/image" Target="../media/image-3-263.png"/><Relationship Id="rId264" Type="http://schemas.openxmlformats.org/officeDocument/2006/relationships/image" Target="../media/image-3-264.png"/><Relationship Id="rId265" Type="http://schemas.openxmlformats.org/officeDocument/2006/relationships/image" Target="../media/image-3-265.png"/><Relationship Id="rId266" Type="http://schemas.openxmlformats.org/officeDocument/2006/relationships/image" Target="../media/image-3-266.png"/><Relationship Id="rId267" Type="http://schemas.openxmlformats.org/officeDocument/2006/relationships/image" Target="../media/image-3-267.png"/><Relationship Id="rId268" Type="http://schemas.openxmlformats.org/officeDocument/2006/relationships/image" Target="../media/image-3-268.png"/><Relationship Id="rId269" Type="http://schemas.openxmlformats.org/officeDocument/2006/relationships/image" Target="../media/image-3-269.png"/><Relationship Id="rId270" Type="http://schemas.openxmlformats.org/officeDocument/2006/relationships/image" Target="../media/image-3-270.png"/><Relationship Id="rId271" Type="http://schemas.openxmlformats.org/officeDocument/2006/relationships/image" Target="../media/image-3-271.png"/><Relationship Id="rId272" Type="http://schemas.openxmlformats.org/officeDocument/2006/relationships/image" Target="../media/image-3-272.png"/><Relationship Id="rId273" Type="http://schemas.openxmlformats.org/officeDocument/2006/relationships/slideLayout" Target="../slideLayouts/slideLayout1.xml"/><Relationship Id="rId27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slideLayout" Target="../slideLayouts/slideLayout1.xml"/><Relationship Id="rId151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89"/>
            <a:ext cx="17216961" cy="9382981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610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043863" y="5636382"/>
            <a:ext cx="2310289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Gstore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822132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Managed e-commerce storefront accelerating merchant digitalization through ready-to-use acquiring capabilities.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989252" y="7895741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7" name="Text 3"/>
          <p:cNvSpPr/>
          <p:nvPr/>
        </p:nvSpPr>
        <p:spPr>
          <a:xfrm>
            <a:off x="8963132" y="7895741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42" y="7895741"/>
            <a:ext cx="321312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42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8" y="1987786"/>
            <a:ext cx="3748638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9" y="230910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Accelerated Business Digitalization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9" y="3809181"/>
            <a:ext cx="3106015" cy="12915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Take your business online quickly with a managed digital storefront service, specifically designed to fit within the acquiring model.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60" y="1987786"/>
            <a:ext cx="3748638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71" y="230910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Ready-to-Use Sales Channel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71" y="3380556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Save time and resources with a "turnkey" e-commerce platform that allows you to start selling online without complex technical setups.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8" y="5656101"/>
            <a:ext cx="3748638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9" y="5977421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Reduced Time-to-Market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9" y="7048872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Launch your online store in record time. GStore optimizes deployment processes so your business is available to customers whenever they need it.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60" y="5656101"/>
            <a:ext cx="3748638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71" y="5977421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Simplified &amp; Unified Operations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71" y="7048872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Eliminate operational complexity by combining online sales capabilities and acquiring features into a single, comprehensive, and easy-to-manage solution.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7" y="321320"/>
            <a:ext cx="7000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Gstore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20"/>
            <a:ext cx="7000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Gstore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89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427" y="2311822"/>
            <a:ext cx="16119145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27" y="2311822"/>
            <a:ext cx="5551731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6153" y="2311822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16044" y="243568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1536" y="2469133"/>
            <a:ext cx="214210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5754" y="2311822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511834" y="243568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5069" y="2469133"/>
            <a:ext cx="214210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5355" y="2311822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53763" y="243568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2356" y="2469133"/>
            <a:ext cx="214210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4956" y="2311822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70370" y="243568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54830" y="2469133"/>
            <a:ext cx="214210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74557" y="2311822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16691" y="243568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27711" y="2469133"/>
            <a:ext cx="214210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84157" y="2311822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84344" y="243568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79371" y="2469133"/>
            <a:ext cx="214210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93758" y="2311822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27000" y="243568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56010" y="2469133"/>
            <a:ext cx="214210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27" y="2954462"/>
            <a:ext cx="16116300" cy="55725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7793" y="2967819"/>
            <a:ext cx="16089568" cy="541219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7798" y="2967819"/>
            <a:ext cx="5465644" cy="541219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58165" y="3134878"/>
            <a:ext cx="270033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3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3441" y="2967819"/>
            <a:ext cx="1521448" cy="541219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8649" y="3098118"/>
            <a:ext cx="1331021" cy="267269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38826" y="3151584"/>
            <a:ext cx="160362" cy="160362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25917" y="31048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893" y="2967819"/>
            <a:ext cx="1521448" cy="541219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32645" y="3098118"/>
            <a:ext cx="1025957" cy="267269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12817" y="3151584"/>
            <a:ext cx="160362" cy="160362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599912" y="310481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6339" y="2967819"/>
            <a:ext cx="1521448" cy="541219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01557" y="3098118"/>
            <a:ext cx="1331019" cy="267269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81742" y="3151584"/>
            <a:ext cx="160362" cy="160362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9968833" y="31048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7786" y="2967819"/>
            <a:ext cx="1521448" cy="541219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3003" y="3098118"/>
            <a:ext cx="1331021" cy="267269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3184" y="3151584"/>
            <a:ext cx="160362" cy="160362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490271" y="31048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9237" y="2967819"/>
            <a:ext cx="1521448" cy="541219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4450" y="3098118"/>
            <a:ext cx="1331019" cy="267269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4631" y="3151584"/>
            <a:ext cx="160362" cy="160362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11708" y="31048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684" y="2967819"/>
            <a:ext cx="1521448" cy="541219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892" y="3098118"/>
            <a:ext cx="1331019" cy="267269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6064" y="3151584"/>
            <a:ext cx="160362" cy="160362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533169" y="31048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2131" y="2967819"/>
            <a:ext cx="1495231" cy="541219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7353" y="3098118"/>
            <a:ext cx="1331019" cy="267269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7524" y="3151584"/>
            <a:ext cx="160362" cy="160362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054611" y="31048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97793" y="3509070"/>
            <a:ext cx="16089568" cy="501142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97798" y="3509070"/>
            <a:ext cx="5465644" cy="501142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58165" y="3632671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3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3441" y="3509070"/>
            <a:ext cx="1521448" cy="501142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8649" y="3622625"/>
            <a:ext cx="1331021" cy="267269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38826" y="3676092"/>
            <a:ext cx="160362" cy="160362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6925917" y="36293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4893" y="3509070"/>
            <a:ext cx="1521448" cy="501142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32645" y="3622625"/>
            <a:ext cx="1025957" cy="267269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12817" y="3676092"/>
            <a:ext cx="160362" cy="160362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599912" y="362932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6339" y="3509070"/>
            <a:ext cx="1521448" cy="501142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01557" y="3622625"/>
            <a:ext cx="1331019" cy="267269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81742" y="3676092"/>
            <a:ext cx="160362" cy="160362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9968833" y="36293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7786" y="3509070"/>
            <a:ext cx="1521448" cy="501142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3003" y="3622625"/>
            <a:ext cx="1331021" cy="267269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3184" y="3676092"/>
            <a:ext cx="160362" cy="160362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490271" y="36293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9237" y="3509070"/>
            <a:ext cx="1521448" cy="501142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4450" y="3622625"/>
            <a:ext cx="1331019" cy="267269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4631" y="3676092"/>
            <a:ext cx="160362" cy="160362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011708" y="36293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684" y="3509070"/>
            <a:ext cx="1521448" cy="501142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892" y="3622625"/>
            <a:ext cx="1331019" cy="267269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6064" y="3676092"/>
            <a:ext cx="160362" cy="160362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533169" y="36293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2131" y="3509070"/>
            <a:ext cx="1495231" cy="501142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7353" y="3622625"/>
            <a:ext cx="1331019" cy="267269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7524" y="3676092"/>
            <a:ext cx="160362" cy="160362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054611" y="362932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97793" y="4010174"/>
            <a:ext cx="16089568" cy="501142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97798" y="4010174"/>
            <a:ext cx="5465644" cy="501142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58165" y="4133813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3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3441" y="4010174"/>
            <a:ext cx="1521448" cy="501142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8649" y="4123767"/>
            <a:ext cx="1331021" cy="267269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38826" y="4177233"/>
            <a:ext cx="160362" cy="160362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6925917" y="41304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893" y="4010174"/>
            <a:ext cx="1521448" cy="501142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80115" y="4123767"/>
            <a:ext cx="1331019" cy="267269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60286" y="4177233"/>
            <a:ext cx="160362" cy="160362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447373" y="41304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6339" y="4010174"/>
            <a:ext cx="1521448" cy="501142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01557" y="4123767"/>
            <a:ext cx="1331019" cy="267269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81742" y="4177233"/>
            <a:ext cx="160362" cy="160362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9968833" y="41304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7786" y="4010174"/>
            <a:ext cx="1521448" cy="501142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3003" y="4123767"/>
            <a:ext cx="1331021" cy="267269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3184" y="4177233"/>
            <a:ext cx="160362" cy="160362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490271" y="41304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9237" y="4010174"/>
            <a:ext cx="1521448" cy="501142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4450" y="4123767"/>
            <a:ext cx="1331019" cy="267269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4631" y="4177233"/>
            <a:ext cx="160362" cy="160362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011708" y="41304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684" y="4010174"/>
            <a:ext cx="1521448" cy="501142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892" y="4123767"/>
            <a:ext cx="1331019" cy="267269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6064" y="4177233"/>
            <a:ext cx="160362" cy="160362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533169" y="41304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2131" y="4010174"/>
            <a:ext cx="1495231" cy="501142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7353" y="4123767"/>
            <a:ext cx="1331019" cy="267269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7524" y="4177233"/>
            <a:ext cx="160362" cy="160362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54611" y="413046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97793" y="4511315"/>
            <a:ext cx="16089568" cy="501142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97798" y="4511315"/>
            <a:ext cx="5465644" cy="501142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58165" y="4634917"/>
            <a:ext cx="23302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3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3441" y="4511315"/>
            <a:ext cx="1521448" cy="501142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8649" y="4624908"/>
            <a:ext cx="1331021" cy="267269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38826" y="4678338"/>
            <a:ext cx="160362" cy="160362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6925917" y="46315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4893" y="4511315"/>
            <a:ext cx="1521448" cy="501142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80115" y="4624908"/>
            <a:ext cx="1331019" cy="267269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60286" y="4678338"/>
            <a:ext cx="160362" cy="160362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447373" y="46315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6339" y="4511315"/>
            <a:ext cx="1521448" cy="501142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01557" y="4624908"/>
            <a:ext cx="1331019" cy="267269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81742" y="4678338"/>
            <a:ext cx="160362" cy="160362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9968833" y="46315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7786" y="4511315"/>
            <a:ext cx="1521448" cy="501142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3003" y="4624908"/>
            <a:ext cx="1331021" cy="267269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3184" y="4678338"/>
            <a:ext cx="160362" cy="160362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490271" y="46315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9237" y="4511315"/>
            <a:ext cx="1521448" cy="501142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4450" y="4624908"/>
            <a:ext cx="1331019" cy="267269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4631" y="4678338"/>
            <a:ext cx="160362" cy="160362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011708" y="46315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684" y="4511315"/>
            <a:ext cx="1521448" cy="501142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892" y="4624908"/>
            <a:ext cx="1331019" cy="267269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6064" y="4678338"/>
            <a:ext cx="160362" cy="160362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533169" y="46315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2131" y="4511315"/>
            <a:ext cx="1495231" cy="501142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7353" y="4624908"/>
            <a:ext cx="1331019" cy="267269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7524" y="4678338"/>
            <a:ext cx="160362" cy="160362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054611" y="46315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97793" y="5012457"/>
            <a:ext cx="16089568" cy="501142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97798" y="5012457"/>
            <a:ext cx="5465644" cy="501142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58165" y="5136059"/>
            <a:ext cx="271033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3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3441" y="5012457"/>
            <a:ext cx="1521448" cy="501142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8649" y="5126013"/>
            <a:ext cx="1331021" cy="267269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8826" y="5179479"/>
            <a:ext cx="160362" cy="160362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6925917" y="5132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4893" y="5012457"/>
            <a:ext cx="1521448" cy="501142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80115" y="5126013"/>
            <a:ext cx="1331019" cy="267269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60286" y="5179479"/>
            <a:ext cx="160362" cy="160362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447373" y="5132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6339" y="5012457"/>
            <a:ext cx="1521448" cy="501142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1557" y="5126013"/>
            <a:ext cx="1331019" cy="267269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1742" y="5179479"/>
            <a:ext cx="160362" cy="160362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9968833" y="5132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7786" y="5012457"/>
            <a:ext cx="1521448" cy="501142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3003" y="5126013"/>
            <a:ext cx="1331021" cy="267269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3184" y="5179479"/>
            <a:ext cx="160362" cy="160362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490271" y="5132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9237" y="5012457"/>
            <a:ext cx="1521448" cy="501142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4450" y="5126013"/>
            <a:ext cx="1331019" cy="267269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4631" y="5179479"/>
            <a:ext cx="160362" cy="160362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011708" y="5132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684" y="5012457"/>
            <a:ext cx="1521448" cy="501142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892" y="5126013"/>
            <a:ext cx="1331019" cy="267269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6064" y="5179479"/>
            <a:ext cx="160362" cy="160362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533169" y="5132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2131" y="5012457"/>
            <a:ext cx="1495231" cy="501142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7353" y="5126013"/>
            <a:ext cx="1331019" cy="267269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7524" y="5179479"/>
            <a:ext cx="160362" cy="160362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054611" y="513271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97793" y="5513561"/>
            <a:ext cx="16089568" cy="501142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97798" y="5513561"/>
            <a:ext cx="5465644" cy="501142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58165" y="5637163"/>
            <a:ext cx="354044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TEF (Linux or Android terminal)</a:t>
            </a:r>
            <a:endParaRPr lang="en-US" sz="1473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63441" y="5513561"/>
            <a:ext cx="1521448" cy="501142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8649" y="5627154"/>
            <a:ext cx="1331021" cy="267269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38826" y="5680621"/>
            <a:ext cx="160362" cy="160362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6925917" y="5633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4893" y="5513561"/>
            <a:ext cx="1521448" cy="501142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332645" y="5627154"/>
            <a:ext cx="1025957" cy="267269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412817" y="5680621"/>
            <a:ext cx="160362" cy="160362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599912" y="563385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6339" y="5513561"/>
            <a:ext cx="1521448" cy="501142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1557" y="5627154"/>
            <a:ext cx="1331019" cy="267269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1742" y="5680621"/>
            <a:ext cx="160362" cy="160362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9968833" y="5633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7786" y="5513561"/>
            <a:ext cx="1521448" cy="501142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3003" y="5627154"/>
            <a:ext cx="1331021" cy="267269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3184" y="5680621"/>
            <a:ext cx="160362" cy="160362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490271" y="5633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9237" y="5513561"/>
            <a:ext cx="1521448" cy="501142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4450" y="5627154"/>
            <a:ext cx="1331019" cy="267269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4631" y="5680621"/>
            <a:ext cx="160362" cy="160362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011708" y="5633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684" y="5513561"/>
            <a:ext cx="1521448" cy="501142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892" y="5627154"/>
            <a:ext cx="1331019" cy="267269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6064" y="5680621"/>
            <a:ext cx="160362" cy="160362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33169" y="5633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2131" y="5513561"/>
            <a:ext cx="1495231" cy="501142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7353" y="5627154"/>
            <a:ext cx="1331019" cy="267269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7524" y="5680621"/>
            <a:ext cx="160362" cy="160362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54611" y="5633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97793" y="6014703"/>
            <a:ext cx="16089568" cy="501142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97798" y="6014703"/>
            <a:ext cx="5465644" cy="501142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58165" y="6138304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3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63441" y="6014703"/>
            <a:ext cx="1521448" cy="501142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8649" y="6128296"/>
            <a:ext cx="1331021" cy="267269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38826" y="6181725"/>
            <a:ext cx="160362" cy="160362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6925917" y="61349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84893" y="6014703"/>
            <a:ext cx="1521448" cy="501142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80115" y="6128296"/>
            <a:ext cx="1331019" cy="267269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60286" y="6181725"/>
            <a:ext cx="160362" cy="160362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447373" y="61349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06339" y="6014703"/>
            <a:ext cx="1521448" cy="501142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01557" y="6128296"/>
            <a:ext cx="1331019" cy="267269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81742" y="6181725"/>
            <a:ext cx="160362" cy="160362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9968833" y="61349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7786" y="6014703"/>
            <a:ext cx="1521448" cy="501142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23003" y="6128296"/>
            <a:ext cx="1331021" cy="267269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03184" y="6181725"/>
            <a:ext cx="160362" cy="160362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490271" y="61349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9237" y="6014703"/>
            <a:ext cx="1521448" cy="501142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4450" y="6128296"/>
            <a:ext cx="1331019" cy="267269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4631" y="6181725"/>
            <a:ext cx="160362" cy="160362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011708" y="61349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684" y="6014703"/>
            <a:ext cx="1521448" cy="501142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892" y="6128296"/>
            <a:ext cx="1331019" cy="267269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6064" y="6181725"/>
            <a:ext cx="160362" cy="160362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533169" y="61349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2131" y="6014703"/>
            <a:ext cx="1495231" cy="501142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7353" y="6128296"/>
            <a:ext cx="1331019" cy="267269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7524" y="6181725"/>
            <a:ext cx="160362" cy="160362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054611" y="613495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97793" y="6515844"/>
            <a:ext cx="16089568" cy="501142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97798" y="6515844"/>
            <a:ext cx="5465644" cy="501142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58165" y="6639446"/>
            <a:ext cx="20002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3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63441" y="6515844"/>
            <a:ext cx="1521448" cy="501142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58649" y="6629400"/>
            <a:ext cx="1331021" cy="267269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38826" y="6682867"/>
            <a:ext cx="160362" cy="160362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6925917" y="6636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84893" y="6515844"/>
            <a:ext cx="1521448" cy="501142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80115" y="6629400"/>
            <a:ext cx="1331019" cy="267269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60286" y="6682867"/>
            <a:ext cx="160362" cy="160362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447373" y="6636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06339" y="6515844"/>
            <a:ext cx="1521448" cy="501142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01557" y="6629400"/>
            <a:ext cx="1331019" cy="267269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81742" y="6682867"/>
            <a:ext cx="160362" cy="160362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9968833" y="6636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7786" y="6515844"/>
            <a:ext cx="1521448" cy="501142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23003" y="6629400"/>
            <a:ext cx="1331021" cy="267269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03184" y="6682867"/>
            <a:ext cx="160362" cy="160362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490271" y="6636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9237" y="6515844"/>
            <a:ext cx="1521448" cy="501142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4450" y="6629400"/>
            <a:ext cx="1331019" cy="267269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4631" y="6682867"/>
            <a:ext cx="160362" cy="160362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011708" y="6636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684" y="6515844"/>
            <a:ext cx="1521448" cy="501142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65892" y="6629400"/>
            <a:ext cx="1331019" cy="267269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6064" y="6682867"/>
            <a:ext cx="160362" cy="160362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533169" y="6636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2131" y="6515844"/>
            <a:ext cx="1495231" cy="501142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87353" y="6629400"/>
            <a:ext cx="1331019" cy="267269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67524" y="6682867"/>
            <a:ext cx="160362" cy="160362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054611" y="663609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97793" y="7016948"/>
            <a:ext cx="16089568" cy="501142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97798" y="7016948"/>
            <a:ext cx="5465644" cy="501142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58165" y="7140550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3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63441" y="7016948"/>
            <a:ext cx="1521448" cy="501142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58649" y="7130542"/>
            <a:ext cx="1331021" cy="267269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38826" y="7184008"/>
            <a:ext cx="160362" cy="160362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6925917" y="71372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84893" y="7016948"/>
            <a:ext cx="1521448" cy="501142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80115" y="7130542"/>
            <a:ext cx="1331019" cy="267269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60286" y="7184008"/>
            <a:ext cx="160362" cy="160362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447373" y="71372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06339" y="7016948"/>
            <a:ext cx="1521448" cy="501142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701557" y="7130542"/>
            <a:ext cx="1331019" cy="267269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81742" y="7184008"/>
            <a:ext cx="160362" cy="160362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9968833" y="71372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7786" y="7016948"/>
            <a:ext cx="1521448" cy="501142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23003" y="7130542"/>
            <a:ext cx="1331021" cy="267269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303184" y="7184008"/>
            <a:ext cx="160362" cy="160362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490271" y="71372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9237" y="7016948"/>
            <a:ext cx="1521448" cy="501142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4450" y="7130542"/>
            <a:ext cx="1331019" cy="267269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4631" y="7184008"/>
            <a:ext cx="160362" cy="160362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011708" y="71372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684" y="7016948"/>
            <a:ext cx="1521448" cy="501142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5892" y="7130542"/>
            <a:ext cx="1331019" cy="267269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6064" y="7184008"/>
            <a:ext cx="160362" cy="160362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>
            <a:off x="14533169" y="71372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2131" y="7016948"/>
            <a:ext cx="1495231" cy="501142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7353" y="7130542"/>
            <a:ext cx="1331019" cy="267269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7524" y="7184008"/>
            <a:ext cx="160362" cy="160362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>
            <a:off x="16054611" y="713723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97793" y="7518090"/>
            <a:ext cx="16089568" cy="501142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97798" y="7518090"/>
            <a:ext cx="5465644" cy="501142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>
            <a:off x="1258165" y="7641692"/>
            <a:ext cx="217027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3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63441" y="7518090"/>
            <a:ext cx="1521448" cy="501142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658649" y="7631683"/>
            <a:ext cx="1331021" cy="267269"/>
          </a:xfrm>
          <a:prstGeom prst="rect">
            <a:avLst/>
          </a:prstGeom>
        </p:spPr>
      </p:pic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738826" y="7685112"/>
            <a:ext cx="160362" cy="160362"/>
          </a:xfrm>
          <a:prstGeom prst="rect">
            <a:avLst/>
          </a:prstGeom>
        </p:spPr>
      </p:pic>
      <p:sp>
        <p:nvSpPr>
          <p:cNvPr id="317" name="Text 84"/>
          <p:cNvSpPr/>
          <p:nvPr/>
        </p:nvSpPr>
        <p:spPr>
          <a:xfrm>
            <a:off x="6925917" y="7638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84893" y="7518090"/>
            <a:ext cx="1521448" cy="501142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180115" y="7631683"/>
            <a:ext cx="1331019" cy="267269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60286" y="7685112"/>
            <a:ext cx="160362" cy="160362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>
            <a:off x="8447373" y="7638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606339" y="7518090"/>
            <a:ext cx="1521448" cy="501142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701557" y="7631683"/>
            <a:ext cx="1331019" cy="267269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781742" y="7685112"/>
            <a:ext cx="160362" cy="160362"/>
          </a:xfrm>
          <a:prstGeom prst="rect">
            <a:avLst/>
          </a:prstGeom>
        </p:spPr>
      </p:pic>
      <p:sp>
        <p:nvSpPr>
          <p:cNvPr id="325" name="Text 86"/>
          <p:cNvSpPr/>
          <p:nvPr/>
        </p:nvSpPr>
        <p:spPr>
          <a:xfrm>
            <a:off x="9968833" y="7638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7786" y="7518090"/>
            <a:ext cx="1521448" cy="501142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23003" y="7631683"/>
            <a:ext cx="1331021" cy="267269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303184" y="7685112"/>
            <a:ext cx="160362" cy="160362"/>
          </a:xfrm>
          <a:prstGeom prst="rect">
            <a:avLst/>
          </a:prstGeom>
        </p:spPr>
      </p:pic>
      <p:sp>
        <p:nvSpPr>
          <p:cNvPr id="329" name="Text 87"/>
          <p:cNvSpPr/>
          <p:nvPr/>
        </p:nvSpPr>
        <p:spPr>
          <a:xfrm>
            <a:off x="11490271" y="7638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9237" y="7518090"/>
            <a:ext cx="1521448" cy="501142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4450" y="7631683"/>
            <a:ext cx="1331019" cy="267269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4631" y="7685112"/>
            <a:ext cx="160362" cy="160362"/>
          </a:xfrm>
          <a:prstGeom prst="rect">
            <a:avLst/>
          </a:prstGeom>
        </p:spPr>
      </p:pic>
      <p:sp>
        <p:nvSpPr>
          <p:cNvPr id="333" name="Text 88"/>
          <p:cNvSpPr/>
          <p:nvPr/>
        </p:nvSpPr>
        <p:spPr>
          <a:xfrm>
            <a:off x="13011708" y="7638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684" y="7518090"/>
            <a:ext cx="1521448" cy="501142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65892" y="7631683"/>
            <a:ext cx="1331019" cy="267269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6064" y="7685112"/>
            <a:ext cx="160362" cy="160362"/>
          </a:xfrm>
          <a:prstGeom prst="rect">
            <a:avLst/>
          </a:prstGeom>
        </p:spPr>
      </p:pic>
      <p:sp>
        <p:nvSpPr>
          <p:cNvPr id="337" name="Text 89"/>
          <p:cNvSpPr/>
          <p:nvPr/>
        </p:nvSpPr>
        <p:spPr>
          <a:xfrm>
            <a:off x="14533169" y="7638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2131" y="7518090"/>
            <a:ext cx="1495231" cy="501142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87353" y="7631683"/>
            <a:ext cx="1331019" cy="267269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67524" y="7685112"/>
            <a:ext cx="160362" cy="160362"/>
          </a:xfrm>
          <a:prstGeom prst="rect">
            <a:avLst/>
          </a:prstGeom>
        </p:spPr>
      </p:pic>
      <p:sp>
        <p:nvSpPr>
          <p:cNvPr id="341" name="Text 90"/>
          <p:cNvSpPr/>
          <p:nvPr/>
        </p:nvSpPr>
        <p:spPr>
          <a:xfrm>
            <a:off x="16054611" y="7638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97793" y="8019194"/>
            <a:ext cx="16089568" cy="387542"/>
          </a:xfrm>
          <a:prstGeom prst="rect">
            <a:avLst/>
          </a:prstGeom>
        </p:spPr>
      </p:pic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97798" y="8019157"/>
            <a:ext cx="5465644" cy="387579"/>
          </a:xfrm>
          <a:prstGeom prst="rect">
            <a:avLst/>
          </a:prstGeom>
        </p:spPr>
      </p:pic>
      <p:sp>
        <p:nvSpPr>
          <p:cNvPr id="344" name="Text 91"/>
          <p:cNvSpPr/>
          <p:nvPr/>
        </p:nvSpPr>
        <p:spPr>
          <a:xfrm>
            <a:off x="1258165" y="8142796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3" dirty="0"/>
          </a:p>
        </p:txBody>
      </p:sp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63441" y="8019157"/>
            <a:ext cx="1521448" cy="387579"/>
          </a:xfrm>
          <a:prstGeom prst="rect">
            <a:avLst/>
          </a:prstGeom>
        </p:spPr>
      </p:pic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658649" y="8132750"/>
            <a:ext cx="1331021" cy="267269"/>
          </a:xfrm>
          <a:prstGeom prst="rect">
            <a:avLst/>
          </a:prstGeom>
        </p:spPr>
      </p:pic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738826" y="8186217"/>
            <a:ext cx="160362" cy="160362"/>
          </a:xfrm>
          <a:prstGeom prst="rect">
            <a:avLst/>
          </a:prstGeom>
        </p:spPr>
      </p:pic>
      <p:sp>
        <p:nvSpPr>
          <p:cNvPr id="348" name="Text 92"/>
          <p:cNvSpPr/>
          <p:nvPr/>
        </p:nvSpPr>
        <p:spPr>
          <a:xfrm>
            <a:off x="6925917" y="81394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84893" y="8019157"/>
            <a:ext cx="1521448" cy="387579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180115" y="8132750"/>
            <a:ext cx="1331019" cy="267269"/>
          </a:xfrm>
          <a:prstGeom prst="rect">
            <a:avLst/>
          </a:prstGeom>
        </p:spPr>
      </p:pic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60286" y="8186217"/>
            <a:ext cx="160362" cy="160362"/>
          </a:xfrm>
          <a:prstGeom prst="rect">
            <a:avLst/>
          </a:prstGeom>
        </p:spPr>
      </p:pic>
      <p:sp>
        <p:nvSpPr>
          <p:cNvPr id="352" name="Text 93"/>
          <p:cNvSpPr/>
          <p:nvPr/>
        </p:nvSpPr>
        <p:spPr>
          <a:xfrm>
            <a:off x="8447373" y="81394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606339" y="8019157"/>
            <a:ext cx="1521448" cy="387579"/>
          </a:xfrm>
          <a:prstGeom prst="rect">
            <a:avLst/>
          </a:prstGeom>
        </p:spPr>
      </p:pic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701557" y="8132750"/>
            <a:ext cx="1331019" cy="267269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781742" y="8186217"/>
            <a:ext cx="160362" cy="160362"/>
          </a:xfrm>
          <a:prstGeom prst="rect">
            <a:avLst/>
          </a:prstGeom>
        </p:spPr>
      </p:pic>
      <p:sp>
        <p:nvSpPr>
          <p:cNvPr id="356" name="Text 94"/>
          <p:cNvSpPr/>
          <p:nvPr/>
        </p:nvSpPr>
        <p:spPr>
          <a:xfrm>
            <a:off x="9968833" y="81394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57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7786" y="8019157"/>
            <a:ext cx="1521448" cy="387579"/>
          </a:xfrm>
          <a:prstGeom prst="rect">
            <a:avLst/>
          </a:prstGeom>
        </p:spPr>
      </p:pic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23003" y="8132750"/>
            <a:ext cx="1331021" cy="267269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303184" y="8186217"/>
            <a:ext cx="160362" cy="160362"/>
          </a:xfrm>
          <a:prstGeom prst="rect">
            <a:avLst/>
          </a:prstGeom>
        </p:spPr>
      </p:pic>
      <p:sp>
        <p:nvSpPr>
          <p:cNvPr id="360" name="Text 95"/>
          <p:cNvSpPr/>
          <p:nvPr/>
        </p:nvSpPr>
        <p:spPr>
          <a:xfrm>
            <a:off x="11490271" y="81394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61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9237" y="8019157"/>
            <a:ext cx="1521448" cy="387579"/>
          </a:xfrm>
          <a:prstGeom prst="rect">
            <a:avLst/>
          </a:prstGeom>
        </p:spPr>
      </p:pic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4450" y="8132750"/>
            <a:ext cx="1331019" cy="267269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4631" y="8186217"/>
            <a:ext cx="160362" cy="160362"/>
          </a:xfrm>
          <a:prstGeom prst="rect">
            <a:avLst/>
          </a:prstGeom>
        </p:spPr>
      </p:pic>
      <p:sp>
        <p:nvSpPr>
          <p:cNvPr id="364" name="Text 96"/>
          <p:cNvSpPr/>
          <p:nvPr/>
        </p:nvSpPr>
        <p:spPr>
          <a:xfrm>
            <a:off x="13011708" y="81394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65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684" y="8019157"/>
            <a:ext cx="1521448" cy="387579"/>
          </a:xfrm>
          <a:prstGeom prst="rect">
            <a:avLst/>
          </a:prstGeom>
        </p:spPr>
      </p:pic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892" y="8132750"/>
            <a:ext cx="1331019" cy="267269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6064" y="8186217"/>
            <a:ext cx="160362" cy="160362"/>
          </a:xfrm>
          <a:prstGeom prst="rect">
            <a:avLst/>
          </a:prstGeom>
        </p:spPr>
      </p:pic>
      <p:sp>
        <p:nvSpPr>
          <p:cNvPr id="368" name="Text 97"/>
          <p:cNvSpPr/>
          <p:nvPr/>
        </p:nvSpPr>
        <p:spPr>
          <a:xfrm>
            <a:off x="14533169" y="81394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69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2131" y="8019157"/>
            <a:ext cx="1495231" cy="387579"/>
          </a:xfrm>
          <a:prstGeom prst="rect">
            <a:avLst/>
          </a:prstGeom>
        </p:spPr>
      </p:pic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7353" y="8132750"/>
            <a:ext cx="1331019" cy="267269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7524" y="8186217"/>
            <a:ext cx="160362" cy="160362"/>
          </a:xfrm>
          <a:prstGeom prst="rect">
            <a:avLst/>
          </a:prstGeom>
        </p:spPr>
      </p:pic>
      <p:sp>
        <p:nvSpPr>
          <p:cNvPr id="372" name="Text 98"/>
          <p:cNvSpPr/>
          <p:nvPr/>
        </p:nvSpPr>
        <p:spPr>
          <a:xfrm>
            <a:off x="16054611" y="81394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sp>
        <p:nvSpPr>
          <p:cNvPr id="373" name="Text 99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85959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7" y="321320"/>
            <a:ext cx="700088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Gstore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89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427" y="1395115"/>
            <a:ext cx="16119145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27" y="1395115"/>
            <a:ext cx="5551731" cy="535521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6153" y="1395115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6816044" y="1518977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1536" y="1552426"/>
            <a:ext cx="214210" cy="214208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5754" y="1395115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8511834" y="1518977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5069" y="1552426"/>
            <a:ext cx="214210" cy="214208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5355" y="1395115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0053763" y="1518977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2356" y="1552426"/>
            <a:ext cx="214210" cy="214208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4956" y="1395115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1470370" y="1518977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54830" y="1552426"/>
            <a:ext cx="214210" cy="214208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74557" y="1395115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2916691" y="1518977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27711" y="1552426"/>
            <a:ext cx="214210" cy="214208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84157" y="1395115"/>
            <a:ext cx="1509601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4484344" y="1518977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79371" y="1552426"/>
            <a:ext cx="214210" cy="214208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93758" y="1395115"/>
            <a:ext cx="1509810" cy="535521"/>
          </a:xfrm>
          <a:prstGeom prst="rect">
            <a:avLst/>
          </a:prstGeom>
        </p:spPr>
      </p:pic>
      <p:sp>
        <p:nvSpPr>
          <p:cNvPr id="28" name="Text 9"/>
          <p:cNvSpPr/>
          <p:nvPr/>
        </p:nvSpPr>
        <p:spPr>
          <a:xfrm>
            <a:off x="15927000" y="1518977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56010" y="1552426"/>
            <a:ext cx="214210" cy="214208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27" y="2037755"/>
            <a:ext cx="16116300" cy="3006775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7793" y="2051112"/>
            <a:ext cx="16089568" cy="494481"/>
          </a:xfrm>
          <a:prstGeom prst="rect">
            <a:avLst/>
          </a:prstGeom>
        </p:spPr>
      </p:pic>
      <p:pic>
        <p:nvPicPr>
          <p:cNvPr id="3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7798" y="2051112"/>
            <a:ext cx="5465644" cy="494481"/>
          </a:xfrm>
          <a:prstGeom prst="rect">
            <a:avLst/>
          </a:prstGeom>
        </p:spPr>
      </p:pic>
      <p:sp>
        <p:nvSpPr>
          <p:cNvPr id="33" name="Text 10"/>
          <p:cNvSpPr/>
          <p:nvPr/>
        </p:nvSpPr>
        <p:spPr>
          <a:xfrm>
            <a:off x="1258165" y="2168054"/>
            <a:ext cx="113014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Pay</a:t>
            </a:r>
            <a:endParaRPr lang="en-US" sz="1473" dirty="0"/>
          </a:p>
        </p:txBody>
      </p:sp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3441" y="2051112"/>
            <a:ext cx="1521448" cy="494481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58649" y="2158045"/>
            <a:ext cx="1331021" cy="267269"/>
          </a:xfrm>
          <a:prstGeom prst="rect">
            <a:avLst/>
          </a:prstGeom>
        </p:spPr>
      </p:pic>
      <p:pic>
        <p:nvPicPr>
          <p:cNvPr id="36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38826" y="2211474"/>
            <a:ext cx="160362" cy="160362"/>
          </a:xfrm>
          <a:prstGeom prst="rect">
            <a:avLst/>
          </a:prstGeom>
        </p:spPr>
      </p:pic>
      <p:sp>
        <p:nvSpPr>
          <p:cNvPr id="37" name="Text 11"/>
          <p:cNvSpPr/>
          <p:nvPr/>
        </p:nvSpPr>
        <p:spPr>
          <a:xfrm>
            <a:off x="6925917" y="21647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4893" y="2051112"/>
            <a:ext cx="1521448" cy="494481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80115" y="2158045"/>
            <a:ext cx="1331019" cy="267269"/>
          </a:xfrm>
          <a:prstGeom prst="rect">
            <a:avLst/>
          </a:prstGeom>
        </p:spPr>
      </p:pic>
      <p:pic>
        <p:nvPicPr>
          <p:cNvPr id="40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60286" y="2211474"/>
            <a:ext cx="160362" cy="160362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447373" y="21647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6339" y="2051112"/>
            <a:ext cx="1521448" cy="494481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01557" y="2158045"/>
            <a:ext cx="1331019" cy="267269"/>
          </a:xfrm>
          <a:prstGeom prst="rect">
            <a:avLst/>
          </a:prstGeom>
        </p:spPr>
      </p:pic>
      <p:pic>
        <p:nvPicPr>
          <p:cNvPr id="44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81742" y="2211474"/>
            <a:ext cx="160362" cy="160362"/>
          </a:xfrm>
          <a:prstGeom prst="rect">
            <a:avLst/>
          </a:prstGeom>
        </p:spPr>
      </p:pic>
      <p:sp>
        <p:nvSpPr>
          <p:cNvPr id="45" name="Text 13"/>
          <p:cNvSpPr/>
          <p:nvPr/>
        </p:nvSpPr>
        <p:spPr>
          <a:xfrm>
            <a:off x="9968833" y="21647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7786" y="2051112"/>
            <a:ext cx="1521448" cy="494481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23003" y="2158045"/>
            <a:ext cx="1331021" cy="267269"/>
          </a:xfrm>
          <a:prstGeom prst="rect">
            <a:avLst/>
          </a:prstGeom>
        </p:spPr>
      </p:pic>
      <p:pic>
        <p:nvPicPr>
          <p:cNvPr id="48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303184" y="2211474"/>
            <a:ext cx="160362" cy="160362"/>
          </a:xfrm>
          <a:prstGeom prst="rect">
            <a:avLst/>
          </a:prstGeom>
        </p:spPr>
      </p:pic>
      <p:sp>
        <p:nvSpPr>
          <p:cNvPr id="49" name="Text 14"/>
          <p:cNvSpPr/>
          <p:nvPr/>
        </p:nvSpPr>
        <p:spPr>
          <a:xfrm>
            <a:off x="11490271" y="21647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9237" y="2051112"/>
            <a:ext cx="1521448" cy="494481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4450" y="2158045"/>
            <a:ext cx="1331019" cy="267269"/>
          </a:xfrm>
          <a:prstGeom prst="rect">
            <a:avLst/>
          </a:prstGeom>
        </p:spPr>
      </p:pic>
      <p:pic>
        <p:nvPicPr>
          <p:cNvPr id="52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4631" y="2211474"/>
            <a:ext cx="160362" cy="160362"/>
          </a:xfrm>
          <a:prstGeom prst="rect">
            <a:avLst/>
          </a:prstGeom>
        </p:spPr>
      </p:pic>
      <p:sp>
        <p:nvSpPr>
          <p:cNvPr id="53" name="Text 15"/>
          <p:cNvSpPr/>
          <p:nvPr/>
        </p:nvSpPr>
        <p:spPr>
          <a:xfrm>
            <a:off x="13011708" y="21647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684" y="2051112"/>
            <a:ext cx="1521448" cy="494481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892" y="2158045"/>
            <a:ext cx="1331019" cy="267269"/>
          </a:xfrm>
          <a:prstGeom prst="rect">
            <a:avLst/>
          </a:prstGeom>
        </p:spPr>
      </p:pic>
      <p:pic>
        <p:nvPicPr>
          <p:cNvPr id="56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6064" y="2211474"/>
            <a:ext cx="160362" cy="160362"/>
          </a:xfrm>
          <a:prstGeom prst="rect">
            <a:avLst/>
          </a:prstGeom>
        </p:spPr>
      </p:pic>
      <p:sp>
        <p:nvSpPr>
          <p:cNvPr id="57" name="Text 16"/>
          <p:cNvSpPr/>
          <p:nvPr/>
        </p:nvSpPr>
        <p:spPr>
          <a:xfrm>
            <a:off x="14533169" y="21647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2131" y="2051112"/>
            <a:ext cx="1495231" cy="494481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7353" y="2158045"/>
            <a:ext cx="1331019" cy="267269"/>
          </a:xfrm>
          <a:prstGeom prst="rect">
            <a:avLst/>
          </a:prstGeom>
        </p:spPr>
      </p:pic>
      <p:pic>
        <p:nvPicPr>
          <p:cNvPr id="60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7524" y="2211474"/>
            <a:ext cx="160362" cy="160362"/>
          </a:xfrm>
          <a:prstGeom prst="rect">
            <a:avLst/>
          </a:prstGeom>
        </p:spPr>
      </p:pic>
      <p:sp>
        <p:nvSpPr>
          <p:cNvPr id="61" name="Text 17"/>
          <p:cNvSpPr/>
          <p:nvPr/>
        </p:nvSpPr>
        <p:spPr>
          <a:xfrm>
            <a:off x="16054611" y="21647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97793" y="2545556"/>
            <a:ext cx="16089568" cy="501142"/>
          </a:xfrm>
          <a:prstGeom prst="rect">
            <a:avLst/>
          </a:prstGeom>
        </p:spPr>
      </p:pic>
      <p:pic>
        <p:nvPicPr>
          <p:cNvPr id="63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97798" y="2545556"/>
            <a:ext cx="5465644" cy="501142"/>
          </a:xfrm>
          <a:prstGeom prst="rect">
            <a:avLst/>
          </a:prstGeom>
        </p:spPr>
      </p:pic>
      <p:sp>
        <p:nvSpPr>
          <p:cNvPr id="64" name="Text 18"/>
          <p:cNvSpPr/>
          <p:nvPr/>
        </p:nvSpPr>
        <p:spPr>
          <a:xfrm>
            <a:off x="1258165" y="2669195"/>
            <a:ext cx="147018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Pay API</a:t>
            </a:r>
            <a:endParaRPr lang="en-US" sz="1473" dirty="0"/>
          </a:p>
        </p:txBody>
      </p:sp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3441" y="2545556"/>
            <a:ext cx="1521448" cy="501142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658649" y="2659149"/>
            <a:ext cx="1331021" cy="267269"/>
          </a:xfrm>
          <a:prstGeom prst="rect">
            <a:avLst/>
          </a:prstGeom>
        </p:spPr>
      </p:pic>
      <p:pic>
        <p:nvPicPr>
          <p:cNvPr id="67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738826" y="2712616"/>
            <a:ext cx="160362" cy="160362"/>
          </a:xfrm>
          <a:prstGeom prst="rect">
            <a:avLst/>
          </a:prstGeom>
        </p:spPr>
      </p:pic>
      <p:sp>
        <p:nvSpPr>
          <p:cNvPr id="68" name="Text 19"/>
          <p:cNvSpPr/>
          <p:nvPr/>
        </p:nvSpPr>
        <p:spPr>
          <a:xfrm>
            <a:off x="6925917" y="2665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4893" y="2545556"/>
            <a:ext cx="1521448" cy="501142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180115" y="2659149"/>
            <a:ext cx="1331019" cy="267269"/>
          </a:xfrm>
          <a:prstGeom prst="rect">
            <a:avLst/>
          </a:prstGeom>
        </p:spPr>
      </p:pic>
      <p:pic>
        <p:nvPicPr>
          <p:cNvPr id="71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60286" y="2712616"/>
            <a:ext cx="160362" cy="160362"/>
          </a:xfrm>
          <a:prstGeom prst="rect">
            <a:avLst/>
          </a:prstGeom>
        </p:spPr>
      </p:pic>
      <p:sp>
        <p:nvSpPr>
          <p:cNvPr id="72" name="Text 20"/>
          <p:cNvSpPr/>
          <p:nvPr/>
        </p:nvSpPr>
        <p:spPr>
          <a:xfrm>
            <a:off x="8447373" y="2665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6339" y="2545556"/>
            <a:ext cx="1521448" cy="501142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01557" y="2659149"/>
            <a:ext cx="1331019" cy="267269"/>
          </a:xfrm>
          <a:prstGeom prst="rect">
            <a:avLst/>
          </a:prstGeom>
        </p:spPr>
      </p:pic>
      <p:pic>
        <p:nvPicPr>
          <p:cNvPr id="75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781742" y="2712616"/>
            <a:ext cx="160362" cy="160362"/>
          </a:xfrm>
          <a:prstGeom prst="rect">
            <a:avLst/>
          </a:prstGeom>
        </p:spPr>
      </p:pic>
      <p:sp>
        <p:nvSpPr>
          <p:cNvPr id="76" name="Text 21"/>
          <p:cNvSpPr/>
          <p:nvPr/>
        </p:nvSpPr>
        <p:spPr>
          <a:xfrm>
            <a:off x="9968833" y="2665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7786" y="2545556"/>
            <a:ext cx="1521448" cy="501142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23003" y="2659149"/>
            <a:ext cx="1331021" cy="267269"/>
          </a:xfrm>
          <a:prstGeom prst="rect">
            <a:avLst/>
          </a:prstGeom>
        </p:spPr>
      </p:pic>
      <p:pic>
        <p:nvPicPr>
          <p:cNvPr id="79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303184" y="2712616"/>
            <a:ext cx="160362" cy="160362"/>
          </a:xfrm>
          <a:prstGeom prst="rect">
            <a:avLst/>
          </a:prstGeom>
        </p:spPr>
      </p:pic>
      <p:sp>
        <p:nvSpPr>
          <p:cNvPr id="80" name="Text 22"/>
          <p:cNvSpPr/>
          <p:nvPr/>
        </p:nvSpPr>
        <p:spPr>
          <a:xfrm>
            <a:off x="11490271" y="2665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9237" y="2545556"/>
            <a:ext cx="1521448" cy="501142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4450" y="2659149"/>
            <a:ext cx="1331019" cy="267269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4631" y="2712616"/>
            <a:ext cx="160362" cy="160362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3011708" y="2665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684" y="2545556"/>
            <a:ext cx="1521448" cy="501142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892" y="2659149"/>
            <a:ext cx="1331019" cy="267269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6064" y="2712616"/>
            <a:ext cx="160362" cy="160362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14533169" y="2665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2131" y="2545556"/>
            <a:ext cx="1495231" cy="501142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7353" y="2659149"/>
            <a:ext cx="1331019" cy="267269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7524" y="2712616"/>
            <a:ext cx="160362" cy="160362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16054611" y="266584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97793" y="3046698"/>
            <a:ext cx="16089568" cy="501142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97798" y="3046698"/>
            <a:ext cx="5465644" cy="501142"/>
          </a:xfrm>
          <a:prstGeom prst="rect">
            <a:avLst/>
          </a:prstGeom>
        </p:spPr>
      </p:pic>
      <p:sp>
        <p:nvSpPr>
          <p:cNvPr id="95" name="Text 26"/>
          <p:cNvSpPr/>
          <p:nvPr/>
        </p:nvSpPr>
        <p:spPr>
          <a:xfrm>
            <a:off x="1258165" y="3170300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3" dirty="0"/>
          </a:p>
        </p:txBody>
      </p:sp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3441" y="3046698"/>
            <a:ext cx="1521448" cy="501142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658649" y="3160291"/>
            <a:ext cx="1331021" cy="267269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738826" y="3213720"/>
            <a:ext cx="160362" cy="160362"/>
          </a:xfrm>
          <a:prstGeom prst="rect">
            <a:avLst/>
          </a:prstGeom>
        </p:spPr>
      </p:pic>
      <p:sp>
        <p:nvSpPr>
          <p:cNvPr id="99" name="Text 27"/>
          <p:cNvSpPr/>
          <p:nvPr/>
        </p:nvSpPr>
        <p:spPr>
          <a:xfrm>
            <a:off x="6925917" y="31669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4893" y="3046698"/>
            <a:ext cx="1521448" cy="501142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180115" y="3160291"/>
            <a:ext cx="1331019" cy="267269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60286" y="3213720"/>
            <a:ext cx="160362" cy="160362"/>
          </a:xfrm>
          <a:prstGeom prst="rect">
            <a:avLst/>
          </a:prstGeom>
        </p:spPr>
      </p:pic>
      <p:sp>
        <p:nvSpPr>
          <p:cNvPr id="103" name="Text 28"/>
          <p:cNvSpPr/>
          <p:nvPr/>
        </p:nvSpPr>
        <p:spPr>
          <a:xfrm>
            <a:off x="8447373" y="31669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6339" y="3046698"/>
            <a:ext cx="1521448" cy="501142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01557" y="3160291"/>
            <a:ext cx="1331019" cy="267269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781742" y="3213720"/>
            <a:ext cx="160362" cy="160362"/>
          </a:xfrm>
          <a:prstGeom prst="rect">
            <a:avLst/>
          </a:prstGeom>
        </p:spPr>
      </p:pic>
      <p:sp>
        <p:nvSpPr>
          <p:cNvPr id="107" name="Text 29"/>
          <p:cNvSpPr/>
          <p:nvPr/>
        </p:nvSpPr>
        <p:spPr>
          <a:xfrm>
            <a:off x="9968833" y="31669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7786" y="3046698"/>
            <a:ext cx="1521448" cy="501142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23003" y="3160291"/>
            <a:ext cx="1331021" cy="267269"/>
          </a:xfrm>
          <a:prstGeom prst="rect">
            <a:avLst/>
          </a:prstGeom>
        </p:spPr>
      </p:pic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303184" y="3213720"/>
            <a:ext cx="160362" cy="160362"/>
          </a:xfrm>
          <a:prstGeom prst="rect">
            <a:avLst/>
          </a:prstGeom>
        </p:spPr>
      </p:pic>
      <p:sp>
        <p:nvSpPr>
          <p:cNvPr id="111" name="Text 30"/>
          <p:cNvSpPr/>
          <p:nvPr/>
        </p:nvSpPr>
        <p:spPr>
          <a:xfrm>
            <a:off x="11490271" y="31669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9237" y="3046698"/>
            <a:ext cx="1521448" cy="501142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4450" y="3160291"/>
            <a:ext cx="1331019" cy="267269"/>
          </a:xfrm>
          <a:prstGeom prst="rect">
            <a:avLst/>
          </a:prstGeom>
        </p:spPr>
      </p:pic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4631" y="3213720"/>
            <a:ext cx="160362" cy="160362"/>
          </a:xfrm>
          <a:prstGeom prst="rect">
            <a:avLst/>
          </a:prstGeom>
        </p:spPr>
      </p:pic>
      <p:sp>
        <p:nvSpPr>
          <p:cNvPr id="115" name="Text 31"/>
          <p:cNvSpPr/>
          <p:nvPr/>
        </p:nvSpPr>
        <p:spPr>
          <a:xfrm>
            <a:off x="13011708" y="31669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684" y="3046698"/>
            <a:ext cx="1521448" cy="501142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892" y="3160291"/>
            <a:ext cx="1331019" cy="267269"/>
          </a:xfrm>
          <a:prstGeom prst="rect">
            <a:avLst/>
          </a:prstGeom>
        </p:spPr>
      </p:pic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6064" y="3213720"/>
            <a:ext cx="160362" cy="160362"/>
          </a:xfrm>
          <a:prstGeom prst="rect">
            <a:avLst/>
          </a:prstGeom>
        </p:spPr>
      </p:pic>
      <p:sp>
        <p:nvSpPr>
          <p:cNvPr id="119" name="Text 32"/>
          <p:cNvSpPr/>
          <p:nvPr/>
        </p:nvSpPr>
        <p:spPr>
          <a:xfrm>
            <a:off x="14533169" y="31669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2131" y="3046698"/>
            <a:ext cx="1495231" cy="501142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7353" y="3160291"/>
            <a:ext cx="1331019" cy="267269"/>
          </a:xfrm>
          <a:prstGeom prst="rect">
            <a:avLst/>
          </a:prstGeom>
        </p:spPr>
      </p:pic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7524" y="3213720"/>
            <a:ext cx="160362" cy="160362"/>
          </a:xfrm>
          <a:prstGeom prst="rect">
            <a:avLst/>
          </a:prstGeom>
        </p:spPr>
      </p:pic>
      <p:sp>
        <p:nvSpPr>
          <p:cNvPr id="123" name="Text 33"/>
          <p:cNvSpPr/>
          <p:nvPr/>
        </p:nvSpPr>
        <p:spPr>
          <a:xfrm>
            <a:off x="16054611" y="31669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97793" y="3547839"/>
            <a:ext cx="16089568" cy="501142"/>
          </a:xfrm>
          <a:prstGeom prst="rect">
            <a:avLst/>
          </a:prstGeom>
        </p:spPr>
      </p:pic>
      <p:pic>
        <p:nvPicPr>
          <p:cNvPr id="125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97798" y="3547839"/>
            <a:ext cx="5465644" cy="501142"/>
          </a:xfrm>
          <a:prstGeom prst="rect">
            <a:avLst/>
          </a:prstGeom>
        </p:spPr>
      </p:pic>
      <p:sp>
        <p:nvSpPr>
          <p:cNvPr id="126" name="Text 34"/>
          <p:cNvSpPr/>
          <p:nvPr/>
        </p:nvSpPr>
        <p:spPr>
          <a:xfrm>
            <a:off x="1258165" y="3671441"/>
            <a:ext cx="185023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Recurring Payments</a:t>
            </a:r>
            <a:endParaRPr lang="en-US" sz="1473" dirty="0"/>
          </a:p>
        </p:txBody>
      </p:sp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3441" y="3547839"/>
            <a:ext cx="1521448" cy="501142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58649" y="3661395"/>
            <a:ext cx="1331021" cy="267269"/>
          </a:xfrm>
          <a:prstGeom prst="rect">
            <a:avLst/>
          </a:prstGeom>
        </p:spPr>
      </p:pic>
      <p:pic>
        <p:nvPicPr>
          <p:cNvPr id="129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738826" y="3714862"/>
            <a:ext cx="160362" cy="160362"/>
          </a:xfrm>
          <a:prstGeom prst="rect">
            <a:avLst/>
          </a:prstGeom>
        </p:spPr>
      </p:pic>
      <p:sp>
        <p:nvSpPr>
          <p:cNvPr id="130" name="Text 35"/>
          <p:cNvSpPr/>
          <p:nvPr/>
        </p:nvSpPr>
        <p:spPr>
          <a:xfrm>
            <a:off x="6925917" y="366809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4893" y="3547839"/>
            <a:ext cx="1521448" cy="501142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180115" y="3661395"/>
            <a:ext cx="1331019" cy="267269"/>
          </a:xfrm>
          <a:prstGeom prst="rect">
            <a:avLst/>
          </a:prstGeom>
        </p:spPr>
      </p:pic>
      <p:pic>
        <p:nvPicPr>
          <p:cNvPr id="133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60286" y="3714862"/>
            <a:ext cx="160362" cy="160362"/>
          </a:xfrm>
          <a:prstGeom prst="rect">
            <a:avLst/>
          </a:prstGeom>
        </p:spPr>
      </p:pic>
      <p:sp>
        <p:nvSpPr>
          <p:cNvPr id="134" name="Text 36"/>
          <p:cNvSpPr/>
          <p:nvPr/>
        </p:nvSpPr>
        <p:spPr>
          <a:xfrm>
            <a:off x="8447373" y="366809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6339" y="3547839"/>
            <a:ext cx="1521448" cy="501142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01557" y="3661395"/>
            <a:ext cx="1331019" cy="267269"/>
          </a:xfrm>
          <a:prstGeom prst="rect">
            <a:avLst/>
          </a:prstGeom>
        </p:spPr>
      </p:pic>
      <p:pic>
        <p:nvPicPr>
          <p:cNvPr id="137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781742" y="3714862"/>
            <a:ext cx="160362" cy="160362"/>
          </a:xfrm>
          <a:prstGeom prst="rect">
            <a:avLst/>
          </a:prstGeom>
        </p:spPr>
      </p:pic>
      <p:sp>
        <p:nvSpPr>
          <p:cNvPr id="138" name="Text 37"/>
          <p:cNvSpPr/>
          <p:nvPr/>
        </p:nvSpPr>
        <p:spPr>
          <a:xfrm>
            <a:off x="9968833" y="366809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7786" y="3547839"/>
            <a:ext cx="1521448" cy="501142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23003" y="3661395"/>
            <a:ext cx="1331021" cy="267269"/>
          </a:xfrm>
          <a:prstGeom prst="rect">
            <a:avLst/>
          </a:prstGeom>
        </p:spPr>
      </p:pic>
      <p:pic>
        <p:nvPicPr>
          <p:cNvPr id="141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303184" y="3714862"/>
            <a:ext cx="160362" cy="160362"/>
          </a:xfrm>
          <a:prstGeom prst="rect">
            <a:avLst/>
          </a:prstGeom>
        </p:spPr>
      </p:pic>
      <p:sp>
        <p:nvSpPr>
          <p:cNvPr id="142" name="Text 38"/>
          <p:cNvSpPr/>
          <p:nvPr/>
        </p:nvSpPr>
        <p:spPr>
          <a:xfrm>
            <a:off x="11490271" y="366809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9237" y="3547839"/>
            <a:ext cx="1521448" cy="501142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4450" y="3661395"/>
            <a:ext cx="1331019" cy="267269"/>
          </a:xfrm>
          <a:prstGeom prst="rect">
            <a:avLst/>
          </a:prstGeom>
        </p:spPr>
      </p:pic>
      <p:pic>
        <p:nvPicPr>
          <p:cNvPr id="145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4631" y="3714862"/>
            <a:ext cx="160362" cy="160362"/>
          </a:xfrm>
          <a:prstGeom prst="rect">
            <a:avLst/>
          </a:prstGeom>
        </p:spPr>
      </p:pic>
      <p:sp>
        <p:nvSpPr>
          <p:cNvPr id="146" name="Text 39"/>
          <p:cNvSpPr/>
          <p:nvPr/>
        </p:nvSpPr>
        <p:spPr>
          <a:xfrm>
            <a:off x="13011708" y="366809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684" y="3547839"/>
            <a:ext cx="1521448" cy="501142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892" y="3661395"/>
            <a:ext cx="1331019" cy="267269"/>
          </a:xfrm>
          <a:prstGeom prst="rect">
            <a:avLst/>
          </a:prstGeom>
        </p:spPr>
      </p:pic>
      <p:pic>
        <p:nvPicPr>
          <p:cNvPr id="149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6064" y="3714862"/>
            <a:ext cx="160362" cy="160362"/>
          </a:xfrm>
          <a:prstGeom prst="rect">
            <a:avLst/>
          </a:prstGeom>
        </p:spPr>
      </p:pic>
      <p:sp>
        <p:nvSpPr>
          <p:cNvPr id="150" name="Text 40"/>
          <p:cNvSpPr/>
          <p:nvPr/>
        </p:nvSpPr>
        <p:spPr>
          <a:xfrm>
            <a:off x="14533169" y="366809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2131" y="3547839"/>
            <a:ext cx="1495231" cy="501142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7353" y="3661395"/>
            <a:ext cx="1331019" cy="267269"/>
          </a:xfrm>
          <a:prstGeom prst="rect">
            <a:avLst/>
          </a:prstGeom>
        </p:spPr>
      </p:pic>
      <p:pic>
        <p:nvPicPr>
          <p:cNvPr id="153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7524" y="3714862"/>
            <a:ext cx="160362" cy="160362"/>
          </a:xfrm>
          <a:prstGeom prst="rect">
            <a:avLst/>
          </a:prstGeom>
        </p:spPr>
      </p:pic>
      <p:sp>
        <p:nvSpPr>
          <p:cNvPr id="154" name="Text 41"/>
          <p:cNvSpPr/>
          <p:nvPr/>
        </p:nvSpPr>
        <p:spPr>
          <a:xfrm>
            <a:off x="16054611" y="3668092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97793" y="4048944"/>
            <a:ext cx="16089568" cy="501142"/>
          </a:xfrm>
          <a:prstGeom prst="rect">
            <a:avLst/>
          </a:prstGeom>
        </p:spPr>
      </p:pic>
      <p:pic>
        <p:nvPicPr>
          <p:cNvPr id="156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97798" y="4048944"/>
            <a:ext cx="5465644" cy="501142"/>
          </a:xfrm>
          <a:prstGeom prst="rect">
            <a:avLst/>
          </a:prstGeom>
        </p:spPr>
      </p:pic>
      <p:sp>
        <p:nvSpPr>
          <p:cNvPr id="157" name="Text 42"/>
          <p:cNvSpPr/>
          <p:nvPr/>
        </p:nvSpPr>
        <p:spPr>
          <a:xfrm>
            <a:off x="1258165" y="4172583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3" dirty="0"/>
          </a:p>
        </p:txBody>
      </p:sp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3441" y="4048944"/>
            <a:ext cx="1521448" cy="501142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658649" y="4162537"/>
            <a:ext cx="1331021" cy="267269"/>
          </a:xfrm>
          <a:prstGeom prst="rect">
            <a:avLst/>
          </a:prstGeom>
        </p:spPr>
      </p:pic>
      <p:pic>
        <p:nvPicPr>
          <p:cNvPr id="160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738826" y="4216003"/>
            <a:ext cx="160362" cy="160362"/>
          </a:xfrm>
          <a:prstGeom prst="rect">
            <a:avLst/>
          </a:prstGeom>
        </p:spPr>
      </p:pic>
      <p:sp>
        <p:nvSpPr>
          <p:cNvPr id="161" name="Text 43"/>
          <p:cNvSpPr/>
          <p:nvPr/>
        </p:nvSpPr>
        <p:spPr>
          <a:xfrm>
            <a:off x="6925917" y="41692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4893" y="4048944"/>
            <a:ext cx="1521448" cy="501142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180115" y="4162537"/>
            <a:ext cx="1331019" cy="267269"/>
          </a:xfrm>
          <a:prstGeom prst="rect">
            <a:avLst/>
          </a:prstGeom>
        </p:spPr>
      </p:pic>
      <p:pic>
        <p:nvPicPr>
          <p:cNvPr id="164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60286" y="4216003"/>
            <a:ext cx="160362" cy="160362"/>
          </a:xfrm>
          <a:prstGeom prst="rect">
            <a:avLst/>
          </a:prstGeom>
        </p:spPr>
      </p:pic>
      <p:sp>
        <p:nvSpPr>
          <p:cNvPr id="165" name="Text 44"/>
          <p:cNvSpPr/>
          <p:nvPr/>
        </p:nvSpPr>
        <p:spPr>
          <a:xfrm>
            <a:off x="8447373" y="41692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6339" y="4048944"/>
            <a:ext cx="1521448" cy="501142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01557" y="4162537"/>
            <a:ext cx="1331019" cy="267269"/>
          </a:xfrm>
          <a:prstGeom prst="rect">
            <a:avLst/>
          </a:prstGeom>
        </p:spPr>
      </p:pic>
      <p:pic>
        <p:nvPicPr>
          <p:cNvPr id="168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781742" y="4216003"/>
            <a:ext cx="160362" cy="160362"/>
          </a:xfrm>
          <a:prstGeom prst="rect">
            <a:avLst/>
          </a:prstGeom>
        </p:spPr>
      </p:pic>
      <p:sp>
        <p:nvSpPr>
          <p:cNvPr id="169" name="Text 45"/>
          <p:cNvSpPr/>
          <p:nvPr/>
        </p:nvSpPr>
        <p:spPr>
          <a:xfrm>
            <a:off x="9968833" y="41692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7786" y="4048944"/>
            <a:ext cx="1521448" cy="501142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23003" y="4162537"/>
            <a:ext cx="1331021" cy="267269"/>
          </a:xfrm>
          <a:prstGeom prst="rect">
            <a:avLst/>
          </a:prstGeom>
        </p:spPr>
      </p:pic>
      <p:pic>
        <p:nvPicPr>
          <p:cNvPr id="172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303184" y="4216003"/>
            <a:ext cx="160362" cy="160362"/>
          </a:xfrm>
          <a:prstGeom prst="rect">
            <a:avLst/>
          </a:prstGeom>
        </p:spPr>
      </p:pic>
      <p:sp>
        <p:nvSpPr>
          <p:cNvPr id="173" name="Text 46"/>
          <p:cNvSpPr/>
          <p:nvPr/>
        </p:nvSpPr>
        <p:spPr>
          <a:xfrm>
            <a:off x="11490271" y="41692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9237" y="4048944"/>
            <a:ext cx="1521448" cy="501142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4450" y="4162537"/>
            <a:ext cx="1331019" cy="267269"/>
          </a:xfrm>
          <a:prstGeom prst="rect">
            <a:avLst/>
          </a:prstGeom>
        </p:spPr>
      </p:pic>
      <p:pic>
        <p:nvPicPr>
          <p:cNvPr id="176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4631" y="4216003"/>
            <a:ext cx="160362" cy="160362"/>
          </a:xfrm>
          <a:prstGeom prst="rect">
            <a:avLst/>
          </a:prstGeom>
        </p:spPr>
      </p:pic>
      <p:sp>
        <p:nvSpPr>
          <p:cNvPr id="177" name="Text 47"/>
          <p:cNvSpPr/>
          <p:nvPr/>
        </p:nvSpPr>
        <p:spPr>
          <a:xfrm>
            <a:off x="13011708" y="41692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684" y="4048944"/>
            <a:ext cx="1521448" cy="501142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892" y="4162537"/>
            <a:ext cx="1331019" cy="267269"/>
          </a:xfrm>
          <a:prstGeom prst="rect">
            <a:avLst/>
          </a:prstGeom>
        </p:spPr>
      </p:pic>
      <p:pic>
        <p:nvPicPr>
          <p:cNvPr id="180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6064" y="4216003"/>
            <a:ext cx="160362" cy="160362"/>
          </a:xfrm>
          <a:prstGeom prst="rect">
            <a:avLst/>
          </a:prstGeom>
        </p:spPr>
      </p:pic>
      <p:sp>
        <p:nvSpPr>
          <p:cNvPr id="181" name="Text 48"/>
          <p:cNvSpPr/>
          <p:nvPr/>
        </p:nvSpPr>
        <p:spPr>
          <a:xfrm>
            <a:off x="14533169" y="41692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2131" y="4048944"/>
            <a:ext cx="1495231" cy="501142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7353" y="4162537"/>
            <a:ext cx="1331019" cy="267269"/>
          </a:xfrm>
          <a:prstGeom prst="rect">
            <a:avLst/>
          </a:prstGeom>
        </p:spPr>
      </p:pic>
      <p:pic>
        <p:nvPicPr>
          <p:cNvPr id="184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7524" y="4216003"/>
            <a:ext cx="160362" cy="160362"/>
          </a:xfrm>
          <a:prstGeom prst="rect">
            <a:avLst/>
          </a:prstGeom>
        </p:spPr>
      </p:pic>
      <p:sp>
        <p:nvSpPr>
          <p:cNvPr id="185" name="Text 49"/>
          <p:cNvSpPr/>
          <p:nvPr/>
        </p:nvSpPr>
        <p:spPr>
          <a:xfrm>
            <a:off x="16054611" y="416923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97793" y="4550085"/>
            <a:ext cx="5465644" cy="494442"/>
          </a:xfrm>
          <a:prstGeom prst="rect">
            <a:avLst/>
          </a:prstGeom>
        </p:spPr>
      </p:pic>
      <p:sp>
        <p:nvSpPr>
          <p:cNvPr id="187" name="Text 50"/>
          <p:cNvSpPr/>
          <p:nvPr/>
        </p:nvSpPr>
        <p:spPr>
          <a:xfrm>
            <a:off x="1258160" y="4673687"/>
            <a:ext cx="22202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4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3" dirty="0"/>
          </a:p>
        </p:txBody>
      </p:sp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658654" y="4663678"/>
            <a:ext cx="1331019" cy="267269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738831" y="4717107"/>
            <a:ext cx="160362" cy="160362"/>
          </a:xfrm>
          <a:prstGeom prst="rect">
            <a:avLst/>
          </a:prstGeom>
        </p:spPr>
      </p:pic>
      <p:sp>
        <p:nvSpPr>
          <p:cNvPr id="190" name="Text 51"/>
          <p:cNvSpPr/>
          <p:nvPr/>
        </p:nvSpPr>
        <p:spPr>
          <a:xfrm>
            <a:off x="6925921" y="46703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8180101" y="4663678"/>
            <a:ext cx="1331021" cy="267269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260273" y="4717107"/>
            <a:ext cx="160362" cy="160362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8447359" y="46703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9701547" y="4663678"/>
            <a:ext cx="1331019" cy="267269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9781733" y="4717107"/>
            <a:ext cx="160362" cy="160362"/>
          </a:xfrm>
          <a:prstGeom prst="rect">
            <a:avLst/>
          </a:prstGeom>
        </p:spPr>
      </p:pic>
      <p:sp>
        <p:nvSpPr>
          <p:cNvPr id="196" name="Text 53"/>
          <p:cNvSpPr/>
          <p:nvPr/>
        </p:nvSpPr>
        <p:spPr>
          <a:xfrm>
            <a:off x="9968824" y="46703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97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11222999" y="4663678"/>
            <a:ext cx="1331019" cy="267269"/>
          </a:xfrm>
          <a:prstGeom prst="rect">
            <a:avLst/>
          </a:prstGeom>
        </p:spPr>
      </p:pic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11303180" y="4717107"/>
            <a:ext cx="160362" cy="160362"/>
          </a:xfrm>
          <a:prstGeom prst="rect">
            <a:avLst/>
          </a:prstGeom>
        </p:spPr>
      </p:pic>
      <p:sp>
        <p:nvSpPr>
          <p:cNvPr id="199" name="Text 54"/>
          <p:cNvSpPr/>
          <p:nvPr/>
        </p:nvSpPr>
        <p:spPr>
          <a:xfrm>
            <a:off x="11490266" y="46703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00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12744445" y="4663678"/>
            <a:ext cx="1331021" cy="267269"/>
          </a:xfrm>
          <a:prstGeom prst="rect">
            <a:avLst/>
          </a:prstGeom>
        </p:spPr>
      </p:pic>
      <p:pic>
        <p:nvPicPr>
          <p:cNvPr id="201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2824627" y="4717107"/>
            <a:ext cx="160362" cy="160362"/>
          </a:xfrm>
          <a:prstGeom prst="rect">
            <a:avLst/>
          </a:prstGeom>
        </p:spPr>
      </p:pic>
      <p:sp>
        <p:nvSpPr>
          <p:cNvPr id="202" name="Text 55"/>
          <p:cNvSpPr/>
          <p:nvPr/>
        </p:nvSpPr>
        <p:spPr>
          <a:xfrm>
            <a:off x="13011703" y="46703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03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4265892" y="4663678"/>
            <a:ext cx="1331019" cy="267269"/>
          </a:xfrm>
          <a:prstGeom prst="rect">
            <a:avLst/>
          </a:prstGeom>
        </p:spPr>
      </p:pic>
      <p:pic>
        <p:nvPicPr>
          <p:cNvPr id="204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4346064" y="4717107"/>
            <a:ext cx="160362" cy="160362"/>
          </a:xfrm>
          <a:prstGeom prst="rect">
            <a:avLst/>
          </a:prstGeom>
        </p:spPr>
      </p:pic>
      <p:sp>
        <p:nvSpPr>
          <p:cNvPr id="205" name="Text 56"/>
          <p:cNvSpPr/>
          <p:nvPr/>
        </p:nvSpPr>
        <p:spPr>
          <a:xfrm>
            <a:off x="14533169" y="46703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06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5787343" y="4663678"/>
            <a:ext cx="1331019" cy="267269"/>
          </a:xfrm>
          <a:prstGeom prst="rect">
            <a:avLst/>
          </a:prstGeom>
        </p:spPr>
      </p:pic>
      <p:pic>
        <p:nvPicPr>
          <p:cNvPr id="207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5867515" y="4717107"/>
            <a:ext cx="160362" cy="160362"/>
          </a:xfrm>
          <a:prstGeom prst="rect">
            <a:avLst/>
          </a:prstGeom>
        </p:spPr>
      </p:pic>
      <p:sp>
        <p:nvSpPr>
          <p:cNvPr id="208" name="Text 57"/>
          <p:cNvSpPr/>
          <p:nvPr/>
        </p:nvSpPr>
        <p:spPr>
          <a:xfrm>
            <a:off x="16054601" y="467033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2026-07-06T14:00:26Z</dcterms:created>
  <dcterms:modified xsi:type="dcterms:W3CDTF">2026-07-06T14:00:26Z</dcterms:modified>
</cp:coreProperties>
</file>