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8288000" cy="10277475"/>
  <p:notesSz cx="10277475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image" Target="../media/image-3-10.png"/><Relationship Id="rId11" Type="http://schemas.openxmlformats.org/officeDocument/2006/relationships/image" Target="../media/image-3-11.png"/><Relationship Id="rId12" Type="http://schemas.openxmlformats.org/officeDocument/2006/relationships/image" Target="../media/image-3-12.png"/><Relationship Id="rId13" Type="http://schemas.openxmlformats.org/officeDocument/2006/relationships/image" Target="../media/image-3-13.png"/><Relationship Id="rId14" Type="http://schemas.openxmlformats.org/officeDocument/2006/relationships/image" Target="../media/image-3-14.png"/><Relationship Id="rId15" Type="http://schemas.openxmlformats.org/officeDocument/2006/relationships/image" Target="../media/image-3-15.png"/><Relationship Id="rId16" Type="http://schemas.openxmlformats.org/officeDocument/2006/relationships/image" Target="../media/image-3-16.png"/><Relationship Id="rId17" Type="http://schemas.openxmlformats.org/officeDocument/2006/relationships/image" Target="../media/image-3-17.png"/><Relationship Id="rId18" Type="http://schemas.openxmlformats.org/officeDocument/2006/relationships/image" Target="../media/image-3-18.png"/><Relationship Id="rId19" Type="http://schemas.openxmlformats.org/officeDocument/2006/relationships/image" Target="../media/image-3-19.png"/><Relationship Id="rId20" Type="http://schemas.openxmlformats.org/officeDocument/2006/relationships/image" Target="../media/image-3-20.png"/><Relationship Id="rId21" Type="http://schemas.openxmlformats.org/officeDocument/2006/relationships/image" Target="../media/image-3-21.png"/><Relationship Id="rId22" Type="http://schemas.openxmlformats.org/officeDocument/2006/relationships/image" Target="../media/image-3-22.png"/><Relationship Id="rId23" Type="http://schemas.openxmlformats.org/officeDocument/2006/relationships/image" Target="../media/image-3-23.png"/><Relationship Id="rId24" Type="http://schemas.openxmlformats.org/officeDocument/2006/relationships/image" Target="../media/image-3-24.png"/><Relationship Id="rId25" Type="http://schemas.openxmlformats.org/officeDocument/2006/relationships/image" Target="../media/image-3-25.png"/><Relationship Id="rId26" Type="http://schemas.openxmlformats.org/officeDocument/2006/relationships/image" Target="../media/image-3-26.png"/><Relationship Id="rId27" Type="http://schemas.openxmlformats.org/officeDocument/2006/relationships/image" Target="../media/image-3-27.png"/><Relationship Id="rId28" Type="http://schemas.openxmlformats.org/officeDocument/2006/relationships/image" Target="../media/image-3-28.png"/><Relationship Id="rId29" Type="http://schemas.openxmlformats.org/officeDocument/2006/relationships/image" Target="../media/image-3-29.png"/><Relationship Id="rId30" Type="http://schemas.openxmlformats.org/officeDocument/2006/relationships/image" Target="../media/image-3-30.png"/><Relationship Id="rId31" Type="http://schemas.openxmlformats.org/officeDocument/2006/relationships/image" Target="../media/image-3-31.png"/><Relationship Id="rId32" Type="http://schemas.openxmlformats.org/officeDocument/2006/relationships/image" Target="../media/image-3-32.png"/><Relationship Id="rId33" Type="http://schemas.openxmlformats.org/officeDocument/2006/relationships/image" Target="../media/image-3-33.png"/><Relationship Id="rId34" Type="http://schemas.openxmlformats.org/officeDocument/2006/relationships/image" Target="../media/image-3-34.png"/><Relationship Id="rId35" Type="http://schemas.openxmlformats.org/officeDocument/2006/relationships/image" Target="../media/image-3-35.png"/><Relationship Id="rId36" Type="http://schemas.openxmlformats.org/officeDocument/2006/relationships/image" Target="../media/image-3-36.png"/><Relationship Id="rId37" Type="http://schemas.openxmlformats.org/officeDocument/2006/relationships/image" Target="../media/image-3-37.png"/><Relationship Id="rId38" Type="http://schemas.openxmlformats.org/officeDocument/2006/relationships/image" Target="../media/image-3-38.png"/><Relationship Id="rId39" Type="http://schemas.openxmlformats.org/officeDocument/2006/relationships/image" Target="../media/image-3-39.png"/><Relationship Id="rId40" Type="http://schemas.openxmlformats.org/officeDocument/2006/relationships/image" Target="../media/image-3-40.png"/><Relationship Id="rId41" Type="http://schemas.openxmlformats.org/officeDocument/2006/relationships/image" Target="../media/image-3-41.png"/><Relationship Id="rId42" Type="http://schemas.openxmlformats.org/officeDocument/2006/relationships/image" Target="../media/image-3-42.png"/><Relationship Id="rId43" Type="http://schemas.openxmlformats.org/officeDocument/2006/relationships/image" Target="../media/image-3-43.png"/><Relationship Id="rId44" Type="http://schemas.openxmlformats.org/officeDocument/2006/relationships/image" Target="../media/image-3-44.png"/><Relationship Id="rId45" Type="http://schemas.openxmlformats.org/officeDocument/2006/relationships/image" Target="../media/image-3-45.png"/><Relationship Id="rId46" Type="http://schemas.openxmlformats.org/officeDocument/2006/relationships/image" Target="../media/image-3-46.png"/><Relationship Id="rId47" Type="http://schemas.openxmlformats.org/officeDocument/2006/relationships/image" Target="../media/image-3-47.png"/><Relationship Id="rId48" Type="http://schemas.openxmlformats.org/officeDocument/2006/relationships/image" Target="../media/image-3-48.png"/><Relationship Id="rId49" Type="http://schemas.openxmlformats.org/officeDocument/2006/relationships/image" Target="../media/image-3-49.png"/><Relationship Id="rId50" Type="http://schemas.openxmlformats.org/officeDocument/2006/relationships/image" Target="../media/image-3-50.png"/><Relationship Id="rId51" Type="http://schemas.openxmlformats.org/officeDocument/2006/relationships/image" Target="../media/image-3-51.png"/><Relationship Id="rId52" Type="http://schemas.openxmlformats.org/officeDocument/2006/relationships/image" Target="../media/image-3-52.png"/><Relationship Id="rId53" Type="http://schemas.openxmlformats.org/officeDocument/2006/relationships/image" Target="../media/image-3-53.png"/><Relationship Id="rId54" Type="http://schemas.openxmlformats.org/officeDocument/2006/relationships/image" Target="../media/image-3-54.png"/><Relationship Id="rId55" Type="http://schemas.openxmlformats.org/officeDocument/2006/relationships/image" Target="../media/image-3-55.png"/><Relationship Id="rId56" Type="http://schemas.openxmlformats.org/officeDocument/2006/relationships/image" Target="../media/image-3-56.png"/><Relationship Id="rId57" Type="http://schemas.openxmlformats.org/officeDocument/2006/relationships/image" Target="../media/image-3-57.png"/><Relationship Id="rId58" Type="http://schemas.openxmlformats.org/officeDocument/2006/relationships/image" Target="../media/image-3-58.png"/><Relationship Id="rId59" Type="http://schemas.openxmlformats.org/officeDocument/2006/relationships/image" Target="../media/image-3-59.png"/><Relationship Id="rId60" Type="http://schemas.openxmlformats.org/officeDocument/2006/relationships/image" Target="../media/image-3-60.png"/><Relationship Id="rId61" Type="http://schemas.openxmlformats.org/officeDocument/2006/relationships/image" Target="../media/image-3-61.png"/><Relationship Id="rId62" Type="http://schemas.openxmlformats.org/officeDocument/2006/relationships/image" Target="../media/image-3-62.png"/><Relationship Id="rId63" Type="http://schemas.openxmlformats.org/officeDocument/2006/relationships/image" Target="../media/image-3-63.png"/><Relationship Id="rId64" Type="http://schemas.openxmlformats.org/officeDocument/2006/relationships/image" Target="../media/image-3-64.png"/><Relationship Id="rId65" Type="http://schemas.openxmlformats.org/officeDocument/2006/relationships/image" Target="../media/image-3-65.png"/><Relationship Id="rId66" Type="http://schemas.openxmlformats.org/officeDocument/2006/relationships/image" Target="../media/image-3-66.png"/><Relationship Id="rId67" Type="http://schemas.openxmlformats.org/officeDocument/2006/relationships/image" Target="../media/image-3-67.png"/><Relationship Id="rId68" Type="http://schemas.openxmlformats.org/officeDocument/2006/relationships/image" Target="../media/image-3-68.png"/><Relationship Id="rId69" Type="http://schemas.openxmlformats.org/officeDocument/2006/relationships/image" Target="../media/image-3-69.png"/><Relationship Id="rId70" Type="http://schemas.openxmlformats.org/officeDocument/2006/relationships/image" Target="../media/image-3-70.png"/><Relationship Id="rId71" Type="http://schemas.openxmlformats.org/officeDocument/2006/relationships/image" Target="../media/image-3-71.png"/><Relationship Id="rId72" Type="http://schemas.openxmlformats.org/officeDocument/2006/relationships/image" Target="../media/image-3-72.png"/><Relationship Id="rId73" Type="http://schemas.openxmlformats.org/officeDocument/2006/relationships/image" Target="../media/image-3-73.png"/><Relationship Id="rId74" Type="http://schemas.openxmlformats.org/officeDocument/2006/relationships/image" Target="../media/image-3-74.png"/><Relationship Id="rId75" Type="http://schemas.openxmlformats.org/officeDocument/2006/relationships/image" Target="../media/image-3-75.png"/><Relationship Id="rId76" Type="http://schemas.openxmlformats.org/officeDocument/2006/relationships/image" Target="../media/image-3-76.png"/><Relationship Id="rId77" Type="http://schemas.openxmlformats.org/officeDocument/2006/relationships/image" Target="../media/image-3-77.png"/><Relationship Id="rId78" Type="http://schemas.openxmlformats.org/officeDocument/2006/relationships/image" Target="../media/image-3-78.png"/><Relationship Id="rId79" Type="http://schemas.openxmlformats.org/officeDocument/2006/relationships/image" Target="../media/image-3-79.png"/><Relationship Id="rId80" Type="http://schemas.openxmlformats.org/officeDocument/2006/relationships/image" Target="../media/image-3-80.png"/><Relationship Id="rId81" Type="http://schemas.openxmlformats.org/officeDocument/2006/relationships/image" Target="../media/image-3-81.png"/><Relationship Id="rId82" Type="http://schemas.openxmlformats.org/officeDocument/2006/relationships/image" Target="../media/image-3-82.png"/><Relationship Id="rId83" Type="http://schemas.openxmlformats.org/officeDocument/2006/relationships/image" Target="../media/image-3-83.png"/><Relationship Id="rId84" Type="http://schemas.openxmlformats.org/officeDocument/2006/relationships/image" Target="../media/image-3-84.png"/><Relationship Id="rId85" Type="http://schemas.openxmlformats.org/officeDocument/2006/relationships/image" Target="../media/image-3-85.png"/><Relationship Id="rId86" Type="http://schemas.openxmlformats.org/officeDocument/2006/relationships/image" Target="../media/image-3-86.png"/><Relationship Id="rId87" Type="http://schemas.openxmlformats.org/officeDocument/2006/relationships/image" Target="../media/image-3-87.png"/><Relationship Id="rId88" Type="http://schemas.openxmlformats.org/officeDocument/2006/relationships/image" Target="../media/image-3-88.png"/><Relationship Id="rId89" Type="http://schemas.openxmlformats.org/officeDocument/2006/relationships/image" Target="../media/image-3-89.png"/><Relationship Id="rId90" Type="http://schemas.openxmlformats.org/officeDocument/2006/relationships/image" Target="../media/image-3-90.png"/><Relationship Id="rId91" Type="http://schemas.openxmlformats.org/officeDocument/2006/relationships/image" Target="../media/image-3-91.png"/><Relationship Id="rId92" Type="http://schemas.openxmlformats.org/officeDocument/2006/relationships/image" Target="../media/image-3-92.png"/><Relationship Id="rId93" Type="http://schemas.openxmlformats.org/officeDocument/2006/relationships/image" Target="../media/image-3-93.png"/><Relationship Id="rId94" Type="http://schemas.openxmlformats.org/officeDocument/2006/relationships/image" Target="../media/image-3-94.png"/><Relationship Id="rId95" Type="http://schemas.openxmlformats.org/officeDocument/2006/relationships/image" Target="../media/image-3-95.png"/><Relationship Id="rId96" Type="http://schemas.openxmlformats.org/officeDocument/2006/relationships/image" Target="../media/image-3-96.png"/><Relationship Id="rId97" Type="http://schemas.openxmlformats.org/officeDocument/2006/relationships/image" Target="../media/image-3-97.png"/><Relationship Id="rId98" Type="http://schemas.openxmlformats.org/officeDocument/2006/relationships/image" Target="../media/image-3-98.png"/><Relationship Id="rId99" Type="http://schemas.openxmlformats.org/officeDocument/2006/relationships/image" Target="../media/image-3-99.png"/><Relationship Id="rId100" Type="http://schemas.openxmlformats.org/officeDocument/2006/relationships/image" Target="../media/image-3-100.png"/><Relationship Id="rId101" Type="http://schemas.openxmlformats.org/officeDocument/2006/relationships/image" Target="../media/image-3-101.png"/><Relationship Id="rId102" Type="http://schemas.openxmlformats.org/officeDocument/2006/relationships/image" Target="../media/image-3-102.png"/><Relationship Id="rId103" Type="http://schemas.openxmlformats.org/officeDocument/2006/relationships/image" Target="../media/image-3-103.png"/><Relationship Id="rId104" Type="http://schemas.openxmlformats.org/officeDocument/2006/relationships/image" Target="../media/image-3-104.png"/><Relationship Id="rId105" Type="http://schemas.openxmlformats.org/officeDocument/2006/relationships/image" Target="../media/image-3-105.png"/><Relationship Id="rId106" Type="http://schemas.openxmlformats.org/officeDocument/2006/relationships/image" Target="../media/image-3-106.png"/><Relationship Id="rId107" Type="http://schemas.openxmlformats.org/officeDocument/2006/relationships/image" Target="../media/image-3-107.png"/><Relationship Id="rId108" Type="http://schemas.openxmlformats.org/officeDocument/2006/relationships/image" Target="../media/image-3-108.png"/><Relationship Id="rId109" Type="http://schemas.openxmlformats.org/officeDocument/2006/relationships/image" Target="../media/image-3-109.png"/><Relationship Id="rId110" Type="http://schemas.openxmlformats.org/officeDocument/2006/relationships/image" Target="../media/image-3-110.png"/><Relationship Id="rId111" Type="http://schemas.openxmlformats.org/officeDocument/2006/relationships/image" Target="../media/image-3-111.png"/><Relationship Id="rId112" Type="http://schemas.openxmlformats.org/officeDocument/2006/relationships/image" Target="../media/image-3-112.png"/><Relationship Id="rId113" Type="http://schemas.openxmlformats.org/officeDocument/2006/relationships/image" Target="../media/image-3-113.png"/><Relationship Id="rId114" Type="http://schemas.openxmlformats.org/officeDocument/2006/relationships/image" Target="../media/image-3-114.png"/><Relationship Id="rId115" Type="http://schemas.openxmlformats.org/officeDocument/2006/relationships/image" Target="../media/image-3-115.png"/><Relationship Id="rId116" Type="http://schemas.openxmlformats.org/officeDocument/2006/relationships/image" Target="../media/image-3-116.png"/><Relationship Id="rId117" Type="http://schemas.openxmlformats.org/officeDocument/2006/relationships/image" Target="../media/image-3-117.png"/><Relationship Id="rId118" Type="http://schemas.openxmlformats.org/officeDocument/2006/relationships/image" Target="../media/image-3-118.png"/><Relationship Id="rId119" Type="http://schemas.openxmlformats.org/officeDocument/2006/relationships/image" Target="../media/image-3-119.png"/><Relationship Id="rId120" Type="http://schemas.openxmlformats.org/officeDocument/2006/relationships/image" Target="../media/image-3-120.png"/><Relationship Id="rId121" Type="http://schemas.openxmlformats.org/officeDocument/2006/relationships/image" Target="../media/image-3-121.png"/><Relationship Id="rId122" Type="http://schemas.openxmlformats.org/officeDocument/2006/relationships/image" Target="../media/image-3-122.png"/><Relationship Id="rId123" Type="http://schemas.openxmlformats.org/officeDocument/2006/relationships/image" Target="../media/image-3-123.png"/><Relationship Id="rId124" Type="http://schemas.openxmlformats.org/officeDocument/2006/relationships/image" Target="../media/image-3-124.png"/><Relationship Id="rId125" Type="http://schemas.openxmlformats.org/officeDocument/2006/relationships/image" Target="../media/image-3-125.png"/><Relationship Id="rId126" Type="http://schemas.openxmlformats.org/officeDocument/2006/relationships/image" Target="../media/image-3-126.png"/><Relationship Id="rId127" Type="http://schemas.openxmlformats.org/officeDocument/2006/relationships/image" Target="../media/image-3-127.png"/><Relationship Id="rId128" Type="http://schemas.openxmlformats.org/officeDocument/2006/relationships/image" Target="../media/image-3-128.png"/><Relationship Id="rId129" Type="http://schemas.openxmlformats.org/officeDocument/2006/relationships/image" Target="../media/image-3-129.png"/><Relationship Id="rId130" Type="http://schemas.openxmlformats.org/officeDocument/2006/relationships/image" Target="../media/image-3-130.png"/><Relationship Id="rId131" Type="http://schemas.openxmlformats.org/officeDocument/2006/relationships/image" Target="../media/image-3-131.png"/><Relationship Id="rId132" Type="http://schemas.openxmlformats.org/officeDocument/2006/relationships/image" Target="../media/image-3-132.png"/><Relationship Id="rId133" Type="http://schemas.openxmlformats.org/officeDocument/2006/relationships/image" Target="../media/image-3-133.png"/><Relationship Id="rId134" Type="http://schemas.openxmlformats.org/officeDocument/2006/relationships/image" Target="../media/image-3-134.png"/><Relationship Id="rId135" Type="http://schemas.openxmlformats.org/officeDocument/2006/relationships/image" Target="../media/image-3-135.png"/><Relationship Id="rId136" Type="http://schemas.openxmlformats.org/officeDocument/2006/relationships/image" Target="../media/image-3-136.png"/><Relationship Id="rId137" Type="http://schemas.openxmlformats.org/officeDocument/2006/relationships/image" Target="../media/image-3-137.png"/><Relationship Id="rId138" Type="http://schemas.openxmlformats.org/officeDocument/2006/relationships/image" Target="../media/image-3-138.png"/><Relationship Id="rId139" Type="http://schemas.openxmlformats.org/officeDocument/2006/relationships/image" Target="../media/image-3-139.png"/><Relationship Id="rId140" Type="http://schemas.openxmlformats.org/officeDocument/2006/relationships/image" Target="../media/image-3-140.png"/><Relationship Id="rId141" Type="http://schemas.openxmlformats.org/officeDocument/2006/relationships/image" Target="../media/image-3-141.png"/><Relationship Id="rId142" Type="http://schemas.openxmlformats.org/officeDocument/2006/relationships/image" Target="../media/image-3-142.png"/><Relationship Id="rId143" Type="http://schemas.openxmlformats.org/officeDocument/2006/relationships/image" Target="../media/image-3-143.png"/><Relationship Id="rId144" Type="http://schemas.openxmlformats.org/officeDocument/2006/relationships/image" Target="../media/image-3-144.png"/><Relationship Id="rId145" Type="http://schemas.openxmlformats.org/officeDocument/2006/relationships/image" Target="../media/image-3-145.png"/><Relationship Id="rId146" Type="http://schemas.openxmlformats.org/officeDocument/2006/relationships/image" Target="../media/image-3-146.png"/><Relationship Id="rId147" Type="http://schemas.openxmlformats.org/officeDocument/2006/relationships/image" Target="../media/image-3-147.png"/><Relationship Id="rId148" Type="http://schemas.openxmlformats.org/officeDocument/2006/relationships/image" Target="../media/image-3-148.png"/><Relationship Id="rId149" Type="http://schemas.openxmlformats.org/officeDocument/2006/relationships/image" Target="../media/image-3-149.png"/><Relationship Id="rId150" Type="http://schemas.openxmlformats.org/officeDocument/2006/relationships/image" Target="../media/image-3-150.png"/><Relationship Id="rId151" Type="http://schemas.openxmlformats.org/officeDocument/2006/relationships/image" Target="../media/image-3-151.png"/><Relationship Id="rId152" Type="http://schemas.openxmlformats.org/officeDocument/2006/relationships/image" Target="../media/image-3-152.png"/><Relationship Id="rId153" Type="http://schemas.openxmlformats.org/officeDocument/2006/relationships/image" Target="../media/image-3-153.png"/><Relationship Id="rId154" Type="http://schemas.openxmlformats.org/officeDocument/2006/relationships/image" Target="../media/image-3-154.png"/><Relationship Id="rId155" Type="http://schemas.openxmlformats.org/officeDocument/2006/relationships/image" Target="../media/image-3-155.png"/><Relationship Id="rId156" Type="http://schemas.openxmlformats.org/officeDocument/2006/relationships/image" Target="../media/image-3-156.png"/><Relationship Id="rId157" Type="http://schemas.openxmlformats.org/officeDocument/2006/relationships/image" Target="../media/image-3-157.png"/><Relationship Id="rId158" Type="http://schemas.openxmlformats.org/officeDocument/2006/relationships/image" Target="../media/image-3-158.png"/><Relationship Id="rId159" Type="http://schemas.openxmlformats.org/officeDocument/2006/relationships/image" Target="../media/image-3-159.png"/><Relationship Id="rId160" Type="http://schemas.openxmlformats.org/officeDocument/2006/relationships/image" Target="../media/image-3-160.png"/><Relationship Id="rId161" Type="http://schemas.openxmlformats.org/officeDocument/2006/relationships/image" Target="../media/image-3-161.png"/><Relationship Id="rId162" Type="http://schemas.openxmlformats.org/officeDocument/2006/relationships/image" Target="../media/image-3-162.png"/><Relationship Id="rId163" Type="http://schemas.openxmlformats.org/officeDocument/2006/relationships/image" Target="../media/image-3-163.png"/><Relationship Id="rId164" Type="http://schemas.openxmlformats.org/officeDocument/2006/relationships/image" Target="../media/image-3-164.png"/><Relationship Id="rId165" Type="http://schemas.openxmlformats.org/officeDocument/2006/relationships/image" Target="../media/image-3-165.png"/><Relationship Id="rId166" Type="http://schemas.openxmlformats.org/officeDocument/2006/relationships/image" Target="../media/image-3-166.png"/><Relationship Id="rId167" Type="http://schemas.openxmlformats.org/officeDocument/2006/relationships/image" Target="../media/image-3-167.png"/><Relationship Id="rId168" Type="http://schemas.openxmlformats.org/officeDocument/2006/relationships/image" Target="../media/image-3-168.png"/><Relationship Id="rId169" Type="http://schemas.openxmlformats.org/officeDocument/2006/relationships/image" Target="../media/image-3-169.png"/><Relationship Id="rId170" Type="http://schemas.openxmlformats.org/officeDocument/2006/relationships/image" Target="../media/image-3-170.png"/><Relationship Id="rId171" Type="http://schemas.openxmlformats.org/officeDocument/2006/relationships/image" Target="../media/image-3-171.png"/><Relationship Id="rId172" Type="http://schemas.openxmlformats.org/officeDocument/2006/relationships/image" Target="../media/image-3-172.png"/><Relationship Id="rId173" Type="http://schemas.openxmlformats.org/officeDocument/2006/relationships/image" Target="../media/image-3-173.png"/><Relationship Id="rId174" Type="http://schemas.openxmlformats.org/officeDocument/2006/relationships/image" Target="../media/image-3-174.png"/><Relationship Id="rId175" Type="http://schemas.openxmlformats.org/officeDocument/2006/relationships/image" Target="../media/image-3-175.png"/><Relationship Id="rId176" Type="http://schemas.openxmlformats.org/officeDocument/2006/relationships/image" Target="../media/image-3-176.png"/><Relationship Id="rId177" Type="http://schemas.openxmlformats.org/officeDocument/2006/relationships/image" Target="../media/image-3-177.png"/><Relationship Id="rId178" Type="http://schemas.openxmlformats.org/officeDocument/2006/relationships/image" Target="../media/image-3-178.png"/><Relationship Id="rId179" Type="http://schemas.openxmlformats.org/officeDocument/2006/relationships/image" Target="../media/image-3-179.png"/><Relationship Id="rId180" Type="http://schemas.openxmlformats.org/officeDocument/2006/relationships/image" Target="../media/image-3-180.png"/><Relationship Id="rId181" Type="http://schemas.openxmlformats.org/officeDocument/2006/relationships/image" Target="../media/image-3-181.png"/><Relationship Id="rId182" Type="http://schemas.openxmlformats.org/officeDocument/2006/relationships/image" Target="../media/image-3-182.png"/><Relationship Id="rId183" Type="http://schemas.openxmlformats.org/officeDocument/2006/relationships/image" Target="../media/image-3-183.png"/><Relationship Id="rId184" Type="http://schemas.openxmlformats.org/officeDocument/2006/relationships/image" Target="../media/image-3-184.png"/><Relationship Id="rId185" Type="http://schemas.openxmlformats.org/officeDocument/2006/relationships/image" Target="../media/image-3-185.png"/><Relationship Id="rId186" Type="http://schemas.openxmlformats.org/officeDocument/2006/relationships/image" Target="../media/image-3-186.png"/><Relationship Id="rId187" Type="http://schemas.openxmlformats.org/officeDocument/2006/relationships/image" Target="../media/image-3-187.png"/><Relationship Id="rId188" Type="http://schemas.openxmlformats.org/officeDocument/2006/relationships/image" Target="../media/image-3-188.png"/><Relationship Id="rId189" Type="http://schemas.openxmlformats.org/officeDocument/2006/relationships/image" Target="../media/image-3-189.png"/><Relationship Id="rId190" Type="http://schemas.openxmlformats.org/officeDocument/2006/relationships/image" Target="../media/image-3-190.png"/><Relationship Id="rId191" Type="http://schemas.openxmlformats.org/officeDocument/2006/relationships/image" Target="../media/image-3-191.png"/><Relationship Id="rId192" Type="http://schemas.openxmlformats.org/officeDocument/2006/relationships/image" Target="../media/image-3-192.png"/><Relationship Id="rId193" Type="http://schemas.openxmlformats.org/officeDocument/2006/relationships/image" Target="../media/image-3-193.png"/><Relationship Id="rId194" Type="http://schemas.openxmlformats.org/officeDocument/2006/relationships/image" Target="../media/image-3-194.png"/><Relationship Id="rId195" Type="http://schemas.openxmlformats.org/officeDocument/2006/relationships/image" Target="../media/image-3-195.png"/><Relationship Id="rId196" Type="http://schemas.openxmlformats.org/officeDocument/2006/relationships/image" Target="../media/image-3-196.png"/><Relationship Id="rId197" Type="http://schemas.openxmlformats.org/officeDocument/2006/relationships/image" Target="../media/image-3-197.png"/><Relationship Id="rId198" Type="http://schemas.openxmlformats.org/officeDocument/2006/relationships/image" Target="../media/image-3-198.png"/><Relationship Id="rId199" Type="http://schemas.openxmlformats.org/officeDocument/2006/relationships/image" Target="../media/image-3-199.png"/><Relationship Id="rId200" Type="http://schemas.openxmlformats.org/officeDocument/2006/relationships/image" Target="../media/image-3-200.png"/><Relationship Id="rId201" Type="http://schemas.openxmlformats.org/officeDocument/2006/relationships/image" Target="../media/image-3-201.png"/><Relationship Id="rId202" Type="http://schemas.openxmlformats.org/officeDocument/2006/relationships/image" Target="../media/image-3-202.png"/><Relationship Id="rId203" Type="http://schemas.openxmlformats.org/officeDocument/2006/relationships/image" Target="../media/image-3-203.png"/><Relationship Id="rId204" Type="http://schemas.openxmlformats.org/officeDocument/2006/relationships/image" Target="../media/image-3-204.png"/><Relationship Id="rId205" Type="http://schemas.openxmlformats.org/officeDocument/2006/relationships/image" Target="../media/image-3-205.png"/><Relationship Id="rId206" Type="http://schemas.openxmlformats.org/officeDocument/2006/relationships/image" Target="../media/image-3-206.png"/><Relationship Id="rId207" Type="http://schemas.openxmlformats.org/officeDocument/2006/relationships/image" Target="../media/image-3-207.png"/><Relationship Id="rId208" Type="http://schemas.openxmlformats.org/officeDocument/2006/relationships/image" Target="../media/image-3-208.png"/><Relationship Id="rId209" Type="http://schemas.openxmlformats.org/officeDocument/2006/relationships/image" Target="../media/image-3-209.png"/><Relationship Id="rId210" Type="http://schemas.openxmlformats.org/officeDocument/2006/relationships/image" Target="../media/image-3-210.png"/><Relationship Id="rId211" Type="http://schemas.openxmlformats.org/officeDocument/2006/relationships/image" Target="../media/image-3-211.png"/><Relationship Id="rId212" Type="http://schemas.openxmlformats.org/officeDocument/2006/relationships/image" Target="../media/image-3-212.png"/><Relationship Id="rId213" Type="http://schemas.openxmlformats.org/officeDocument/2006/relationships/image" Target="../media/image-3-213.png"/><Relationship Id="rId214" Type="http://schemas.openxmlformats.org/officeDocument/2006/relationships/image" Target="../media/image-3-214.png"/><Relationship Id="rId215" Type="http://schemas.openxmlformats.org/officeDocument/2006/relationships/image" Target="../media/image-3-215.png"/><Relationship Id="rId216" Type="http://schemas.openxmlformats.org/officeDocument/2006/relationships/image" Target="../media/image-3-216.png"/><Relationship Id="rId217" Type="http://schemas.openxmlformats.org/officeDocument/2006/relationships/image" Target="../media/image-3-217.png"/><Relationship Id="rId218" Type="http://schemas.openxmlformats.org/officeDocument/2006/relationships/image" Target="../media/image-3-218.png"/><Relationship Id="rId219" Type="http://schemas.openxmlformats.org/officeDocument/2006/relationships/image" Target="../media/image-3-219.png"/><Relationship Id="rId220" Type="http://schemas.openxmlformats.org/officeDocument/2006/relationships/image" Target="../media/image-3-220.png"/><Relationship Id="rId221" Type="http://schemas.openxmlformats.org/officeDocument/2006/relationships/image" Target="../media/image-3-221.png"/><Relationship Id="rId222" Type="http://schemas.openxmlformats.org/officeDocument/2006/relationships/image" Target="../media/image-3-222.png"/><Relationship Id="rId223" Type="http://schemas.openxmlformats.org/officeDocument/2006/relationships/image" Target="../media/image-3-223.png"/><Relationship Id="rId224" Type="http://schemas.openxmlformats.org/officeDocument/2006/relationships/image" Target="../media/image-3-224.png"/><Relationship Id="rId225" Type="http://schemas.openxmlformats.org/officeDocument/2006/relationships/image" Target="../media/image-3-225.png"/><Relationship Id="rId226" Type="http://schemas.openxmlformats.org/officeDocument/2006/relationships/image" Target="../media/image-3-226.png"/><Relationship Id="rId227" Type="http://schemas.openxmlformats.org/officeDocument/2006/relationships/image" Target="../media/image-3-227.png"/><Relationship Id="rId228" Type="http://schemas.openxmlformats.org/officeDocument/2006/relationships/image" Target="../media/image-3-228.png"/><Relationship Id="rId229" Type="http://schemas.openxmlformats.org/officeDocument/2006/relationships/image" Target="../media/image-3-229.png"/><Relationship Id="rId230" Type="http://schemas.openxmlformats.org/officeDocument/2006/relationships/image" Target="../media/image-3-230.png"/><Relationship Id="rId231" Type="http://schemas.openxmlformats.org/officeDocument/2006/relationships/slideLayout" Target="../slideLayouts/slideLayout1.xml"/><Relationship Id="rId23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image" Target="../media/image-4-9.png"/><Relationship Id="rId10" Type="http://schemas.openxmlformats.org/officeDocument/2006/relationships/image" Target="../media/image-4-10.png"/><Relationship Id="rId11" Type="http://schemas.openxmlformats.org/officeDocument/2006/relationships/image" Target="../media/image-4-11.png"/><Relationship Id="rId12" Type="http://schemas.openxmlformats.org/officeDocument/2006/relationships/image" Target="../media/image-4-12.png"/><Relationship Id="rId13" Type="http://schemas.openxmlformats.org/officeDocument/2006/relationships/image" Target="../media/image-4-13.png"/><Relationship Id="rId14" Type="http://schemas.openxmlformats.org/officeDocument/2006/relationships/image" Target="../media/image-4-14.png"/><Relationship Id="rId15" Type="http://schemas.openxmlformats.org/officeDocument/2006/relationships/image" Target="../media/image-4-15.png"/><Relationship Id="rId16" Type="http://schemas.openxmlformats.org/officeDocument/2006/relationships/image" Target="../media/image-4-16.png"/><Relationship Id="rId17" Type="http://schemas.openxmlformats.org/officeDocument/2006/relationships/image" Target="../media/image-4-17.png"/><Relationship Id="rId18" Type="http://schemas.openxmlformats.org/officeDocument/2006/relationships/image" Target="../media/image-4-18.png"/><Relationship Id="rId19" Type="http://schemas.openxmlformats.org/officeDocument/2006/relationships/image" Target="../media/image-4-19.png"/><Relationship Id="rId20" Type="http://schemas.openxmlformats.org/officeDocument/2006/relationships/image" Target="../media/image-4-20.png"/><Relationship Id="rId21" Type="http://schemas.openxmlformats.org/officeDocument/2006/relationships/image" Target="../media/image-4-21.png"/><Relationship Id="rId22" Type="http://schemas.openxmlformats.org/officeDocument/2006/relationships/image" Target="../media/image-4-22.png"/><Relationship Id="rId23" Type="http://schemas.openxmlformats.org/officeDocument/2006/relationships/image" Target="../media/image-4-23.png"/><Relationship Id="rId24" Type="http://schemas.openxmlformats.org/officeDocument/2006/relationships/image" Target="../media/image-4-24.png"/><Relationship Id="rId25" Type="http://schemas.openxmlformats.org/officeDocument/2006/relationships/image" Target="../media/image-4-25.png"/><Relationship Id="rId26" Type="http://schemas.openxmlformats.org/officeDocument/2006/relationships/image" Target="../media/image-4-26.png"/><Relationship Id="rId27" Type="http://schemas.openxmlformats.org/officeDocument/2006/relationships/image" Target="../media/image-4-27.png"/><Relationship Id="rId28" Type="http://schemas.openxmlformats.org/officeDocument/2006/relationships/image" Target="../media/image-4-28.png"/><Relationship Id="rId29" Type="http://schemas.openxmlformats.org/officeDocument/2006/relationships/image" Target="../media/image-4-29.png"/><Relationship Id="rId30" Type="http://schemas.openxmlformats.org/officeDocument/2006/relationships/image" Target="../media/image-4-30.png"/><Relationship Id="rId31" Type="http://schemas.openxmlformats.org/officeDocument/2006/relationships/image" Target="../media/image-4-31.png"/><Relationship Id="rId32" Type="http://schemas.openxmlformats.org/officeDocument/2006/relationships/image" Target="../media/image-4-32.png"/><Relationship Id="rId33" Type="http://schemas.openxmlformats.org/officeDocument/2006/relationships/image" Target="../media/image-4-33.png"/><Relationship Id="rId34" Type="http://schemas.openxmlformats.org/officeDocument/2006/relationships/image" Target="../media/image-4-34.png"/><Relationship Id="rId35" Type="http://schemas.openxmlformats.org/officeDocument/2006/relationships/image" Target="../media/image-4-35.png"/><Relationship Id="rId36" Type="http://schemas.openxmlformats.org/officeDocument/2006/relationships/image" Target="../media/image-4-36.png"/><Relationship Id="rId37" Type="http://schemas.openxmlformats.org/officeDocument/2006/relationships/image" Target="../media/image-4-37.png"/><Relationship Id="rId38" Type="http://schemas.openxmlformats.org/officeDocument/2006/relationships/image" Target="../media/image-4-38.png"/><Relationship Id="rId39" Type="http://schemas.openxmlformats.org/officeDocument/2006/relationships/image" Target="../media/image-4-39.png"/><Relationship Id="rId40" Type="http://schemas.openxmlformats.org/officeDocument/2006/relationships/image" Target="../media/image-4-40.png"/><Relationship Id="rId41" Type="http://schemas.openxmlformats.org/officeDocument/2006/relationships/image" Target="../media/image-4-41.png"/><Relationship Id="rId42" Type="http://schemas.openxmlformats.org/officeDocument/2006/relationships/image" Target="../media/image-4-42.png"/><Relationship Id="rId43" Type="http://schemas.openxmlformats.org/officeDocument/2006/relationships/image" Target="../media/image-4-43.png"/><Relationship Id="rId44" Type="http://schemas.openxmlformats.org/officeDocument/2006/relationships/image" Target="../media/image-4-44.png"/><Relationship Id="rId45" Type="http://schemas.openxmlformats.org/officeDocument/2006/relationships/image" Target="../media/image-4-45.png"/><Relationship Id="rId46" Type="http://schemas.openxmlformats.org/officeDocument/2006/relationships/image" Target="../media/image-4-46.png"/><Relationship Id="rId47" Type="http://schemas.openxmlformats.org/officeDocument/2006/relationships/image" Target="../media/image-4-47.png"/><Relationship Id="rId48" Type="http://schemas.openxmlformats.org/officeDocument/2006/relationships/image" Target="../media/image-4-48.png"/><Relationship Id="rId49" Type="http://schemas.openxmlformats.org/officeDocument/2006/relationships/image" Target="../media/image-4-49.png"/><Relationship Id="rId50" Type="http://schemas.openxmlformats.org/officeDocument/2006/relationships/image" Target="../media/image-4-50.png"/><Relationship Id="rId51" Type="http://schemas.openxmlformats.org/officeDocument/2006/relationships/image" Target="../media/image-4-51.png"/><Relationship Id="rId52" Type="http://schemas.openxmlformats.org/officeDocument/2006/relationships/image" Target="../media/image-4-52.png"/><Relationship Id="rId53" Type="http://schemas.openxmlformats.org/officeDocument/2006/relationships/image" Target="../media/image-4-53.png"/><Relationship Id="rId54" Type="http://schemas.openxmlformats.org/officeDocument/2006/relationships/image" Target="../media/image-4-54.png"/><Relationship Id="rId55" Type="http://schemas.openxmlformats.org/officeDocument/2006/relationships/image" Target="../media/image-4-55.png"/><Relationship Id="rId56" Type="http://schemas.openxmlformats.org/officeDocument/2006/relationships/image" Target="../media/image-4-56.png"/><Relationship Id="rId57" Type="http://schemas.openxmlformats.org/officeDocument/2006/relationships/image" Target="../media/image-4-57.png"/><Relationship Id="rId58" Type="http://schemas.openxmlformats.org/officeDocument/2006/relationships/image" Target="../media/image-4-58.png"/><Relationship Id="rId59" Type="http://schemas.openxmlformats.org/officeDocument/2006/relationships/image" Target="../media/image-4-59.png"/><Relationship Id="rId60" Type="http://schemas.openxmlformats.org/officeDocument/2006/relationships/image" Target="../media/image-4-60.png"/><Relationship Id="rId61" Type="http://schemas.openxmlformats.org/officeDocument/2006/relationships/image" Target="../media/image-4-61.png"/><Relationship Id="rId62" Type="http://schemas.openxmlformats.org/officeDocument/2006/relationships/image" Target="../media/image-4-62.png"/><Relationship Id="rId63" Type="http://schemas.openxmlformats.org/officeDocument/2006/relationships/image" Target="../media/image-4-63.png"/><Relationship Id="rId64" Type="http://schemas.openxmlformats.org/officeDocument/2006/relationships/image" Target="../media/image-4-64.png"/><Relationship Id="rId65" Type="http://schemas.openxmlformats.org/officeDocument/2006/relationships/image" Target="../media/image-4-65.png"/><Relationship Id="rId66" Type="http://schemas.openxmlformats.org/officeDocument/2006/relationships/image" Target="../media/image-4-66.png"/><Relationship Id="rId67" Type="http://schemas.openxmlformats.org/officeDocument/2006/relationships/image" Target="../media/image-4-67.png"/><Relationship Id="rId68" Type="http://schemas.openxmlformats.org/officeDocument/2006/relationships/image" Target="../media/image-4-68.png"/><Relationship Id="rId69" Type="http://schemas.openxmlformats.org/officeDocument/2006/relationships/image" Target="../media/image-4-69.png"/><Relationship Id="rId70" Type="http://schemas.openxmlformats.org/officeDocument/2006/relationships/image" Target="../media/image-4-70.png"/><Relationship Id="rId71" Type="http://schemas.openxmlformats.org/officeDocument/2006/relationships/image" Target="../media/image-4-71.png"/><Relationship Id="rId72" Type="http://schemas.openxmlformats.org/officeDocument/2006/relationships/image" Target="../media/image-4-72.png"/><Relationship Id="rId73" Type="http://schemas.openxmlformats.org/officeDocument/2006/relationships/image" Target="../media/image-4-73.png"/><Relationship Id="rId74" Type="http://schemas.openxmlformats.org/officeDocument/2006/relationships/image" Target="../media/image-4-74.png"/><Relationship Id="rId75" Type="http://schemas.openxmlformats.org/officeDocument/2006/relationships/image" Target="../media/image-4-75.png"/><Relationship Id="rId76" Type="http://schemas.openxmlformats.org/officeDocument/2006/relationships/image" Target="../media/image-4-76.png"/><Relationship Id="rId77" Type="http://schemas.openxmlformats.org/officeDocument/2006/relationships/image" Target="../media/image-4-77.png"/><Relationship Id="rId78" Type="http://schemas.openxmlformats.org/officeDocument/2006/relationships/image" Target="../media/image-4-78.png"/><Relationship Id="rId79" Type="http://schemas.openxmlformats.org/officeDocument/2006/relationships/image" Target="../media/image-4-79.png"/><Relationship Id="rId80" Type="http://schemas.openxmlformats.org/officeDocument/2006/relationships/image" Target="../media/image-4-80.png"/><Relationship Id="rId81" Type="http://schemas.openxmlformats.org/officeDocument/2006/relationships/image" Target="../media/image-4-81.png"/><Relationship Id="rId82" Type="http://schemas.openxmlformats.org/officeDocument/2006/relationships/image" Target="../media/image-4-82.png"/><Relationship Id="rId83" Type="http://schemas.openxmlformats.org/officeDocument/2006/relationships/image" Target="../media/image-4-83.png"/><Relationship Id="rId84" Type="http://schemas.openxmlformats.org/officeDocument/2006/relationships/image" Target="../media/image-4-84.png"/><Relationship Id="rId85" Type="http://schemas.openxmlformats.org/officeDocument/2006/relationships/image" Target="../media/image-4-85.png"/><Relationship Id="rId86" Type="http://schemas.openxmlformats.org/officeDocument/2006/relationships/image" Target="../media/image-4-86.png"/><Relationship Id="rId87" Type="http://schemas.openxmlformats.org/officeDocument/2006/relationships/image" Target="../media/image-4-87.png"/><Relationship Id="rId88" Type="http://schemas.openxmlformats.org/officeDocument/2006/relationships/image" Target="../media/image-4-88.png"/><Relationship Id="rId89" Type="http://schemas.openxmlformats.org/officeDocument/2006/relationships/image" Target="../media/image-4-89.png"/><Relationship Id="rId90" Type="http://schemas.openxmlformats.org/officeDocument/2006/relationships/image" Target="../media/image-4-90.png"/><Relationship Id="rId91" Type="http://schemas.openxmlformats.org/officeDocument/2006/relationships/image" Target="../media/image-4-91.png"/><Relationship Id="rId92" Type="http://schemas.openxmlformats.org/officeDocument/2006/relationships/image" Target="../media/image-4-92.png"/><Relationship Id="rId93" Type="http://schemas.openxmlformats.org/officeDocument/2006/relationships/image" Target="../media/image-4-93.png"/><Relationship Id="rId94" Type="http://schemas.openxmlformats.org/officeDocument/2006/relationships/image" Target="../media/image-4-94.png"/><Relationship Id="rId95" Type="http://schemas.openxmlformats.org/officeDocument/2006/relationships/image" Target="../media/image-4-95.png"/><Relationship Id="rId96" Type="http://schemas.openxmlformats.org/officeDocument/2006/relationships/image" Target="../media/image-4-96.png"/><Relationship Id="rId97" Type="http://schemas.openxmlformats.org/officeDocument/2006/relationships/image" Target="../media/image-4-97.png"/><Relationship Id="rId98" Type="http://schemas.openxmlformats.org/officeDocument/2006/relationships/image" Target="../media/image-4-98.png"/><Relationship Id="rId99" Type="http://schemas.openxmlformats.org/officeDocument/2006/relationships/image" Target="../media/image-4-99.png"/><Relationship Id="rId100" Type="http://schemas.openxmlformats.org/officeDocument/2006/relationships/image" Target="../media/image-4-100.png"/><Relationship Id="rId101" Type="http://schemas.openxmlformats.org/officeDocument/2006/relationships/image" Target="../media/image-4-101.png"/><Relationship Id="rId102" Type="http://schemas.openxmlformats.org/officeDocument/2006/relationships/image" Target="../media/image-4-102.png"/><Relationship Id="rId103" Type="http://schemas.openxmlformats.org/officeDocument/2006/relationships/image" Target="../media/image-4-103.png"/><Relationship Id="rId104" Type="http://schemas.openxmlformats.org/officeDocument/2006/relationships/image" Target="../media/image-4-104.png"/><Relationship Id="rId105" Type="http://schemas.openxmlformats.org/officeDocument/2006/relationships/image" Target="../media/image-4-105.png"/><Relationship Id="rId106" Type="http://schemas.openxmlformats.org/officeDocument/2006/relationships/image" Target="../media/image-4-106.png"/><Relationship Id="rId107" Type="http://schemas.openxmlformats.org/officeDocument/2006/relationships/image" Target="../media/image-4-107.png"/><Relationship Id="rId108" Type="http://schemas.openxmlformats.org/officeDocument/2006/relationships/image" Target="../media/image-4-108.png"/><Relationship Id="rId109" Type="http://schemas.openxmlformats.org/officeDocument/2006/relationships/image" Target="../media/image-4-109.png"/><Relationship Id="rId110" Type="http://schemas.openxmlformats.org/officeDocument/2006/relationships/image" Target="../media/image-4-110.png"/><Relationship Id="rId111" Type="http://schemas.openxmlformats.org/officeDocument/2006/relationships/image" Target="../media/image-4-111.png"/><Relationship Id="rId112" Type="http://schemas.openxmlformats.org/officeDocument/2006/relationships/image" Target="../media/image-4-112.png"/><Relationship Id="rId113" Type="http://schemas.openxmlformats.org/officeDocument/2006/relationships/image" Target="../media/image-4-113.png"/><Relationship Id="rId114" Type="http://schemas.openxmlformats.org/officeDocument/2006/relationships/image" Target="../media/image-4-114.png"/><Relationship Id="rId115" Type="http://schemas.openxmlformats.org/officeDocument/2006/relationships/image" Target="../media/image-4-115.png"/><Relationship Id="rId116" Type="http://schemas.openxmlformats.org/officeDocument/2006/relationships/image" Target="../media/image-4-116.png"/><Relationship Id="rId117" Type="http://schemas.openxmlformats.org/officeDocument/2006/relationships/image" Target="../media/image-4-117.png"/><Relationship Id="rId118" Type="http://schemas.openxmlformats.org/officeDocument/2006/relationships/image" Target="../media/image-4-118.png"/><Relationship Id="rId119" Type="http://schemas.openxmlformats.org/officeDocument/2006/relationships/image" Target="../media/image-4-119.png"/><Relationship Id="rId120" Type="http://schemas.openxmlformats.org/officeDocument/2006/relationships/image" Target="../media/image-4-120.png"/><Relationship Id="rId121" Type="http://schemas.openxmlformats.org/officeDocument/2006/relationships/image" Target="../media/image-4-121.png"/><Relationship Id="rId122" Type="http://schemas.openxmlformats.org/officeDocument/2006/relationships/image" Target="../media/image-4-122.png"/><Relationship Id="rId123" Type="http://schemas.openxmlformats.org/officeDocument/2006/relationships/image" Target="../media/image-4-123.png"/><Relationship Id="rId124" Type="http://schemas.openxmlformats.org/officeDocument/2006/relationships/slideLayout" Target="../slideLayouts/slideLayout1.xml"/><Relationship Id="rId125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5520" y="830089"/>
            <a:ext cx="17216961" cy="938296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39" y="1365572"/>
            <a:ext cx="16145921" cy="373525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972425" y="5636344"/>
            <a:ext cx="2460308" cy="11658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7590"/>
              </a:lnSpc>
              <a:buNone/>
            </a:pPr>
            <a:r>
              <a:rPr lang="en-US" sz="6325" b="1" dirty="0">
                <a:solidFill>
                  <a:srgbClr val="000000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GetBot</a:t>
            </a:r>
            <a:endParaRPr lang="en-US" sz="6325" dirty="0"/>
          </a:p>
        </p:txBody>
      </p:sp>
      <p:sp>
        <p:nvSpPr>
          <p:cNvPr id="5" name="Text 1"/>
          <p:cNvSpPr/>
          <p:nvPr/>
        </p:nvSpPr>
        <p:spPr>
          <a:xfrm>
            <a:off x="1392352" y="6822132"/>
            <a:ext cx="15503297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Get Bot provides instant, self-service support for paper roll requests, billing inquiries, case tracking, and technical terminal checks, all in real time without an agent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7639050" y="7683996"/>
            <a:ext cx="316039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#digital #midmarket #allindustries</a:t>
            </a:r>
            <a:endParaRPr lang="en-US" sz="1476" dirty="0"/>
          </a:p>
        </p:txBody>
      </p:sp>
      <p:sp>
        <p:nvSpPr>
          <p:cNvPr id="7" name="Text 3"/>
          <p:cNvSpPr/>
          <p:nvPr/>
        </p:nvSpPr>
        <p:spPr>
          <a:xfrm>
            <a:off x="7989252" y="8709943"/>
            <a:ext cx="910114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b="1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Availability</a:t>
            </a:r>
            <a:endParaRPr lang="en-US" sz="1265" dirty="0"/>
          </a:p>
        </p:txBody>
      </p:sp>
      <p:sp>
        <p:nvSpPr>
          <p:cNvPr id="8" name="Text 4"/>
          <p:cNvSpPr/>
          <p:nvPr/>
        </p:nvSpPr>
        <p:spPr>
          <a:xfrm>
            <a:off x="8963132" y="8709943"/>
            <a:ext cx="800100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dirty="0">
                <a:solidFill>
                  <a:srgbClr val="8F8F8F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Current:</a:t>
            </a:r>
            <a:endParaRPr lang="en-US" sz="1265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7440" y="8709943"/>
            <a:ext cx="321313" cy="3213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964570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71039" y="642640"/>
            <a:ext cx="16145921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Value proposition main atributes</a:t>
            </a:r>
            <a:endParaRPr lang="en-US" sz="506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4706" y="1987748"/>
            <a:ext cx="3748639" cy="3346999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556017" y="2309068"/>
            <a:ext cx="3106015" cy="1543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Global Conversational Automation</a:t>
            </a:r>
            <a:endParaRPr lang="en-US" sz="2952" dirty="0"/>
          </a:p>
        </p:txBody>
      </p:sp>
      <p:sp>
        <p:nvSpPr>
          <p:cNvPr id="6" name="Text 2"/>
          <p:cNvSpPr/>
          <p:nvPr/>
        </p:nvSpPr>
        <p:spPr>
          <a:xfrm>
            <a:off x="5556019" y="3809107"/>
            <a:ext cx="3106015" cy="1611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 secure, global service that automates customer interactions for payments and service requests, streamlining your daily operations through structured digital journeys.</a:t>
            </a:r>
            <a:endParaRPr lang="en-US" sz="1476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4655" y="1987748"/>
            <a:ext cx="3748639" cy="3346999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9625966" y="2309068"/>
            <a:ext cx="3106015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Scalable Customer Self-Service</a:t>
            </a:r>
            <a:endParaRPr lang="en-US" sz="2952" dirty="0"/>
          </a:p>
        </p:txBody>
      </p:sp>
      <p:sp>
        <p:nvSpPr>
          <p:cNvPr id="9" name="Text 4"/>
          <p:cNvSpPr/>
          <p:nvPr/>
        </p:nvSpPr>
        <p:spPr>
          <a:xfrm>
            <a:off x="9625968" y="3380482"/>
            <a:ext cx="3106015" cy="19316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Enables your users to resolve inquiries independently. This allows your business to easily handle higher support volumes without increasing operational headcount or costs.</a:t>
            </a:r>
            <a:endParaRPr lang="en-US" sz="1476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4706" y="5656064"/>
            <a:ext cx="3748639" cy="3346999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5556019" y="5977384"/>
            <a:ext cx="3065851" cy="1543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Payment &amp; Collection Orchestration</a:t>
            </a:r>
            <a:endParaRPr lang="en-US" sz="2952" dirty="0"/>
          </a:p>
        </p:txBody>
      </p:sp>
      <p:sp>
        <p:nvSpPr>
          <p:cNvPr id="12" name="Text 6"/>
          <p:cNvSpPr/>
          <p:nvPr/>
        </p:nvSpPr>
        <p:spPr>
          <a:xfrm>
            <a:off x="5556019" y="7477423"/>
            <a:ext cx="3106015" cy="1611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Unifies payments, collections, and recurring financial processes within the chat flow, speeding up conversion and ensuring a smooth checkout experience.</a:t>
            </a:r>
            <a:endParaRPr lang="en-US" sz="1476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4655" y="5656064"/>
            <a:ext cx="3748639" cy="3346999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9625968" y="5977384"/>
            <a:ext cx="3065851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Multi-Channel Availability</a:t>
            </a:r>
            <a:endParaRPr lang="en-US" sz="2952" dirty="0"/>
          </a:p>
        </p:txBody>
      </p:sp>
      <p:sp>
        <p:nvSpPr>
          <p:cNvPr id="15" name="Text 8"/>
          <p:cNvSpPr/>
          <p:nvPr/>
        </p:nvSpPr>
        <p:spPr>
          <a:xfrm>
            <a:off x="9625968" y="7048798"/>
            <a:ext cx="3106015" cy="19316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Coordinates and manages transactions and customer support seamlessly across multiple digital channels, keeping your business active and ready to collect payments 24/7.</a:t>
            </a:r>
            <a:endParaRPr lang="en-US" sz="1476" dirty="0"/>
          </a:p>
        </p:txBody>
      </p:sp>
      <p:sp>
        <p:nvSpPr>
          <p:cNvPr id="16" name="Text 9"/>
          <p:cNvSpPr/>
          <p:nvPr/>
        </p:nvSpPr>
        <p:spPr>
          <a:xfrm>
            <a:off x="1071039" y="321320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17" name="Text 10"/>
          <p:cNvSpPr/>
          <p:nvPr/>
        </p:nvSpPr>
        <p:spPr>
          <a:xfrm>
            <a:off x="1959193" y="321320"/>
            <a:ext cx="74009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GetBot</a:t>
            </a:r>
            <a:endParaRPr lang="en-US" sz="1687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20"/>
            <a:ext cx="18288000" cy="177633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39" y="321320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3" y="321320"/>
            <a:ext cx="74009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GetBot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1071039" y="752252"/>
            <a:ext cx="16145921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Country capabilities</a:t>
            </a:r>
            <a:endParaRPr lang="en-US" sz="5060" dirty="0"/>
          </a:p>
        </p:txBody>
      </p:sp>
      <p:sp>
        <p:nvSpPr>
          <p:cNvPr id="7" name="Text 3"/>
          <p:cNvSpPr/>
          <p:nvPr/>
        </p:nvSpPr>
        <p:spPr>
          <a:xfrm>
            <a:off x="1071039" y="1669033"/>
            <a:ext cx="348043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Availability by product</a:t>
            </a:r>
            <a:endParaRPr lang="en-US" sz="2952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37" y="2311747"/>
            <a:ext cx="16119146" cy="535520"/>
          </a:xfrm>
          <a:prstGeom prst="rect">
            <a:avLst/>
          </a:prstGeom>
        </p:spPr>
      </p:pic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35" y="2311673"/>
            <a:ext cx="5551729" cy="535520"/>
          </a:xfrm>
          <a:prstGeom prst="rect">
            <a:avLst/>
          </a:prstGeom>
        </p:spPr>
      </p:pic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63" y="2311673"/>
            <a:ext cx="1509601" cy="535520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6802652" y="2435498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39" y="2468984"/>
            <a:ext cx="214208" cy="214238"/>
          </a:xfrm>
          <a:prstGeom prst="rect">
            <a:avLst/>
          </a:prstGeom>
        </p:spPr>
      </p:pic>
      <p:pic>
        <p:nvPicPr>
          <p:cNvPr id="1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64" y="2311673"/>
            <a:ext cx="1509601" cy="535520"/>
          </a:xfrm>
          <a:prstGeom prst="rect">
            <a:avLst/>
          </a:prstGeom>
        </p:spPr>
      </p:pic>
      <p:sp>
        <p:nvSpPr>
          <p:cNvPr id="14" name="Text 5"/>
          <p:cNvSpPr/>
          <p:nvPr/>
        </p:nvSpPr>
        <p:spPr>
          <a:xfrm>
            <a:off x="8498416" y="2435498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5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61" y="2468984"/>
            <a:ext cx="214208" cy="214238"/>
          </a:xfrm>
          <a:prstGeom prst="rect">
            <a:avLst/>
          </a:prstGeom>
        </p:spPr>
      </p:pic>
      <p:pic>
        <p:nvPicPr>
          <p:cNvPr id="1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65" y="2311673"/>
            <a:ext cx="1509601" cy="535520"/>
          </a:xfrm>
          <a:prstGeom prst="rect">
            <a:avLst/>
          </a:prstGeom>
        </p:spPr>
      </p:pic>
      <p:sp>
        <p:nvSpPr>
          <p:cNvPr id="17" name="Text 6"/>
          <p:cNvSpPr/>
          <p:nvPr/>
        </p:nvSpPr>
        <p:spPr>
          <a:xfrm>
            <a:off x="10040382" y="2435498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8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9020" y="2468984"/>
            <a:ext cx="214208" cy="214238"/>
          </a:xfrm>
          <a:prstGeom prst="rect">
            <a:avLst/>
          </a:prstGeom>
        </p:spPr>
      </p:pic>
      <p:pic>
        <p:nvPicPr>
          <p:cNvPr id="19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66" y="2311673"/>
            <a:ext cx="1509601" cy="535520"/>
          </a:xfrm>
          <a:prstGeom prst="rect">
            <a:avLst/>
          </a:prstGeom>
        </p:spPr>
      </p:pic>
      <p:sp>
        <p:nvSpPr>
          <p:cNvPr id="20" name="Text 7"/>
          <p:cNvSpPr/>
          <p:nvPr/>
        </p:nvSpPr>
        <p:spPr>
          <a:xfrm>
            <a:off x="11456989" y="2435498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1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43" y="2468984"/>
            <a:ext cx="214208" cy="214238"/>
          </a:xfrm>
          <a:prstGeom prst="rect">
            <a:avLst/>
          </a:prstGeom>
        </p:spPr>
      </p:pic>
      <p:pic>
        <p:nvPicPr>
          <p:cNvPr id="22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67" y="2311673"/>
            <a:ext cx="1509601" cy="535520"/>
          </a:xfrm>
          <a:prstGeom prst="rect">
            <a:avLst/>
          </a:prstGeom>
        </p:spPr>
      </p:pic>
      <p:sp>
        <p:nvSpPr>
          <p:cNvPr id="23" name="Text 8"/>
          <p:cNvSpPr/>
          <p:nvPr/>
        </p:nvSpPr>
        <p:spPr>
          <a:xfrm>
            <a:off x="12903261" y="2435498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4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295" y="2468984"/>
            <a:ext cx="214208" cy="214238"/>
          </a:xfrm>
          <a:prstGeom prst="rect">
            <a:avLst/>
          </a:prstGeom>
        </p:spPr>
      </p:pic>
      <p:pic>
        <p:nvPicPr>
          <p:cNvPr id="25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68" y="2311673"/>
            <a:ext cx="1509601" cy="535520"/>
          </a:xfrm>
          <a:prstGeom prst="rect">
            <a:avLst/>
          </a:prstGeom>
        </p:spPr>
      </p:pic>
      <p:sp>
        <p:nvSpPr>
          <p:cNvPr id="26" name="Text 9"/>
          <p:cNvSpPr/>
          <p:nvPr/>
        </p:nvSpPr>
        <p:spPr>
          <a:xfrm>
            <a:off x="14470919" y="2435498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7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58" y="2468984"/>
            <a:ext cx="214208" cy="214238"/>
          </a:xfrm>
          <a:prstGeom prst="rect">
            <a:avLst/>
          </a:prstGeom>
        </p:spPr>
      </p:pic>
      <p:pic>
        <p:nvPicPr>
          <p:cNvPr id="28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68" y="2311673"/>
            <a:ext cx="1509810" cy="535520"/>
          </a:xfrm>
          <a:prstGeom prst="rect">
            <a:avLst/>
          </a:prstGeom>
        </p:spPr>
      </p:pic>
      <p:sp>
        <p:nvSpPr>
          <p:cNvPr id="29" name="Text 10"/>
          <p:cNvSpPr/>
          <p:nvPr/>
        </p:nvSpPr>
        <p:spPr>
          <a:xfrm>
            <a:off x="15913577" y="2435498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30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601" y="2468984"/>
            <a:ext cx="214208" cy="214238"/>
          </a:xfrm>
          <a:prstGeom prst="rect">
            <a:avLst/>
          </a:prstGeom>
        </p:spPr>
      </p:pic>
      <p:pic>
        <p:nvPicPr>
          <p:cNvPr id="31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39" y="2954462"/>
            <a:ext cx="16145921" cy="5629652"/>
          </a:xfrm>
          <a:prstGeom prst="rect">
            <a:avLst/>
          </a:prstGeom>
        </p:spPr>
      </p:pic>
      <p:pic>
        <p:nvPicPr>
          <p:cNvPr id="32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27" y="2967856"/>
            <a:ext cx="16119145" cy="542214"/>
          </a:xfrm>
          <a:prstGeom prst="rect">
            <a:avLst/>
          </a:prstGeom>
        </p:spPr>
      </p:pic>
      <p:pic>
        <p:nvPicPr>
          <p:cNvPr id="33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4427" y="2967856"/>
            <a:ext cx="5464997" cy="542214"/>
          </a:xfrm>
          <a:prstGeom prst="rect">
            <a:avLst/>
          </a:prstGeom>
        </p:spPr>
      </p:pic>
      <p:sp>
        <p:nvSpPr>
          <p:cNvPr id="34" name="Text 11"/>
          <p:cNvSpPr/>
          <p:nvPr/>
        </p:nvSpPr>
        <p:spPr>
          <a:xfrm>
            <a:off x="1245059" y="3128516"/>
            <a:ext cx="51972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Classic (Linux based POS)</a:t>
            </a:r>
            <a:endParaRPr lang="en-US" sz="1476" dirty="0"/>
          </a:p>
        </p:txBody>
      </p:sp>
      <p:pic>
        <p:nvPicPr>
          <p:cNvPr id="35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9423" y="2967856"/>
            <a:ext cx="1524140" cy="542214"/>
          </a:xfrm>
          <a:prstGeom prst="rect">
            <a:avLst/>
          </a:prstGeom>
        </p:spPr>
      </p:pic>
      <p:pic>
        <p:nvPicPr>
          <p:cNvPr id="36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44673" y="3101206"/>
            <a:ext cx="1333570" cy="267760"/>
          </a:xfrm>
          <a:prstGeom prst="rect">
            <a:avLst/>
          </a:prstGeom>
        </p:spPr>
      </p:pic>
      <p:pic>
        <p:nvPicPr>
          <p:cNvPr id="37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725003" y="3154784"/>
            <a:ext cx="160656" cy="160660"/>
          </a:xfrm>
          <a:prstGeom prst="rect">
            <a:avLst/>
          </a:prstGeom>
        </p:spPr>
      </p:pic>
      <p:sp>
        <p:nvSpPr>
          <p:cNvPr id="38" name="Text 12"/>
          <p:cNvSpPr/>
          <p:nvPr/>
        </p:nvSpPr>
        <p:spPr>
          <a:xfrm>
            <a:off x="6912436" y="31146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9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73563" y="2967856"/>
            <a:ext cx="1524140" cy="542214"/>
          </a:xfrm>
          <a:prstGeom prst="rect">
            <a:avLst/>
          </a:prstGeom>
        </p:spPr>
      </p:pic>
      <p:pic>
        <p:nvPicPr>
          <p:cNvPr id="40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168813" y="3101206"/>
            <a:ext cx="1333570" cy="267760"/>
          </a:xfrm>
          <a:prstGeom prst="rect">
            <a:avLst/>
          </a:prstGeom>
        </p:spPr>
      </p:pic>
      <p:pic>
        <p:nvPicPr>
          <p:cNvPr id="41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249143" y="3154784"/>
            <a:ext cx="160656" cy="160660"/>
          </a:xfrm>
          <a:prstGeom prst="rect">
            <a:avLst/>
          </a:prstGeom>
        </p:spPr>
      </p:pic>
      <p:sp>
        <p:nvSpPr>
          <p:cNvPr id="42" name="Text 13"/>
          <p:cNvSpPr/>
          <p:nvPr/>
        </p:nvSpPr>
        <p:spPr>
          <a:xfrm>
            <a:off x="8436576" y="31146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3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597703" y="2967856"/>
            <a:ext cx="1524140" cy="542214"/>
          </a:xfrm>
          <a:prstGeom prst="rect">
            <a:avLst/>
          </a:prstGeom>
        </p:spPr>
      </p:pic>
      <p:pic>
        <p:nvPicPr>
          <p:cNvPr id="44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692953" y="3101206"/>
            <a:ext cx="1333570" cy="267760"/>
          </a:xfrm>
          <a:prstGeom prst="rect">
            <a:avLst/>
          </a:prstGeom>
        </p:spPr>
      </p:pic>
      <p:pic>
        <p:nvPicPr>
          <p:cNvPr id="45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773283" y="3154784"/>
            <a:ext cx="160656" cy="160660"/>
          </a:xfrm>
          <a:prstGeom prst="rect">
            <a:avLst/>
          </a:prstGeom>
        </p:spPr>
      </p:pic>
      <p:sp>
        <p:nvSpPr>
          <p:cNvPr id="46" name="Text 14"/>
          <p:cNvSpPr/>
          <p:nvPr/>
        </p:nvSpPr>
        <p:spPr>
          <a:xfrm>
            <a:off x="9960715" y="31146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7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21842" y="2967856"/>
            <a:ext cx="1524140" cy="542214"/>
          </a:xfrm>
          <a:prstGeom prst="rect">
            <a:avLst/>
          </a:prstGeom>
        </p:spPr>
      </p:pic>
      <p:pic>
        <p:nvPicPr>
          <p:cNvPr id="48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217092" y="3101206"/>
            <a:ext cx="1333570" cy="267760"/>
          </a:xfrm>
          <a:prstGeom prst="rect">
            <a:avLst/>
          </a:prstGeom>
        </p:spPr>
      </p:pic>
      <p:pic>
        <p:nvPicPr>
          <p:cNvPr id="49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297422" y="3154784"/>
            <a:ext cx="160656" cy="160660"/>
          </a:xfrm>
          <a:prstGeom prst="rect">
            <a:avLst/>
          </a:prstGeom>
        </p:spPr>
      </p:pic>
      <p:sp>
        <p:nvSpPr>
          <p:cNvPr id="50" name="Text 15"/>
          <p:cNvSpPr/>
          <p:nvPr/>
        </p:nvSpPr>
        <p:spPr>
          <a:xfrm>
            <a:off x="11484855" y="31146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1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45982" y="2967856"/>
            <a:ext cx="1524140" cy="542214"/>
          </a:xfrm>
          <a:prstGeom prst="rect">
            <a:avLst/>
          </a:prstGeom>
        </p:spPr>
      </p:pic>
      <p:pic>
        <p:nvPicPr>
          <p:cNvPr id="52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741232" y="3101206"/>
            <a:ext cx="1333570" cy="267760"/>
          </a:xfrm>
          <a:prstGeom prst="rect">
            <a:avLst/>
          </a:prstGeom>
        </p:spPr>
      </p:pic>
      <p:pic>
        <p:nvPicPr>
          <p:cNvPr id="53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821562" y="3154784"/>
            <a:ext cx="160656" cy="160660"/>
          </a:xfrm>
          <a:prstGeom prst="rect">
            <a:avLst/>
          </a:prstGeom>
        </p:spPr>
      </p:pic>
      <p:sp>
        <p:nvSpPr>
          <p:cNvPr id="54" name="Text 16"/>
          <p:cNvSpPr/>
          <p:nvPr/>
        </p:nvSpPr>
        <p:spPr>
          <a:xfrm>
            <a:off x="13008994" y="31146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5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70121" y="2967856"/>
            <a:ext cx="1524140" cy="542214"/>
          </a:xfrm>
          <a:prstGeom prst="rect">
            <a:avLst/>
          </a:prstGeom>
        </p:spPr>
      </p:pic>
      <p:pic>
        <p:nvPicPr>
          <p:cNvPr id="56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5694261" y="2967856"/>
            <a:ext cx="1509311" cy="542214"/>
          </a:xfrm>
          <a:prstGeom prst="rect">
            <a:avLst/>
          </a:prstGeom>
        </p:spPr>
      </p:pic>
      <p:pic>
        <p:nvPicPr>
          <p:cNvPr id="57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084427" y="3510037"/>
            <a:ext cx="16119145" cy="508769"/>
          </a:xfrm>
          <a:prstGeom prst="rect">
            <a:avLst/>
          </a:prstGeom>
        </p:spPr>
      </p:pic>
      <p:pic>
        <p:nvPicPr>
          <p:cNvPr id="58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084427" y="3510037"/>
            <a:ext cx="5464997" cy="508769"/>
          </a:xfrm>
          <a:prstGeom prst="rect">
            <a:avLst/>
          </a:prstGeom>
        </p:spPr>
      </p:pic>
      <p:sp>
        <p:nvSpPr>
          <p:cNvPr id="59" name="Text 17"/>
          <p:cNvSpPr/>
          <p:nvPr/>
        </p:nvSpPr>
        <p:spPr>
          <a:xfrm>
            <a:off x="1245050" y="3630513"/>
            <a:ext cx="28503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Smart (Android based POS)</a:t>
            </a:r>
            <a:endParaRPr lang="en-US" sz="1476" dirty="0"/>
          </a:p>
        </p:txBody>
      </p:sp>
      <p:pic>
        <p:nvPicPr>
          <p:cNvPr id="60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6549423" y="3510037"/>
            <a:ext cx="1524140" cy="508769"/>
          </a:xfrm>
          <a:prstGeom prst="rect">
            <a:avLst/>
          </a:prstGeom>
        </p:spPr>
      </p:pic>
      <p:pic>
        <p:nvPicPr>
          <p:cNvPr id="61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6644673" y="3633862"/>
            <a:ext cx="1333570" cy="267760"/>
          </a:xfrm>
          <a:prstGeom prst="rect">
            <a:avLst/>
          </a:prstGeom>
        </p:spPr>
      </p:pic>
      <p:pic>
        <p:nvPicPr>
          <p:cNvPr id="62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6725003" y="3687440"/>
            <a:ext cx="160656" cy="160660"/>
          </a:xfrm>
          <a:prstGeom prst="rect">
            <a:avLst/>
          </a:prstGeom>
        </p:spPr>
      </p:pic>
      <p:sp>
        <p:nvSpPr>
          <p:cNvPr id="63" name="Text 18"/>
          <p:cNvSpPr/>
          <p:nvPr/>
        </p:nvSpPr>
        <p:spPr>
          <a:xfrm>
            <a:off x="6912436" y="364725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4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8073563" y="3510037"/>
            <a:ext cx="1524140" cy="508769"/>
          </a:xfrm>
          <a:prstGeom prst="rect">
            <a:avLst/>
          </a:prstGeom>
        </p:spPr>
      </p:pic>
      <p:pic>
        <p:nvPicPr>
          <p:cNvPr id="65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8168813" y="3633862"/>
            <a:ext cx="1333570" cy="267760"/>
          </a:xfrm>
          <a:prstGeom prst="rect">
            <a:avLst/>
          </a:prstGeom>
        </p:spPr>
      </p:pic>
      <p:pic>
        <p:nvPicPr>
          <p:cNvPr id="66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8249143" y="3687440"/>
            <a:ext cx="160656" cy="160660"/>
          </a:xfrm>
          <a:prstGeom prst="rect">
            <a:avLst/>
          </a:prstGeom>
        </p:spPr>
      </p:pic>
      <p:sp>
        <p:nvSpPr>
          <p:cNvPr id="67" name="Text 19"/>
          <p:cNvSpPr/>
          <p:nvPr/>
        </p:nvSpPr>
        <p:spPr>
          <a:xfrm>
            <a:off x="8436576" y="364725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8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9597703" y="3510037"/>
            <a:ext cx="1524140" cy="508769"/>
          </a:xfrm>
          <a:prstGeom prst="rect">
            <a:avLst/>
          </a:prstGeom>
        </p:spPr>
      </p:pic>
      <p:pic>
        <p:nvPicPr>
          <p:cNvPr id="69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9692953" y="3633862"/>
            <a:ext cx="1333570" cy="267760"/>
          </a:xfrm>
          <a:prstGeom prst="rect">
            <a:avLst/>
          </a:prstGeom>
        </p:spPr>
      </p:pic>
      <p:pic>
        <p:nvPicPr>
          <p:cNvPr id="70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9773283" y="3687440"/>
            <a:ext cx="160656" cy="160660"/>
          </a:xfrm>
          <a:prstGeom prst="rect">
            <a:avLst/>
          </a:prstGeom>
        </p:spPr>
      </p:pic>
      <p:sp>
        <p:nvSpPr>
          <p:cNvPr id="71" name="Text 20"/>
          <p:cNvSpPr/>
          <p:nvPr/>
        </p:nvSpPr>
        <p:spPr>
          <a:xfrm>
            <a:off x="9960715" y="364725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2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11121842" y="3510037"/>
            <a:ext cx="1524140" cy="508769"/>
          </a:xfrm>
          <a:prstGeom prst="rect">
            <a:avLst/>
          </a:prstGeom>
        </p:spPr>
      </p:pic>
      <p:pic>
        <p:nvPicPr>
          <p:cNvPr id="73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11217092" y="3633862"/>
            <a:ext cx="1333570" cy="267760"/>
          </a:xfrm>
          <a:prstGeom prst="rect">
            <a:avLst/>
          </a:prstGeom>
        </p:spPr>
      </p:pic>
      <p:pic>
        <p:nvPicPr>
          <p:cNvPr id="74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11297422" y="3687440"/>
            <a:ext cx="160656" cy="160660"/>
          </a:xfrm>
          <a:prstGeom prst="rect">
            <a:avLst/>
          </a:prstGeom>
        </p:spPr>
      </p:pic>
      <p:sp>
        <p:nvSpPr>
          <p:cNvPr id="75" name="Text 21"/>
          <p:cNvSpPr/>
          <p:nvPr/>
        </p:nvSpPr>
        <p:spPr>
          <a:xfrm>
            <a:off x="11484855" y="364725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6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12645982" y="3510037"/>
            <a:ext cx="1524140" cy="508769"/>
          </a:xfrm>
          <a:prstGeom prst="rect">
            <a:avLst/>
          </a:prstGeom>
        </p:spPr>
      </p:pic>
      <p:pic>
        <p:nvPicPr>
          <p:cNvPr id="77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2741232" y="3633862"/>
            <a:ext cx="1333570" cy="267760"/>
          </a:xfrm>
          <a:prstGeom prst="rect">
            <a:avLst/>
          </a:prstGeom>
        </p:spPr>
      </p:pic>
      <p:pic>
        <p:nvPicPr>
          <p:cNvPr id="78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2821562" y="3687440"/>
            <a:ext cx="160656" cy="160660"/>
          </a:xfrm>
          <a:prstGeom prst="rect">
            <a:avLst/>
          </a:prstGeom>
        </p:spPr>
      </p:pic>
      <p:sp>
        <p:nvSpPr>
          <p:cNvPr id="79" name="Text 22"/>
          <p:cNvSpPr/>
          <p:nvPr/>
        </p:nvSpPr>
        <p:spPr>
          <a:xfrm>
            <a:off x="13008994" y="364725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0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4170121" y="3510037"/>
            <a:ext cx="1524140" cy="508769"/>
          </a:xfrm>
          <a:prstGeom prst="rect">
            <a:avLst/>
          </a:prstGeom>
        </p:spPr>
      </p:pic>
      <p:pic>
        <p:nvPicPr>
          <p:cNvPr id="81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5694261" y="3510037"/>
            <a:ext cx="1509311" cy="508769"/>
          </a:xfrm>
          <a:prstGeom prst="rect">
            <a:avLst/>
          </a:prstGeom>
        </p:spPr>
      </p:pic>
      <p:pic>
        <p:nvPicPr>
          <p:cNvPr id="82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084427" y="4018806"/>
            <a:ext cx="16119145" cy="508769"/>
          </a:xfrm>
          <a:prstGeom prst="rect">
            <a:avLst/>
          </a:prstGeom>
        </p:spPr>
      </p:pic>
      <p:pic>
        <p:nvPicPr>
          <p:cNvPr id="83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084427" y="4018806"/>
            <a:ext cx="5464997" cy="508769"/>
          </a:xfrm>
          <a:prstGeom prst="rect">
            <a:avLst/>
          </a:prstGeom>
        </p:spPr>
      </p:pic>
      <p:sp>
        <p:nvSpPr>
          <p:cNvPr id="84" name="Text 23"/>
          <p:cNvSpPr/>
          <p:nvPr/>
        </p:nvSpPr>
        <p:spPr>
          <a:xfrm>
            <a:off x="1245050" y="4139282"/>
            <a:ext cx="257032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Tap on Phone (Smartphone)</a:t>
            </a:r>
            <a:endParaRPr lang="en-US" sz="1476" dirty="0"/>
          </a:p>
        </p:txBody>
      </p:sp>
      <p:pic>
        <p:nvPicPr>
          <p:cNvPr id="85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6549423" y="4018806"/>
            <a:ext cx="1524140" cy="508769"/>
          </a:xfrm>
          <a:prstGeom prst="rect">
            <a:avLst/>
          </a:prstGeom>
        </p:spPr>
      </p:pic>
      <p:pic>
        <p:nvPicPr>
          <p:cNvPr id="86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6644673" y="4142631"/>
            <a:ext cx="1333570" cy="267760"/>
          </a:xfrm>
          <a:prstGeom prst="rect">
            <a:avLst/>
          </a:prstGeom>
        </p:spPr>
      </p:pic>
      <p:pic>
        <p:nvPicPr>
          <p:cNvPr id="87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6725003" y="4196209"/>
            <a:ext cx="160656" cy="160660"/>
          </a:xfrm>
          <a:prstGeom prst="rect">
            <a:avLst/>
          </a:prstGeom>
        </p:spPr>
      </p:pic>
      <p:sp>
        <p:nvSpPr>
          <p:cNvPr id="88" name="Text 24"/>
          <p:cNvSpPr/>
          <p:nvPr/>
        </p:nvSpPr>
        <p:spPr>
          <a:xfrm>
            <a:off x="6912436" y="41560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9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8073563" y="4018806"/>
            <a:ext cx="1524140" cy="508769"/>
          </a:xfrm>
          <a:prstGeom prst="rect">
            <a:avLst/>
          </a:prstGeom>
        </p:spPr>
      </p:pic>
      <p:pic>
        <p:nvPicPr>
          <p:cNvPr id="90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8168813" y="4142631"/>
            <a:ext cx="1333570" cy="267760"/>
          </a:xfrm>
          <a:prstGeom prst="rect">
            <a:avLst/>
          </a:prstGeom>
        </p:spPr>
      </p:pic>
      <p:pic>
        <p:nvPicPr>
          <p:cNvPr id="91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8249143" y="4196209"/>
            <a:ext cx="160656" cy="160660"/>
          </a:xfrm>
          <a:prstGeom prst="rect">
            <a:avLst/>
          </a:prstGeom>
        </p:spPr>
      </p:pic>
      <p:sp>
        <p:nvSpPr>
          <p:cNvPr id="92" name="Text 25"/>
          <p:cNvSpPr/>
          <p:nvPr/>
        </p:nvSpPr>
        <p:spPr>
          <a:xfrm>
            <a:off x="8436576" y="41560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3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9597703" y="4018806"/>
            <a:ext cx="1524140" cy="508769"/>
          </a:xfrm>
          <a:prstGeom prst="rect">
            <a:avLst/>
          </a:prstGeom>
        </p:spPr>
      </p:pic>
      <p:pic>
        <p:nvPicPr>
          <p:cNvPr id="94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9692953" y="4142631"/>
            <a:ext cx="1333570" cy="267760"/>
          </a:xfrm>
          <a:prstGeom prst="rect">
            <a:avLst/>
          </a:prstGeom>
        </p:spPr>
      </p:pic>
      <p:pic>
        <p:nvPicPr>
          <p:cNvPr id="95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9773283" y="4196209"/>
            <a:ext cx="160656" cy="160660"/>
          </a:xfrm>
          <a:prstGeom prst="rect">
            <a:avLst/>
          </a:prstGeom>
        </p:spPr>
      </p:pic>
      <p:sp>
        <p:nvSpPr>
          <p:cNvPr id="96" name="Text 26"/>
          <p:cNvSpPr/>
          <p:nvPr/>
        </p:nvSpPr>
        <p:spPr>
          <a:xfrm>
            <a:off x="9960715" y="41560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7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11121842" y="4018806"/>
            <a:ext cx="1524140" cy="508769"/>
          </a:xfrm>
          <a:prstGeom prst="rect">
            <a:avLst/>
          </a:prstGeom>
        </p:spPr>
      </p:pic>
      <p:pic>
        <p:nvPicPr>
          <p:cNvPr id="98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11217092" y="4142631"/>
            <a:ext cx="1333570" cy="267760"/>
          </a:xfrm>
          <a:prstGeom prst="rect">
            <a:avLst/>
          </a:prstGeom>
        </p:spPr>
      </p:pic>
      <p:pic>
        <p:nvPicPr>
          <p:cNvPr id="99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11297422" y="4196209"/>
            <a:ext cx="160656" cy="160660"/>
          </a:xfrm>
          <a:prstGeom prst="rect">
            <a:avLst/>
          </a:prstGeom>
        </p:spPr>
      </p:pic>
      <p:sp>
        <p:nvSpPr>
          <p:cNvPr id="100" name="Text 27"/>
          <p:cNvSpPr/>
          <p:nvPr/>
        </p:nvSpPr>
        <p:spPr>
          <a:xfrm>
            <a:off x="11484855" y="41560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1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12645982" y="4018806"/>
            <a:ext cx="1524140" cy="508769"/>
          </a:xfrm>
          <a:prstGeom prst="rect">
            <a:avLst/>
          </a:prstGeom>
        </p:spPr>
      </p:pic>
      <p:pic>
        <p:nvPicPr>
          <p:cNvPr id="102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12741232" y="4142631"/>
            <a:ext cx="1333570" cy="267760"/>
          </a:xfrm>
          <a:prstGeom prst="rect">
            <a:avLst/>
          </a:prstGeom>
        </p:spPr>
      </p:pic>
      <p:pic>
        <p:nvPicPr>
          <p:cNvPr id="103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12821562" y="4196209"/>
            <a:ext cx="160656" cy="160660"/>
          </a:xfrm>
          <a:prstGeom prst="rect">
            <a:avLst/>
          </a:prstGeom>
        </p:spPr>
      </p:pic>
      <p:sp>
        <p:nvSpPr>
          <p:cNvPr id="104" name="Text 28"/>
          <p:cNvSpPr/>
          <p:nvPr/>
        </p:nvSpPr>
        <p:spPr>
          <a:xfrm>
            <a:off x="13008994" y="41560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5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14170121" y="4018806"/>
            <a:ext cx="1524140" cy="508769"/>
          </a:xfrm>
          <a:prstGeom prst="rect">
            <a:avLst/>
          </a:prstGeom>
        </p:spPr>
      </p:pic>
      <p:pic>
        <p:nvPicPr>
          <p:cNvPr id="106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15694261" y="4018806"/>
            <a:ext cx="1509311" cy="508769"/>
          </a:xfrm>
          <a:prstGeom prst="rect">
            <a:avLst/>
          </a:prstGeom>
        </p:spPr>
      </p:pic>
      <p:pic>
        <p:nvPicPr>
          <p:cNvPr id="107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084427" y="4527575"/>
            <a:ext cx="16119145" cy="508769"/>
          </a:xfrm>
          <a:prstGeom prst="rect">
            <a:avLst/>
          </a:prstGeom>
        </p:spPr>
      </p:pic>
      <p:pic>
        <p:nvPicPr>
          <p:cNvPr id="108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084427" y="4527575"/>
            <a:ext cx="5464997" cy="508769"/>
          </a:xfrm>
          <a:prstGeom prst="rect">
            <a:avLst/>
          </a:prstGeom>
        </p:spPr>
      </p:pic>
      <p:sp>
        <p:nvSpPr>
          <p:cNvPr id="109" name="Text 29"/>
          <p:cNvSpPr/>
          <p:nvPr/>
        </p:nvSpPr>
        <p:spPr>
          <a:xfrm>
            <a:off x="1245050" y="4648051"/>
            <a:ext cx="234029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Mini (mPOS de Linux)</a:t>
            </a:r>
            <a:endParaRPr lang="en-US" sz="1476" dirty="0"/>
          </a:p>
        </p:txBody>
      </p:sp>
      <p:pic>
        <p:nvPicPr>
          <p:cNvPr id="110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6549423" y="4527575"/>
            <a:ext cx="1524140" cy="508769"/>
          </a:xfrm>
          <a:prstGeom prst="rect">
            <a:avLst/>
          </a:prstGeom>
        </p:spPr>
      </p:pic>
      <p:pic>
        <p:nvPicPr>
          <p:cNvPr id="111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6644673" y="4651400"/>
            <a:ext cx="1333570" cy="267760"/>
          </a:xfrm>
          <a:prstGeom prst="rect">
            <a:avLst/>
          </a:prstGeom>
        </p:spPr>
      </p:pic>
      <p:pic>
        <p:nvPicPr>
          <p:cNvPr id="112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6725003" y="4704978"/>
            <a:ext cx="160656" cy="160660"/>
          </a:xfrm>
          <a:prstGeom prst="rect">
            <a:avLst/>
          </a:prstGeom>
        </p:spPr>
      </p:pic>
      <p:sp>
        <p:nvSpPr>
          <p:cNvPr id="113" name="Text 30"/>
          <p:cNvSpPr/>
          <p:nvPr/>
        </p:nvSpPr>
        <p:spPr>
          <a:xfrm>
            <a:off x="6912436" y="46647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4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8073563" y="4527575"/>
            <a:ext cx="1524140" cy="508769"/>
          </a:xfrm>
          <a:prstGeom prst="rect">
            <a:avLst/>
          </a:prstGeom>
        </p:spPr>
      </p:pic>
      <p:pic>
        <p:nvPicPr>
          <p:cNvPr id="115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8168813" y="4651400"/>
            <a:ext cx="1333570" cy="267760"/>
          </a:xfrm>
          <a:prstGeom prst="rect">
            <a:avLst/>
          </a:prstGeom>
        </p:spPr>
      </p:pic>
      <p:pic>
        <p:nvPicPr>
          <p:cNvPr id="116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8249143" y="4704978"/>
            <a:ext cx="160656" cy="160660"/>
          </a:xfrm>
          <a:prstGeom prst="rect">
            <a:avLst/>
          </a:prstGeom>
        </p:spPr>
      </p:pic>
      <p:sp>
        <p:nvSpPr>
          <p:cNvPr id="117" name="Text 31"/>
          <p:cNvSpPr/>
          <p:nvPr/>
        </p:nvSpPr>
        <p:spPr>
          <a:xfrm>
            <a:off x="8436576" y="46647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8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9597703" y="4527575"/>
            <a:ext cx="1524140" cy="508769"/>
          </a:xfrm>
          <a:prstGeom prst="rect">
            <a:avLst/>
          </a:prstGeom>
        </p:spPr>
      </p:pic>
      <p:pic>
        <p:nvPicPr>
          <p:cNvPr id="119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9692953" y="4651400"/>
            <a:ext cx="1333570" cy="267760"/>
          </a:xfrm>
          <a:prstGeom prst="rect">
            <a:avLst/>
          </a:prstGeom>
        </p:spPr>
      </p:pic>
      <p:pic>
        <p:nvPicPr>
          <p:cNvPr id="120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9773283" y="4704978"/>
            <a:ext cx="160656" cy="160660"/>
          </a:xfrm>
          <a:prstGeom prst="rect">
            <a:avLst/>
          </a:prstGeom>
        </p:spPr>
      </p:pic>
      <p:sp>
        <p:nvSpPr>
          <p:cNvPr id="121" name="Text 32"/>
          <p:cNvSpPr/>
          <p:nvPr/>
        </p:nvSpPr>
        <p:spPr>
          <a:xfrm>
            <a:off x="9960715" y="46647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2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1121842" y="4527575"/>
            <a:ext cx="1524140" cy="508769"/>
          </a:xfrm>
          <a:prstGeom prst="rect">
            <a:avLst/>
          </a:prstGeom>
        </p:spPr>
      </p:pic>
      <p:pic>
        <p:nvPicPr>
          <p:cNvPr id="123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1217092" y="4651400"/>
            <a:ext cx="1333570" cy="267760"/>
          </a:xfrm>
          <a:prstGeom prst="rect">
            <a:avLst/>
          </a:prstGeom>
        </p:spPr>
      </p:pic>
      <p:pic>
        <p:nvPicPr>
          <p:cNvPr id="124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1297422" y="4704978"/>
            <a:ext cx="160656" cy="160660"/>
          </a:xfrm>
          <a:prstGeom prst="rect">
            <a:avLst/>
          </a:prstGeom>
        </p:spPr>
      </p:pic>
      <p:sp>
        <p:nvSpPr>
          <p:cNvPr id="125" name="Text 33"/>
          <p:cNvSpPr/>
          <p:nvPr/>
        </p:nvSpPr>
        <p:spPr>
          <a:xfrm>
            <a:off x="11484855" y="46647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6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12645982" y="4527575"/>
            <a:ext cx="1524140" cy="508769"/>
          </a:xfrm>
          <a:prstGeom prst="rect">
            <a:avLst/>
          </a:prstGeom>
        </p:spPr>
      </p:pic>
      <p:pic>
        <p:nvPicPr>
          <p:cNvPr id="127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12741232" y="4651400"/>
            <a:ext cx="1333570" cy="267760"/>
          </a:xfrm>
          <a:prstGeom prst="rect">
            <a:avLst/>
          </a:prstGeom>
        </p:spPr>
      </p:pic>
      <p:pic>
        <p:nvPicPr>
          <p:cNvPr id="128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12821562" y="4704978"/>
            <a:ext cx="160656" cy="160660"/>
          </a:xfrm>
          <a:prstGeom prst="rect">
            <a:avLst/>
          </a:prstGeom>
        </p:spPr>
      </p:pic>
      <p:sp>
        <p:nvSpPr>
          <p:cNvPr id="129" name="Text 34"/>
          <p:cNvSpPr/>
          <p:nvPr/>
        </p:nvSpPr>
        <p:spPr>
          <a:xfrm>
            <a:off x="13008994" y="46647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0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14170121" y="4527575"/>
            <a:ext cx="1524140" cy="508769"/>
          </a:xfrm>
          <a:prstGeom prst="rect">
            <a:avLst/>
          </a:prstGeom>
        </p:spPr>
      </p:pic>
      <p:pic>
        <p:nvPicPr>
          <p:cNvPr id="131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15694261" y="4527575"/>
            <a:ext cx="1509311" cy="508769"/>
          </a:xfrm>
          <a:prstGeom prst="rect">
            <a:avLst/>
          </a:prstGeom>
        </p:spPr>
      </p:pic>
      <p:pic>
        <p:nvPicPr>
          <p:cNvPr id="132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1084427" y="5036269"/>
            <a:ext cx="16119145" cy="508769"/>
          </a:xfrm>
          <a:prstGeom prst="rect">
            <a:avLst/>
          </a:prstGeom>
        </p:spPr>
      </p:pic>
      <p:pic>
        <p:nvPicPr>
          <p:cNvPr id="133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1084427" y="5036269"/>
            <a:ext cx="5464997" cy="508769"/>
          </a:xfrm>
          <a:prstGeom prst="rect">
            <a:avLst/>
          </a:prstGeom>
        </p:spPr>
      </p:pic>
      <p:sp>
        <p:nvSpPr>
          <p:cNvPr id="134" name="Text 35"/>
          <p:cNvSpPr/>
          <p:nvPr/>
        </p:nvSpPr>
        <p:spPr>
          <a:xfrm>
            <a:off x="1245050" y="5156746"/>
            <a:ext cx="272034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Integrated POS (Android POS)</a:t>
            </a:r>
            <a:endParaRPr lang="en-US" sz="1476" dirty="0"/>
          </a:p>
        </p:txBody>
      </p:sp>
      <p:pic>
        <p:nvPicPr>
          <p:cNvPr id="135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6549423" y="5036269"/>
            <a:ext cx="1524140" cy="508769"/>
          </a:xfrm>
          <a:prstGeom prst="rect">
            <a:avLst/>
          </a:prstGeom>
        </p:spPr>
      </p:pic>
      <p:pic>
        <p:nvPicPr>
          <p:cNvPr id="136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6644673" y="5160094"/>
            <a:ext cx="1333570" cy="267760"/>
          </a:xfrm>
          <a:prstGeom prst="rect">
            <a:avLst/>
          </a:prstGeom>
        </p:spPr>
      </p:pic>
      <p:pic>
        <p:nvPicPr>
          <p:cNvPr id="137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6725003" y="5213672"/>
            <a:ext cx="160656" cy="160660"/>
          </a:xfrm>
          <a:prstGeom prst="rect">
            <a:avLst/>
          </a:prstGeom>
        </p:spPr>
      </p:pic>
      <p:sp>
        <p:nvSpPr>
          <p:cNvPr id="138" name="Text 36"/>
          <p:cNvSpPr/>
          <p:nvPr/>
        </p:nvSpPr>
        <p:spPr>
          <a:xfrm>
            <a:off x="6912436" y="517348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9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8073563" y="5036269"/>
            <a:ext cx="1524140" cy="508769"/>
          </a:xfrm>
          <a:prstGeom prst="rect">
            <a:avLst/>
          </a:prstGeom>
        </p:spPr>
      </p:pic>
      <p:pic>
        <p:nvPicPr>
          <p:cNvPr id="140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8168813" y="5160094"/>
            <a:ext cx="1333570" cy="267760"/>
          </a:xfrm>
          <a:prstGeom prst="rect">
            <a:avLst/>
          </a:prstGeom>
        </p:spPr>
      </p:pic>
      <p:pic>
        <p:nvPicPr>
          <p:cNvPr id="141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8249143" y="5213672"/>
            <a:ext cx="160656" cy="160660"/>
          </a:xfrm>
          <a:prstGeom prst="rect">
            <a:avLst/>
          </a:prstGeom>
        </p:spPr>
      </p:pic>
      <p:sp>
        <p:nvSpPr>
          <p:cNvPr id="142" name="Text 37"/>
          <p:cNvSpPr/>
          <p:nvPr/>
        </p:nvSpPr>
        <p:spPr>
          <a:xfrm>
            <a:off x="8436576" y="517348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3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9597703" y="5036269"/>
            <a:ext cx="1524140" cy="508769"/>
          </a:xfrm>
          <a:prstGeom prst="rect">
            <a:avLst/>
          </a:prstGeom>
        </p:spPr>
      </p:pic>
      <p:pic>
        <p:nvPicPr>
          <p:cNvPr id="144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9692953" y="5160094"/>
            <a:ext cx="1333570" cy="267760"/>
          </a:xfrm>
          <a:prstGeom prst="rect">
            <a:avLst/>
          </a:prstGeom>
        </p:spPr>
      </p:pic>
      <p:pic>
        <p:nvPicPr>
          <p:cNvPr id="145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9773283" y="5213672"/>
            <a:ext cx="160656" cy="160660"/>
          </a:xfrm>
          <a:prstGeom prst="rect">
            <a:avLst/>
          </a:prstGeom>
        </p:spPr>
      </p:pic>
      <p:sp>
        <p:nvSpPr>
          <p:cNvPr id="146" name="Text 38"/>
          <p:cNvSpPr/>
          <p:nvPr/>
        </p:nvSpPr>
        <p:spPr>
          <a:xfrm>
            <a:off x="9960715" y="517348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7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1121842" y="5036269"/>
            <a:ext cx="1524140" cy="508769"/>
          </a:xfrm>
          <a:prstGeom prst="rect">
            <a:avLst/>
          </a:prstGeom>
        </p:spPr>
      </p:pic>
      <p:pic>
        <p:nvPicPr>
          <p:cNvPr id="148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1217092" y="5160094"/>
            <a:ext cx="1333570" cy="267760"/>
          </a:xfrm>
          <a:prstGeom prst="rect">
            <a:avLst/>
          </a:prstGeom>
        </p:spPr>
      </p:pic>
      <p:pic>
        <p:nvPicPr>
          <p:cNvPr id="149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1297422" y="5213672"/>
            <a:ext cx="160656" cy="160660"/>
          </a:xfrm>
          <a:prstGeom prst="rect">
            <a:avLst/>
          </a:prstGeom>
        </p:spPr>
      </p:pic>
      <p:sp>
        <p:nvSpPr>
          <p:cNvPr id="150" name="Text 39"/>
          <p:cNvSpPr/>
          <p:nvPr/>
        </p:nvSpPr>
        <p:spPr>
          <a:xfrm>
            <a:off x="11484855" y="517348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1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2645982" y="5036269"/>
            <a:ext cx="1524140" cy="508769"/>
          </a:xfrm>
          <a:prstGeom prst="rect">
            <a:avLst/>
          </a:prstGeom>
        </p:spPr>
      </p:pic>
      <p:pic>
        <p:nvPicPr>
          <p:cNvPr id="152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2741232" y="5160094"/>
            <a:ext cx="1333570" cy="267760"/>
          </a:xfrm>
          <a:prstGeom prst="rect">
            <a:avLst/>
          </a:prstGeom>
        </p:spPr>
      </p:pic>
      <p:pic>
        <p:nvPicPr>
          <p:cNvPr id="153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2821562" y="5213672"/>
            <a:ext cx="160656" cy="160660"/>
          </a:xfrm>
          <a:prstGeom prst="rect">
            <a:avLst/>
          </a:prstGeom>
        </p:spPr>
      </p:pic>
      <p:sp>
        <p:nvSpPr>
          <p:cNvPr id="154" name="Text 40"/>
          <p:cNvSpPr/>
          <p:nvPr/>
        </p:nvSpPr>
        <p:spPr>
          <a:xfrm>
            <a:off x="13008994" y="517348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5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4170121" y="5036269"/>
            <a:ext cx="1524140" cy="508769"/>
          </a:xfrm>
          <a:prstGeom prst="rect">
            <a:avLst/>
          </a:prstGeom>
        </p:spPr>
      </p:pic>
      <p:pic>
        <p:nvPicPr>
          <p:cNvPr id="156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15694261" y="5036269"/>
            <a:ext cx="1509311" cy="508769"/>
          </a:xfrm>
          <a:prstGeom prst="rect">
            <a:avLst/>
          </a:prstGeom>
        </p:spPr>
      </p:pic>
      <p:pic>
        <p:nvPicPr>
          <p:cNvPr id="157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15789511" y="5160094"/>
            <a:ext cx="1333570" cy="267760"/>
          </a:xfrm>
          <a:prstGeom prst="rect">
            <a:avLst/>
          </a:prstGeom>
        </p:spPr>
      </p:pic>
      <p:pic>
        <p:nvPicPr>
          <p:cNvPr id="158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15869841" y="5213672"/>
            <a:ext cx="160656" cy="160660"/>
          </a:xfrm>
          <a:prstGeom prst="rect">
            <a:avLst/>
          </a:prstGeom>
        </p:spPr>
      </p:pic>
      <p:sp>
        <p:nvSpPr>
          <p:cNvPr id="159" name="Text 41"/>
          <p:cNvSpPr/>
          <p:nvPr/>
        </p:nvSpPr>
        <p:spPr>
          <a:xfrm>
            <a:off x="16057273" y="517348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0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1084427" y="5545038"/>
            <a:ext cx="16119145" cy="508769"/>
          </a:xfrm>
          <a:prstGeom prst="rect">
            <a:avLst/>
          </a:prstGeom>
        </p:spPr>
      </p:pic>
      <p:pic>
        <p:nvPicPr>
          <p:cNvPr id="161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1084427" y="5545038"/>
            <a:ext cx="5464997" cy="508769"/>
          </a:xfrm>
          <a:prstGeom prst="rect">
            <a:avLst/>
          </a:prstGeom>
        </p:spPr>
      </p:pic>
      <p:sp>
        <p:nvSpPr>
          <p:cNvPr id="162" name="Text 42"/>
          <p:cNvSpPr/>
          <p:nvPr/>
        </p:nvSpPr>
        <p:spPr>
          <a:xfrm>
            <a:off x="1245050" y="5665515"/>
            <a:ext cx="367045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Pinpad / TEF (Linux or Android terminal)</a:t>
            </a:r>
            <a:endParaRPr lang="en-US" sz="1476" dirty="0"/>
          </a:p>
        </p:txBody>
      </p:sp>
      <p:pic>
        <p:nvPicPr>
          <p:cNvPr id="163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6549423" y="5545038"/>
            <a:ext cx="1524140" cy="508769"/>
          </a:xfrm>
          <a:prstGeom prst="rect">
            <a:avLst/>
          </a:prstGeom>
        </p:spPr>
      </p:pic>
      <p:pic>
        <p:nvPicPr>
          <p:cNvPr id="164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6644673" y="5668863"/>
            <a:ext cx="1333570" cy="267760"/>
          </a:xfrm>
          <a:prstGeom prst="rect">
            <a:avLst/>
          </a:prstGeom>
        </p:spPr>
      </p:pic>
      <p:pic>
        <p:nvPicPr>
          <p:cNvPr id="165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6725003" y="5722441"/>
            <a:ext cx="160656" cy="160660"/>
          </a:xfrm>
          <a:prstGeom prst="rect">
            <a:avLst/>
          </a:prstGeom>
        </p:spPr>
      </p:pic>
      <p:sp>
        <p:nvSpPr>
          <p:cNvPr id="166" name="Text 43"/>
          <p:cNvSpPr/>
          <p:nvPr/>
        </p:nvSpPr>
        <p:spPr>
          <a:xfrm>
            <a:off x="6912436" y="56822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7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8073563" y="5545038"/>
            <a:ext cx="1524140" cy="508769"/>
          </a:xfrm>
          <a:prstGeom prst="rect">
            <a:avLst/>
          </a:prstGeom>
        </p:spPr>
      </p:pic>
      <p:pic>
        <p:nvPicPr>
          <p:cNvPr id="168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8168813" y="5668863"/>
            <a:ext cx="1333570" cy="267760"/>
          </a:xfrm>
          <a:prstGeom prst="rect">
            <a:avLst/>
          </a:prstGeom>
        </p:spPr>
      </p:pic>
      <p:pic>
        <p:nvPicPr>
          <p:cNvPr id="169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8249143" y="5722441"/>
            <a:ext cx="160656" cy="160660"/>
          </a:xfrm>
          <a:prstGeom prst="rect">
            <a:avLst/>
          </a:prstGeom>
        </p:spPr>
      </p:pic>
      <p:sp>
        <p:nvSpPr>
          <p:cNvPr id="170" name="Text 44"/>
          <p:cNvSpPr/>
          <p:nvPr/>
        </p:nvSpPr>
        <p:spPr>
          <a:xfrm>
            <a:off x="8436576" y="56822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1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9597703" y="5545038"/>
            <a:ext cx="1524140" cy="508769"/>
          </a:xfrm>
          <a:prstGeom prst="rect">
            <a:avLst/>
          </a:prstGeom>
        </p:spPr>
      </p:pic>
      <p:pic>
        <p:nvPicPr>
          <p:cNvPr id="172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9692953" y="5668863"/>
            <a:ext cx="1333570" cy="267760"/>
          </a:xfrm>
          <a:prstGeom prst="rect">
            <a:avLst/>
          </a:prstGeom>
        </p:spPr>
      </p:pic>
      <p:pic>
        <p:nvPicPr>
          <p:cNvPr id="173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9773283" y="5722441"/>
            <a:ext cx="160656" cy="160660"/>
          </a:xfrm>
          <a:prstGeom prst="rect">
            <a:avLst/>
          </a:prstGeom>
        </p:spPr>
      </p:pic>
      <p:sp>
        <p:nvSpPr>
          <p:cNvPr id="174" name="Text 45"/>
          <p:cNvSpPr/>
          <p:nvPr/>
        </p:nvSpPr>
        <p:spPr>
          <a:xfrm>
            <a:off x="9960715" y="56822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5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1121842" y="5545038"/>
            <a:ext cx="1524140" cy="508769"/>
          </a:xfrm>
          <a:prstGeom prst="rect">
            <a:avLst/>
          </a:prstGeom>
        </p:spPr>
      </p:pic>
      <p:pic>
        <p:nvPicPr>
          <p:cNvPr id="176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1217092" y="5668863"/>
            <a:ext cx="1333570" cy="267760"/>
          </a:xfrm>
          <a:prstGeom prst="rect">
            <a:avLst/>
          </a:prstGeom>
        </p:spPr>
      </p:pic>
      <p:pic>
        <p:nvPicPr>
          <p:cNvPr id="177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1297422" y="5722441"/>
            <a:ext cx="160656" cy="160660"/>
          </a:xfrm>
          <a:prstGeom prst="rect">
            <a:avLst/>
          </a:prstGeom>
        </p:spPr>
      </p:pic>
      <p:sp>
        <p:nvSpPr>
          <p:cNvPr id="178" name="Text 46"/>
          <p:cNvSpPr/>
          <p:nvPr/>
        </p:nvSpPr>
        <p:spPr>
          <a:xfrm>
            <a:off x="11484855" y="56822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9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2645982" y="5545038"/>
            <a:ext cx="1524140" cy="508769"/>
          </a:xfrm>
          <a:prstGeom prst="rect">
            <a:avLst/>
          </a:prstGeom>
        </p:spPr>
      </p:pic>
      <p:pic>
        <p:nvPicPr>
          <p:cNvPr id="180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2741232" y="5668863"/>
            <a:ext cx="1333570" cy="267760"/>
          </a:xfrm>
          <a:prstGeom prst="rect">
            <a:avLst/>
          </a:prstGeom>
        </p:spPr>
      </p:pic>
      <p:pic>
        <p:nvPicPr>
          <p:cNvPr id="181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2821562" y="5722441"/>
            <a:ext cx="160656" cy="160660"/>
          </a:xfrm>
          <a:prstGeom prst="rect">
            <a:avLst/>
          </a:prstGeom>
        </p:spPr>
      </p:pic>
      <p:sp>
        <p:nvSpPr>
          <p:cNvPr id="182" name="Text 47"/>
          <p:cNvSpPr/>
          <p:nvPr/>
        </p:nvSpPr>
        <p:spPr>
          <a:xfrm>
            <a:off x="13008994" y="56822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3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4170121" y="5545038"/>
            <a:ext cx="1524140" cy="508769"/>
          </a:xfrm>
          <a:prstGeom prst="rect">
            <a:avLst/>
          </a:prstGeom>
        </p:spPr>
      </p:pic>
      <p:pic>
        <p:nvPicPr>
          <p:cNvPr id="184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5694261" y="5545038"/>
            <a:ext cx="1509311" cy="508769"/>
          </a:xfrm>
          <a:prstGeom prst="rect">
            <a:avLst/>
          </a:prstGeom>
        </p:spPr>
      </p:pic>
      <p:pic>
        <p:nvPicPr>
          <p:cNvPr id="185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084427" y="6053807"/>
            <a:ext cx="16119145" cy="508769"/>
          </a:xfrm>
          <a:prstGeom prst="rect">
            <a:avLst/>
          </a:prstGeom>
        </p:spPr>
      </p:pic>
      <p:pic>
        <p:nvPicPr>
          <p:cNvPr id="186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1084427" y="6053807"/>
            <a:ext cx="5464997" cy="508769"/>
          </a:xfrm>
          <a:prstGeom prst="rect">
            <a:avLst/>
          </a:prstGeom>
        </p:spPr>
      </p:pic>
      <p:sp>
        <p:nvSpPr>
          <p:cNvPr id="187" name="Text 48"/>
          <p:cNvSpPr/>
          <p:nvPr/>
        </p:nvSpPr>
        <p:spPr>
          <a:xfrm>
            <a:off x="1245050" y="6174284"/>
            <a:ext cx="153019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SEP Regional API</a:t>
            </a:r>
            <a:endParaRPr lang="en-US" sz="1476" dirty="0"/>
          </a:p>
        </p:txBody>
      </p:sp>
      <p:pic>
        <p:nvPicPr>
          <p:cNvPr id="188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6549423" y="6053807"/>
            <a:ext cx="1524140" cy="508769"/>
          </a:xfrm>
          <a:prstGeom prst="rect">
            <a:avLst/>
          </a:prstGeom>
        </p:spPr>
      </p:pic>
      <p:pic>
        <p:nvPicPr>
          <p:cNvPr id="189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6644673" y="6177632"/>
            <a:ext cx="1333570" cy="267760"/>
          </a:xfrm>
          <a:prstGeom prst="rect">
            <a:avLst/>
          </a:prstGeom>
        </p:spPr>
      </p:pic>
      <p:pic>
        <p:nvPicPr>
          <p:cNvPr id="190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6725003" y="6231210"/>
            <a:ext cx="160656" cy="160660"/>
          </a:xfrm>
          <a:prstGeom prst="rect">
            <a:avLst/>
          </a:prstGeom>
        </p:spPr>
      </p:pic>
      <p:sp>
        <p:nvSpPr>
          <p:cNvPr id="191" name="Text 49"/>
          <p:cNvSpPr/>
          <p:nvPr/>
        </p:nvSpPr>
        <p:spPr>
          <a:xfrm>
            <a:off x="6912436" y="61910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2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8073563" y="6053807"/>
            <a:ext cx="1524140" cy="508769"/>
          </a:xfrm>
          <a:prstGeom prst="rect">
            <a:avLst/>
          </a:prstGeom>
        </p:spPr>
      </p:pic>
      <p:pic>
        <p:nvPicPr>
          <p:cNvPr id="193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8168813" y="6177632"/>
            <a:ext cx="1333570" cy="267760"/>
          </a:xfrm>
          <a:prstGeom prst="rect">
            <a:avLst/>
          </a:prstGeom>
        </p:spPr>
      </p:pic>
      <p:pic>
        <p:nvPicPr>
          <p:cNvPr id="194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8249143" y="6231210"/>
            <a:ext cx="160656" cy="160660"/>
          </a:xfrm>
          <a:prstGeom prst="rect">
            <a:avLst/>
          </a:prstGeom>
        </p:spPr>
      </p:pic>
      <p:sp>
        <p:nvSpPr>
          <p:cNvPr id="195" name="Text 50"/>
          <p:cNvSpPr/>
          <p:nvPr/>
        </p:nvSpPr>
        <p:spPr>
          <a:xfrm>
            <a:off x="8436576" y="61910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6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9597703" y="6053807"/>
            <a:ext cx="1524140" cy="508769"/>
          </a:xfrm>
          <a:prstGeom prst="rect">
            <a:avLst/>
          </a:prstGeom>
        </p:spPr>
      </p:pic>
      <p:pic>
        <p:nvPicPr>
          <p:cNvPr id="197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9692953" y="6177632"/>
            <a:ext cx="1333570" cy="267760"/>
          </a:xfrm>
          <a:prstGeom prst="rect">
            <a:avLst/>
          </a:prstGeom>
        </p:spPr>
      </p:pic>
      <p:pic>
        <p:nvPicPr>
          <p:cNvPr id="198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9773283" y="6231210"/>
            <a:ext cx="160656" cy="160660"/>
          </a:xfrm>
          <a:prstGeom prst="rect">
            <a:avLst/>
          </a:prstGeom>
        </p:spPr>
      </p:pic>
      <p:sp>
        <p:nvSpPr>
          <p:cNvPr id="199" name="Text 51"/>
          <p:cNvSpPr/>
          <p:nvPr/>
        </p:nvSpPr>
        <p:spPr>
          <a:xfrm>
            <a:off x="9960715" y="61910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0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1121842" y="6053807"/>
            <a:ext cx="1524140" cy="508769"/>
          </a:xfrm>
          <a:prstGeom prst="rect">
            <a:avLst/>
          </a:prstGeom>
        </p:spPr>
      </p:pic>
      <p:pic>
        <p:nvPicPr>
          <p:cNvPr id="201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1217092" y="6177632"/>
            <a:ext cx="1333570" cy="267760"/>
          </a:xfrm>
          <a:prstGeom prst="rect">
            <a:avLst/>
          </a:prstGeom>
        </p:spPr>
      </p:pic>
      <p:pic>
        <p:nvPicPr>
          <p:cNvPr id="202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1297422" y="6231210"/>
            <a:ext cx="160656" cy="160660"/>
          </a:xfrm>
          <a:prstGeom prst="rect">
            <a:avLst/>
          </a:prstGeom>
        </p:spPr>
      </p:pic>
      <p:sp>
        <p:nvSpPr>
          <p:cNvPr id="203" name="Text 52"/>
          <p:cNvSpPr/>
          <p:nvPr/>
        </p:nvSpPr>
        <p:spPr>
          <a:xfrm>
            <a:off x="11484855" y="61910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4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2645982" y="6053807"/>
            <a:ext cx="1524140" cy="508769"/>
          </a:xfrm>
          <a:prstGeom prst="rect">
            <a:avLst/>
          </a:prstGeom>
        </p:spPr>
      </p:pic>
      <p:pic>
        <p:nvPicPr>
          <p:cNvPr id="205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2741232" y="6177632"/>
            <a:ext cx="1333570" cy="267760"/>
          </a:xfrm>
          <a:prstGeom prst="rect">
            <a:avLst/>
          </a:prstGeom>
        </p:spPr>
      </p:pic>
      <p:pic>
        <p:nvPicPr>
          <p:cNvPr id="206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2821562" y="6231210"/>
            <a:ext cx="160656" cy="160660"/>
          </a:xfrm>
          <a:prstGeom prst="rect">
            <a:avLst/>
          </a:prstGeom>
        </p:spPr>
      </p:pic>
      <p:sp>
        <p:nvSpPr>
          <p:cNvPr id="207" name="Text 53"/>
          <p:cNvSpPr/>
          <p:nvPr/>
        </p:nvSpPr>
        <p:spPr>
          <a:xfrm>
            <a:off x="13008994" y="61910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8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4170121" y="6053807"/>
            <a:ext cx="1524140" cy="508769"/>
          </a:xfrm>
          <a:prstGeom prst="rect">
            <a:avLst/>
          </a:prstGeom>
        </p:spPr>
      </p:pic>
      <p:pic>
        <p:nvPicPr>
          <p:cNvPr id="209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5694261" y="6053807"/>
            <a:ext cx="1509311" cy="508769"/>
          </a:xfrm>
          <a:prstGeom prst="rect">
            <a:avLst/>
          </a:prstGeom>
        </p:spPr>
      </p:pic>
      <p:pic>
        <p:nvPicPr>
          <p:cNvPr id="210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084427" y="6562502"/>
            <a:ext cx="16119145" cy="508769"/>
          </a:xfrm>
          <a:prstGeom prst="rect">
            <a:avLst/>
          </a:prstGeom>
        </p:spPr>
      </p:pic>
      <p:pic>
        <p:nvPicPr>
          <p:cNvPr id="211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084427" y="6562502"/>
            <a:ext cx="5464997" cy="508769"/>
          </a:xfrm>
          <a:prstGeom prst="rect">
            <a:avLst/>
          </a:prstGeom>
        </p:spPr>
      </p:pic>
      <p:sp>
        <p:nvSpPr>
          <p:cNvPr id="212" name="Text 54"/>
          <p:cNvSpPr/>
          <p:nvPr/>
        </p:nvSpPr>
        <p:spPr>
          <a:xfrm>
            <a:off x="1245050" y="6682978"/>
            <a:ext cx="201025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Web Checkout iFrame</a:t>
            </a:r>
            <a:endParaRPr lang="en-US" sz="1476" dirty="0"/>
          </a:p>
        </p:txBody>
      </p:sp>
      <p:pic>
        <p:nvPicPr>
          <p:cNvPr id="213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6549423" y="6562502"/>
            <a:ext cx="1524140" cy="508769"/>
          </a:xfrm>
          <a:prstGeom prst="rect">
            <a:avLst/>
          </a:prstGeom>
        </p:spPr>
      </p:pic>
      <p:pic>
        <p:nvPicPr>
          <p:cNvPr id="214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6644673" y="6686327"/>
            <a:ext cx="1333570" cy="267760"/>
          </a:xfrm>
          <a:prstGeom prst="rect">
            <a:avLst/>
          </a:prstGeom>
        </p:spPr>
      </p:pic>
      <p:pic>
        <p:nvPicPr>
          <p:cNvPr id="215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6725003" y="6739905"/>
            <a:ext cx="160656" cy="160660"/>
          </a:xfrm>
          <a:prstGeom prst="rect">
            <a:avLst/>
          </a:prstGeom>
        </p:spPr>
      </p:pic>
      <p:sp>
        <p:nvSpPr>
          <p:cNvPr id="216" name="Text 55"/>
          <p:cNvSpPr/>
          <p:nvPr/>
        </p:nvSpPr>
        <p:spPr>
          <a:xfrm>
            <a:off x="6912436" y="669972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7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8073563" y="6562502"/>
            <a:ext cx="1524140" cy="508769"/>
          </a:xfrm>
          <a:prstGeom prst="rect">
            <a:avLst/>
          </a:prstGeom>
        </p:spPr>
      </p:pic>
      <p:pic>
        <p:nvPicPr>
          <p:cNvPr id="218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8168813" y="6686327"/>
            <a:ext cx="1333570" cy="267760"/>
          </a:xfrm>
          <a:prstGeom prst="rect">
            <a:avLst/>
          </a:prstGeom>
        </p:spPr>
      </p:pic>
      <p:pic>
        <p:nvPicPr>
          <p:cNvPr id="219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8249143" y="6739905"/>
            <a:ext cx="160656" cy="160660"/>
          </a:xfrm>
          <a:prstGeom prst="rect">
            <a:avLst/>
          </a:prstGeom>
        </p:spPr>
      </p:pic>
      <p:sp>
        <p:nvSpPr>
          <p:cNvPr id="220" name="Text 56"/>
          <p:cNvSpPr/>
          <p:nvPr/>
        </p:nvSpPr>
        <p:spPr>
          <a:xfrm>
            <a:off x="8436576" y="669972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1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9597703" y="6562502"/>
            <a:ext cx="1524140" cy="508769"/>
          </a:xfrm>
          <a:prstGeom prst="rect">
            <a:avLst/>
          </a:prstGeom>
        </p:spPr>
      </p:pic>
      <p:pic>
        <p:nvPicPr>
          <p:cNvPr id="222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9692953" y="6686327"/>
            <a:ext cx="1333570" cy="267760"/>
          </a:xfrm>
          <a:prstGeom prst="rect">
            <a:avLst/>
          </a:prstGeom>
        </p:spPr>
      </p:pic>
      <p:pic>
        <p:nvPicPr>
          <p:cNvPr id="223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9773283" y="6739905"/>
            <a:ext cx="160656" cy="160660"/>
          </a:xfrm>
          <a:prstGeom prst="rect">
            <a:avLst/>
          </a:prstGeom>
        </p:spPr>
      </p:pic>
      <p:sp>
        <p:nvSpPr>
          <p:cNvPr id="224" name="Text 57"/>
          <p:cNvSpPr/>
          <p:nvPr/>
        </p:nvSpPr>
        <p:spPr>
          <a:xfrm>
            <a:off x="9960715" y="669972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5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11121842" y="6562502"/>
            <a:ext cx="1524140" cy="508769"/>
          </a:xfrm>
          <a:prstGeom prst="rect">
            <a:avLst/>
          </a:prstGeom>
        </p:spPr>
      </p:pic>
      <p:pic>
        <p:nvPicPr>
          <p:cNvPr id="226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11369492" y="6686327"/>
            <a:ext cx="1027947" cy="267760"/>
          </a:xfrm>
          <a:prstGeom prst="rect">
            <a:avLst/>
          </a:prstGeom>
        </p:spPr>
      </p:pic>
      <p:pic>
        <p:nvPicPr>
          <p:cNvPr id="227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11449827" y="6739905"/>
            <a:ext cx="160656" cy="160660"/>
          </a:xfrm>
          <a:prstGeom prst="rect">
            <a:avLst/>
          </a:prstGeom>
        </p:spPr>
      </p:pic>
      <p:sp>
        <p:nvSpPr>
          <p:cNvPr id="228" name="Text 58"/>
          <p:cNvSpPr/>
          <p:nvPr/>
        </p:nvSpPr>
        <p:spPr>
          <a:xfrm>
            <a:off x="11637257" y="669972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29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2645982" y="6562502"/>
            <a:ext cx="1524140" cy="508769"/>
          </a:xfrm>
          <a:prstGeom prst="rect">
            <a:avLst/>
          </a:prstGeom>
        </p:spPr>
      </p:pic>
      <p:pic>
        <p:nvPicPr>
          <p:cNvPr id="230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2741232" y="6686327"/>
            <a:ext cx="1333570" cy="267760"/>
          </a:xfrm>
          <a:prstGeom prst="rect">
            <a:avLst/>
          </a:prstGeom>
        </p:spPr>
      </p:pic>
      <p:pic>
        <p:nvPicPr>
          <p:cNvPr id="231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2821562" y="6739905"/>
            <a:ext cx="160656" cy="160660"/>
          </a:xfrm>
          <a:prstGeom prst="rect">
            <a:avLst/>
          </a:prstGeom>
        </p:spPr>
      </p:pic>
      <p:sp>
        <p:nvSpPr>
          <p:cNvPr id="232" name="Text 59"/>
          <p:cNvSpPr/>
          <p:nvPr/>
        </p:nvSpPr>
        <p:spPr>
          <a:xfrm>
            <a:off x="13008994" y="669972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3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4170121" y="6562502"/>
            <a:ext cx="1524140" cy="508769"/>
          </a:xfrm>
          <a:prstGeom prst="rect">
            <a:avLst/>
          </a:prstGeom>
        </p:spPr>
      </p:pic>
      <p:pic>
        <p:nvPicPr>
          <p:cNvPr id="234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5694261" y="6562502"/>
            <a:ext cx="1509311" cy="508769"/>
          </a:xfrm>
          <a:prstGeom prst="rect">
            <a:avLst/>
          </a:prstGeom>
        </p:spPr>
      </p:pic>
      <p:pic>
        <p:nvPicPr>
          <p:cNvPr id="235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084427" y="7071271"/>
            <a:ext cx="16119145" cy="508769"/>
          </a:xfrm>
          <a:prstGeom prst="rect">
            <a:avLst/>
          </a:prstGeom>
        </p:spPr>
      </p:pic>
      <p:pic>
        <p:nvPicPr>
          <p:cNvPr id="236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084427" y="7071271"/>
            <a:ext cx="5464997" cy="508769"/>
          </a:xfrm>
          <a:prstGeom prst="rect">
            <a:avLst/>
          </a:prstGeom>
        </p:spPr>
      </p:pic>
      <p:sp>
        <p:nvSpPr>
          <p:cNvPr id="237" name="Text 60"/>
          <p:cNvSpPr/>
          <p:nvPr/>
        </p:nvSpPr>
        <p:spPr>
          <a:xfrm>
            <a:off x="1245050" y="7191747"/>
            <a:ext cx="213026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Web Checkout Redirect</a:t>
            </a:r>
            <a:endParaRPr lang="en-US" sz="1476" dirty="0"/>
          </a:p>
        </p:txBody>
      </p:sp>
      <p:pic>
        <p:nvPicPr>
          <p:cNvPr id="238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6549423" y="7071271"/>
            <a:ext cx="1524140" cy="508769"/>
          </a:xfrm>
          <a:prstGeom prst="rect">
            <a:avLst/>
          </a:prstGeom>
        </p:spPr>
      </p:pic>
      <p:pic>
        <p:nvPicPr>
          <p:cNvPr id="239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6644673" y="7195096"/>
            <a:ext cx="1333570" cy="267760"/>
          </a:xfrm>
          <a:prstGeom prst="rect">
            <a:avLst/>
          </a:prstGeom>
        </p:spPr>
      </p:pic>
      <p:pic>
        <p:nvPicPr>
          <p:cNvPr id="240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6725003" y="7248674"/>
            <a:ext cx="160656" cy="160660"/>
          </a:xfrm>
          <a:prstGeom prst="rect">
            <a:avLst/>
          </a:prstGeom>
        </p:spPr>
      </p:pic>
      <p:sp>
        <p:nvSpPr>
          <p:cNvPr id="241" name="Text 61"/>
          <p:cNvSpPr/>
          <p:nvPr/>
        </p:nvSpPr>
        <p:spPr>
          <a:xfrm>
            <a:off x="6912436" y="72084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2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8073563" y="7071271"/>
            <a:ext cx="1524140" cy="508769"/>
          </a:xfrm>
          <a:prstGeom prst="rect">
            <a:avLst/>
          </a:prstGeom>
        </p:spPr>
      </p:pic>
      <p:pic>
        <p:nvPicPr>
          <p:cNvPr id="243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8168813" y="7195096"/>
            <a:ext cx="1333570" cy="267760"/>
          </a:xfrm>
          <a:prstGeom prst="rect">
            <a:avLst/>
          </a:prstGeom>
        </p:spPr>
      </p:pic>
      <p:pic>
        <p:nvPicPr>
          <p:cNvPr id="244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8249143" y="7248674"/>
            <a:ext cx="160656" cy="160660"/>
          </a:xfrm>
          <a:prstGeom prst="rect">
            <a:avLst/>
          </a:prstGeom>
        </p:spPr>
      </p:pic>
      <p:sp>
        <p:nvSpPr>
          <p:cNvPr id="245" name="Text 62"/>
          <p:cNvSpPr/>
          <p:nvPr/>
        </p:nvSpPr>
        <p:spPr>
          <a:xfrm>
            <a:off x="8436576" y="72084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6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9597703" y="7071271"/>
            <a:ext cx="1524140" cy="508769"/>
          </a:xfrm>
          <a:prstGeom prst="rect">
            <a:avLst/>
          </a:prstGeom>
        </p:spPr>
      </p:pic>
      <p:pic>
        <p:nvPicPr>
          <p:cNvPr id="247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9692953" y="7195096"/>
            <a:ext cx="1333570" cy="267760"/>
          </a:xfrm>
          <a:prstGeom prst="rect">
            <a:avLst/>
          </a:prstGeom>
        </p:spPr>
      </p:pic>
      <p:pic>
        <p:nvPicPr>
          <p:cNvPr id="248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9773283" y="7248674"/>
            <a:ext cx="160656" cy="160660"/>
          </a:xfrm>
          <a:prstGeom prst="rect">
            <a:avLst/>
          </a:prstGeom>
        </p:spPr>
      </p:pic>
      <p:sp>
        <p:nvSpPr>
          <p:cNvPr id="249" name="Text 63"/>
          <p:cNvSpPr/>
          <p:nvPr/>
        </p:nvSpPr>
        <p:spPr>
          <a:xfrm>
            <a:off x="9960715" y="72084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0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11121842" y="7071271"/>
            <a:ext cx="1524140" cy="508769"/>
          </a:xfrm>
          <a:prstGeom prst="rect">
            <a:avLst/>
          </a:prstGeom>
        </p:spPr>
      </p:pic>
      <p:pic>
        <p:nvPicPr>
          <p:cNvPr id="251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11369492" y="7195096"/>
            <a:ext cx="1027947" cy="267760"/>
          </a:xfrm>
          <a:prstGeom prst="rect">
            <a:avLst/>
          </a:prstGeom>
        </p:spPr>
      </p:pic>
      <p:pic>
        <p:nvPicPr>
          <p:cNvPr id="252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11449827" y="7248674"/>
            <a:ext cx="160656" cy="160660"/>
          </a:xfrm>
          <a:prstGeom prst="rect">
            <a:avLst/>
          </a:prstGeom>
        </p:spPr>
      </p:pic>
      <p:sp>
        <p:nvSpPr>
          <p:cNvPr id="253" name="Text 64"/>
          <p:cNvSpPr/>
          <p:nvPr/>
        </p:nvSpPr>
        <p:spPr>
          <a:xfrm>
            <a:off x="11637257" y="720849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54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12645982" y="7071271"/>
            <a:ext cx="1524140" cy="508769"/>
          </a:xfrm>
          <a:prstGeom prst="rect">
            <a:avLst/>
          </a:prstGeom>
        </p:spPr>
      </p:pic>
      <p:pic>
        <p:nvPicPr>
          <p:cNvPr id="255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12741232" y="7195096"/>
            <a:ext cx="1333570" cy="267760"/>
          </a:xfrm>
          <a:prstGeom prst="rect">
            <a:avLst/>
          </a:prstGeom>
        </p:spPr>
      </p:pic>
      <p:pic>
        <p:nvPicPr>
          <p:cNvPr id="256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12821562" y="7248674"/>
            <a:ext cx="160656" cy="160660"/>
          </a:xfrm>
          <a:prstGeom prst="rect">
            <a:avLst/>
          </a:prstGeom>
        </p:spPr>
      </p:pic>
      <p:sp>
        <p:nvSpPr>
          <p:cNvPr id="257" name="Text 65"/>
          <p:cNvSpPr/>
          <p:nvPr/>
        </p:nvSpPr>
        <p:spPr>
          <a:xfrm>
            <a:off x="13008994" y="72084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8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14170121" y="7071271"/>
            <a:ext cx="1524140" cy="508769"/>
          </a:xfrm>
          <a:prstGeom prst="rect">
            <a:avLst/>
          </a:prstGeom>
        </p:spPr>
      </p:pic>
      <p:pic>
        <p:nvPicPr>
          <p:cNvPr id="259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15694261" y="7071271"/>
            <a:ext cx="1509311" cy="508769"/>
          </a:xfrm>
          <a:prstGeom prst="rect">
            <a:avLst/>
          </a:prstGeom>
        </p:spPr>
      </p:pic>
      <p:pic>
        <p:nvPicPr>
          <p:cNvPr id="260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084427" y="7580040"/>
            <a:ext cx="16119145" cy="508769"/>
          </a:xfrm>
          <a:prstGeom prst="rect">
            <a:avLst/>
          </a:prstGeom>
        </p:spPr>
      </p:pic>
      <p:pic>
        <p:nvPicPr>
          <p:cNvPr id="261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084427" y="7580040"/>
            <a:ext cx="5464997" cy="508769"/>
          </a:xfrm>
          <a:prstGeom prst="rect">
            <a:avLst/>
          </a:prstGeom>
        </p:spPr>
      </p:pic>
      <p:sp>
        <p:nvSpPr>
          <p:cNvPr id="262" name="Text 66"/>
          <p:cNvSpPr/>
          <p:nvPr/>
        </p:nvSpPr>
        <p:spPr>
          <a:xfrm>
            <a:off x="1245050" y="7700516"/>
            <a:ext cx="218027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Web Checkout LightBox</a:t>
            </a:r>
            <a:endParaRPr lang="en-US" sz="1476" dirty="0"/>
          </a:p>
        </p:txBody>
      </p:sp>
      <p:pic>
        <p:nvPicPr>
          <p:cNvPr id="263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6549423" y="7580040"/>
            <a:ext cx="1524140" cy="508769"/>
          </a:xfrm>
          <a:prstGeom prst="rect">
            <a:avLst/>
          </a:prstGeom>
        </p:spPr>
      </p:pic>
      <p:pic>
        <p:nvPicPr>
          <p:cNvPr id="264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6644673" y="7703865"/>
            <a:ext cx="1333570" cy="267760"/>
          </a:xfrm>
          <a:prstGeom prst="rect">
            <a:avLst/>
          </a:prstGeom>
        </p:spPr>
      </p:pic>
      <p:pic>
        <p:nvPicPr>
          <p:cNvPr id="265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6725003" y="7757443"/>
            <a:ext cx="160656" cy="160660"/>
          </a:xfrm>
          <a:prstGeom prst="rect">
            <a:avLst/>
          </a:prstGeom>
        </p:spPr>
      </p:pic>
      <p:sp>
        <p:nvSpPr>
          <p:cNvPr id="266" name="Text 67"/>
          <p:cNvSpPr/>
          <p:nvPr/>
        </p:nvSpPr>
        <p:spPr>
          <a:xfrm>
            <a:off x="6912436" y="771725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7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8073563" y="7580040"/>
            <a:ext cx="1524140" cy="508769"/>
          </a:xfrm>
          <a:prstGeom prst="rect">
            <a:avLst/>
          </a:prstGeom>
        </p:spPr>
      </p:pic>
      <p:pic>
        <p:nvPicPr>
          <p:cNvPr id="268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8168813" y="7703865"/>
            <a:ext cx="1333570" cy="267760"/>
          </a:xfrm>
          <a:prstGeom prst="rect">
            <a:avLst/>
          </a:prstGeom>
        </p:spPr>
      </p:pic>
      <p:pic>
        <p:nvPicPr>
          <p:cNvPr id="269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8249143" y="7757443"/>
            <a:ext cx="160656" cy="160660"/>
          </a:xfrm>
          <a:prstGeom prst="rect">
            <a:avLst/>
          </a:prstGeom>
        </p:spPr>
      </p:pic>
      <p:sp>
        <p:nvSpPr>
          <p:cNvPr id="270" name="Text 68"/>
          <p:cNvSpPr/>
          <p:nvPr/>
        </p:nvSpPr>
        <p:spPr>
          <a:xfrm>
            <a:off x="8436576" y="771725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1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9597703" y="7580040"/>
            <a:ext cx="1524140" cy="508769"/>
          </a:xfrm>
          <a:prstGeom prst="rect">
            <a:avLst/>
          </a:prstGeom>
        </p:spPr>
      </p:pic>
      <p:pic>
        <p:nvPicPr>
          <p:cNvPr id="272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9692953" y="7703865"/>
            <a:ext cx="1333570" cy="267760"/>
          </a:xfrm>
          <a:prstGeom prst="rect">
            <a:avLst/>
          </a:prstGeom>
        </p:spPr>
      </p:pic>
      <p:pic>
        <p:nvPicPr>
          <p:cNvPr id="273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9773283" y="7757443"/>
            <a:ext cx="160656" cy="160660"/>
          </a:xfrm>
          <a:prstGeom prst="rect">
            <a:avLst/>
          </a:prstGeom>
        </p:spPr>
      </p:pic>
      <p:sp>
        <p:nvSpPr>
          <p:cNvPr id="274" name="Text 69"/>
          <p:cNvSpPr/>
          <p:nvPr/>
        </p:nvSpPr>
        <p:spPr>
          <a:xfrm>
            <a:off x="9960715" y="771725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5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11121842" y="7580040"/>
            <a:ext cx="1524140" cy="508769"/>
          </a:xfrm>
          <a:prstGeom prst="rect">
            <a:avLst/>
          </a:prstGeom>
        </p:spPr>
      </p:pic>
      <p:pic>
        <p:nvPicPr>
          <p:cNvPr id="276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11369492" y="7703865"/>
            <a:ext cx="1027947" cy="267760"/>
          </a:xfrm>
          <a:prstGeom prst="rect">
            <a:avLst/>
          </a:prstGeom>
        </p:spPr>
      </p:pic>
      <p:pic>
        <p:nvPicPr>
          <p:cNvPr id="277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11449827" y="7757443"/>
            <a:ext cx="160656" cy="160660"/>
          </a:xfrm>
          <a:prstGeom prst="rect">
            <a:avLst/>
          </a:prstGeom>
        </p:spPr>
      </p:pic>
      <p:sp>
        <p:nvSpPr>
          <p:cNvPr id="278" name="Text 70"/>
          <p:cNvSpPr/>
          <p:nvPr/>
        </p:nvSpPr>
        <p:spPr>
          <a:xfrm>
            <a:off x="11637257" y="771725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79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12645982" y="7580040"/>
            <a:ext cx="1524140" cy="508769"/>
          </a:xfrm>
          <a:prstGeom prst="rect">
            <a:avLst/>
          </a:prstGeom>
        </p:spPr>
      </p:pic>
      <p:pic>
        <p:nvPicPr>
          <p:cNvPr id="280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12741232" y="7703865"/>
            <a:ext cx="1333570" cy="267760"/>
          </a:xfrm>
          <a:prstGeom prst="rect">
            <a:avLst/>
          </a:prstGeom>
        </p:spPr>
      </p:pic>
      <p:pic>
        <p:nvPicPr>
          <p:cNvPr id="281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12821562" y="7757443"/>
            <a:ext cx="160656" cy="160660"/>
          </a:xfrm>
          <a:prstGeom prst="rect">
            <a:avLst/>
          </a:prstGeom>
        </p:spPr>
      </p:pic>
      <p:sp>
        <p:nvSpPr>
          <p:cNvPr id="282" name="Text 71"/>
          <p:cNvSpPr/>
          <p:nvPr/>
        </p:nvSpPr>
        <p:spPr>
          <a:xfrm>
            <a:off x="13008994" y="771725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83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14170121" y="7580040"/>
            <a:ext cx="1524140" cy="508769"/>
          </a:xfrm>
          <a:prstGeom prst="rect">
            <a:avLst/>
          </a:prstGeom>
        </p:spPr>
      </p:pic>
      <p:pic>
        <p:nvPicPr>
          <p:cNvPr id="284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15694261" y="7580040"/>
            <a:ext cx="1509311" cy="508769"/>
          </a:xfrm>
          <a:prstGeom prst="rect">
            <a:avLst/>
          </a:prstGeom>
        </p:spPr>
      </p:pic>
      <p:pic>
        <p:nvPicPr>
          <p:cNvPr id="285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1084427" y="8088734"/>
            <a:ext cx="16119145" cy="495379"/>
          </a:xfrm>
          <a:prstGeom prst="rect">
            <a:avLst/>
          </a:prstGeom>
        </p:spPr>
      </p:pic>
      <p:pic>
        <p:nvPicPr>
          <p:cNvPr id="286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1084427" y="8088734"/>
            <a:ext cx="5464997" cy="495379"/>
          </a:xfrm>
          <a:prstGeom prst="rect">
            <a:avLst/>
          </a:prstGeom>
        </p:spPr>
      </p:pic>
      <p:sp>
        <p:nvSpPr>
          <p:cNvPr id="287" name="Text 72"/>
          <p:cNvSpPr/>
          <p:nvPr/>
        </p:nvSpPr>
        <p:spPr>
          <a:xfrm>
            <a:off x="1245050" y="8209211"/>
            <a:ext cx="167020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Web Checkout API</a:t>
            </a:r>
            <a:endParaRPr lang="en-US" sz="1476" dirty="0"/>
          </a:p>
        </p:txBody>
      </p:sp>
      <p:pic>
        <p:nvPicPr>
          <p:cNvPr id="288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6549423" y="8088734"/>
            <a:ext cx="1524140" cy="495379"/>
          </a:xfrm>
          <a:prstGeom prst="rect">
            <a:avLst/>
          </a:prstGeom>
        </p:spPr>
      </p:pic>
      <p:pic>
        <p:nvPicPr>
          <p:cNvPr id="289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6644673" y="8212559"/>
            <a:ext cx="1333570" cy="267760"/>
          </a:xfrm>
          <a:prstGeom prst="rect">
            <a:avLst/>
          </a:prstGeom>
        </p:spPr>
      </p:pic>
      <p:pic>
        <p:nvPicPr>
          <p:cNvPr id="290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6725003" y="8266137"/>
            <a:ext cx="160656" cy="160660"/>
          </a:xfrm>
          <a:prstGeom prst="rect">
            <a:avLst/>
          </a:prstGeom>
        </p:spPr>
      </p:pic>
      <p:sp>
        <p:nvSpPr>
          <p:cNvPr id="291" name="Text 73"/>
          <p:cNvSpPr/>
          <p:nvPr/>
        </p:nvSpPr>
        <p:spPr>
          <a:xfrm>
            <a:off x="6912436" y="822595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92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8073563" y="8088734"/>
            <a:ext cx="1524140" cy="495379"/>
          </a:xfrm>
          <a:prstGeom prst="rect">
            <a:avLst/>
          </a:prstGeom>
        </p:spPr>
      </p:pic>
      <p:pic>
        <p:nvPicPr>
          <p:cNvPr id="293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8168813" y="8212559"/>
            <a:ext cx="1333570" cy="267760"/>
          </a:xfrm>
          <a:prstGeom prst="rect">
            <a:avLst/>
          </a:prstGeom>
        </p:spPr>
      </p:pic>
      <p:pic>
        <p:nvPicPr>
          <p:cNvPr id="294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8249143" y="8266137"/>
            <a:ext cx="160656" cy="160660"/>
          </a:xfrm>
          <a:prstGeom prst="rect">
            <a:avLst/>
          </a:prstGeom>
        </p:spPr>
      </p:pic>
      <p:sp>
        <p:nvSpPr>
          <p:cNvPr id="295" name="Text 74"/>
          <p:cNvSpPr/>
          <p:nvPr/>
        </p:nvSpPr>
        <p:spPr>
          <a:xfrm>
            <a:off x="8436576" y="822595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96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9597703" y="8088734"/>
            <a:ext cx="1524140" cy="495379"/>
          </a:xfrm>
          <a:prstGeom prst="rect">
            <a:avLst/>
          </a:prstGeom>
        </p:spPr>
      </p:pic>
      <p:pic>
        <p:nvPicPr>
          <p:cNvPr id="297" name="Image 220" descr="preencoded.png">    </p:cNvPr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9692953" y="8212559"/>
            <a:ext cx="1333570" cy="267760"/>
          </a:xfrm>
          <a:prstGeom prst="rect">
            <a:avLst/>
          </a:prstGeom>
        </p:spPr>
      </p:pic>
      <p:pic>
        <p:nvPicPr>
          <p:cNvPr id="298" name="Image 221" descr="preencoded.png">    </p:cNvPr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9773283" y="8266137"/>
            <a:ext cx="160656" cy="160660"/>
          </a:xfrm>
          <a:prstGeom prst="rect">
            <a:avLst/>
          </a:prstGeom>
        </p:spPr>
      </p:pic>
      <p:sp>
        <p:nvSpPr>
          <p:cNvPr id="299" name="Text 75"/>
          <p:cNvSpPr/>
          <p:nvPr/>
        </p:nvSpPr>
        <p:spPr>
          <a:xfrm>
            <a:off x="9960715" y="822595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0" name="Image 222" descr="preencoded.png">    </p:cNvPr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11121842" y="8088734"/>
            <a:ext cx="1524140" cy="495379"/>
          </a:xfrm>
          <a:prstGeom prst="rect">
            <a:avLst/>
          </a:prstGeom>
        </p:spPr>
      </p:pic>
      <p:pic>
        <p:nvPicPr>
          <p:cNvPr id="301" name="Image 223" descr="preencoded.png">    </p:cNvPr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11217092" y="8212559"/>
            <a:ext cx="1333570" cy="267760"/>
          </a:xfrm>
          <a:prstGeom prst="rect">
            <a:avLst/>
          </a:prstGeom>
        </p:spPr>
      </p:pic>
      <p:pic>
        <p:nvPicPr>
          <p:cNvPr id="302" name="Image 224" descr="preencoded.png">    </p:cNvPr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11297422" y="8266137"/>
            <a:ext cx="160656" cy="160660"/>
          </a:xfrm>
          <a:prstGeom prst="rect">
            <a:avLst/>
          </a:prstGeom>
        </p:spPr>
      </p:pic>
      <p:sp>
        <p:nvSpPr>
          <p:cNvPr id="303" name="Text 76"/>
          <p:cNvSpPr/>
          <p:nvPr/>
        </p:nvSpPr>
        <p:spPr>
          <a:xfrm>
            <a:off x="11484855" y="822595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4" name="Image 225" descr="preencoded.png">    </p:cNvPr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12645982" y="8088734"/>
            <a:ext cx="1524140" cy="495379"/>
          </a:xfrm>
          <a:prstGeom prst="rect">
            <a:avLst/>
          </a:prstGeom>
        </p:spPr>
      </p:pic>
      <p:pic>
        <p:nvPicPr>
          <p:cNvPr id="305" name="Image 226" descr="preencoded.png">    </p:cNvPr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12741232" y="8212559"/>
            <a:ext cx="1333570" cy="267760"/>
          </a:xfrm>
          <a:prstGeom prst="rect">
            <a:avLst/>
          </a:prstGeom>
        </p:spPr>
      </p:pic>
      <p:pic>
        <p:nvPicPr>
          <p:cNvPr id="306" name="Image 227" descr="preencoded.png">    </p:cNvPr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12821562" y="8266137"/>
            <a:ext cx="160656" cy="160660"/>
          </a:xfrm>
          <a:prstGeom prst="rect">
            <a:avLst/>
          </a:prstGeom>
        </p:spPr>
      </p:pic>
      <p:sp>
        <p:nvSpPr>
          <p:cNvPr id="307" name="Text 77"/>
          <p:cNvSpPr/>
          <p:nvPr/>
        </p:nvSpPr>
        <p:spPr>
          <a:xfrm>
            <a:off x="13008994" y="822595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8" name="Image 228" descr="preencoded.png">    </p:cNvPr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14170121" y="8088734"/>
            <a:ext cx="1524140" cy="495379"/>
          </a:xfrm>
          <a:prstGeom prst="rect">
            <a:avLst/>
          </a:prstGeom>
        </p:spPr>
      </p:pic>
      <p:pic>
        <p:nvPicPr>
          <p:cNvPr id="309" name="Image 229" descr="preencoded.png">    </p:cNvPr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15694261" y="8088734"/>
            <a:ext cx="1509311" cy="495379"/>
          </a:xfrm>
          <a:prstGeom prst="rect">
            <a:avLst/>
          </a:prstGeom>
        </p:spPr>
      </p:pic>
      <p:sp>
        <p:nvSpPr>
          <p:cNvPr id="310" name="Text 78"/>
          <p:cNvSpPr/>
          <p:nvPr/>
        </p:nvSpPr>
        <p:spPr>
          <a:xfrm>
            <a:off x="7753387" y="9048750"/>
            <a:ext cx="295036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Table continues in next slide</a:t>
            </a:r>
            <a:endParaRPr lang="en-US" sz="1687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20"/>
            <a:ext cx="18288000" cy="32385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39" y="321320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3" y="321320"/>
            <a:ext cx="74009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GetBot</a:t>
            </a:r>
            <a:endParaRPr lang="en-US" sz="1687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37" y="859259"/>
            <a:ext cx="16119146" cy="535520"/>
          </a:xfrm>
          <a:prstGeom prst="rect">
            <a:avLst/>
          </a:prstGeom>
        </p:spPr>
      </p:pic>
      <p:pic>
        <p:nvPicPr>
          <p:cNvPr id="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35" y="859185"/>
            <a:ext cx="5551729" cy="535520"/>
          </a:xfrm>
          <a:prstGeom prst="rect">
            <a:avLst/>
          </a:prstGeom>
        </p:spPr>
      </p:pic>
      <p:pic>
        <p:nvPicPr>
          <p:cNvPr id="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63" y="859185"/>
            <a:ext cx="1509601" cy="535520"/>
          </a:xfrm>
          <a:prstGeom prst="rect">
            <a:avLst/>
          </a:prstGeom>
        </p:spPr>
      </p:pic>
      <p:sp>
        <p:nvSpPr>
          <p:cNvPr id="9" name="Text 2"/>
          <p:cNvSpPr/>
          <p:nvPr/>
        </p:nvSpPr>
        <p:spPr>
          <a:xfrm>
            <a:off x="6802652" y="983010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39" y="1016496"/>
            <a:ext cx="214208" cy="214238"/>
          </a:xfrm>
          <a:prstGeom prst="rect">
            <a:avLst/>
          </a:prstGeom>
        </p:spPr>
      </p:pic>
      <p:pic>
        <p:nvPicPr>
          <p:cNvPr id="11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64" y="859185"/>
            <a:ext cx="1509601" cy="535520"/>
          </a:xfrm>
          <a:prstGeom prst="rect">
            <a:avLst/>
          </a:prstGeom>
        </p:spPr>
      </p:pic>
      <p:sp>
        <p:nvSpPr>
          <p:cNvPr id="12" name="Text 3"/>
          <p:cNvSpPr/>
          <p:nvPr/>
        </p:nvSpPr>
        <p:spPr>
          <a:xfrm>
            <a:off x="8498416" y="983010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3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61" y="1016496"/>
            <a:ext cx="214208" cy="214238"/>
          </a:xfrm>
          <a:prstGeom prst="rect">
            <a:avLst/>
          </a:prstGeom>
        </p:spPr>
      </p:pic>
      <p:pic>
        <p:nvPicPr>
          <p:cNvPr id="14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65" y="859185"/>
            <a:ext cx="1509601" cy="535520"/>
          </a:xfrm>
          <a:prstGeom prst="rect">
            <a:avLst/>
          </a:prstGeom>
        </p:spPr>
      </p:pic>
      <p:sp>
        <p:nvSpPr>
          <p:cNvPr id="15" name="Text 4"/>
          <p:cNvSpPr/>
          <p:nvPr/>
        </p:nvSpPr>
        <p:spPr>
          <a:xfrm>
            <a:off x="10040382" y="983010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6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9020" y="1016496"/>
            <a:ext cx="214208" cy="214238"/>
          </a:xfrm>
          <a:prstGeom prst="rect">
            <a:avLst/>
          </a:prstGeom>
        </p:spPr>
      </p:pic>
      <p:pic>
        <p:nvPicPr>
          <p:cNvPr id="17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66" y="859185"/>
            <a:ext cx="1509601" cy="535520"/>
          </a:xfrm>
          <a:prstGeom prst="rect">
            <a:avLst/>
          </a:prstGeom>
        </p:spPr>
      </p:pic>
      <p:sp>
        <p:nvSpPr>
          <p:cNvPr id="18" name="Text 5"/>
          <p:cNvSpPr/>
          <p:nvPr/>
        </p:nvSpPr>
        <p:spPr>
          <a:xfrm>
            <a:off x="11456989" y="983010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19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43" y="1016496"/>
            <a:ext cx="214208" cy="214238"/>
          </a:xfrm>
          <a:prstGeom prst="rect">
            <a:avLst/>
          </a:prstGeom>
        </p:spPr>
      </p:pic>
      <p:pic>
        <p:nvPicPr>
          <p:cNvPr id="20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67" y="859185"/>
            <a:ext cx="1509601" cy="535520"/>
          </a:xfrm>
          <a:prstGeom prst="rect">
            <a:avLst/>
          </a:prstGeom>
        </p:spPr>
      </p:pic>
      <p:sp>
        <p:nvSpPr>
          <p:cNvPr id="21" name="Text 6"/>
          <p:cNvSpPr/>
          <p:nvPr/>
        </p:nvSpPr>
        <p:spPr>
          <a:xfrm>
            <a:off x="12903261" y="983010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2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295" y="1016496"/>
            <a:ext cx="214208" cy="214238"/>
          </a:xfrm>
          <a:prstGeom prst="rect">
            <a:avLst/>
          </a:prstGeom>
        </p:spPr>
      </p:pic>
      <p:pic>
        <p:nvPicPr>
          <p:cNvPr id="23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68" y="859185"/>
            <a:ext cx="1509601" cy="535520"/>
          </a:xfrm>
          <a:prstGeom prst="rect">
            <a:avLst/>
          </a:prstGeom>
        </p:spPr>
      </p:pic>
      <p:sp>
        <p:nvSpPr>
          <p:cNvPr id="24" name="Text 7"/>
          <p:cNvSpPr/>
          <p:nvPr/>
        </p:nvSpPr>
        <p:spPr>
          <a:xfrm>
            <a:off x="14470919" y="983010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5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58" y="1016496"/>
            <a:ext cx="214208" cy="214238"/>
          </a:xfrm>
          <a:prstGeom prst="rect">
            <a:avLst/>
          </a:prstGeom>
        </p:spPr>
      </p:pic>
      <p:pic>
        <p:nvPicPr>
          <p:cNvPr id="26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68" y="859185"/>
            <a:ext cx="1509810" cy="535520"/>
          </a:xfrm>
          <a:prstGeom prst="rect">
            <a:avLst/>
          </a:prstGeom>
        </p:spPr>
      </p:pic>
      <p:sp>
        <p:nvSpPr>
          <p:cNvPr id="27" name="Text 8"/>
          <p:cNvSpPr/>
          <p:nvPr/>
        </p:nvSpPr>
        <p:spPr>
          <a:xfrm>
            <a:off x="15913577" y="983010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8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601" y="1016496"/>
            <a:ext cx="214208" cy="214238"/>
          </a:xfrm>
          <a:prstGeom prst="rect">
            <a:avLst/>
          </a:prstGeom>
        </p:spPr>
      </p:pic>
      <p:pic>
        <p:nvPicPr>
          <p:cNvPr id="29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39" y="1501973"/>
            <a:ext cx="16145921" cy="2543719"/>
          </a:xfrm>
          <a:prstGeom prst="rect">
            <a:avLst/>
          </a:prstGeom>
        </p:spPr>
      </p:pic>
      <p:pic>
        <p:nvPicPr>
          <p:cNvPr id="30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3468" y="1512987"/>
            <a:ext cx="16121062" cy="4763"/>
          </a:xfrm>
          <a:prstGeom prst="rect">
            <a:avLst/>
          </a:prstGeom>
        </p:spPr>
      </p:pic>
      <p:pic>
        <p:nvPicPr>
          <p:cNvPr id="31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3250" y="1512987"/>
            <a:ext cx="5467350" cy="4763"/>
          </a:xfrm>
          <a:prstGeom prst="rect">
            <a:avLst/>
          </a:prstGeom>
        </p:spPr>
      </p:pic>
      <p:pic>
        <p:nvPicPr>
          <p:cNvPr id="32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7112" y="1512987"/>
            <a:ext cx="1528763" cy="4763"/>
          </a:xfrm>
          <a:prstGeom prst="rect">
            <a:avLst/>
          </a:prstGeom>
        </p:spPr>
      </p:pic>
      <p:pic>
        <p:nvPicPr>
          <p:cNvPr id="33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071252" y="1512987"/>
            <a:ext cx="1528763" cy="4763"/>
          </a:xfrm>
          <a:prstGeom prst="rect">
            <a:avLst/>
          </a:prstGeom>
        </p:spPr>
      </p:pic>
      <p:pic>
        <p:nvPicPr>
          <p:cNvPr id="34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595391" y="1512987"/>
            <a:ext cx="1528763" cy="4763"/>
          </a:xfrm>
          <a:prstGeom prst="rect">
            <a:avLst/>
          </a:prstGeom>
        </p:spPr>
      </p:pic>
      <p:pic>
        <p:nvPicPr>
          <p:cNvPr id="35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119531" y="1512987"/>
            <a:ext cx="1528763" cy="4763"/>
          </a:xfrm>
          <a:prstGeom prst="rect">
            <a:avLst/>
          </a:prstGeom>
        </p:spPr>
      </p:pic>
      <p:pic>
        <p:nvPicPr>
          <p:cNvPr id="36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2643670" y="1512987"/>
            <a:ext cx="1528763" cy="4763"/>
          </a:xfrm>
          <a:prstGeom prst="rect">
            <a:avLst/>
          </a:prstGeom>
        </p:spPr>
      </p:pic>
      <p:pic>
        <p:nvPicPr>
          <p:cNvPr id="37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4167810" y="1512987"/>
            <a:ext cx="1528763" cy="4763"/>
          </a:xfrm>
          <a:prstGeom prst="rect">
            <a:avLst/>
          </a:prstGeom>
        </p:spPr>
      </p:pic>
      <p:pic>
        <p:nvPicPr>
          <p:cNvPr id="38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5694060" y="1512987"/>
            <a:ext cx="1509713" cy="4763"/>
          </a:xfrm>
          <a:prstGeom prst="rect">
            <a:avLst/>
          </a:prstGeom>
        </p:spPr>
      </p:pic>
      <p:pic>
        <p:nvPicPr>
          <p:cNvPr id="39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84427" y="1515368"/>
            <a:ext cx="16119145" cy="508769"/>
          </a:xfrm>
          <a:prstGeom prst="rect">
            <a:avLst/>
          </a:prstGeom>
        </p:spPr>
      </p:pic>
      <p:pic>
        <p:nvPicPr>
          <p:cNvPr id="40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84427" y="1515368"/>
            <a:ext cx="5464997" cy="508769"/>
          </a:xfrm>
          <a:prstGeom prst="rect">
            <a:avLst/>
          </a:prstGeom>
        </p:spPr>
      </p:pic>
      <p:sp>
        <p:nvSpPr>
          <p:cNvPr id="41" name="Text 9"/>
          <p:cNvSpPr/>
          <p:nvPr/>
        </p:nvSpPr>
        <p:spPr>
          <a:xfrm>
            <a:off x="1245050" y="1635844"/>
            <a:ext cx="131016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Link &amp; Pay</a:t>
            </a:r>
            <a:endParaRPr lang="en-US" sz="1476" dirty="0"/>
          </a:p>
        </p:txBody>
      </p:sp>
      <p:pic>
        <p:nvPicPr>
          <p:cNvPr id="42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549423" y="1515368"/>
            <a:ext cx="1524140" cy="508769"/>
          </a:xfrm>
          <a:prstGeom prst="rect">
            <a:avLst/>
          </a:prstGeom>
        </p:spPr>
      </p:pic>
      <p:pic>
        <p:nvPicPr>
          <p:cNvPr id="43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6644673" y="1639193"/>
            <a:ext cx="1333570" cy="267760"/>
          </a:xfrm>
          <a:prstGeom prst="rect">
            <a:avLst/>
          </a:prstGeom>
        </p:spPr>
      </p:pic>
      <p:pic>
        <p:nvPicPr>
          <p:cNvPr id="44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6725003" y="1692771"/>
            <a:ext cx="160656" cy="160660"/>
          </a:xfrm>
          <a:prstGeom prst="rect">
            <a:avLst/>
          </a:prstGeom>
        </p:spPr>
      </p:pic>
      <p:sp>
        <p:nvSpPr>
          <p:cNvPr id="45" name="Text 10"/>
          <p:cNvSpPr/>
          <p:nvPr/>
        </p:nvSpPr>
        <p:spPr>
          <a:xfrm>
            <a:off x="6912436" y="16525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6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8073563" y="1515368"/>
            <a:ext cx="1524140" cy="508769"/>
          </a:xfrm>
          <a:prstGeom prst="rect">
            <a:avLst/>
          </a:prstGeom>
        </p:spPr>
      </p:pic>
      <p:pic>
        <p:nvPicPr>
          <p:cNvPr id="47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8168813" y="1639193"/>
            <a:ext cx="1333570" cy="267760"/>
          </a:xfrm>
          <a:prstGeom prst="rect">
            <a:avLst/>
          </a:prstGeom>
        </p:spPr>
      </p:pic>
      <p:pic>
        <p:nvPicPr>
          <p:cNvPr id="48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8249143" y="1692771"/>
            <a:ext cx="160656" cy="160660"/>
          </a:xfrm>
          <a:prstGeom prst="rect">
            <a:avLst/>
          </a:prstGeom>
        </p:spPr>
      </p:pic>
      <p:sp>
        <p:nvSpPr>
          <p:cNvPr id="49" name="Text 11"/>
          <p:cNvSpPr/>
          <p:nvPr/>
        </p:nvSpPr>
        <p:spPr>
          <a:xfrm>
            <a:off x="8436576" y="16525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0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9597703" y="1515368"/>
            <a:ext cx="1524140" cy="508769"/>
          </a:xfrm>
          <a:prstGeom prst="rect">
            <a:avLst/>
          </a:prstGeom>
        </p:spPr>
      </p:pic>
      <p:pic>
        <p:nvPicPr>
          <p:cNvPr id="51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9692953" y="1639193"/>
            <a:ext cx="1333570" cy="267760"/>
          </a:xfrm>
          <a:prstGeom prst="rect">
            <a:avLst/>
          </a:prstGeom>
        </p:spPr>
      </p:pic>
      <p:pic>
        <p:nvPicPr>
          <p:cNvPr id="52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9773283" y="1692771"/>
            <a:ext cx="160656" cy="160660"/>
          </a:xfrm>
          <a:prstGeom prst="rect">
            <a:avLst/>
          </a:prstGeom>
        </p:spPr>
      </p:pic>
      <p:sp>
        <p:nvSpPr>
          <p:cNvPr id="53" name="Text 12"/>
          <p:cNvSpPr/>
          <p:nvPr/>
        </p:nvSpPr>
        <p:spPr>
          <a:xfrm>
            <a:off x="9960715" y="16525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4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1121842" y="1515368"/>
            <a:ext cx="1524140" cy="508769"/>
          </a:xfrm>
          <a:prstGeom prst="rect">
            <a:avLst/>
          </a:prstGeom>
        </p:spPr>
      </p:pic>
      <p:pic>
        <p:nvPicPr>
          <p:cNvPr id="55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1369492" y="1639193"/>
            <a:ext cx="1027947" cy="267760"/>
          </a:xfrm>
          <a:prstGeom prst="rect">
            <a:avLst/>
          </a:prstGeom>
        </p:spPr>
      </p:pic>
      <p:pic>
        <p:nvPicPr>
          <p:cNvPr id="56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1449827" y="1692771"/>
            <a:ext cx="160656" cy="160660"/>
          </a:xfrm>
          <a:prstGeom prst="rect">
            <a:avLst/>
          </a:prstGeom>
        </p:spPr>
      </p:pic>
      <p:sp>
        <p:nvSpPr>
          <p:cNvPr id="57" name="Text 13"/>
          <p:cNvSpPr/>
          <p:nvPr/>
        </p:nvSpPr>
        <p:spPr>
          <a:xfrm>
            <a:off x="11637257" y="165258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8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2645982" y="1515368"/>
            <a:ext cx="1524140" cy="508769"/>
          </a:xfrm>
          <a:prstGeom prst="rect">
            <a:avLst/>
          </a:prstGeom>
        </p:spPr>
      </p:pic>
      <p:pic>
        <p:nvPicPr>
          <p:cNvPr id="59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2741232" y="1639193"/>
            <a:ext cx="1333570" cy="267760"/>
          </a:xfrm>
          <a:prstGeom prst="rect">
            <a:avLst/>
          </a:prstGeom>
        </p:spPr>
      </p:pic>
      <p:pic>
        <p:nvPicPr>
          <p:cNvPr id="60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2821562" y="1692771"/>
            <a:ext cx="160656" cy="160660"/>
          </a:xfrm>
          <a:prstGeom prst="rect">
            <a:avLst/>
          </a:prstGeom>
        </p:spPr>
      </p:pic>
      <p:sp>
        <p:nvSpPr>
          <p:cNvPr id="61" name="Text 14"/>
          <p:cNvSpPr/>
          <p:nvPr/>
        </p:nvSpPr>
        <p:spPr>
          <a:xfrm>
            <a:off x="13008994" y="16525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2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4170121" y="1515368"/>
            <a:ext cx="1524140" cy="508769"/>
          </a:xfrm>
          <a:prstGeom prst="rect">
            <a:avLst/>
          </a:prstGeom>
        </p:spPr>
      </p:pic>
      <p:pic>
        <p:nvPicPr>
          <p:cNvPr id="63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15694261" y="1515368"/>
            <a:ext cx="1509311" cy="508769"/>
          </a:xfrm>
          <a:prstGeom prst="rect">
            <a:avLst/>
          </a:prstGeom>
        </p:spPr>
      </p:pic>
      <p:pic>
        <p:nvPicPr>
          <p:cNvPr id="64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1084427" y="2024137"/>
            <a:ext cx="16119145" cy="508769"/>
          </a:xfrm>
          <a:prstGeom prst="rect">
            <a:avLst/>
          </a:prstGeom>
        </p:spPr>
      </p:pic>
      <p:pic>
        <p:nvPicPr>
          <p:cNvPr id="65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1084427" y="2024137"/>
            <a:ext cx="5464997" cy="508769"/>
          </a:xfrm>
          <a:prstGeom prst="rect">
            <a:avLst/>
          </a:prstGeom>
        </p:spPr>
      </p:pic>
      <p:sp>
        <p:nvSpPr>
          <p:cNvPr id="66" name="Text 15"/>
          <p:cNvSpPr/>
          <p:nvPr/>
        </p:nvSpPr>
        <p:spPr>
          <a:xfrm>
            <a:off x="1245050" y="2144613"/>
            <a:ext cx="166020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Link &amp; Pay API</a:t>
            </a:r>
            <a:endParaRPr lang="en-US" sz="1476" dirty="0"/>
          </a:p>
        </p:txBody>
      </p:sp>
      <p:pic>
        <p:nvPicPr>
          <p:cNvPr id="67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6549423" y="2024137"/>
            <a:ext cx="1524140" cy="508769"/>
          </a:xfrm>
          <a:prstGeom prst="rect">
            <a:avLst/>
          </a:prstGeom>
        </p:spPr>
      </p:pic>
      <p:pic>
        <p:nvPicPr>
          <p:cNvPr id="68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6644673" y="2147962"/>
            <a:ext cx="1333570" cy="267760"/>
          </a:xfrm>
          <a:prstGeom prst="rect">
            <a:avLst/>
          </a:prstGeom>
        </p:spPr>
      </p:pic>
      <p:pic>
        <p:nvPicPr>
          <p:cNvPr id="69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6725003" y="2201540"/>
            <a:ext cx="160656" cy="160660"/>
          </a:xfrm>
          <a:prstGeom prst="rect">
            <a:avLst/>
          </a:prstGeom>
        </p:spPr>
      </p:pic>
      <p:sp>
        <p:nvSpPr>
          <p:cNvPr id="70" name="Text 16"/>
          <p:cNvSpPr/>
          <p:nvPr/>
        </p:nvSpPr>
        <p:spPr>
          <a:xfrm>
            <a:off x="6912436" y="216135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1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8073563" y="2024137"/>
            <a:ext cx="1524140" cy="508769"/>
          </a:xfrm>
          <a:prstGeom prst="rect">
            <a:avLst/>
          </a:prstGeom>
        </p:spPr>
      </p:pic>
      <p:pic>
        <p:nvPicPr>
          <p:cNvPr id="72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8168813" y="2147962"/>
            <a:ext cx="1333570" cy="267760"/>
          </a:xfrm>
          <a:prstGeom prst="rect">
            <a:avLst/>
          </a:prstGeom>
        </p:spPr>
      </p:pic>
      <p:pic>
        <p:nvPicPr>
          <p:cNvPr id="73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8249143" y="2201540"/>
            <a:ext cx="160656" cy="160660"/>
          </a:xfrm>
          <a:prstGeom prst="rect">
            <a:avLst/>
          </a:prstGeom>
        </p:spPr>
      </p:pic>
      <p:sp>
        <p:nvSpPr>
          <p:cNvPr id="74" name="Text 17"/>
          <p:cNvSpPr/>
          <p:nvPr/>
        </p:nvSpPr>
        <p:spPr>
          <a:xfrm>
            <a:off x="8436576" y="216135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5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9597703" y="2024137"/>
            <a:ext cx="1524140" cy="508769"/>
          </a:xfrm>
          <a:prstGeom prst="rect">
            <a:avLst/>
          </a:prstGeom>
        </p:spPr>
      </p:pic>
      <p:pic>
        <p:nvPicPr>
          <p:cNvPr id="76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9692953" y="2147962"/>
            <a:ext cx="1333570" cy="267760"/>
          </a:xfrm>
          <a:prstGeom prst="rect">
            <a:avLst/>
          </a:prstGeom>
        </p:spPr>
      </p:pic>
      <p:pic>
        <p:nvPicPr>
          <p:cNvPr id="77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9773283" y="2201540"/>
            <a:ext cx="160656" cy="160660"/>
          </a:xfrm>
          <a:prstGeom prst="rect">
            <a:avLst/>
          </a:prstGeom>
        </p:spPr>
      </p:pic>
      <p:sp>
        <p:nvSpPr>
          <p:cNvPr id="78" name="Text 18"/>
          <p:cNvSpPr/>
          <p:nvPr/>
        </p:nvSpPr>
        <p:spPr>
          <a:xfrm>
            <a:off x="9960715" y="216135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9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1121842" y="2024137"/>
            <a:ext cx="1524140" cy="508769"/>
          </a:xfrm>
          <a:prstGeom prst="rect">
            <a:avLst/>
          </a:prstGeom>
        </p:spPr>
      </p:pic>
      <p:pic>
        <p:nvPicPr>
          <p:cNvPr id="80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1369492" y="2147962"/>
            <a:ext cx="1027947" cy="267760"/>
          </a:xfrm>
          <a:prstGeom prst="rect">
            <a:avLst/>
          </a:prstGeom>
        </p:spPr>
      </p:pic>
      <p:pic>
        <p:nvPicPr>
          <p:cNvPr id="81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1449827" y="2201540"/>
            <a:ext cx="160656" cy="160660"/>
          </a:xfrm>
          <a:prstGeom prst="rect">
            <a:avLst/>
          </a:prstGeom>
        </p:spPr>
      </p:pic>
      <p:sp>
        <p:nvSpPr>
          <p:cNvPr id="82" name="Text 19"/>
          <p:cNvSpPr/>
          <p:nvPr/>
        </p:nvSpPr>
        <p:spPr>
          <a:xfrm>
            <a:off x="11637257" y="216135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3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2645982" y="2024137"/>
            <a:ext cx="1524140" cy="508769"/>
          </a:xfrm>
          <a:prstGeom prst="rect">
            <a:avLst/>
          </a:prstGeom>
        </p:spPr>
      </p:pic>
      <p:pic>
        <p:nvPicPr>
          <p:cNvPr id="84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2741232" y="2147962"/>
            <a:ext cx="1333570" cy="267760"/>
          </a:xfrm>
          <a:prstGeom prst="rect">
            <a:avLst/>
          </a:prstGeom>
        </p:spPr>
      </p:pic>
      <p:pic>
        <p:nvPicPr>
          <p:cNvPr id="85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2821562" y="2201540"/>
            <a:ext cx="160656" cy="160660"/>
          </a:xfrm>
          <a:prstGeom prst="rect">
            <a:avLst/>
          </a:prstGeom>
        </p:spPr>
      </p:pic>
      <p:sp>
        <p:nvSpPr>
          <p:cNvPr id="86" name="Text 20"/>
          <p:cNvSpPr/>
          <p:nvPr/>
        </p:nvSpPr>
        <p:spPr>
          <a:xfrm>
            <a:off x="13008994" y="216135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7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4170121" y="2024137"/>
            <a:ext cx="1524140" cy="508769"/>
          </a:xfrm>
          <a:prstGeom prst="rect">
            <a:avLst/>
          </a:prstGeom>
        </p:spPr>
      </p:pic>
      <p:pic>
        <p:nvPicPr>
          <p:cNvPr id="88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5694261" y="2024137"/>
            <a:ext cx="1509311" cy="508769"/>
          </a:xfrm>
          <a:prstGeom prst="rect">
            <a:avLst/>
          </a:prstGeom>
        </p:spPr>
      </p:pic>
      <p:pic>
        <p:nvPicPr>
          <p:cNvPr id="89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84427" y="2532831"/>
            <a:ext cx="16119145" cy="508769"/>
          </a:xfrm>
          <a:prstGeom prst="rect">
            <a:avLst/>
          </a:prstGeom>
        </p:spPr>
      </p:pic>
      <p:pic>
        <p:nvPicPr>
          <p:cNvPr id="90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084427" y="2532831"/>
            <a:ext cx="5464997" cy="508769"/>
          </a:xfrm>
          <a:prstGeom prst="rect">
            <a:avLst/>
          </a:prstGeom>
        </p:spPr>
      </p:pic>
      <p:sp>
        <p:nvSpPr>
          <p:cNvPr id="91" name="Text 21"/>
          <p:cNvSpPr/>
          <p:nvPr/>
        </p:nvSpPr>
        <p:spPr>
          <a:xfrm>
            <a:off x="1245050" y="2653308"/>
            <a:ext cx="128016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SEP Direct API</a:t>
            </a:r>
            <a:endParaRPr lang="en-US" sz="1476" dirty="0"/>
          </a:p>
        </p:txBody>
      </p:sp>
      <p:pic>
        <p:nvPicPr>
          <p:cNvPr id="92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549423" y="2532831"/>
            <a:ext cx="1524140" cy="508769"/>
          </a:xfrm>
          <a:prstGeom prst="rect">
            <a:avLst/>
          </a:prstGeom>
        </p:spPr>
      </p:pic>
      <p:pic>
        <p:nvPicPr>
          <p:cNvPr id="93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644673" y="2656656"/>
            <a:ext cx="1333570" cy="267760"/>
          </a:xfrm>
          <a:prstGeom prst="rect">
            <a:avLst/>
          </a:prstGeom>
        </p:spPr>
      </p:pic>
      <p:pic>
        <p:nvPicPr>
          <p:cNvPr id="94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6725003" y="2710235"/>
            <a:ext cx="160656" cy="160660"/>
          </a:xfrm>
          <a:prstGeom prst="rect">
            <a:avLst/>
          </a:prstGeom>
        </p:spPr>
      </p:pic>
      <p:sp>
        <p:nvSpPr>
          <p:cNvPr id="95" name="Text 22"/>
          <p:cNvSpPr/>
          <p:nvPr/>
        </p:nvSpPr>
        <p:spPr>
          <a:xfrm>
            <a:off x="6912436" y="267005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6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073563" y="2532831"/>
            <a:ext cx="1524140" cy="508769"/>
          </a:xfrm>
          <a:prstGeom prst="rect">
            <a:avLst/>
          </a:prstGeom>
        </p:spPr>
      </p:pic>
      <p:pic>
        <p:nvPicPr>
          <p:cNvPr id="97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168813" y="2656656"/>
            <a:ext cx="1333570" cy="267760"/>
          </a:xfrm>
          <a:prstGeom prst="rect">
            <a:avLst/>
          </a:prstGeom>
        </p:spPr>
      </p:pic>
      <p:pic>
        <p:nvPicPr>
          <p:cNvPr id="98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8249143" y="2710235"/>
            <a:ext cx="160656" cy="160660"/>
          </a:xfrm>
          <a:prstGeom prst="rect">
            <a:avLst/>
          </a:prstGeom>
        </p:spPr>
      </p:pic>
      <p:sp>
        <p:nvSpPr>
          <p:cNvPr id="99" name="Text 23"/>
          <p:cNvSpPr/>
          <p:nvPr/>
        </p:nvSpPr>
        <p:spPr>
          <a:xfrm>
            <a:off x="8436576" y="267005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0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597703" y="2532831"/>
            <a:ext cx="1524140" cy="508769"/>
          </a:xfrm>
          <a:prstGeom prst="rect">
            <a:avLst/>
          </a:prstGeom>
        </p:spPr>
      </p:pic>
      <p:pic>
        <p:nvPicPr>
          <p:cNvPr id="101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692953" y="2656656"/>
            <a:ext cx="1333570" cy="267760"/>
          </a:xfrm>
          <a:prstGeom prst="rect">
            <a:avLst/>
          </a:prstGeom>
        </p:spPr>
      </p:pic>
      <p:pic>
        <p:nvPicPr>
          <p:cNvPr id="102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9773283" y="2710235"/>
            <a:ext cx="160656" cy="160660"/>
          </a:xfrm>
          <a:prstGeom prst="rect">
            <a:avLst/>
          </a:prstGeom>
        </p:spPr>
      </p:pic>
      <p:sp>
        <p:nvSpPr>
          <p:cNvPr id="103" name="Text 24"/>
          <p:cNvSpPr/>
          <p:nvPr/>
        </p:nvSpPr>
        <p:spPr>
          <a:xfrm>
            <a:off x="9960715" y="267005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4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121842" y="2532831"/>
            <a:ext cx="1524140" cy="508769"/>
          </a:xfrm>
          <a:prstGeom prst="rect">
            <a:avLst/>
          </a:prstGeom>
        </p:spPr>
      </p:pic>
      <p:pic>
        <p:nvPicPr>
          <p:cNvPr id="105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217092" y="2656656"/>
            <a:ext cx="1333570" cy="267760"/>
          </a:xfrm>
          <a:prstGeom prst="rect">
            <a:avLst/>
          </a:prstGeom>
        </p:spPr>
      </p:pic>
      <p:pic>
        <p:nvPicPr>
          <p:cNvPr id="106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1297422" y="2710235"/>
            <a:ext cx="160656" cy="160660"/>
          </a:xfrm>
          <a:prstGeom prst="rect">
            <a:avLst/>
          </a:prstGeom>
        </p:spPr>
      </p:pic>
      <p:sp>
        <p:nvSpPr>
          <p:cNvPr id="107" name="Text 25"/>
          <p:cNvSpPr/>
          <p:nvPr/>
        </p:nvSpPr>
        <p:spPr>
          <a:xfrm>
            <a:off x="11484855" y="267005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8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645982" y="2532831"/>
            <a:ext cx="1524140" cy="508769"/>
          </a:xfrm>
          <a:prstGeom prst="rect">
            <a:avLst/>
          </a:prstGeom>
        </p:spPr>
      </p:pic>
      <p:pic>
        <p:nvPicPr>
          <p:cNvPr id="109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741232" y="2656656"/>
            <a:ext cx="1333570" cy="267760"/>
          </a:xfrm>
          <a:prstGeom prst="rect">
            <a:avLst/>
          </a:prstGeom>
        </p:spPr>
      </p:pic>
      <p:pic>
        <p:nvPicPr>
          <p:cNvPr id="110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2821562" y="2710235"/>
            <a:ext cx="160656" cy="160660"/>
          </a:xfrm>
          <a:prstGeom prst="rect">
            <a:avLst/>
          </a:prstGeom>
        </p:spPr>
      </p:pic>
      <p:sp>
        <p:nvSpPr>
          <p:cNvPr id="111" name="Text 26"/>
          <p:cNvSpPr/>
          <p:nvPr/>
        </p:nvSpPr>
        <p:spPr>
          <a:xfrm>
            <a:off x="13008994" y="267005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2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170121" y="2532831"/>
            <a:ext cx="1524140" cy="508769"/>
          </a:xfrm>
          <a:prstGeom prst="rect">
            <a:avLst/>
          </a:prstGeom>
        </p:spPr>
      </p:pic>
      <p:pic>
        <p:nvPicPr>
          <p:cNvPr id="113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5694261" y="2532831"/>
            <a:ext cx="1509311" cy="508769"/>
          </a:xfrm>
          <a:prstGeom prst="rect">
            <a:avLst/>
          </a:prstGeom>
        </p:spPr>
      </p:pic>
      <p:pic>
        <p:nvPicPr>
          <p:cNvPr id="114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084427" y="3041600"/>
            <a:ext cx="16119145" cy="508769"/>
          </a:xfrm>
          <a:prstGeom prst="rect">
            <a:avLst/>
          </a:prstGeom>
        </p:spPr>
      </p:pic>
      <p:pic>
        <p:nvPicPr>
          <p:cNvPr id="115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084427" y="3041600"/>
            <a:ext cx="5464997" cy="508769"/>
          </a:xfrm>
          <a:prstGeom prst="rect">
            <a:avLst/>
          </a:prstGeom>
        </p:spPr>
      </p:pic>
      <p:sp>
        <p:nvSpPr>
          <p:cNvPr id="116" name="Text 27"/>
          <p:cNvSpPr/>
          <p:nvPr/>
        </p:nvSpPr>
        <p:spPr>
          <a:xfrm>
            <a:off x="1245050" y="3162077"/>
            <a:ext cx="112014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GCommerce</a:t>
            </a:r>
            <a:endParaRPr lang="en-US" sz="1476" dirty="0"/>
          </a:p>
        </p:txBody>
      </p:sp>
      <p:pic>
        <p:nvPicPr>
          <p:cNvPr id="117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6549423" y="3041600"/>
            <a:ext cx="1524140" cy="508769"/>
          </a:xfrm>
          <a:prstGeom prst="rect">
            <a:avLst/>
          </a:prstGeom>
        </p:spPr>
      </p:pic>
      <p:pic>
        <p:nvPicPr>
          <p:cNvPr id="118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6644673" y="3165425"/>
            <a:ext cx="1333570" cy="267760"/>
          </a:xfrm>
          <a:prstGeom prst="rect">
            <a:avLst/>
          </a:prstGeom>
        </p:spPr>
      </p:pic>
      <p:pic>
        <p:nvPicPr>
          <p:cNvPr id="119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6725003" y="3219004"/>
            <a:ext cx="160656" cy="160660"/>
          </a:xfrm>
          <a:prstGeom prst="rect">
            <a:avLst/>
          </a:prstGeom>
        </p:spPr>
      </p:pic>
      <p:sp>
        <p:nvSpPr>
          <p:cNvPr id="120" name="Text 28"/>
          <p:cNvSpPr/>
          <p:nvPr/>
        </p:nvSpPr>
        <p:spPr>
          <a:xfrm>
            <a:off x="6912436" y="317882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1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8073563" y="3041600"/>
            <a:ext cx="1524140" cy="508769"/>
          </a:xfrm>
          <a:prstGeom prst="rect">
            <a:avLst/>
          </a:prstGeom>
        </p:spPr>
      </p:pic>
      <p:pic>
        <p:nvPicPr>
          <p:cNvPr id="122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8168813" y="3165425"/>
            <a:ext cx="1333570" cy="267760"/>
          </a:xfrm>
          <a:prstGeom prst="rect">
            <a:avLst/>
          </a:prstGeom>
        </p:spPr>
      </p:pic>
      <p:pic>
        <p:nvPicPr>
          <p:cNvPr id="123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8249143" y="3219004"/>
            <a:ext cx="160656" cy="160660"/>
          </a:xfrm>
          <a:prstGeom prst="rect">
            <a:avLst/>
          </a:prstGeom>
        </p:spPr>
      </p:pic>
      <p:sp>
        <p:nvSpPr>
          <p:cNvPr id="124" name="Text 29"/>
          <p:cNvSpPr/>
          <p:nvPr/>
        </p:nvSpPr>
        <p:spPr>
          <a:xfrm>
            <a:off x="8436576" y="317882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5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9597703" y="3041600"/>
            <a:ext cx="1524140" cy="508769"/>
          </a:xfrm>
          <a:prstGeom prst="rect">
            <a:avLst/>
          </a:prstGeom>
        </p:spPr>
      </p:pic>
      <p:pic>
        <p:nvPicPr>
          <p:cNvPr id="126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9692953" y="3165425"/>
            <a:ext cx="1333570" cy="267760"/>
          </a:xfrm>
          <a:prstGeom prst="rect">
            <a:avLst/>
          </a:prstGeom>
        </p:spPr>
      </p:pic>
      <p:pic>
        <p:nvPicPr>
          <p:cNvPr id="127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9773283" y="3219004"/>
            <a:ext cx="160656" cy="160660"/>
          </a:xfrm>
          <a:prstGeom prst="rect">
            <a:avLst/>
          </a:prstGeom>
        </p:spPr>
      </p:pic>
      <p:sp>
        <p:nvSpPr>
          <p:cNvPr id="128" name="Text 30"/>
          <p:cNvSpPr/>
          <p:nvPr/>
        </p:nvSpPr>
        <p:spPr>
          <a:xfrm>
            <a:off x="9960715" y="317882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9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11121842" y="3041600"/>
            <a:ext cx="1524140" cy="508769"/>
          </a:xfrm>
          <a:prstGeom prst="rect">
            <a:avLst/>
          </a:prstGeom>
        </p:spPr>
      </p:pic>
      <p:pic>
        <p:nvPicPr>
          <p:cNvPr id="130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11217092" y="3165425"/>
            <a:ext cx="1333570" cy="267760"/>
          </a:xfrm>
          <a:prstGeom prst="rect">
            <a:avLst/>
          </a:prstGeom>
        </p:spPr>
      </p:pic>
      <p:pic>
        <p:nvPicPr>
          <p:cNvPr id="131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11297422" y="3219004"/>
            <a:ext cx="160656" cy="160660"/>
          </a:xfrm>
          <a:prstGeom prst="rect">
            <a:avLst/>
          </a:prstGeom>
        </p:spPr>
      </p:pic>
      <p:sp>
        <p:nvSpPr>
          <p:cNvPr id="132" name="Text 31"/>
          <p:cNvSpPr/>
          <p:nvPr/>
        </p:nvSpPr>
        <p:spPr>
          <a:xfrm>
            <a:off x="11484855" y="317882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3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2645982" y="3041600"/>
            <a:ext cx="1524140" cy="508769"/>
          </a:xfrm>
          <a:prstGeom prst="rect">
            <a:avLst/>
          </a:prstGeom>
        </p:spPr>
      </p:pic>
      <p:pic>
        <p:nvPicPr>
          <p:cNvPr id="134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2741232" y="3165425"/>
            <a:ext cx="1333570" cy="267760"/>
          </a:xfrm>
          <a:prstGeom prst="rect">
            <a:avLst/>
          </a:prstGeom>
        </p:spPr>
      </p:pic>
      <p:pic>
        <p:nvPicPr>
          <p:cNvPr id="135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2821562" y="3219004"/>
            <a:ext cx="160656" cy="160660"/>
          </a:xfrm>
          <a:prstGeom prst="rect">
            <a:avLst/>
          </a:prstGeom>
        </p:spPr>
      </p:pic>
      <p:sp>
        <p:nvSpPr>
          <p:cNvPr id="136" name="Text 32"/>
          <p:cNvSpPr/>
          <p:nvPr/>
        </p:nvSpPr>
        <p:spPr>
          <a:xfrm>
            <a:off x="13008994" y="317882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7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4170121" y="3041600"/>
            <a:ext cx="1524140" cy="508769"/>
          </a:xfrm>
          <a:prstGeom prst="rect">
            <a:avLst/>
          </a:prstGeom>
        </p:spPr>
      </p:pic>
      <p:pic>
        <p:nvPicPr>
          <p:cNvPr id="138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5694261" y="3041600"/>
            <a:ext cx="1509311" cy="508769"/>
          </a:xfrm>
          <a:prstGeom prst="rect">
            <a:avLst/>
          </a:prstGeom>
        </p:spPr>
      </p:pic>
      <p:pic>
        <p:nvPicPr>
          <p:cNvPr id="139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084427" y="3550369"/>
            <a:ext cx="16119145" cy="495323"/>
          </a:xfrm>
          <a:prstGeom prst="rect">
            <a:avLst/>
          </a:prstGeom>
        </p:spPr>
      </p:pic>
      <p:pic>
        <p:nvPicPr>
          <p:cNvPr id="140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084427" y="3550369"/>
            <a:ext cx="5464997" cy="495323"/>
          </a:xfrm>
          <a:prstGeom prst="rect">
            <a:avLst/>
          </a:prstGeom>
        </p:spPr>
      </p:pic>
      <p:sp>
        <p:nvSpPr>
          <p:cNvPr id="141" name="Text 33"/>
          <p:cNvSpPr/>
          <p:nvPr/>
        </p:nvSpPr>
        <p:spPr>
          <a:xfrm>
            <a:off x="1245050" y="3670846"/>
            <a:ext cx="223027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MOTO (Virtual Terminal)</a:t>
            </a:r>
            <a:endParaRPr lang="en-US" sz="1476" dirty="0"/>
          </a:p>
        </p:txBody>
      </p:sp>
      <p:pic>
        <p:nvPicPr>
          <p:cNvPr id="142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6549423" y="3550369"/>
            <a:ext cx="1524140" cy="495323"/>
          </a:xfrm>
          <a:prstGeom prst="rect">
            <a:avLst/>
          </a:prstGeom>
        </p:spPr>
      </p:pic>
      <p:pic>
        <p:nvPicPr>
          <p:cNvPr id="143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6644673" y="3674194"/>
            <a:ext cx="1333570" cy="267760"/>
          </a:xfrm>
          <a:prstGeom prst="rect">
            <a:avLst/>
          </a:prstGeom>
        </p:spPr>
      </p:pic>
      <p:pic>
        <p:nvPicPr>
          <p:cNvPr id="144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6725003" y="3727772"/>
            <a:ext cx="160656" cy="160660"/>
          </a:xfrm>
          <a:prstGeom prst="rect">
            <a:avLst/>
          </a:prstGeom>
        </p:spPr>
      </p:pic>
      <p:sp>
        <p:nvSpPr>
          <p:cNvPr id="145" name="Text 34"/>
          <p:cNvSpPr/>
          <p:nvPr/>
        </p:nvSpPr>
        <p:spPr>
          <a:xfrm>
            <a:off x="6912436" y="368758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6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8073563" y="3550369"/>
            <a:ext cx="1524140" cy="495323"/>
          </a:xfrm>
          <a:prstGeom prst="rect">
            <a:avLst/>
          </a:prstGeom>
        </p:spPr>
      </p:pic>
      <p:pic>
        <p:nvPicPr>
          <p:cNvPr id="147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8168813" y="3674194"/>
            <a:ext cx="1333570" cy="267760"/>
          </a:xfrm>
          <a:prstGeom prst="rect">
            <a:avLst/>
          </a:prstGeom>
        </p:spPr>
      </p:pic>
      <p:pic>
        <p:nvPicPr>
          <p:cNvPr id="148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8249143" y="3727772"/>
            <a:ext cx="160656" cy="160660"/>
          </a:xfrm>
          <a:prstGeom prst="rect">
            <a:avLst/>
          </a:prstGeom>
        </p:spPr>
      </p:pic>
      <p:sp>
        <p:nvSpPr>
          <p:cNvPr id="149" name="Text 35"/>
          <p:cNvSpPr/>
          <p:nvPr/>
        </p:nvSpPr>
        <p:spPr>
          <a:xfrm>
            <a:off x="8436576" y="368758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0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9597703" y="3550369"/>
            <a:ext cx="1524140" cy="495323"/>
          </a:xfrm>
          <a:prstGeom prst="rect">
            <a:avLst/>
          </a:prstGeom>
        </p:spPr>
      </p:pic>
      <p:pic>
        <p:nvPicPr>
          <p:cNvPr id="151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9692953" y="3674194"/>
            <a:ext cx="1333570" cy="267760"/>
          </a:xfrm>
          <a:prstGeom prst="rect">
            <a:avLst/>
          </a:prstGeom>
        </p:spPr>
      </p:pic>
      <p:pic>
        <p:nvPicPr>
          <p:cNvPr id="152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9773283" y="3727772"/>
            <a:ext cx="160656" cy="160660"/>
          </a:xfrm>
          <a:prstGeom prst="rect">
            <a:avLst/>
          </a:prstGeom>
        </p:spPr>
      </p:pic>
      <p:sp>
        <p:nvSpPr>
          <p:cNvPr id="153" name="Text 36"/>
          <p:cNvSpPr/>
          <p:nvPr/>
        </p:nvSpPr>
        <p:spPr>
          <a:xfrm>
            <a:off x="9960715" y="368758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4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11121842" y="3550369"/>
            <a:ext cx="1524140" cy="495323"/>
          </a:xfrm>
          <a:prstGeom prst="rect">
            <a:avLst/>
          </a:prstGeom>
        </p:spPr>
      </p:pic>
      <p:pic>
        <p:nvPicPr>
          <p:cNvPr id="155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11217092" y="3674194"/>
            <a:ext cx="1333570" cy="267760"/>
          </a:xfrm>
          <a:prstGeom prst="rect">
            <a:avLst/>
          </a:prstGeom>
        </p:spPr>
      </p:pic>
      <p:pic>
        <p:nvPicPr>
          <p:cNvPr id="156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11297422" y="3727772"/>
            <a:ext cx="160656" cy="160660"/>
          </a:xfrm>
          <a:prstGeom prst="rect">
            <a:avLst/>
          </a:prstGeom>
        </p:spPr>
      </p:pic>
      <p:sp>
        <p:nvSpPr>
          <p:cNvPr id="157" name="Text 37"/>
          <p:cNvSpPr/>
          <p:nvPr/>
        </p:nvSpPr>
        <p:spPr>
          <a:xfrm>
            <a:off x="11484855" y="368758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8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12645982" y="3550369"/>
            <a:ext cx="1524140" cy="495323"/>
          </a:xfrm>
          <a:prstGeom prst="rect">
            <a:avLst/>
          </a:prstGeom>
        </p:spPr>
      </p:pic>
      <p:pic>
        <p:nvPicPr>
          <p:cNvPr id="159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12741232" y="3674194"/>
            <a:ext cx="1333570" cy="267760"/>
          </a:xfrm>
          <a:prstGeom prst="rect">
            <a:avLst/>
          </a:prstGeom>
        </p:spPr>
      </p:pic>
      <p:pic>
        <p:nvPicPr>
          <p:cNvPr id="160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12821562" y="3727772"/>
            <a:ext cx="160656" cy="160660"/>
          </a:xfrm>
          <a:prstGeom prst="rect">
            <a:avLst/>
          </a:prstGeom>
        </p:spPr>
      </p:pic>
      <p:sp>
        <p:nvSpPr>
          <p:cNvPr id="161" name="Text 38"/>
          <p:cNvSpPr/>
          <p:nvPr/>
        </p:nvSpPr>
        <p:spPr>
          <a:xfrm>
            <a:off x="13008994" y="368758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2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14170121" y="3550369"/>
            <a:ext cx="1524140" cy="495323"/>
          </a:xfrm>
          <a:prstGeom prst="rect">
            <a:avLst/>
          </a:prstGeom>
        </p:spPr>
      </p:pic>
      <p:pic>
        <p:nvPicPr>
          <p:cNvPr id="163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5694261" y="3550369"/>
            <a:ext cx="1509311" cy="49532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2026-07-06T14:04:19Z</dcterms:created>
  <dcterms:modified xsi:type="dcterms:W3CDTF">2026-07-06T14:04:19Z</dcterms:modified>
</cp:coreProperties>
</file>