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slideLayout" Target="../slideLayouts/slideLayout1.xml"/><Relationship Id="rId25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image" Target="../media/image-4-309.png"/><Relationship Id="rId310" Type="http://schemas.openxmlformats.org/officeDocument/2006/relationships/image" Target="../media/image-4-310.png"/><Relationship Id="rId311" Type="http://schemas.openxmlformats.org/officeDocument/2006/relationships/image" Target="../media/image-4-311.png"/><Relationship Id="rId312" Type="http://schemas.openxmlformats.org/officeDocument/2006/relationships/image" Target="../media/image-4-312.png"/><Relationship Id="rId313" Type="http://schemas.openxmlformats.org/officeDocument/2006/relationships/image" Target="../media/image-4-313.png"/><Relationship Id="rId314" Type="http://schemas.openxmlformats.org/officeDocument/2006/relationships/image" Target="../media/image-4-314.png"/><Relationship Id="rId315" Type="http://schemas.openxmlformats.org/officeDocument/2006/relationships/slideLayout" Target="../slideLayouts/slideLayout1.xml"/><Relationship Id="rId31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image" Target="../media/image-5-111.png"/><Relationship Id="rId112" Type="http://schemas.openxmlformats.org/officeDocument/2006/relationships/image" Target="../media/image-5-112.png"/><Relationship Id="rId113" Type="http://schemas.openxmlformats.org/officeDocument/2006/relationships/image" Target="../media/image-5-113.png"/><Relationship Id="rId114" Type="http://schemas.openxmlformats.org/officeDocument/2006/relationships/image" Target="../media/image-5-114.png"/><Relationship Id="rId115" Type="http://schemas.openxmlformats.org/officeDocument/2006/relationships/image" Target="../media/image-5-115.png"/><Relationship Id="rId116" Type="http://schemas.openxmlformats.org/officeDocument/2006/relationships/image" Target="../media/image-5-116.png"/><Relationship Id="rId117" Type="http://schemas.openxmlformats.org/officeDocument/2006/relationships/image" Target="../media/image-5-117.png"/><Relationship Id="rId118" Type="http://schemas.openxmlformats.org/officeDocument/2006/relationships/image" Target="../media/image-5-118.png"/><Relationship Id="rId119" Type="http://schemas.openxmlformats.org/officeDocument/2006/relationships/image" Target="../media/image-5-119.png"/><Relationship Id="rId120" Type="http://schemas.openxmlformats.org/officeDocument/2006/relationships/image" Target="../media/image-5-120.png"/><Relationship Id="rId121" Type="http://schemas.openxmlformats.org/officeDocument/2006/relationships/image" Target="../media/image-5-121.png"/><Relationship Id="rId122" Type="http://schemas.openxmlformats.org/officeDocument/2006/relationships/image" Target="../media/image-5-122.png"/><Relationship Id="rId123" Type="http://schemas.openxmlformats.org/officeDocument/2006/relationships/image" Target="../media/image-5-123.png"/><Relationship Id="rId124" Type="http://schemas.openxmlformats.org/officeDocument/2006/relationships/image" Target="../media/image-5-124.png"/><Relationship Id="rId125" Type="http://schemas.openxmlformats.org/officeDocument/2006/relationships/image" Target="../media/image-5-125.png"/><Relationship Id="rId126" Type="http://schemas.openxmlformats.org/officeDocument/2006/relationships/slideLayout" Target="../slideLayouts/slideLayout1.xml"/><Relationship Id="rId12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image" Target="../media/image-6-40.png"/><Relationship Id="rId41" Type="http://schemas.openxmlformats.org/officeDocument/2006/relationships/image" Target="../media/image-6-41.png"/><Relationship Id="rId42" Type="http://schemas.openxmlformats.org/officeDocument/2006/relationships/image" Target="../media/image-6-42.png"/><Relationship Id="rId43" Type="http://schemas.openxmlformats.org/officeDocument/2006/relationships/image" Target="../media/image-6-43.png"/><Relationship Id="rId44" Type="http://schemas.openxmlformats.org/officeDocument/2006/relationships/image" Target="../media/image-6-44.png"/><Relationship Id="rId45" Type="http://schemas.openxmlformats.org/officeDocument/2006/relationships/image" Target="../media/image-6-45.png"/><Relationship Id="rId46" Type="http://schemas.openxmlformats.org/officeDocument/2006/relationships/image" Target="../media/image-6-46.png"/><Relationship Id="rId47" Type="http://schemas.openxmlformats.org/officeDocument/2006/relationships/image" Target="../media/image-6-47.png"/><Relationship Id="rId48" Type="http://schemas.openxmlformats.org/officeDocument/2006/relationships/image" Target="../media/image-6-48.png"/><Relationship Id="rId49" Type="http://schemas.openxmlformats.org/officeDocument/2006/relationships/image" Target="../media/image-6-49.png"/><Relationship Id="rId50" Type="http://schemas.openxmlformats.org/officeDocument/2006/relationships/image" Target="../media/image-6-50.png"/><Relationship Id="rId51" Type="http://schemas.openxmlformats.org/officeDocument/2006/relationships/image" Target="../media/image-6-51.png"/><Relationship Id="rId52" Type="http://schemas.openxmlformats.org/officeDocument/2006/relationships/image" Target="../media/image-6-52.png"/><Relationship Id="rId53" Type="http://schemas.openxmlformats.org/officeDocument/2006/relationships/image" Target="../media/image-6-53.png"/><Relationship Id="rId54" Type="http://schemas.openxmlformats.org/officeDocument/2006/relationships/image" Target="../media/image-6-54.png"/><Relationship Id="rId55" Type="http://schemas.openxmlformats.org/officeDocument/2006/relationships/image" Target="../media/image-6-55.png"/><Relationship Id="rId56" Type="http://schemas.openxmlformats.org/officeDocument/2006/relationships/image" Target="../media/image-6-56.png"/><Relationship Id="rId57" Type="http://schemas.openxmlformats.org/officeDocument/2006/relationships/image" Target="../media/image-6-57.png"/><Relationship Id="rId58" Type="http://schemas.openxmlformats.org/officeDocument/2006/relationships/image" Target="../media/image-6-58.png"/><Relationship Id="rId59" Type="http://schemas.openxmlformats.org/officeDocument/2006/relationships/image" Target="../media/image-6-59.png"/><Relationship Id="rId60" Type="http://schemas.openxmlformats.org/officeDocument/2006/relationships/image" Target="../media/image-6-60.png"/><Relationship Id="rId61" Type="http://schemas.openxmlformats.org/officeDocument/2006/relationships/image" Target="../media/image-6-61.png"/><Relationship Id="rId62" Type="http://schemas.openxmlformats.org/officeDocument/2006/relationships/image" Target="../media/image-6-62.png"/><Relationship Id="rId63" Type="http://schemas.openxmlformats.org/officeDocument/2006/relationships/image" Target="../media/image-6-63.png"/><Relationship Id="rId64" Type="http://schemas.openxmlformats.org/officeDocument/2006/relationships/image" Target="../media/image-6-64.png"/><Relationship Id="rId65" Type="http://schemas.openxmlformats.org/officeDocument/2006/relationships/image" Target="../media/image-6-65.png"/><Relationship Id="rId66" Type="http://schemas.openxmlformats.org/officeDocument/2006/relationships/image" Target="../media/image-6-66.png"/><Relationship Id="rId67" Type="http://schemas.openxmlformats.org/officeDocument/2006/relationships/image" Target="../media/image-6-67.png"/><Relationship Id="rId68" Type="http://schemas.openxmlformats.org/officeDocument/2006/relationships/image" Target="../media/image-6-68.png"/><Relationship Id="rId69" Type="http://schemas.openxmlformats.org/officeDocument/2006/relationships/image" Target="../media/image-6-69.png"/><Relationship Id="rId70" Type="http://schemas.openxmlformats.org/officeDocument/2006/relationships/image" Target="../media/image-6-70.png"/><Relationship Id="rId71" Type="http://schemas.openxmlformats.org/officeDocument/2006/relationships/image" Target="../media/image-6-71.png"/><Relationship Id="rId72" Type="http://schemas.openxmlformats.org/officeDocument/2006/relationships/image" Target="../media/image-6-72.png"/><Relationship Id="rId73" Type="http://schemas.openxmlformats.org/officeDocument/2006/relationships/image" Target="../media/image-6-73.png"/><Relationship Id="rId74" Type="http://schemas.openxmlformats.org/officeDocument/2006/relationships/image" Target="../media/image-6-74.png"/><Relationship Id="rId75" Type="http://schemas.openxmlformats.org/officeDocument/2006/relationships/image" Target="../media/image-6-75.png"/><Relationship Id="rId76" Type="http://schemas.openxmlformats.org/officeDocument/2006/relationships/image" Target="../media/image-6-76.png"/><Relationship Id="rId77" Type="http://schemas.openxmlformats.org/officeDocument/2006/relationships/image" Target="../media/image-6-77.png"/><Relationship Id="rId78" Type="http://schemas.openxmlformats.org/officeDocument/2006/relationships/image" Target="../media/image-6-78.png"/><Relationship Id="rId79" Type="http://schemas.openxmlformats.org/officeDocument/2006/relationships/image" Target="../media/image-6-79.png"/><Relationship Id="rId80" Type="http://schemas.openxmlformats.org/officeDocument/2006/relationships/image" Target="../media/image-6-80.png"/><Relationship Id="rId81" Type="http://schemas.openxmlformats.org/officeDocument/2006/relationships/image" Target="../media/image-6-81.png"/><Relationship Id="rId82" Type="http://schemas.openxmlformats.org/officeDocument/2006/relationships/image" Target="../media/image-6-82.png"/><Relationship Id="rId83" Type="http://schemas.openxmlformats.org/officeDocument/2006/relationships/image" Target="../media/image-6-83.png"/><Relationship Id="rId84" Type="http://schemas.openxmlformats.org/officeDocument/2006/relationships/image" Target="../media/image-6-84.png"/><Relationship Id="rId85" Type="http://schemas.openxmlformats.org/officeDocument/2006/relationships/image" Target="../media/image-6-85.png"/><Relationship Id="rId86" Type="http://schemas.openxmlformats.org/officeDocument/2006/relationships/image" Target="../media/image-6-86.png"/><Relationship Id="rId87" Type="http://schemas.openxmlformats.org/officeDocument/2006/relationships/image" Target="../media/image-6-87.png"/><Relationship Id="rId88" Type="http://schemas.openxmlformats.org/officeDocument/2006/relationships/image" Target="../media/image-6-88.png"/><Relationship Id="rId89" Type="http://schemas.openxmlformats.org/officeDocument/2006/relationships/image" Target="../media/image-6-89.png"/><Relationship Id="rId90" Type="http://schemas.openxmlformats.org/officeDocument/2006/relationships/image" Target="../media/image-6-90.png"/><Relationship Id="rId91" Type="http://schemas.openxmlformats.org/officeDocument/2006/relationships/image" Target="../media/image-6-91.png"/><Relationship Id="rId92" Type="http://schemas.openxmlformats.org/officeDocument/2006/relationships/image" Target="../media/image-6-92.png"/><Relationship Id="rId93" Type="http://schemas.openxmlformats.org/officeDocument/2006/relationships/image" Target="../media/image-6-93.png"/><Relationship Id="rId94" Type="http://schemas.openxmlformats.org/officeDocument/2006/relationships/image" Target="../media/image-6-94.png"/><Relationship Id="rId95" Type="http://schemas.openxmlformats.org/officeDocument/2006/relationships/image" Target="../media/image-6-95.png"/><Relationship Id="rId96" Type="http://schemas.openxmlformats.org/officeDocument/2006/relationships/image" Target="../media/image-6-96.png"/><Relationship Id="rId97" Type="http://schemas.openxmlformats.org/officeDocument/2006/relationships/image" Target="../media/image-6-97.png"/><Relationship Id="rId98" Type="http://schemas.openxmlformats.org/officeDocument/2006/relationships/image" Target="../media/image-6-98.png"/><Relationship Id="rId99" Type="http://schemas.openxmlformats.org/officeDocument/2006/relationships/image" Target="../media/image-6-99.png"/><Relationship Id="rId100" Type="http://schemas.openxmlformats.org/officeDocument/2006/relationships/image" Target="../media/image-6-100.png"/><Relationship Id="rId101" Type="http://schemas.openxmlformats.org/officeDocument/2006/relationships/image" Target="../media/image-6-101.png"/><Relationship Id="rId102" Type="http://schemas.openxmlformats.org/officeDocument/2006/relationships/image" Target="../media/image-6-102.png"/><Relationship Id="rId103" Type="http://schemas.openxmlformats.org/officeDocument/2006/relationships/image" Target="../media/image-6-103.png"/><Relationship Id="rId104" Type="http://schemas.openxmlformats.org/officeDocument/2006/relationships/image" Target="../media/image-6-104.png"/><Relationship Id="rId105" Type="http://schemas.openxmlformats.org/officeDocument/2006/relationships/image" Target="../media/image-6-105.png"/><Relationship Id="rId106" Type="http://schemas.openxmlformats.org/officeDocument/2006/relationships/image" Target="../media/image-6-106.png"/><Relationship Id="rId107" Type="http://schemas.openxmlformats.org/officeDocument/2006/relationships/image" Target="../media/image-6-107.png"/><Relationship Id="rId108" Type="http://schemas.openxmlformats.org/officeDocument/2006/relationships/image" Target="../media/image-6-108.png"/><Relationship Id="rId109" Type="http://schemas.openxmlformats.org/officeDocument/2006/relationships/image" Target="../media/image-6-109.png"/><Relationship Id="rId110" Type="http://schemas.openxmlformats.org/officeDocument/2006/relationships/image" Target="../media/image-6-110.png"/><Relationship Id="rId111" Type="http://schemas.openxmlformats.org/officeDocument/2006/relationships/image" Target="../media/image-6-111.png"/><Relationship Id="rId112" Type="http://schemas.openxmlformats.org/officeDocument/2006/relationships/image" Target="../media/image-6-112.png"/><Relationship Id="rId113" Type="http://schemas.openxmlformats.org/officeDocument/2006/relationships/image" Target="../media/image-6-113.png"/><Relationship Id="rId114" Type="http://schemas.openxmlformats.org/officeDocument/2006/relationships/image" Target="../media/image-6-114.png"/><Relationship Id="rId115" Type="http://schemas.openxmlformats.org/officeDocument/2006/relationships/image" Target="../media/image-6-115.png"/><Relationship Id="rId116" Type="http://schemas.openxmlformats.org/officeDocument/2006/relationships/image" Target="../media/image-6-116.png"/><Relationship Id="rId117" Type="http://schemas.openxmlformats.org/officeDocument/2006/relationships/image" Target="../media/image-6-117.png"/><Relationship Id="rId118" Type="http://schemas.openxmlformats.org/officeDocument/2006/relationships/image" Target="../media/image-6-118.png"/><Relationship Id="rId119" Type="http://schemas.openxmlformats.org/officeDocument/2006/relationships/image" Target="../media/image-6-119.png"/><Relationship Id="rId120" Type="http://schemas.openxmlformats.org/officeDocument/2006/relationships/image" Target="../media/image-6-120.png"/><Relationship Id="rId121" Type="http://schemas.openxmlformats.org/officeDocument/2006/relationships/image" Target="../media/image-6-121.png"/><Relationship Id="rId122" Type="http://schemas.openxmlformats.org/officeDocument/2006/relationships/image" Target="../media/image-6-122.png"/><Relationship Id="rId123" Type="http://schemas.openxmlformats.org/officeDocument/2006/relationships/image" Target="../media/image-6-123.png"/><Relationship Id="rId124" Type="http://schemas.openxmlformats.org/officeDocument/2006/relationships/image" Target="../media/image-6-124.png"/><Relationship Id="rId125" Type="http://schemas.openxmlformats.org/officeDocument/2006/relationships/image" Target="../media/image-6-125.png"/><Relationship Id="rId126" Type="http://schemas.openxmlformats.org/officeDocument/2006/relationships/image" Target="../media/image-6-126.png"/><Relationship Id="rId127" Type="http://schemas.openxmlformats.org/officeDocument/2006/relationships/image" Target="../media/image-6-127.png"/><Relationship Id="rId128" Type="http://schemas.openxmlformats.org/officeDocument/2006/relationships/image" Target="../media/image-6-128.png"/><Relationship Id="rId129" Type="http://schemas.openxmlformats.org/officeDocument/2006/relationships/image" Target="../media/image-6-129.png"/><Relationship Id="rId130" Type="http://schemas.openxmlformats.org/officeDocument/2006/relationships/image" Target="../media/image-6-130.png"/><Relationship Id="rId131" Type="http://schemas.openxmlformats.org/officeDocument/2006/relationships/image" Target="../media/image-6-131.png"/><Relationship Id="rId132" Type="http://schemas.openxmlformats.org/officeDocument/2006/relationships/image" Target="../media/image-6-132.png"/><Relationship Id="rId133" Type="http://schemas.openxmlformats.org/officeDocument/2006/relationships/image" Target="../media/image-6-133.png"/><Relationship Id="rId134" Type="http://schemas.openxmlformats.org/officeDocument/2006/relationships/image" Target="../media/image-6-134.png"/><Relationship Id="rId135" Type="http://schemas.openxmlformats.org/officeDocument/2006/relationships/image" Target="../media/image-6-135.png"/><Relationship Id="rId136" Type="http://schemas.openxmlformats.org/officeDocument/2006/relationships/image" Target="../media/image-6-136.png"/><Relationship Id="rId137" Type="http://schemas.openxmlformats.org/officeDocument/2006/relationships/image" Target="../media/image-6-137.png"/><Relationship Id="rId138" Type="http://schemas.openxmlformats.org/officeDocument/2006/relationships/image" Target="../media/image-6-138.png"/><Relationship Id="rId139" Type="http://schemas.openxmlformats.org/officeDocument/2006/relationships/image" Target="../media/image-6-139.png"/><Relationship Id="rId140" Type="http://schemas.openxmlformats.org/officeDocument/2006/relationships/image" Target="../media/image-6-140.png"/><Relationship Id="rId141" Type="http://schemas.openxmlformats.org/officeDocument/2006/relationships/image" Target="../media/image-6-141.png"/><Relationship Id="rId142" Type="http://schemas.openxmlformats.org/officeDocument/2006/relationships/image" Target="../media/image-6-142.png"/><Relationship Id="rId143" Type="http://schemas.openxmlformats.org/officeDocument/2006/relationships/image" Target="../media/image-6-143.png"/><Relationship Id="rId144" Type="http://schemas.openxmlformats.org/officeDocument/2006/relationships/image" Target="../media/image-6-144.png"/><Relationship Id="rId145" Type="http://schemas.openxmlformats.org/officeDocument/2006/relationships/image" Target="../media/image-6-145.png"/><Relationship Id="rId146" Type="http://schemas.openxmlformats.org/officeDocument/2006/relationships/image" Target="../media/image-6-146.png"/><Relationship Id="rId147" Type="http://schemas.openxmlformats.org/officeDocument/2006/relationships/image" Target="../media/image-6-147.png"/><Relationship Id="rId148" Type="http://schemas.openxmlformats.org/officeDocument/2006/relationships/image" Target="../media/image-6-148.png"/><Relationship Id="rId149" Type="http://schemas.openxmlformats.org/officeDocument/2006/relationships/image" Target="../media/image-6-149.png"/><Relationship Id="rId150" Type="http://schemas.openxmlformats.org/officeDocument/2006/relationships/image" Target="../media/image-6-150.png"/><Relationship Id="rId151" Type="http://schemas.openxmlformats.org/officeDocument/2006/relationships/image" Target="../media/image-6-151.png"/><Relationship Id="rId152" Type="http://schemas.openxmlformats.org/officeDocument/2006/relationships/image" Target="../media/image-6-152.png"/><Relationship Id="rId153" Type="http://schemas.openxmlformats.org/officeDocument/2006/relationships/image" Target="../media/image-6-153.png"/><Relationship Id="rId154" Type="http://schemas.openxmlformats.org/officeDocument/2006/relationships/image" Target="../media/image-6-154.png"/><Relationship Id="rId155" Type="http://schemas.openxmlformats.org/officeDocument/2006/relationships/image" Target="../media/image-6-155.png"/><Relationship Id="rId156" Type="http://schemas.openxmlformats.org/officeDocument/2006/relationships/image" Target="../media/image-6-156.png"/><Relationship Id="rId157" Type="http://schemas.openxmlformats.org/officeDocument/2006/relationships/image" Target="../media/image-6-157.png"/><Relationship Id="rId158" Type="http://schemas.openxmlformats.org/officeDocument/2006/relationships/image" Target="../media/image-6-158.png"/><Relationship Id="rId159" Type="http://schemas.openxmlformats.org/officeDocument/2006/relationships/image" Target="../media/image-6-159.png"/><Relationship Id="rId160" Type="http://schemas.openxmlformats.org/officeDocument/2006/relationships/image" Target="../media/image-6-160.png"/><Relationship Id="rId161" Type="http://schemas.openxmlformats.org/officeDocument/2006/relationships/image" Target="../media/image-6-161.png"/><Relationship Id="rId162" Type="http://schemas.openxmlformats.org/officeDocument/2006/relationships/image" Target="../media/image-6-162.png"/><Relationship Id="rId163" Type="http://schemas.openxmlformats.org/officeDocument/2006/relationships/image" Target="../media/image-6-163.png"/><Relationship Id="rId164" Type="http://schemas.openxmlformats.org/officeDocument/2006/relationships/image" Target="../media/image-6-164.png"/><Relationship Id="rId165" Type="http://schemas.openxmlformats.org/officeDocument/2006/relationships/image" Target="../media/image-6-165.png"/><Relationship Id="rId166" Type="http://schemas.openxmlformats.org/officeDocument/2006/relationships/image" Target="../media/image-6-166.png"/><Relationship Id="rId167" Type="http://schemas.openxmlformats.org/officeDocument/2006/relationships/image" Target="../media/image-6-167.png"/><Relationship Id="rId168" Type="http://schemas.openxmlformats.org/officeDocument/2006/relationships/image" Target="../media/image-6-168.png"/><Relationship Id="rId169" Type="http://schemas.openxmlformats.org/officeDocument/2006/relationships/image" Target="../media/image-6-169.png"/><Relationship Id="rId170" Type="http://schemas.openxmlformats.org/officeDocument/2006/relationships/image" Target="../media/image-6-170.png"/><Relationship Id="rId171" Type="http://schemas.openxmlformats.org/officeDocument/2006/relationships/image" Target="../media/image-6-171.png"/><Relationship Id="rId172" Type="http://schemas.openxmlformats.org/officeDocument/2006/relationships/image" Target="../media/image-6-172.png"/><Relationship Id="rId173" Type="http://schemas.openxmlformats.org/officeDocument/2006/relationships/image" Target="../media/image-6-173.png"/><Relationship Id="rId174" Type="http://schemas.openxmlformats.org/officeDocument/2006/relationships/image" Target="../media/image-6-174.png"/><Relationship Id="rId175" Type="http://schemas.openxmlformats.org/officeDocument/2006/relationships/image" Target="../media/image-6-175.png"/><Relationship Id="rId176" Type="http://schemas.openxmlformats.org/officeDocument/2006/relationships/image" Target="../media/image-6-176.png"/><Relationship Id="rId177" Type="http://schemas.openxmlformats.org/officeDocument/2006/relationships/image" Target="../media/image-6-177.png"/><Relationship Id="rId178" Type="http://schemas.openxmlformats.org/officeDocument/2006/relationships/image" Target="../media/image-6-178.png"/><Relationship Id="rId179" Type="http://schemas.openxmlformats.org/officeDocument/2006/relationships/image" Target="../media/image-6-179.png"/><Relationship Id="rId180" Type="http://schemas.openxmlformats.org/officeDocument/2006/relationships/image" Target="../media/image-6-180.png"/><Relationship Id="rId181" Type="http://schemas.openxmlformats.org/officeDocument/2006/relationships/image" Target="../media/image-6-181.png"/><Relationship Id="rId182" Type="http://schemas.openxmlformats.org/officeDocument/2006/relationships/image" Target="../media/image-6-182.png"/><Relationship Id="rId183" Type="http://schemas.openxmlformats.org/officeDocument/2006/relationships/image" Target="../media/image-6-183.png"/><Relationship Id="rId184" Type="http://schemas.openxmlformats.org/officeDocument/2006/relationships/image" Target="../media/image-6-184.png"/><Relationship Id="rId185" Type="http://schemas.openxmlformats.org/officeDocument/2006/relationships/image" Target="../media/image-6-185.png"/><Relationship Id="rId186" Type="http://schemas.openxmlformats.org/officeDocument/2006/relationships/image" Target="../media/image-6-186.png"/><Relationship Id="rId187" Type="http://schemas.openxmlformats.org/officeDocument/2006/relationships/image" Target="../media/image-6-187.png"/><Relationship Id="rId188" Type="http://schemas.openxmlformats.org/officeDocument/2006/relationships/image" Target="../media/image-6-188.png"/><Relationship Id="rId189" Type="http://schemas.openxmlformats.org/officeDocument/2006/relationships/image" Target="../media/image-6-189.png"/><Relationship Id="rId190" Type="http://schemas.openxmlformats.org/officeDocument/2006/relationships/image" Target="../media/image-6-190.png"/><Relationship Id="rId191" Type="http://schemas.openxmlformats.org/officeDocument/2006/relationships/image" Target="../media/image-6-191.png"/><Relationship Id="rId192" Type="http://schemas.openxmlformats.org/officeDocument/2006/relationships/image" Target="../media/image-6-192.png"/><Relationship Id="rId193" Type="http://schemas.openxmlformats.org/officeDocument/2006/relationships/image" Target="../media/image-6-193.png"/><Relationship Id="rId194" Type="http://schemas.openxmlformats.org/officeDocument/2006/relationships/image" Target="../media/image-6-194.png"/><Relationship Id="rId195" Type="http://schemas.openxmlformats.org/officeDocument/2006/relationships/slideLayout" Target="../slideLayouts/slideLayout1.xml"/><Relationship Id="rId19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image" Target="../media/image-7-36.png"/><Relationship Id="rId37" Type="http://schemas.openxmlformats.org/officeDocument/2006/relationships/image" Target="../media/image-7-37.png"/><Relationship Id="rId38" Type="http://schemas.openxmlformats.org/officeDocument/2006/relationships/image" Target="../media/image-7-38.png"/><Relationship Id="rId39" Type="http://schemas.openxmlformats.org/officeDocument/2006/relationships/image" Target="../media/image-7-39.png"/><Relationship Id="rId40" Type="http://schemas.openxmlformats.org/officeDocument/2006/relationships/image" Target="../media/image-7-40.png"/><Relationship Id="rId41" Type="http://schemas.openxmlformats.org/officeDocument/2006/relationships/image" Target="../media/image-7-41.png"/><Relationship Id="rId42" Type="http://schemas.openxmlformats.org/officeDocument/2006/relationships/image" Target="../media/image-7-42.png"/><Relationship Id="rId43" Type="http://schemas.openxmlformats.org/officeDocument/2006/relationships/image" Target="../media/image-7-43.png"/><Relationship Id="rId44" Type="http://schemas.openxmlformats.org/officeDocument/2006/relationships/image" Target="../media/image-7-44.png"/><Relationship Id="rId45" Type="http://schemas.openxmlformats.org/officeDocument/2006/relationships/image" Target="../media/image-7-45.png"/><Relationship Id="rId46" Type="http://schemas.openxmlformats.org/officeDocument/2006/relationships/image" Target="../media/image-7-46.png"/><Relationship Id="rId47" Type="http://schemas.openxmlformats.org/officeDocument/2006/relationships/image" Target="../media/image-7-47.png"/><Relationship Id="rId48" Type="http://schemas.openxmlformats.org/officeDocument/2006/relationships/image" Target="../media/image-7-48.png"/><Relationship Id="rId49" Type="http://schemas.openxmlformats.org/officeDocument/2006/relationships/slideLayout" Target="../slideLayouts/slideLayout1.xml"/><Relationship Id="rId5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image" Target="../media/image-8-146.png"/><Relationship Id="rId147" Type="http://schemas.openxmlformats.org/officeDocument/2006/relationships/image" Target="../media/image-8-147.png"/><Relationship Id="rId148" Type="http://schemas.openxmlformats.org/officeDocument/2006/relationships/image" Target="../media/image-8-148.png"/><Relationship Id="rId149" Type="http://schemas.openxmlformats.org/officeDocument/2006/relationships/image" Target="../media/image-8-149.png"/><Relationship Id="rId150" Type="http://schemas.openxmlformats.org/officeDocument/2006/relationships/image" Target="../media/image-8-150.png"/><Relationship Id="rId151" Type="http://schemas.openxmlformats.org/officeDocument/2006/relationships/image" Target="../media/image-8-151.png"/><Relationship Id="rId152" Type="http://schemas.openxmlformats.org/officeDocument/2006/relationships/image" Target="../media/image-8-152.png"/><Relationship Id="rId153" Type="http://schemas.openxmlformats.org/officeDocument/2006/relationships/image" Target="../media/image-8-153.png"/><Relationship Id="rId154" Type="http://schemas.openxmlformats.org/officeDocument/2006/relationships/image" Target="../media/image-8-154.png"/><Relationship Id="rId155" Type="http://schemas.openxmlformats.org/officeDocument/2006/relationships/image" Target="../media/image-8-155.png"/><Relationship Id="rId156" Type="http://schemas.openxmlformats.org/officeDocument/2006/relationships/image" Target="../media/image-8-156.png"/><Relationship Id="rId157" Type="http://schemas.openxmlformats.org/officeDocument/2006/relationships/image" Target="../media/image-8-157.png"/><Relationship Id="rId158" Type="http://schemas.openxmlformats.org/officeDocument/2006/relationships/image" Target="../media/image-8-158.png"/><Relationship Id="rId159" Type="http://schemas.openxmlformats.org/officeDocument/2006/relationships/image" Target="../media/image-8-159.png"/><Relationship Id="rId160" Type="http://schemas.openxmlformats.org/officeDocument/2006/relationships/image" Target="../media/image-8-160.png"/><Relationship Id="rId161" Type="http://schemas.openxmlformats.org/officeDocument/2006/relationships/image" Target="../media/image-8-161.png"/><Relationship Id="rId162" Type="http://schemas.openxmlformats.org/officeDocument/2006/relationships/image" Target="../media/image-8-162.png"/><Relationship Id="rId163" Type="http://schemas.openxmlformats.org/officeDocument/2006/relationships/image" Target="../media/image-8-163.png"/><Relationship Id="rId164" Type="http://schemas.openxmlformats.org/officeDocument/2006/relationships/image" Target="../media/image-8-164.png"/><Relationship Id="rId165" Type="http://schemas.openxmlformats.org/officeDocument/2006/relationships/image" Target="../media/image-8-165.png"/><Relationship Id="rId166" Type="http://schemas.openxmlformats.org/officeDocument/2006/relationships/image" Target="../media/image-8-166.png"/><Relationship Id="rId167" Type="http://schemas.openxmlformats.org/officeDocument/2006/relationships/image" Target="../media/image-8-167.png"/><Relationship Id="rId168" Type="http://schemas.openxmlformats.org/officeDocument/2006/relationships/image" Target="../media/image-8-168.png"/><Relationship Id="rId169" Type="http://schemas.openxmlformats.org/officeDocument/2006/relationships/image" Target="../media/image-8-169.png"/><Relationship Id="rId170" Type="http://schemas.openxmlformats.org/officeDocument/2006/relationships/image" Target="../media/image-8-170.png"/><Relationship Id="rId171" Type="http://schemas.openxmlformats.org/officeDocument/2006/relationships/image" Target="../media/image-8-171.png"/><Relationship Id="rId172" Type="http://schemas.openxmlformats.org/officeDocument/2006/relationships/image" Target="../media/image-8-172.png"/><Relationship Id="rId173" Type="http://schemas.openxmlformats.org/officeDocument/2006/relationships/image" Target="../media/image-8-173.png"/><Relationship Id="rId174" Type="http://schemas.openxmlformats.org/officeDocument/2006/relationships/image" Target="../media/image-8-174.png"/><Relationship Id="rId175" Type="http://schemas.openxmlformats.org/officeDocument/2006/relationships/image" Target="../media/image-8-175.png"/><Relationship Id="rId176" Type="http://schemas.openxmlformats.org/officeDocument/2006/relationships/image" Target="../media/image-8-176.png"/><Relationship Id="rId177" Type="http://schemas.openxmlformats.org/officeDocument/2006/relationships/image" Target="../media/image-8-177.png"/><Relationship Id="rId178" Type="http://schemas.openxmlformats.org/officeDocument/2006/relationships/image" Target="../media/image-8-178.png"/><Relationship Id="rId179" Type="http://schemas.openxmlformats.org/officeDocument/2006/relationships/image" Target="../media/image-8-179.png"/><Relationship Id="rId180" Type="http://schemas.openxmlformats.org/officeDocument/2006/relationships/image" Target="../media/image-8-180.png"/><Relationship Id="rId181" Type="http://schemas.openxmlformats.org/officeDocument/2006/relationships/image" Target="../media/image-8-181.png"/><Relationship Id="rId182" Type="http://schemas.openxmlformats.org/officeDocument/2006/relationships/image" Target="../media/image-8-182.png"/><Relationship Id="rId183" Type="http://schemas.openxmlformats.org/officeDocument/2006/relationships/image" Target="../media/image-8-183.png"/><Relationship Id="rId184" Type="http://schemas.openxmlformats.org/officeDocument/2006/relationships/image" Target="../media/image-8-184.png"/><Relationship Id="rId185" Type="http://schemas.openxmlformats.org/officeDocument/2006/relationships/image" Target="../media/image-8-185.png"/><Relationship Id="rId186" Type="http://schemas.openxmlformats.org/officeDocument/2006/relationships/image" Target="../media/image-8-186.png"/><Relationship Id="rId187" Type="http://schemas.openxmlformats.org/officeDocument/2006/relationships/image" Target="../media/image-8-187.png"/><Relationship Id="rId188" Type="http://schemas.openxmlformats.org/officeDocument/2006/relationships/image" Target="../media/image-8-188.png"/><Relationship Id="rId189" Type="http://schemas.openxmlformats.org/officeDocument/2006/relationships/image" Target="../media/image-8-189.png"/><Relationship Id="rId190" Type="http://schemas.openxmlformats.org/officeDocument/2006/relationships/image" Target="../media/image-8-190.png"/><Relationship Id="rId191" Type="http://schemas.openxmlformats.org/officeDocument/2006/relationships/image" Target="../media/image-8-191.png"/><Relationship Id="rId192" Type="http://schemas.openxmlformats.org/officeDocument/2006/relationships/image" Target="../media/image-8-192.png"/><Relationship Id="rId193" Type="http://schemas.openxmlformats.org/officeDocument/2006/relationships/image" Target="../media/image-8-193.png"/><Relationship Id="rId194" Type="http://schemas.openxmlformats.org/officeDocument/2006/relationships/image" Target="../media/image-8-194.png"/><Relationship Id="rId195" Type="http://schemas.openxmlformats.org/officeDocument/2006/relationships/image" Target="../media/image-8-195.png"/><Relationship Id="rId196" Type="http://schemas.openxmlformats.org/officeDocument/2006/relationships/image" Target="../media/image-8-196.png"/><Relationship Id="rId197" Type="http://schemas.openxmlformats.org/officeDocument/2006/relationships/image" Target="../media/image-8-197.png"/><Relationship Id="rId198" Type="http://schemas.openxmlformats.org/officeDocument/2006/relationships/image" Target="../media/image-8-198.png"/><Relationship Id="rId199" Type="http://schemas.openxmlformats.org/officeDocument/2006/relationships/image" Target="../media/image-8-199.png"/><Relationship Id="rId200" Type="http://schemas.openxmlformats.org/officeDocument/2006/relationships/image" Target="../media/image-8-200.png"/><Relationship Id="rId201" Type="http://schemas.openxmlformats.org/officeDocument/2006/relationships/image" Target="../media/image-8-201.png"/><Relationship Id="rId202" Type="http://schemas.openxmlformats.org/officeDocument/2006/relationships/image" Target="../media/image-8-202.png"/><Relationship Id="rId203" Type="http://schemas.openxmlformats.org/officeDocument/2006/relationships/image" Target="../media/image-8-203.png"/><Relationship Id="rId204" Type="http://schemas.openxmlformats.org/officeDocument/2006/relationships/image" Target="../media/image-8-204.png"/><Relationship Id="rId205" Type="http://schemas.openxmlformats.org/officeDocument/2006/relationships/image" Target="../media/image-8-205.png"/><Relationship Id="rId206" Type="http://schemas.openxmlformats.org/officeDocument/2006/relationships/image" Target="../media/image-8-206.png"/><Relationship Id="rId207" Type="http://schemas.openxmlformats.org/officeDocument/2006/relationships/image" Target="../media/image-8-207.png"/><Relationship Id="rId208" Type="http://schemas.openxmlformats.org/officeDocument/2006/relationships/image" Target="../media/image-8-208.png"/><Relationship Id="rId209" Type="http://schemas.openxmlformats.org/officeDocument/2006/relationships/image" Target="../media/image-8-209.png"/><Relationship Id="rId210" Type="http://schemas.openxmlformats.org/officeDocument/2006/relationships/image" Target="../media/image-8-210.png"/><Relationship Id="rId211" Type="http://schemas.openxmlformats.org/officeDocument/2006/relationships/image" Target="../media/image-8-211.png"/><Relationship Id="rId212" Type="http://schemas.openxmlformats.org/officeDocument/2006/relationships/image" Target="../media/image-8-212.png"/><Relationship Id="rId213" Type="http://schemas.openxmlformats.org/officeDocument/2006/relationships/image" Target="../media/image-8-213.png"/><Relationship Id="rId214" Type="http://schemas.openxmlformats.org/officeDocument/2006/relationships/image" Target="../media/image-8-214.png"/><Relationship Id="rId215" Type="http://schemas.openxmlformats.org/officeDocument/2006/relationships/image" Target="../media/image-8-215.png"/><Relationship Id="rId216" Type="http://schemas.openxmlformats.org/officeDocument/2006/relationships/image" Target="../media/image-8-216.png"/><Relationship Id="rId217" Type="http://schemas.openxmlformats.org/officeDocument/2006/relationships/image" Target="../media/image-8-217.png"/><Relationship Id="rId218" Type="http://schemas.openxmlformats.org/officeDocument/2006/relationships/image" Target="../media/image-8-218.png"/><Relationship Id="rId219" Type="http://schemas.openxmlformats.org/officeDocument/2006/relationships/image" Target="../media/image-8-219.png"/><Relationship Id="rId220" Type="http://schemas.openxmlformats.org/officeDocument/2006/relationships/image" Target="../media/image-8-220.png"/><Relationship Id="rId221" Type="http://schemas.openxmlformats.org/officeDocument/2006/relationships/image" Target="../media/image-8-221.png"/><Relationship Id="rId222" Type="http://schemas.openxmlformats.org/officeDocument/2006/relationships/image" Target="../media/image-8-222.png"/><Relationship Id="rId223" Type="http://schemas.openxmlformats.org/officeDocument/2006/relationships/image" Target="../media/image-8-223.png"/><Relationship Id="rId224" Type="http://schemas.openxmlformats.org/officeDocument/2006/relationships/image" Target="../media/image-8-224.png"/><Relationship Id="rId225" Type="http://schemas.openxmlformats.org/officeDocument/2006/relationships/image" Target="../media/image-8-225.png"/><Relationship Id="rId226" Type="http://schemas.openxmlformats.org/officeDocument/2006/relationships/image" Target="../media/image-8-226.png"/><Relationship Id="rId227" Type="http://schemas.openxmlformats.org/officeDocument/2006/relationships/image" Target="../media/image-8-227.png"/><Relationship Id="rId228" Type="http://schemas.openxmlformats.org/officeDocument/2006/relationships/image" Target="../media/image-8-228.png"/><Relationship Id="rId229" Type="http://schemas.openxmlformats.org/officeDocument/2006/relationships/image" Target="../media/image-8-229.png"/><Relationship Id="rId230" Type="http://schemas.openxmlformats.org/officeDocument/2006/relationships/image" Target="../media/image-8-230.png"/><Relationship Id="rId231" Type="http://schemas.openxmlformats.org/officeDocument/2006/relationships/image" Target="../media/image-8-231.png"/><Relationship Id="rId232" Type="http://schemas.openxmlformats.org/officeDocument/2006/relationships/image" Target="../media/image-8-232.png"/><Relationship Id="rId233" Type="http://schemas.openxmlformats.org/officeDocument/2006/relationships/image" Target="../media/image-8-233.png"/><Relationship Id="rId234" Type="http://schemas.openxmlformats.org/officeDocument/2006/relationships/image" Target="../media/image-8-234.png"/><Relationship Id="rId235" Type="http://schemas.openxmlformats.org/officeDocument/2006/relationships/image" Target="../media/image-8-235.png"/><Relationship Id="rId236" Type="http://schemas.openxmlformats.org/officeDocument/2006/relationships/image" Target="../media/image-8-236.png"/><Relationship Id="rId237" Type="http://schemas.openxmlformats.org/officeDocument/2006/relationships/image" Target="../media/image-8-237.png"/><Relationship Id="rId238" Type="http://schemas.openxmlformats.org/officeDocument/2006/relationships/image" Target="../media/image-8-238.png"/><Relationship Id="rId239" Type="http://schemas.openxmlformats.org/officeDocument/2006/relationships/image" Target="../media/image-8-239.png"/><Relationship Id="rId240" Type="http://schemas.openxmlformats.org/officeDocument/2006/relationships/image" Target="../media/image-8-240.png"/><Relationship Id="rId241" Type="http://schemas.openxmlformats.org/officeDocument/2006/relationships/image" Target="../media/image-8-241.png"/><Relationship Id="rId242" Type="http://schemas.openxmlformats.org/officeDocument/2006/relationships/image" Target="../media/image-8-242.png"/><Relationship Id="rId243" Type="http://schemas.openxmlformats.org/officeDocument/2006/relationships/image" Target="../media/image-8-243.png"/><Relationship Id="rId244" Type="http://schemas.openxmlformats.org/officeDocument/2006/relationships/image" Target="../media/image-8-244.png"/><Relationship Id="rId245" Type="http://schemas.openxmlformats.org/officeDocument/2006/relationships/image" Target="../media/image-8-245.png"/><Relationship Id="rId246" Type="http://schemas.openxmlformats.org/officeDocument/2006/relationships/image" Target="../media/image-8-246.png"/><Relationship Id="rId247" Type="http://schemas.openxmlformats.org/officeDocument/2006/relationships/image" Target="../media/image-8-247.png"/><Relationship Id="rId248" Type="http://schemas.openxmlformats.org/officeDocument/2006/relationships/image" Target="../media/image-8-248.png"/><Relationship Id="rId249" Type="http://schemas.openxmlformats.org/officeDocument/2006/relationships/image" Target="../media/image-8-249.png"/><Relationship Id="rId250" Type="http://schemas.openxmlformats.org/officeDocument/2006/relationships/image" Target="../media/image-8-250.png"/><Relationship Id="rId251" Type="http://schemas.openxmlformats.org/officeDocument/2006/relationships/image" Target="../media/image-8-251.png"/><Relationship Id="rId252" Type="http://schemas.openxmlformats.org/officeDocument/2006/relationships/image" Target="../media/image-8-252.png"/><Relationship Id="rId253" Type="http://schemas.openxmlformats.org/officeDocument/2006/relationships/image" Target="../media/image-8-253.png"/><Relationship Id="rId254" Type="http://schemas.openxmlformats.org/officeDocument/2006/relationships/image" Target="../media/image-8-254.png"/><Relationship Id="rId255" Type="http://schemas.openxmlformats.org/officeDocument/2006/relationships/image" Target="../media/image-8-255.png"/><Relationship Id="rId256" Type="http://schemas.openxmlformats.org/officeDocument/2006/relationships/image" Target="../media/image-8-256.png"/><Relationship Id="rId257" Type="http://schemas.openxmlformats.org/officeDocument/2006/relationships/image" Target="../media/image-8-257.png"/><Relationship Id="rId258" Type="http://schemas.openxmlformats.org/officeDocument/2006/relationships/image" Target="../media/image-8-258.png"/><Relationship Id="rId259" Type="http://schemas.openxmlformats.org/officeDocument/2006/relationships/image" Target="../media/image-8-259.png"/><Relationship Id="rId260" Type="http://schemas.openxmlformats.org/officeDocument/2006/relationships/image" Target="../media/image-8-260.png"/><Relationship Id="rId261" Type="http://schemas.openxmlformats.org/officeDocument/2006/relationships/image" Target="../media/image-8-261.png"/><Relationship Id="rId262" Type="http://schemas.openxmlformats.org/officeDocument/2006/relationships/image" Target="../media/image-8-262.png"/><Relationship Id="rId263" Type="http://schemas.openxmlformats.org/officeDocument/2006/relationships/image" Target="../media/image-8-263.png"/><Relationship Id="rId264" Type="http://schemas.openxmlformats.org/officeDocument/2006/relationships/image" Target="../media/image-8-264.png"/><Relationship Id="rId265" Type="http://schemas.openxmlformats.org/officeDocument/2006/relationships/image" Target="../media/image-8-265.png"/><Relationship Id="rId266" Type="http://schemas.openxmlformats.org/officeDocument/2006/relationships/image" Target="../media/image-8-266.png"/><Relationship Id="rId267" Type="http://schemas.openxmlformats.org/officeDocument/2006/relationships/image" Target="../media/image-8-267.png"/><Relationship Id="rId268" Type="http://schemas.openxmlformats.org/officeDocument/2006/relationships/image" Target="../media/image-8-268.png"/><Relationship Id="rId269" Type="http://schemas.openxmlformats.org/officeDocument/2006/relationships/image" Target="../media/image-8-269.png"/><Relationship Id="rId270" Type="http://schemas.openxmlformats.org/officeDocument/2006/relationships/image" Target="../media/image-8-270.png"/><Relationship Id="rId271" Type="http://schemas.openxmlformats.org/officeDocument/2006/relationships/slideLayout" Target="../slideLayouts/slideLayout1.xml"/><Relationship Id="rId27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image" Target="../media/image-9-36.png"/><Relationship Id="rId37" Type="http://schemas.openxmlformats.org/officeDocument/2006/relationships/image" Target="../media/image-9-37.png"/><Relationship Id="rId38" Type="http://schemas.openxmlformats.org/officeDocument/2006/relationships/image" Target="../media/image-9-38.png"/><Relationship Id="rId39" Type="http://schemas.openxmlformats.org/officeDocument/2006/relationships/image" Target="../media/image-9-39.png"/><Relationship Id="rId40" Type="http://schemas.openxmlformats.org/officeDocument/2006/relationships/image" Target="../media/image-9-40.png"/><Relationship Id="rId41" Type="http://schemas.openxmlformats.org/officeDocument/2006/relationships/image" Target="../media/image-9-41.png"/><Relationship Id="rId42" Type="http://schemas.openxmlformats.org/officeDocument/2006/relationships/image" Target="../media/image-9-42.png"/><Relationship Id="rId43" Type="http://schemas.openxmlformats.org/officeDocument/2006/relationships/image" Target="../media/image-9-43.png"/><Relationship Id="rId44" Type="http://schemas.openxmlformats.org/officeDocument/2006/relationships/image" Target="../media/image-9-44.png"/><Relationship Id="rId45" Type="http://schemas.openxmlformats.org/officeDocument/2006/relationships/image" Target="../media/image-9-45.png"/><Relationship Id="rId46" Type="http://schemas.openxmlformats.org/officeDocument/2006/relationships/image" Target="../media/image-9-46.png"/><Relationship Id="rId47" Type="http://schemas.openxmlformats.org/officeDocument/2006/relationships/image" Target="../media/image-9-47.png"/><Relationship Id="rId48" Type="http://schemas.openxmlformats.org/officeDocument/2006/relationships/image" Target="../media/image-9-48.png"/><Relationship Id="rId49" Type="http://schemas.openxmlformats.org/officeDocument/2006/relationships/image" Target="../media/image-9-49.png"/><Relationship Id="rId50" Type="http://schemas.openxmlformats.org/officeDocument/2006/relationships/image" Target="../media/image-9-50.png"/><Relationship Id="rId51" Type="http://schemas.openxmlformats.org/officeDocument/2006/relationships/image" Target="../media/image-9-51.png"/><Relationship Id="rId52" Type="http://schemas.openxmlformats.org/officeDocument/2006/relationships/image" Target="../media/image-9-52.png"/><Relationship Id="rId53" Type="http://schemas.openxmlformats.org/officeDocument/2006/relationships/image" Target="../media/image-9-53.png"/><Relationship Id="rId54" Type="http://schemas.openxmlformats.org/officeDocument/2006/relationships/image" Target="../media/image-9-54.png"/><Relationship Id="rId55" Type="http://schemas.openxmlformats.org/officeDocument/2006/relationships/image" Target="../media/image-9-55.png"/><Relationship Id="rId56" Type="http://schemas.openxmlformats.org/officeDocument/2006/relationships/image" Target="../media/image-9-56.png"/><Relationship Id="rId57" Type="http://schemas.openxmlformats.org/officeDocument/2006/relationships/image" Target="../media/image-9-57.png"/><Relationship Id="rId58" Type="http://schemas.openxmlformats.org/officeDocument/2006/relationships/image" Target="../media/image-9-58.png"/><Relationship Id="rId59" Type="http://schemas.openxmlformats.org/officeDocument/2006/relationships/image" Target="../media/image-9-59.png"/><Relationship Id="rId60" Type="http://schemas.openxmlformats.org/officeDocument/2006/relationships/image" Target="../media/image-9-60.png"/><Relationship Id="rId61" Type="http://schemas.openxmlformats.org/officeDocument/2006/relationships/image" Target="../media/image-9-61.png"/><Relationship Id="rId62" Type="http://schemas.openxmlformats.org/officeDocument/2006/relationships/image" Target="../media/image-9-62.png"/><Relationship Id="rId63" Type="http://schemas.openxmlformats.org/officeDocument/2006/relationships/image" Target="../media/image-9-63.png"/><Relationship Id="rId64" Type="http://schemas.openxmlformats.org/officeDocument/2006/relationships/image" Target="../media/image-9-64.png"/><Relationship Id="rId65" Type="http://schemas.openxmlformats.org/officeDocument/2006/relationships/image" Target="../media/image-9-65.png"/><Relationship Id="rId66" Type="http://schemas.openxmlformats.org/officeDocument/2006/relationships/image" Target="../media/image-9-66.png"/><Relationship Id="rId67" Type="http://schemas.openxmlformats.org/officeDocument/2006/relationships/image" Target="../media/image-9-67.png"/><Relationship Id="rId68" Type="http://schemas.openxmlformats.org/officeDocument/2006/relationships/image" Target="../media/image-9-68.png"/><Relationship Id="rId69" Type="http://schemas.openxmlformats.org/officeDocument/2006/relationships/image" Target="../media/image-9-69.png"/><Relationship Id="rId70" Type="http://schemas.openxmlformats.org/officeDocument/2006/relationships/image" Target="../media/image-9-70.png"/><Relationship Id="rId71" Type="http://schemas.openxmlformats.org/officeDocument/2006/relationships/image" Target="../media/image-9-71.png"/><Relationship Id="rId72" Type="http://schemas.openxmlformats.org/officeDocument/2006/relationships/image" Target="../media/image-9-72.png"/><Relationship Id="rId73" Type="http://schemas.openxmlformats.org/officeDocument/2006/relationships/image" Target="../media/image-9-73.png"/><Relationship Id="rId74" Type="http://schemas.openxmlformats.org/officeDocument/2006/relationships/image" Target="../media/image-9-74.png"/><Relationship Id="rId75" Type="http://schemas.openxmlformats.org/officeDocument/2006/relationships/image" Target="../media/image-9-75.png"/><Relationship Id="rId76" Type="http://schemas.openxmlformats.org/officeDocument/2006/relationships/image" Target="../media/image-9-76.png"/><Relationship Id="rId77" Type="http://schemas.openxmlformats.org/officeDocument/2006/relationships/image" Target="../media/image-9-77.png"/><Relationship Id="rId78" Type="http://schemas.openxmlformats.org/officeDocument/2006/relationships/image" Target="../media/image-9-78.png"/><Relationship Id="rId79" Type="http://schemas.openxmlformats.org/officeDocument/2006/relationships/image" Target="../media/image-9-79.png"/><Relationship Id="rId80" Type="http://schemas.openxmlformats.org/officeDocument/2006/relationships/image" Target="../media/image-9-80.png"/><Relationship Id="rId81" Type="http://schemas.openxmlformats.org/officeDocument/2006/relationships/image" Target="../media/image-9-81.png"/><Relationship Id="rId82" Type="http://schemas.openxmlformats.org/officeDocument/2006/relationships/image" Target="../media/image-9-82.png"/><Relationship Id="rId83" Type="http://schemas.openxmlformats.org/officeDocument/2006/relationships/image" Target="../media/image-9-83.png"/><Relationship Id="rId84" Type="http://schemas.openxmlformats.org/officeDocument/2006/relationships/image" Target="../media/image-9-84.png"/><Relationship Id="rId85" Type="http://schemas.openxmlformats.org/officeDocument/2006/relationships/image" Target="../media/image-9-85.png"/><Relationship Id="rId86" Type="http://schemas.openxmlformats.org/officeDocument/2006/relationships/image" Target="../media/image-9-86.png"/><Relationship Id="rId87" Type="http://schemas.openxmlformats.org/officeDocument/2006/relationships/image" Target="../media/image-9-87.png"/><Relationship Id="rId88" Type="http://schemas.openxmlformats.org/officeDocument/2006/relationships/image" Target="../media/image-9-88.png"/><Relationship Id="rId89" Type="http://schemas.openxmlformats.org/officeDocument/2006/relationships/image" Target="../media/image-9-89.png"/><Relationship Id="rId90" Type="http://schemas.openxmlformats.org/officeDocument/2006/relationships/image" Target="../media/image-9-90.png"/><Relationship Id="rId91" Type="http://schemas.openxmlformats.org/officeDocument/2006/relationships/image" Target="../media/image-9-91.png"/><Relationship Id="rId92" Type="http://schemas.openxmlformats.org/officeDocument/2006/relationships/image" Target="../media/image-9-92.png"/><Relationship Id="rId93" Type="http://schemas.openxmlformats.org/officeDocument/2006/relationships/image" Target="../media/image-9-93.png"/><Relationship Id="rId94" Type="http://schemas.openxmlformats.org/officeDocument/2006/relationships/image" Target="../media/image-9-94.png"/><Relationship Id="rId95" Type="http://schemas.openxmlformats.org/officeDocument/2006/relationships/image" Target="../media/image-9-95.png"/><Relationship Id="rId96" Type="http://schemas.openxmlformats.org/officeDocument/2006/relationships/image" Target="../media/image-9-96.png"/><Relationship Id="rId97" Type="http://schemas.openxmlformats.org/officeDocument/2006/relationships/image" Target="../media/image-9-97.png"/><Relationship Id="rId98" Type="http://schemas.openxmlformats.org/officeDocument/2006/relationships/image" Target="../media/image-9-98.png"/><Relationship Id="rId99" Type="http://schemas.openxmlformats.org/officeDocument/2006/relationships/image" Target="../media/image-9-99.png"/><Relationship Id="rId100" Type="http://schemas.openxmlformats.org/officeDocument/2006/relationships/image" Target="../media/image-9-100.png"/><Relationship Id="rId101" Type="http://schemas.openxmlformats.org/officeDocument/2006/relationships/image" Target="../media/image-9-101.png"/><Relationship Id="rId102" Type="http://schemas.openxmlformats.org/officeDocument/2006/relationships/image" Target="../media/image-9-102.png"/><Relationship Id="rId103" Type="http://schemas.openxmlformats.org/officeDocument/2006/relationships/image" Target="../media/image-9-103.png"/><Relationship Id="rId104" Type="http://schemas.openxmlformats.org/officeDocument/2006/relationships/image" Target="../media/image-9-104.png"/><Relationship Id="rId105" Type="http://schemas.openxmlformats.org/officeDocument/2006/relationships/image" Target="../media/image-9-105.png"/><Relationship Id="rId106" Type="http://schemas.openxmlformats.org/officeDocument/2006/relationships/image" Target="../media/image-9-106.png"/><Relationship Id="rId107" Type="http://schemas.openxmlformats.org/officeDocument/2006/relationships/image" Target="../media/image-9-107.png"/><Relationship Id="rId108" Type="http://schemas.openxmlformats.org/officeDocument/2006/relationships/image" Target="../media/image-9-108.png"/><Relationship Id="rId109" Type="http://schemas.openxmlformats.org/officeDocument/2006/relationships/image" Target="../media/image-9-109.png"/><Relationship Id="rId110" Type="http://schemas.openxmlformats.org/officeDocument/2006/relationships/image" Target="../media/image-9-110.png"/><Relationship Id="rId111" Type="http://schemas.openxmlformats.org/officeDocument/2006/relationships/image" Target="../media/image-9-111.png"/><Relationship Id="rId112" Type="http://schemas.openxmlformats.org/officeDocument/2006/relationships/image" Target="../media/image-9-112.png"/><Relationship Id="rId113" Type="http://schemas.openxmlformats.org/officeDocument/2006/relationships/image" Target="../media/image-9-113.png"/><Relationship Id="rId114" Type="http://schemas.openxmlformats.org/officeDocument/2006/relationships/image" Target="../media/image-9-114.png"/><Relationship Id="rId115" Type="http://schemas.openxmlformats.org/officeDocument/2006/relationships/image" Target="../media/image-9-115.png"/><Relationship Id="rId116" Type="http://schemas.openxmlformats.org/officeDocument/2006/relationships/image" Target="../media/image-9-116.png"/><Relationship Id="rId117" Type="http://schemas.openxmlformats.org/officeDocument/2006/relationships/image" Target="../media/image-9-117.png"/><Relationship Id="rId118" Type="http://schemas.openxmlformats.org/officeDocument/2006/relationships/image" Target="../media/image-9-118.png"/><Relationship Id="rId119" Type="http://schemas.openxmlformats.org/officeDocument/2006/relationships/image" Target="../media/image-9-119.png"/><Relationship Id="rId120" Type="http://schemas.openxmlformats.org/officeDocument/2006/relationships/image" Target="../media/image-9-120.png"/><Relationship Id="rId121" Type="http://schemas.openxmlformats.org/officeDocument/2006/relationships/image" Target="../media/image-9-121.png"/><Relationship Id="rId122" Type="http://schemas.openxmlformats.org/officeDocument/2006/relationships/image" Target="../media/image-9-122.png"/><Relationship Id="rId123" Type="http://schemas.openxmlformats.org/officeDocument/2006/relationships/image" Target="../media/image-9-123.png"/><Relationship Id="rId124" Type="http://schemas.openxmlformats.org/officeDocument/2006/relationships/image" Target="../media/image-9-124.png"/><Relationship Id="rId125" Type="http://schemas.openxmlformats.org/officeDocument/2006/relationships/image" Target="../media/image-9-125.png"/><Relationship Id="rId126" Type="http://schemas.openxmlformats.org/officeDocument/2006/relationships/image" Target="../media/image-9-126.png"/><Relationship Id="rId127" Type="http://schemas.openxmlformats.org/officeDocument/2006/relationships/image" Target="../media/image-9-127.png"/><Relationship Id="rId128" Type="http://schemas.openxmlformats.org/officeDocument/2006/relationships/image" Target="../media/image-9-128.png"/><Relationship Id="rId129" Type="http://schemas.openxmlformats.org/officeDocument/2006/relationships/image" Target="../media/image-9-129.png"/><Relationship Id="rId130" Type="http://schemas.openxmlformats.org/officeDocument/2006/relationships/image" Target="../media/image-9-130.png"/><Relationship Id="rId131" Type="http://schemas.openxmlformats.org/officeDocument/2006/relationships/image" Target="../media/image-9-131.png"/><Relationship Id="rId132" Type="http://schemas.openxmlformats.org/officeDocument/2006/relationships/image" Target="../media/image-9-132.png"/><Relationship Id="rId133" Type="http://schemas.openxmlformats.org/officeDocument/2006/relationships/image" Target="../media/image-9-133.png"/><Relationship Id="rId134" Type="http://schemas.openxmlformats.org/officeDocument/2006/relationships/image" Target="../media/image-9-134.png"/><Relationship Id="rId135" Type="http://schemas.openxmlformats.org/officeDocument/2006/relationships/image" Target="../media/image-9-135.png"/><Relationship Id="rId136" Type="http://schemas.openxmlformats.org/officeDocument/2006/relationships/image" Target="../media/image-9-136.png"/><Relationship Id="rId137" Type="http://schemas.openxmlformats.org/officeDocument/2006/relationships/image" Target="../media/image-9-137.png"/><Relationship Id="rId138" Type="http://schemas.openxmlformats.org/officeDocument/2006/relationships/image" Target="../media/image-9-138.png"/><Relationship Id="rId139" Type="http://schemas.openxmlformats.org/officeDocument/2006/relationships/image" Target="../media/image-9-139.png"/><Relationship Id="rId140" Type="http://schemas.openxmlformats.org/officeDocument/2006/relationships/image" Target="../media/image-9-140.png"/><Relationship Id="rId141" Type="http://schemas.openxmlformats.org/officeDocument/2006/relationships/image" Target="../media/image-9-141.png"/><Relationship Id="rId142" Type="http://schemas.openxmlformats.org/officeDocument/2006/relationships/image" Target="../media/image-9-142.png"/><Relationship Id="rId143" Type="http://schemas.openxmlformats.org/officeDocument/2006/relationships/image" Target="../media/image-9-143.png"/><Relationship Id="rId144" Type="http://schemas.openxmlformats.org/officeDocument/2006/relationships/image" Target="../media/image-9-144.png"/><Relationship Id="rId145" Type="http://schemas.openxmlformats.org/officeDocument/2006/relationships/image" Target="../media/image-9-145.png"/><Relationship Id="rId146" Type="http://schemas.openxmlformats.org/officeDocument/2006/relationships/image" Target="../media/image-9-146.png"/><Relationship Id="rId147" Type="http://schemas.openxmlformats.org/officeDocument/2006/relationships/image" Target="../media/image-9-147.png"/><Relationship Id="rId148" Type="http://schemas.openxmlformats.org/officeDocument/2006/relationships/image" Target="../media/image-9-148.png"/><Relationship Id="rId149" Type="http://schemas.openxmlformats.org/officeDocument/2006/relationships/image" Target="../media/image-9-149.png"/><Relationship Id="rId150" Type="http://schemas.openxmlformats.org/officeDocument/2006/relationships/image" Target="../media/image-9-150.png"/><Relationship Id="rId151" Type="http://schemas.openxmlformats.org/officeDocument/2006/relationships/image" Target="../media/image-9-151.png"/><Relationship Id="rId152" Type="http://schemas.openxmlformats.org/officeDocument/2006/relationships/image" Target="../media/image-9-152.png"/><Relationship Id="rId153" Type="http://schemas.openxmlformats.org/officeDocument/2006/relationships/image" Target="../media/image-9-153.png"/><Relationship Id="rId154" Type="http://schemas.openxmlformats.org/officeDocument/2006/relationships/image" Target="../media/image-9-154.png"/><Relationship Id="rId155" Type="http://schemas.openxmlformats.org/officeDocument/2006/relationships/image" Target="../media/image-9-155.png"/><Relationship Id="rId156" Type="http://schemas.openxmlformats.org/officeDocument/2006/relationships/image" Target="../media/image-9-156.png"/><Relationship Id="rId157" Type="http://schemas.openxmlformats.org/officeDocument/2006/relationships/image" Target="../media/image-9-157.png"/><Relationship Id="rId158" Type="http://schemas.openxmlformats.org/officeDocument/2006/relationships/image" Target="../media/image-9-158.png"/><Relationship Id="rId159" Type="http://schemas.openxmlformats.org/officeDocument/2006/relationships/image" Target="../media/image-9-159.png"/><Relationship Id="rId160" Type="http://schemas.openxmlformats.org/officeDocument/2006/relationships/image" Target="../media/image-9-160.png"/><Relationship Id="rId161" Type="http://schemas.openxmlformats.org/officeDocument/2006/relationships/image" Target="../media/image-9-161.png"/><Relationship Id="rId162" Type="http://schemas.openxmlformats.org/officeDocument/2006/relationships/slideLayout" Target="../slideLayouts/slideLayout1.xml"/><Relationship Id="rId16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70"/>
            <a:ext cx="17216961" cy="89568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591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467600" y="5636363"/>
            <a:ext cx="3520440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Get Smart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8005763" y="6661472"/>
            <a:ext cx="23902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Chile, Uruguay: Smart POS</a:t>
            </a:r>
            <a:endParaRPr lang="en-US" sz="1476" dirty="0"/>
          </a:p>
        </p:txBody>
      </p:sp>
      <p:sp>
        <p:nvSpPr>
          <p:cNvPr id="6" name="Text 2"/>
          <p:cNvSpPr/>
          <p:nvPr/>
        </p:nvSpPr>
        <p:spPr>
          <a:xfrm>
            <a:off x="1392362" y="7151898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 smart Android POS for in-store payments and business management</a:t>
            </a:r>
            <a:endParaRPr lang="en-US" sz="1687" dirty="0"/>
          </a:p>
        </p:txBody>
      </p:sp>
      <p:sp>
        <p:nvSpPr>
          <p:cNvPr id="7" name="Text 3"/>
          <p:cNvSpPr/>
          <p:nvPr/>
        </p:nvSpPr>
        <p:spPr>
          <a:xfrm>
            <a:off x="7543800" y="7689949"/>
            <a:ext cx="336042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#instore #allsegments #allindustries</a:t>
            </a:r>
            <a:endParaRPr lang="en-US" sz="1476" dirty="0"/>
          </a:p>
        </p:txBody>
      </p:sp>
      <p:sp>
        <p:nvSpPr>
          <p:cNvPr id="8" name="Text 4"/>
          <p:cNvSpPr/>
          <p:nvPr/>
        </p:nvSpPr>
        <p:spPr>
          <a:xfrm>
            <a:off x="6918238" y="8715896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9" name="Text 5"/>
          <p:cNvSpPr/>
          <p:nvPr/>
        </p:nvSpPr>
        <p:spPr>
          <a:xfrm>
            <a:off x="7892132" y="8715896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6433" y="8715896"/>
            <a:ext cx="246340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6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03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730" y="1987748"/>
            <a:ext cx="3748646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521050" y="2309068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All-in-one Android POS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3521050" y="3380519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Manage payments, sales, refunds, invoicing and daily operations from a single device.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696" y="1987748"/>
            <a:ext cx="3748646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91016" y="2309068"/>
            <a:ext cx="310601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Always connected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7591016" y="2951894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Wi-Fi and 4G connectivity ensures uninterrupted operations anywhere in your store.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624" y="1987748"/>
            <a:ext cx="3748646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660944" y="2309068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Accept multiple payment methods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11660944" y="3380519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Credit, debit and prepaid cards, contactless payments, digital wallets and QR codes.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4694" y="5656064"/>
            <a:ext cx="3748646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556014" y="5977384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Fast and secure transactions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5556014" y="7048835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Chip, magnetic stripe and contactless payments with enterprise-grade security.</a:t>
            </a:r>
            <a:endParaRPr lang="en-US" sz="1476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4660" y="5656064"/>
            <a:ext cx="3748646" cy="3346999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625980" y="5977384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Designed to support business growth</a:t>
            </a:r>
            <a:endParaRPr lang="en-US" sz="2952" dirty="0"/>
          </a:p>
        </p:txBody>
      </p:sp>
      <p:sp>
        <p:nvSpPr>
          <p:cNvPr id="18" name="Text 10"/>
          <p:cNvSpPr/>
          <p:nvPr/>
        </p:nvSpPr>
        <p:spPr>
          <a:xfrm>
            <a:off x="9625980" y="7477460"/>
            <a:ext cx="310601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Integrated with the Getnet platform for settlements, reporting and expert support.</a:t>
            </a:r>
            <a:endParaRPr lang="en-US" sz="1476" dirty="0"/>
          </a:p>
        </p:txBody>
      </p:sp>
      <p:sp>
        <p:nvSpPr>
          <p:cNvPr id="19" name="Text 11"/>
          <p:cNvSpPr/>
          <p:nvPr/>
        </p:nvSpPr>
        <p:spPr>
          <a:xfrm>
            <a:off x="1071042" y="321283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20" name="Text 12"/>
          <p:cNvSpPr/>
          <p:nvPr/>
        </p:nvSpPr>
        <p:spPr>
          <a:xfrm>
            <a:off x="1959211" y="321283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211" y="321320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7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66"/>
            <a:ext cx="16119145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29"/>
            <a:ext cx="5551736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729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609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2469059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729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58" y="2435609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2469059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29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55" y="2435609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2469059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29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75" y="2435609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2469059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29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324" y="2435609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2469059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29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68" y="2435609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2469059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29"/>
            <a:ext cx="1509824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633" y="2435609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2469059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43"/>
            <a:ext cx="16145921" cy="5629666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37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37"/>
            <a:ext cx="5465021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497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/ Purchase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37"/>
            <a:ext cx="1524149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3101187"/>
            <a:ext cx="1027956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3154747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64871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37"/>
            <a:ext cx="1524149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41" y="3101187"/>
            <a:ext cx="1333574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71" y="3154747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620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40" y="2967837"/>
            <a:ext cx="1524149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90" y="3101187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20" y="3154747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69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51" y="2967837"/>
            <a:ext cx="1524149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01" y="3101187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31" y="3154747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8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37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3650" y="3101187"/>
            <a:ext cx="1027956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3980" y="3154747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61429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37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17799" y="3101187"/>
            <a:ext cx="1027956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498129" y="3154747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685578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98" y="2967837"/>
            <a:ext cx="1509283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084436" y="3510056"/>
            <a:ext cx="16119145" cy="50875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436" y="3510056"/>
            <a:ext cx="5465021" cy="50875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245096" y="3630550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Cancellation / void</a:t>
            </a:r>
            <a:endParaRPr lang="en-US" sz="1476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549442" y="3510056"/>
            <a:ext cx="1524149" cy="508750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797092" y="3633881"/>
            <a:ext cx="1027956" cy="267760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877422" y="3687440"/>
            <a:ext cx="160660" cy="160660"/>
          </a:xfrm>
          <a:prstGeom prst="rect">
            <a:avLst/>
          </a:prstGeom>
        </p:spPr>
      </p:pic>
      <p:sp>
        <p:nvSpPr>
          <p:cNvPr id="66" name="Text 19"/>
          <p:cNvSpPr/>
          <p:nvPr/>
        </p:nvSpPr>
        <p:spPr>
          <a:xfrm>
            <a:off x="7064871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073591" y="3510056"/>
            <a:ext cx="1524149" cy="50875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321241" y="3633881"/>
            <a:ext cx="1027956" cy="267760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401571" y="3687440"/>
            <a:ext cx="160660" cy="160660"/>
          </a:xfrm>
          <a:prstGeom prst="rect">
            <a:avLst/>
          </a:prstGeom>
        </p:spPr>
      </p:pic>
      <p:sp>
        <p:nvSpPr>
          <p:cNvPr id="70" name="Text 20"/>
          <p:cNvSpPr/>
          <p:nvPr/>
        </p:nvSpPr>
        <p:spPr>
          <a:xfrm>
            <a:off x="8589020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597740" y="3510056"/>
            <a:ext cx="1524149" cy="50875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845390" y="3633881"/>
            <a:ext cx="1027956" cy="267760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925720" y="3687440"/>
            <a:ext cx="160660" cy="160660"/>
          </a:xfrm>
          <a:prstGeom prst="rect">
            <a:avLst/>
          </a:prstGeom>
        </p:spPr>
      </p:pic>
      <p:sp>
        <p:nvSpPr>
          <p:cNvPr id="74" name="Text 21"/>
          <p:cNvSpPr/>
          <p:nvPr/>
        </p:nvSpPr>
        <p:spPr>
          <a:xfrm>
            <a:off x="10113169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121851" y="3510056"/>
            <a:ext cx="1524149" cy="50875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369501" y="3633881"/>
            <a:ext cx="1027956" cy="267760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449831" y="3687440"/>
            <a:ext cx="160660" cy="160660"/>
          </a:xfrm>
          <a:prstGeom prst="rect">
            <a:avLst/>
          </a:prstGeom>
        </p:spPr>
      </p:pic>
      <p:sp>
        <p:nvSpPr>
          <p:cNvPr id="78" name="Text 22"/>
          <p:cNvSpPr/>
          <p:nvPr/>
        </p:nvSpPr>
        <p:spPr>
          <a:xfrm>
            <a:off x="11637280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646000" y="3510056"/>
            <a:ext cx="1524149" cy="50875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893650" y="3633881"/>
            <a:ext cx="1027956" cy="267760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973980" y="3687440"/>
            <a:ext cx="160660" cy="160660"/>
          </a:xfrm>
          <a:prstGeom prst="rect">
            <a:avLst/>
          </a:prstGeom>
        </p:spPr>
      </p:pic>
      <p:sp>
        <p:nvSpPr>
          <p:cNvPr id="82" name="Text 23"/>
          <p:cNvSpPr/>
          <p:nvPr/>
        </p:nvSpPr>
        <p:spPr>
          <a:xfrm>
            <a:off x="13161429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4170149" y="3510056"/>
            <a:ext cx="1524149" cy="50875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417799" y="3633881"/>
            <a:ext cx="1027956" cy="267760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498129" y="3687440"/>
            <a:ext cx="160660" cy="160660"/>
          </a:xfrm>
          <a:prstGeom prst="rect">
            <a:avLst/>
          </a:prstGeom>
        </p:spPr>
      </p:pic>
      <p:sp>
        <p:nvSpPr>
          <p:cNvPr id="86" name="Text 24"/>
          <p:cNvSpPr/>
          <p:nvPr/>
        </p:nvSpPr>
        <p:spPr>
          <a:xfrm>
            <a:off x="14685578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5694298" y="3510056"/>
            <a:ext cx="1509283" cy="50875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084436" y="4018806"/>
            <a:ext cx="16119145" cy="508750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084436" y="4018824"/>
            <a:ext cx="5465021" cy="508750"/>
          </a:xfrm>
          <a:prstGeom prst="rect">
            <a:avLst/>
          </a:prstGeom>
        </p:spPr>
      </p:pic>
      <p:sp>
        <p:nvSpPr>
          <p:cNvPr id="90" name="Text 25"/>
          <p:cNvSpPr/>
          <p:nvPr/>
        </p:nvSpPr>
        <p:spPr>
          <a:xfrm>
            <a:off x="1245096" y="4139319"/>
            <a:ext cx="235029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cancellation / void</a:t>
            </a:r>
            <a:endParaRPr lang="en-US" sz="1476" dirty="0"/>
          </a:p>
        </p:txBody>
      </p:sp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549442" y="4018824"/>
            <a:ext cx="1524149" cy="50875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6644692" y="4142649"/>
            <a:ext cx="1333574" cy="267760"/>
          </a:xfrm>
          <a:prstGeom prst="rect">
            <a:avLst/>
          </a:prstGeom>
        </p:spPr>
      </p:pic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725022" y="4196209"/>
            <a:ext cx="160660" cy="160660"/>
          </a:xfrm>
          <a:prstGeom prst="rect">
            <a:avLst/>
          </a:prstGeom>
        </p:spPr>
      </p:pic>
      <p:sp>
        <p:nvSpPr>
          <p:cNvPr id="94" name="Text 26"/>
          <p:cNvSpPr/>
          <p:nvPr/>
        </p:nvSpPr>
        <p:spPr>
          <a:xfrm>
            <a:off x="6912471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8073591" y="4018824"/>
            <a:ext cx="1524149" cy="508750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8168841" y="4142649"/>
            <a:ext cx="1333574" cy="267760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249171" y="4196209"/>
            <a:ext cx="160660" cy="160660"/>
          </a:xfrm>
          <a:prstGeom prst="rect">
            <a:avLst/>
          </a:prstGeom>
        </p:spPr>
      </p:pic>
      <p:sp>
        <p:nvSpPr>
          <p:cNvPr id="98" name="Text 27"/>
          <p:cNvSpPr/>
          <p:nvPr/>
        </p:nvSpPr>
        <p:spPr>
          <a:xfrm>
            <a:off x="8436620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9597740" y="4018824"/>
            <a:ext cx="1524149" cy="508750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9692990" y="4142649"/>
            <a:ext cx="1333574" cy="267760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773320" y="4196209"/>
            <a:ext cx="160660" cy="160660"/>
          </a:xfrm>
          <a:prstGeom prst="rect">
            <a:avLst/>
          </a:prstGeom>
        </p:spPr>
      </p:pic>
      <p:sp>
        <p:nvSpPr>
          <p:cNvPr id="102" name="Text 28"/>
          <p:cNvSpPr/>
          <p:nvPr/>
        </p:nvSpPr>
        <p:spPr>
          <a:xfrm>
            <a:off x="9960769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1121851" y="4018824"/>
            <a:ext cx="1524149" cy="508750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1217101" y="4142649"/>
            <a:ext cx="1333574" cy="267760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297431" y="4196209"/>
            <a:ext cx="160660" cy="160660"/>
          </a:xfrm>
          <a:prstGeom prst="rect">
            <a:avLst/>
          </a:prstGeom>
        </p:spPr>
      </p:pic>
      <p:sp>
        <p:nvSpPr>
          <p:cNvPr id="106" name="Text 29"/>
          <p:cNvSpPr/>
          <p:nvPr/>
        </p:nvSpPr>
        <p:spPr>
          <a:xfrm>
            <a:off x="11484880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646000" y="4018824"/>
            <a:ext cx="1524149" cy="508750"/>
          </a:xfrm>
          <a:prstGeom prst="rect">
            <a:avLst/>
          </a:prstGeom>
        </p:spPr>
      </p:pic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2893650" y="4142649"/>
            <a:ext cx="1027956" cy="267760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2973980" y="4196209"/>
            <a:ext cx="160660" cy="160660"/>
          </a:xfrm>
          <a:prstGeom prst="rect">
            <a:avLst/>
          </a:prstGeom>
        </p:spPr>
      </p:pic>
      <p:sp>
        <p:nvSpPr>
          <p:cNvPr id="110" name="Text 30"/>
          <p:cNvSpPr/>
          <p:nvPr/>
        </p:nvSpPr>
        <p:spPr>
          <a:xfrm>
            <a:off x="13161429" y="41560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4170149" y="4018824"/>
            <a:ext cx="1524149" cy="508750"/>
          </a:xfrm>
          <a:prstGeom prst="rect">
            <a:avLst/>
          </a:prstGeom>
        </p:spPr>
      </p:pic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4265399" y="4142649"/>
            <a:ext cx="1333574" cy="267760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4345729" y="4196209"/>
            <a:ext cx="160660" cy="160660"/>
          </a:xfrm>
          <a:prstGeom prst="rect">
            <a:avLst/>
          </a:prstGeom>
        </p:spPr>
      </p:pic>
      <p:sp>
        <p:nvSpPr>
          <p:cNvPr id="114" name="Text 31"/>
          <p:cNvSpPr/>
          <p:nvPr/>
        </p:nvSpPr>
        <p:spPr>
          <a:xfrm>
            <a:off x="14533178" y="41560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5694298" y="4018824"/>
            <a:ext cx="1509283" cy="508750"/>
          </a:xfrm>
          <a:prstGeom prst="rect">
            <a:avLst/>
          </a:prstGeom>
        </p:spPr>
      </p:pic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084436" y="4527538"/>
            <a:ext cx="16119145" cy="508750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084436" y="4527519"/>
            <a:ext cx="5465021" cy="508750"/>
          </a:xfrm>
          <a:prstGeom prst="rect">
            <a:avLst/>
          </a:prstGeom>
        </p:spPr>
      </p:pic>
      <p:sp>
        <p:nvSpPr>
          <p:cNvPr id="118" name="Text 32"/>
          <p:cNvSpPr/>
          <p:nvPr/>
        </p:nvSpPr>
        <p:spPr>
          <a:xfrm>
            <a:off x="1245096" y="4647995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Refund (total)</a:t>
            </a:r>
            <a:endParaRPr lang="en-US" sz="1476" dirty="0"/>
          </a:p>
        </p:txBody>
      </p:sp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6549442" y="4527519"/>
            <a:ext cx="1524149" cy="508750"/>
          </a:xfrm>
          <a:prstGeom prst="rect">
            <a:avLst/>
          </a:prstGeom>
        </p:spPr>
      </p:pic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6644692" y="4651344"/>
            <a:ext cx="1333574" cy="267760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6725022" y="4704904"/>
            <a:ext cx="160660" cy="160660"/>
          </a:xfrm>
          <a:prstGeom prst="rect">
            <a:avLst/>
          </a:prstGeom>
        </p:spPr>
      </p:pic>
      <p:sp>
        <p:nvSpPr>
          <p:cNvPr id="122" name="Text 33"/>
          <p:cNvSpPr/>
          <p:nvPr/>
        </p:nvSpPr>
        <p:spPr>
          <a:xfrm>
            <a:off x="6912471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8073591" y="4527519"/>
            <a:ext cx="1524149" cy="508750"/>
          </a:xfrm>
          <a:prstGeom prst="rect">
            <a:avLst/>
          </a:prstGeom>
        </p:spPr>
      </p:pic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8168841" y="4651344"/>
            <a:ext cx="1333574" cy="267760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8249171" y="4704904"/>
            <a:ext cx="160660" cy="160660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8436620" y="46647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9597740" y="4527519"/>
            <a:ext cx="1524149" cy="508750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9845390" y="4651344"/>
            <a:ext cx="1027956" cy="267760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9925720" y="4704904"/>
            <a:ext cx="160660" cy="160660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10113169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1121851" y="4527519"/>
            <a:ext cx="1524149" cy="508750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1369501" y="4651344"/>
            <a:ext cx="1027956" cy="267760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1449831" y="4704904"/>
            <a:ext cx="160660" cy="160660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11637280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2646000" y="4527519"/>
            <a:ext cx="1524149" cy="508750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2893650" y="4651344"/>
            <a:ext cx="1027956" cy="267760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2973980" y="4704904"/>
            <a:ext cx="160660" cy="160660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13161429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4170149" y="4527519"/>
            <a:ext cx="1524149" cy="508750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4417799" y="4651344"/>
            <a:ext cx="1027956" cy="267760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4498129" y="4704904"/>
            <a:ext cx="160660" cy="160660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4685578" y="46647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5694298" y="4527519"/>
            <a:ext cx="1509283" cy="508750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084436" y="5036288"/>
            <a:ext cx="16119145" cy="508750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36" y="5036288"/>
            <a:ext cx="5465021" cy="508750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245096" y="5156783"/>
            <a:ext cx="18902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linked refund</a:t>
            </a:r>
            <a:endParaRPr lang="en-US" sz="1476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6549442" y="5036288"/>
            <a:ext cx="1524149" cy="508750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644692" y="5160113"/>
            <a:ext cx="1333574" cy="267760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725022" y="5213672"/>
            <a:ext cx="160660" cy="160660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691247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8073591" y="5036288"/>
            <a:ext cx="1524149" cy="508750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168841" y="5160113"/>
            <a:ext cx="1333574" cy="267760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249171" y="5213672"/>
            <a:ext cx="160660" cy="160660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8436620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9597740" y="5036288"/>
            <a:ext cx="1524149" cy="508750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845390" y="5160113"/>
            <a:ext cx="1027956" cy="267760"/>
          </a:xfrm>
          <a:prstGeom prst="rect">
            <a:avLst/>
          </a:prstGeom>
        </p:spPr>
      </p:pic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925720" y="5213672"/>
            <a:ext cx="160660" cy="160660"/>
          </a:xfrm>
          <a:prstGeom prst="rect">
            <a:avLst/>
          </a:prstGeom>
        </p:spPr>
      </p:pic>
      <p:sp>
        <p:nvSpPr>
          <p:cNvPr id="158" name="Text 42"/>
          <p:cNvSpPr/>
          <p:nvPr/>
        </p:nvSpPr>
        <p:spPr>
          <a:xfrm>
            <a:off x="10113169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1121851" y="5036288"/>
            <a:ext cx="1524149" cy="508750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369501" y="5160113"/>
            <a:ext cx="1027956" cy="267760"/>
          </a:xfrm>
          <a:prstGeom prst="rect">
            <a:avLst/>
          </a:prstGeom>
        </p:spPr>
      </p:pic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449831" y="5213672"/>
            <a:ext cx="160660" cy="160660"/>
          </a:xfrm>
          <a:prstGeom prst="rect">
            <a:avLst/>
          </a:prstGeom>
        </p:spPr>
      </p:pic>
      <p:sp>
        <p:nvSpPr>
          <p:cNvPr id="162" name="Text 43"/>
          <p:cNvSpPr/>
          <p:nvPr/>
        </p:nvSpPr>
        <p:spPr>
          <a:xfrm>
            <a:off x="11637280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646000" y="5036288"/>
            <a:ext cx="1524149" cy="508750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893650" y="5160113"/>
            <a:ext cx="1027956" cy="267760"/>
          </a:xfrm>
          <a:prstGeom prst="rect">
            <a:avLst/>
          </a:prstGeom>
        </p:spPr>
      </p:pic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973980" y="5213672"/>
            <a:ext cx="160660" cy="160660"/>
          </a:xfrm>
          <a:prstGeom prst="rect">
            <a:avLst/>
          </a:prstGeom>
        </p:spPr>
      </p:pic>
      <p:sp>
        <p:nvSpPr>
          <p:cNvPr id="166" name="Text 44"/>
          <p:cNvSpPr/>
          <p:nvPr/>
        </p:nvSpPr>
        <p:spPr>
          <a:xfrm>
            <a:off x="13161429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170149" y="5036288"/>
            <a:ext cx="1524149" cy="508750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417799" y="5160113"/>
            <a:ext cx="1027956" cy="267760"/>
          </a:xfrm>
          <a:prstGeom prst="rect">
            <a:avLst/>
          </a:prstGeom>
        </p:spPr>
      </p:pic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498129" y="5213672"/>
            <a:ext cx="160660" cy="160660"/>
          </a:xfrm>
          <a:prstGeom prst="rect">
            <a:avLst/>
          </a:prstGeom>
        </p:spPr>
      </p:pic>
      <p:sp>
        <p:nvSpPr>
          <p:cNvPr id="170" name="Text 45"/>
          <p:cNvSpPr/>
          <p:nvPr/>
        </p:nvSpPr>
        <p:spPr>
          <a:xfrm>
            <a:off x="14685578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5694298" y="5036288"/>
            <a:ext cx="1509283" cy="508750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84436" y="5545038"/>
            <a:ext cx="16119145" cy="508750"/>
          </a:xfrm>
          <a:prstGeom prst="rect">
            <a:avLst/>
          </a:prstGeom>
        </p:spPr>
      </p:pic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084436" y="5545057"/>
            <a:ext cx="5465021" cy="508750"/>
          </a:xfrm>
          <a:prstGeom prst="rect">
            <a:avLst/>
          </a:prstGeom>
        </p:spPr>
      </p:pic>
      <p:sp>
        <p:nvSpPr>
          <p:cNvPr id="174" name="Text 46"/>
          <p:cNvSpPr/>
          <p:nvPr/>
        </p:nvSpPr>
        <p:spPr>
          <a:xfrm>
            <a:off x="1245096" y="5665552"/>
            <a:ext cx="17202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Standalone refund</a:t>
            </a:r>
            <a:endParaRPr lang="en-US" sz="1476" dirty="0"/>
          </a:p>
        </p:txBody>
      </p:sp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6549442" y="5545057"/>
            <a:ext cx="1524149" cy="508750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797092" y="5668882"/>
            <a:ext cx="1027956" cy="267760"/>
          </a:xfrm>
          <a:prstGeom prst="rect">
            <a:avLst/>
          </a:prstGeom>
        </p:spPr>
      </p:pic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6877422" y="5722441"/>
            <a:ext cx="160660" cy="160660"/>
          </a:xfrm>
          <a:prstGeom prst="rect">
            <a:avLst/>
          </a:prstGeom>
        </p:spPr>
      </p:pic>
      <p:sp>
        <p:nvSpPr>
          <p:cNvPr id="178" name="Text 47"/>
          <p:cNvSpPr/>
          <p:nvPr/>
        </p:nvSpPr>
        <p:spPr>
          <a:xfrm>
            <a:off x="7064871" y="56822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8073591" y="5545057"/>
            <a:ext cx="1524149" cy="508750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168841" y="5668882"/>
            <a:ext cx="1333574" cy="267760"/>
          </a:xfrm>
          <a:prstGeom prst="rect">
            <a:avLst/>
          </a:prstGeom>
        </p:spPr>
      </p:pic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8249171" y="5722441"/>
            <a:ext cx="160660" cy="160660"/>
          </a:xfrm>
          <a:prstGeom prst="rect">
            <a:avLst/>
          </a:prstGeom>
        </p:spPr>
      </p:pic>
      <p:sp>
        <p:nvSpPr>
          <p:cNvPr id="182" name="Text 48"/>
          <p:cNvSpPr/>
          <p:nvPr/>
        </p:nvSpPr>
        <p:spPr>
          <a:xfrm>
            <a:off x="8436620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597740" y="5545057"/>
            <a:ext cx="1524149" cy="508750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692990" y="5668882"/>
            <a:ext cx="1333574" cy="267760"/>
          </a:xfrm>
          <a:prstGeom prst="rect">
            <a:avLst/>
          </a:prstGeom>
        </p:spPr>
      </p:pic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9773320" y="5722441"/>
            <a:ext cx="160660" cy="160660"/>
          </a:xfrm>
          <a:prstGeom prst="rect">
            <a:avLst/>
          </a:prstGeom>
        </p:spPr>
      </p:pic>
      <p:sp>
        <p:nvSpPr>
          <p:cNvPr id="186" name="Text 49"/>
          <p:cNvSpPr/>
          <p:nvPr/>
        </p:nvSpPr>
        <p:spPr>
          <a:xfrm>
            <a:off x="9960769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121851" y="5545057"/>
            <a:ext cx="1524149" cy="508750"/>
          </a:xfrm>
          <a:prstGeom prst="rect">
            <a:avLst/>
          </a:prstGeom>
        </p:spPr>
      </p:pic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217101" y="5668882"/>
            <a:ext cx="1333574" cy="267760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1297431" y="5722441"/>
            <a:ext cx="160660" cy="160660"/>
          </a:xfrm>
          <a:prstGeom prst="rect">
            <a:avLst/>
          </a:prstGeom>
        </p:spPr>
      </p:pic>
      <p:sp>
        <p:nvSpPr>
          <p:cNvPr id="190" name="Text 50"/>
          <p:cNvSpPr/>
          <p:nvPr/>
        </p:nvSpPr>
        <p:spPr>
          <a:xfrm>
            <a:off x="11484880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1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2646000" y="5545057"/>
            <a:ext cx="1524149" cy="508750"/>
          </a:xfrm>
          <a:prstGeom prst="rect">
            <a:avLst/>
          </a:prstGeom>
        </p:spPr>
      </p:pic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893650" y="5668882"/>
            <a:ext cx="1027956" cy="267760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2973980" y="5722441"/>
            <a:ext cx="160660" cy="160660"/>
          </a:xfrm>
          <a:prstGeom prst="rect">
            <a:avLst/>
          </a:prstGeom>
        </p:spPr>
      </p:pic>
      <p:sp>
        <p:nvSpPr>
          <p:cNvPr id="194" name="Text 51"/>
          <p:cNvSpPr/>
          <p:nvPr/>
        </p:nvSpPr>
        <p:spPr>
          <a:xfrm>
            <a:off x="13161429" y="568229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5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4170149" y="5545057"/>
            <a:ext cx="1524149" cy="508750"/>
          </a:xfrm>
          <a:prstGeom prst="rect">
            <a:avLst/>
          </a:prstGeom>
        </p:spPr>
      </p:pic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4265399" y="5668882"/>
            <a:ext cx="1333574" cy="267760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4345729" y="5722441"/>
            <a:ext cx="160660" cy="160660"/>
          </a:xfrm>
          <a:prstGeom prst="rect">
            <a:avLst/>
          </a:prstGeom>
        </p:spPr>
      </p:pic>
      <p:sp>
        <p:nvSpPr>
          <p:cNvPr id="198" name="Text 52"/>
          <p:cNvSpPr/>
          <p:nvPr/>
        </p:nvSpPr>
        <p:spPr>
          <a:xfrm>
            <a:off x="14533178" y="568229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9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5694298" y="5545057"/>
            <a:ext cx="1509283" cy="508750"/>
          </a:xfrm>
          <a:prstGeom prst="rect">
            <a:avLst/>
          </a:prstGeom>
        </p:spPr>
      </p:pic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084436" y="6053770"/>
            <a:ext cx="16119145" cy="508750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084436" y="6053751"/>
            <a:ext cx="5465021" cy="508750"/>
          </a:xfrm>
          <a:prstGeom prst="rect">
            <a:avLst/>
          </a:prstGeom>
        </p:spPr>
      </p:pic>
      <p:sp>
        <p:nvSpPr>
          <p:cNvPr id="202" name="Text 53"/>
          <p:cNvSpPr/>
          <p:nvPr/>
        </p:nvSpPr>
        <p:spPr>
          <a:xfrm>
            <a:off x="1245096" y="6174228"/>
            <a:ext cx="118014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Installments</a:t>
            </a:r>
            <a:endParaRPr lang="en-US" sz="1476" dirty="0"/>
          </a:p>
        </p:txBody>
      </p:sp>
      <p:pic>
        <p:nvPicPr>
          <p:cNvPr id="203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6549442" y="6053751"/>
            <a:ext cx="1524149" cy="508750"/>
          </a:xfrm>
          <a:prstGeom prst="rect">
            <a:avLst/>
          </a:prstGeom>
        </p:spPr>
      </p:pic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6797092" y="6177576"/>
            <a:ext cx="1027956" cy="267760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6877422" y="6231136"/>
            <a:ext cx="160660" cy="160660"/>
          </a:xfrm>
          <a:prstGeom prst="rect">
            <a:avLst/>
          </a:prstGeom>
        </p:spPr>
      </p:pic>
      <p:sp>
        <p:nvSpPr>
          <p:cNvPr id="206" name="Text 54"/>
          <p:cNvSpPr/>
          <p:nvPr/>
        </p:nvSpPr>
        <p:spPr>
          <a:xfrm>
            <a:off x="7064871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7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8073591" y="6053751"/>
            <a:ext cx="1524149" cy="508750"/>
          </a:xfrm>
          <a:prstGeom prst="rect">
            <a:avLst/>
          </a:prstGeom>
        </p:spPr>
      </p:pic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8168841" y="6177576"/>
            <a:ext cx="1333574" cy="267760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8249171" y="6231136"/>
            <a:ext cx="160660" cy="160660"/>
          </a:xfrm>
          <a:prstGeom prst="rect">
            <a:avLst/>
          </a:prstGeom>
        </p:spPr>
      </p:pic>
      <p:sp>
        <p:nvSpPr>
          <p:cNvPr id="210" name="Text 55"/>
          <p:cNvSpPr/>
          <p:nvPr/>
        </p:nvSpPr>
        <p:spPr>
          <a:xfrm>
            <a:off x="8436620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1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9597740" y="6053751"/>
            <a:ext cx="1524149" cy="508750"/>
          </a:xfrm>
          <a:prstGeom prst="rect">
            <a:avLst/>
          </a:prstGeom>
        </p:spPr>
      </p:pic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9845390" y="6177576"/>
            <a:ext cx="1027956" cy="267760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9925720" y="6231136"/>
            <a:ext cx="160660" cy="160660"/>
          </a:xfrm>
          <a:prstGeom prst="rect">
            <a:avLst/>
          </a:prstGeom>
        </p:spPr>
      </p:pic>
      <p:sp>
        <p:nvSpPr>
          <p:cNvPr id="214" name="Text 56"/>
          <p:cNvSpPr/>
          <p:nvPr/>
        </p:nvSpPr>
        <p:spPr>
          <a:xfrm>
            <a:off x="10113169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5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1121851" y="6053751"/>
            <a:ext cx="1524149" cy="508750"/>
          </a:xfrm>
          <a:prstGeom prst="rect">
            <a:avLst/>
          </a:prstGeom>
        </p:spPr>
      </p:pic>
      <p:pic>
        <p:nvPicPr>
          <p:cNvPr id="216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1369501" y="6177576"/>
            <a:ext cx="1027956" cy="267760"/>
          </a:xfrm>
          <a:prstGeom prst="rect">
            <a:avLst/>
          </a:prstGeom>
        </p:spPr>
      </p:pic>
      <p:pic>
        <p:nvPicPr>
          <p:cNvPr id="217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1449831" y="6231136"/>
            <a:ext cx="160660" cy="160660"/>
          </a:xfrm>
          <a:prstGeom prst="rect">
            <a:avLst/>
          </a:prstGeom>
        </p:spPr>
      </p:pic>
      <p:sp>
        <p:nvSpPr>
          <p:cNvPr id="218" name="Text 57"/>
          <p:cNvSpPr/>
          <p:nvPr/>
        </p:nvSpPr>
        <p:spPr>
          <a:xfrm>
            <a:off x="11637280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9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2646000" y="6053751"/>
            <a:ext cx="1524149" cy="508750"/>
          </a:xfrm>
          <a:prstGeom prst="rect">
            <a:avLst/>
          </a:prstGeom>
        </p:spPr>
      </p:pic>
      <p:pic>
        <p:nvPicPr>
          <p:cNvPr id="220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2893650" y="6177576"/>
            <a:ext cx="1027956" cy="267760"/>
          </a:xfrm>
          <a:prstGeom prst="rect">
            <a:avLst/>
          </a:prstGeom>
        </p:spPr>
      </p:pic>
      <p:pic>
        <p:nvPicPr>
          <p:cNvPr id="221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2973980" y="6231136"/>
            <a:ext cx="160660" cy="160660"/>
          </a:xfrm>
          <a:prstGeom prst="rect">
            <a:avLst/>
          </a:prstGeom>
        </p:spPr>
      </p:pic>
      <p:sp>
        <p:nvSpPr>
          <p:cNvPr id="222" name="Text 58"/>
          <p:cNvSpPr/>
          <p:nvPr/>
        </p:nvSpPr>
        <p:spPr>
          <a:xfrm>
            <a:off x="13161429" y="61909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3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4170149" y="6053751"/>
            <a:ext cx="1524149" cy="508750"/>
          </a:xfrm>
          <a:prstGeom prst="rect">
            <a:avLst/>
          </a:prstGeom>
        </p:spPr>
      </p:pic>
      <p:pic>
        <p:nvPicPr>
          <p:cNvPr id="224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4265399" y="6177576"/>
            <a:ext cx="1333574" cy="267760"/>
          </a:xfrm>
          <a:prstGeom prst="rect">
            <a:avLst/>
          </a:prstGeom>
        </p:spPr>
      </p:pic>
      <p:pic>
        <p:nvPicPr>
          <p:cNvPr id="225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4345729" y="6231136"/>
            <a:ext cx="160660" cy="160660"/>
          </a:xfrm>
          <a:prstGeom prst="rect">
            <a:avLst/>
          </a:prstGeom>
        </p:spPr>
      </p:pic>
      <p:sp>
        <p:nvSpPr>
          <p:cNvPr id="226" name="Text 59"/>
          <p:cNvSpPr/>
          <p:nvPr/>
        </p:nvSpPr>
        <p:spPr>
          <a:xfrm>
            <a:off x="14533178" y="61909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7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5694298" y="6053751"/>
            <a:ext cx="1509283" cy="508750"/>
          </a:xfrm>
          <a:prstGeom prst="rect">
            <a:avLst/>
          </a:prstGeom>
        </p:spPr>
      </p:pic>
      <p:pic>
        <p:nvPicPr>
          <p:cNvPr id="228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084436" y="6562502"/>
            <a:ext cx="16119145" cy="508769"/>
          </a:xfrm>
          <a:prstGeom prst="rect">
            <a:avLst/>
          </a:prstGeom>
        </p:spPr>
      </p:pic>
      <p:pic>
        <p:nvPicPr>
          <p:cNvPr id="229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084436" y="6562520"/>
            <a:ext cx="5465021" cy="508750"/>
          </a:xfrm>
          <a:prstGeom prst="rect">
            <a:avLst/>
          </a:prstGeom>
        </p:spPr>
      </p:pic>
      <p:sp>
        <p:nvSpPr>
          <p:cNvPr id="230" name="Text 60"/>
          <p:cNvSpPr/>
          <p:nvPr/>
        </p:nvSpPr>
        <p:spPr>
          <a:xfrm>
            <a:off x="1245096" y="6683015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Pre-authorization (authorization hold)</a:t>
            </a:r>
            <a:endParaRPr lang="en-US" sz="1476" dirty="0"/>
          </a:p>
        </p:txBody>
      </p:sp>
      <p:pic>
        <p:nvPicPr>
          <p:cNvPr id="231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6549442" y="6562520"/>
            <a:ext cx="1524149" cy="508750"/>
          </a:xfrm>
          <a:prstGeom prst="rect">
            <a:avLst/>
          </a:prstGeom>
        </p:spPr>
      </p:pic>
      <p:pic>
        <p:nvPicPr>
          <p:cNvPr id="232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6797092" y="6686345"/>
            <a:ext cx="1027956" cy="267760"/>
          </a:xfrm>
          <a:prstGeom prst="rect">
            <a:avLst/>
          </a:prstGeom>
        </p:spPr>
      </p:pic>
      <p:pic>
        <p:nvPicPr>
          <p:cNvPr id="233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6877422" y="6739905"/>
            <a:ext cx="160660" cy="160660"/>
          </a:xfrm>
          <a:prstGeom prst="rect">
            <a:avLst/>
          </a:prstGeom>
        </p:spPr>
      </p:pic>
      <p:sp>
        <p:nvSpPr>
          <p:cNvPr id="234" name="Text 61"/>
          <p:cNvSpPr/>
          <p:nvPr/>
        </p:nvSpPr>
        <p:spPr>
          <a:xfrm>
            <a:off x="7064871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5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8073591" y="6562520"/>
            <a:ext cx="1524149" cy="508750"/>
          </a:xfrm>
          <a:prstGeom prst="rect">
            <a:avLst/>
          </a:prstGeom>
        </p:spPr>
      </p:pic>
      <p:pic>
        <p:nvPicPr>
          <p:cNvPr id="236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8321241" y="6686345"/>
            <a:ext cx="1027956" cy="267760"/>
          </a:xfrm>
          <a:prstGeom prst="rect">
            <a:avLst/>
          </a:prstGeom>
        </p:spPr>
      </p:pic>
      <p:pic>
        <p:nvPicPr>
          <p:cNvPr id="237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8401571" y="6739905"/>
            <a:ext cx="160660" cy="160660"/>
          </a:xfrm>
          <a:prstGeom prst="rect">
            <a:avLst/>
          </a:prstGeom>
        </p:spPr>
      </p:pic>
      <p:sp>
        <p:nvSpPr>
          <p:cNvPr id="238" name="Text 62"/>
          <p:cNvSpPr/>
          <p:nvPr/>
        </p:nvSpPr>
        <p:spPr>
          <a:xfrm>
            <a:off x="8589020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9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9597740" y="6562520"/>
            <a:ext cx="1524149" cy="508750"/>
          </a:xfrm>
          <a:prstGeom prst="rect">
            <a:avLst/>
          </a:prstGeom>
        </p:spPr>
      </p:pic>
      <p:pic>
        <p:nvPicPr>
          <p:cNvPr id="240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9740615" y="6686345"/>
            <a:ext cx="1233787" cy="267760"/>
          </a:xfrm>
          <a:prstGeom prst="rect">
            <a:avLst/>
          </a:prstGeom>
        </p:spPr>
      </p:pic>
      <p:pic>
        <p:nvPicPr>
          <p:cNvPr id="241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9820908" y="6739905"/>
            <a:ext cx="160660" cy="160660"/>
          </a:xfrm>
          <a:prstGeom prst="rect">
            <a:avLst/>
          </a:prstGeom>
        </p:spPr>
      </p:pic>
      <p:sp>
        <p:nvSpPr>
          <p:cNvPr id="242" name="Text 63"/>
          <p:cNvSpPr/>
          <p:nvPr/>
        </p:nvSpPr>
        <p:spPr>
          <a:xfrm>
            <a:off x="10008357" y="669975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43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1121851" y="6562520"/>
            <a:ext cx="1524149" cy="508750"/>
          </a:xfrm>
          <a:prstGeom prst="rect">
            <a:avLst/>
          </a:prstGeom>
        </p:spPr>
      </p:pic>
      <p:pic>
        <p:nvPicPr>
          <p:cNvPr id="244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1369501" y="6686345"/>
            <a:ext cx="1027956" cy="267760"/>
          </a:xfrm>
          <a:prstGeom prst="rect">
            <a:avLst/>
          </a:prstGeom>
        </p:spPr>
      </p:pic>
      <p:pic>
        <p:nvPicPr>
          <p:cNvPr id="245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1449831" y="6739905"/>
            <a:ext cx="160660" cy="160660"/>
          </a:xfrm>
          <a:prstGeom prst="rect">
            <a:avLst/>
          </a:prstGeom>
        </p:spPr>
      </p:pic>
      <p:sp>
        <p:nvSpPr>
          <p:cNvPr id="246" name="Text 64"/>
          <p:cNvSpPr/>
          <p:nvPr/>
        </p:nvSpPr>
        <p:spPr>
          <a:xfrm>
            <a:off x="11637280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7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2646000" y="6562520"/>
            <a:ext cx="1524149" cy="508750"/>
          </a:xfrm>
          <a:prstGeom prst="rect">
            <a:avLst/>
          </a:prstGeom>
        </p:spPr>
      </p:pic>
      <p:pic>
        <p:nvPicPr>
          <p:cNvPr id="248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2893650" y="6686345"/>
            <a:ext cx="1027956" cy="267760"/>
          </a:xfrm>
          <a:prstGeom prst="rect">
            <a:avLst/>
          </a:prstGeom>
        </p:spPr>
      </p:pic>
      <p:pic>
        <p:nvPicPr>
          <p:cNvPr id="249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2973980" y="6739905"/>
            <a:ext cx="160660" cy="160660"/>
          </a:xfrm>
          <a:prstGeom prst="rect">
            <a:avLst/>
          </a:prstGeom>
        </p:spPr>
      </p:pic>
      <p:sp>
        <p:nvSpPr>
          <p:cNvPr id="250" name="Text 65"/>
          <p:cNvSpPr/>
          <p:nvPr/>
        </p:nvSpPr>
        <p:spPr>
          <a:xfrm>
            <a:off x="13161429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1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4170149" y="6562520"/>
            <a:ext cx="1524149" cy="508750"/>
          </a:xfrm>
          <a:prstGeom prst="rect">
            <a:avLst/>
          </a:prstGeom>
        </p:spPr>
      </p:pic>
      <p:pic>
        <p:nvPicPr>
          <p:cNvPr id="252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4417799" y="6686345"/>
            <a:ext cx="1027956" cy="267760"/>
          </a:xfrm>
          <a:prstGeom prst="rect">
            <a:avLst/>
          </a:prstGeom>
        </p:spPr>
      </p:pic>
      <p:pic>
        <p:nvPicPr>
          <p:cNvPr id="253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4498129" y="6739905"/>
            <a:ext cx="160660" cy="160660"/>
          </a:xfrm>
          <a:prstGeom prst="rect">
            <a:avLst/>
          </a:prstGeom>
        </p:spPr>
      </p:pic>
      <p:sp>
        <p:nvSpPr>
          <p:cNvPr id="254" name="Text 66"/>
          <p:cNvSpPr/>
          <p:nvPr/>
        </p:nvSpPr>
        <p:spPr>
          <a:xfrm>
            <a:off x="14685578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5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5694298" y="6562520"/>
            <a:ext cx="1509283" cy="508750"/>
          </a:xfrm>
          <a:prstGeom prst="rect">
            <a:avLst/>
          </a:prstGeom>
        </p:spPr>
      </p:pic>
      <p:pic>
        <p:nvPicPr>
          <p:cNvPr id="256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084436" y="7071271"/>
            <a:ext cx="16119145" cy="508750"/>
          </a:xfrm>
          <a:prstGeom prst="rect">
            <a:avLst/>
          </a:prstGeom>
        </p:spPr>
      </p:pic>
      <p:pic>
        <p:nvPicPr>
          <p:cNvPr id="257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084436" y="7071289"/>
            <a:ext cx="5465021" cy="508750"/>
          </a:xfrm>
          <a:prstGeom prst="rect">
            <a:avLst/>
          </a:prstGeom>
        </p:spPr>
      </p:pic>
      <p:sp>
        <p:nvSpPr>
          <p:cNvPr id="258" name="Text 67"/>
          <p:cNvSpPr/>
          <p:nvPr/>
        </p:nvSpPr>
        <p:spPr>
          <a:xfrm>
            <a:off x="1245096" y="7191784"/>
            <a:ext cx="53406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Re-authorization (Pre-auth adjustments up / incremental)</a:t>
            </a:r>
            <a:endParaRPr lang="en-US" sz="1476" dirty="0"/>
          </a:p>
        </p:txBody>
      </p:sp>
      <p:pic>
        <p:nvPicPr>
          <p:cNvPr id="259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6549442" y="7071289"/>
            <a:ext cx="1524149" cy="508750"/>
          </a:xfrm>
          <a:prstGeom prst="rect">
            <a:avLst/>
          </a:prstGeom>
        </p:spPr>
      </p:pic>
      <p:pic>
        <p:nvPicPr>
          <p:cNvPr id="260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6797092" y="7195114"/>
            <a:ext cx="1027956" cy="267760"/>
          </a:xfrm>
          <a:prstGeom prst="rect">
            <a:avLst/>
          </a:prstGeom>
        </p:spPr>
      </p:pic>
      <p:pic>
        <p:nvPicPr>
          <p:cNvPr id="261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6877422" y="7248674"/>
            <a:ext cx="160660" cy="160660"/>
          </a:xfrm>
          <a:prstGeom prst="rect">
            <a:avLst/>
          </a:prstGeom>
        </p:spPr>
      </p:pic>
      <p:sp>
        <p:nvSpPr>
          <p:cNvPr id="262" name="Text 68"/>
          <p:cNvSpPr/>
          <p:nvPr/>
        </p:nvSpPr>
        <p:spPr>
          <a:xfrm>
            <a:off x="7064871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3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8073591" y="7071289"/>
            <a:ext cx="1524149" cy="508750"/>
          </a:xfrm>
          <a:prstGeom prst="rect">
            <a:avLst/>
          </a:prstGeom>
        </p:spPr>
      </p:pic>
      <p:pic>
        <p:nvPicPr>
          <p:cNvPr id="264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8321241" y="7195114"/>
            <a:ext cx="1027956" cy="267760"/>
          </a:xfrm>
          <a:prstGeom prst="rect">
            <a:avLst/>
          </a:prstGeom>
        </p:spPr>
      </p:pic>
      <p:pic>
        <p:nvPicPr>
          <p:cNvPr id="265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8401571" y="7248674"/>
            <a:ext cx="160660" cy="160660"/>
          </a:xfrm>
          <a:prstGeom prst="rect">
            <a:avLst/>
          </a:prstGeom>
        </p:spPr>
      </p:pic>
      <p:sp>
        <p:nvSpPr>
          <p:cNvPr id="266" name="Text 69"/>
          <p:cNvSpPr/>
          <p:nvPr/>
        </p:nvSpPr>
        <p:spPr>
          <a:xfrm>
            <a:off x="8589020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9597740" y="7071289"/>
            <a:ext cx="1524149" cy="508750"/>
          </a:xfrm>
          <a:prstGeom prst="rect">
            <a:avLst/>
          </a:prstGeom>
        </p:spPr>
      </p:pic>
      <p:pic>
        <p:nvPicPr>
          <p:cNvPr id="268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9740615" y="7195114"/>
            <a:ext cx="1233787" cy="267760"/>
          </a:xfrm>
          <a:prstGeom prst="rect">
            <a:avLst/>
          </a:prstGeom>
        </p:spPr>
      </p:pic>
      <p:pic>
        <p:nvPicPr>
          <p:cNvPr id="269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9820908" y="7248674"/>
            <a:ext cx="160660" cy="160660"/>
          </a:xfrm>
          <a:prstGeom prst="rect">
            <a:avLst/>
          </a:prstGeom>
        </p:spPr>
      </p:pic>
      <p:sp>
        <p:nvSpPr>
          <p:cNvPr id="270" name="Text 70"/>
          <p:cNvSpPr/>
          <p:nvPr/>
        </p:nvSpPr>
        <p:spPr>
          <a:xfrm>
            <a:off x="10008357" y="720852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71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1121851" y="7071289"/>
            <a:ext cx="1524149" cy="508750"/>
          </a:xfrm>
          <a:prstGeom prst="rect">
            <a:avLst/>
          </a:prstGeom>
        </p:spPr>
      </p:pic>
      <p:pic>
        <p:nvPicPr>
          <p:cNvPr id="272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1369501" y="7195114"/>
            <a:ext cx="1027956" cy="267760"/>
          </a:xfrm>
          <a:prstGeom prst="rect">
            <a:avLst/>
          </a:prstGeom>
        </p:spPr>
      </p:pic>
      <p:pic>
        <p:nvPicPr>
          <p:cNvPr id="273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1449831" y="7248674"/>
            <a:ext cx="160660" cy="160660"/>
          </a:xfrm>
          <a:prstGeom prst="rect">
            <a:avLst/>
          </a:prstGeom>
        </p:spPr>
      </p:pic>
      <p:sp>
        <p:nvSpPr>
          <p:cNvPr id="274" name="Text 71"/>
          <p:cNvSpPr/>
          <p:nvPr/>
        </p:nvSpPr>
        <p:spPr>
          <a:xfrm>
            <a:off x="11637280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5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2646000" y="7071289"/>
            <a:ext cx="1524149" cy="508750"/>
          </a:xfrm>
          <a:prstGeom prst="rect">
            <a:avLst/>
          </a:prstGeom>
        </p:spPr>
      </p:pic>
      <p:pic>
        <p:nvPicPr>
          <p:cNvPr id="276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2893650" y="7195114"/>
            <a:ext cx="1027956" cy="267760"/>
          </a:xfrm>
          <a:prstGeom prst="rect">
            <a:avLst/>
          </a:prstGeom>
        </p:spPr>
      </p:pic>
      <p:pic>
        <p:nvPicPr>
          <p:cNvPr id="277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2973980" y="7248674"/>
            <a:ext cx="160660" cy="160660"/>
          </a:xfrm>
          <a:prstGeom prst="rect">
            <a:avLst/>
          </a:prstGeom>
        </p:spPr>
      </p:pic>
      <p:sp>
        <p:nvSpPr>
          <p:cNvPr id="278" name="Text 72"/>
          <p:cNvSpPr/>
          <p:nvPr/>
        </p:nvSpPr>
        <p:spPr>
          <a:xfrm>
            <a:off x="13161429" y="72085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9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4170149" y="7071289"/>
            <a:ext cx="1524149" cy="508750"/>
          </a:xfrm>
          <a:prstGeom prst="rect">
            <a:avLst/>
          </a:prstGeom>
        </p:spPr>
      </p:pic>
      <p:pic>
        <p:nvPicPr>
          <p:cNvPr id="280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4265399" y="7195114"/>
            <a:ext cx="1333574" cy="267760"/>
          </a:xfrm>
          <a:prstGeom prst="rect">
            <a:avLst/>
          </a:prstGeom>
        </p:spPr>
      </p:pic>
      <p:pic>
        <p:nvPicPr>
          <p:cNvPr id="281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4345729" y="7248674"/>
            <a:ext cx="160660" cy="160660"/>
          </a:xfrm>
          <a:prstGeom prst="rect">
            <a:avLst/>
          </a:prstGeom>
        </p:spPr>
      </p:pic>
      <p:sp>
        <p:nvSpPr>
          <p:cNvPr id="282" name="Text 73"/>
          <p:cNvSpPr/>
          <p:nvPr/>
        </p:nvSpPr>
        <p:spPr>
          <a:xfrm>
            <a:off x="14533178" y="72085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5694298" y="7071289"/>
            <a:ext cx="1509283" cy="508750"/>
          </a:xfrm>
          <a:prstGeom prst="rect">
            <a:avLst/>
          </a:prstGeom>
        </p:spPr>
      </p:pic>
      <p:pic>
        <p:nvPicPr>
          <p:cNvPr id="284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084436" y="7580002"/>
            <a:ext cx="16119145" cy="508750"/>
          </a:xfrm>
          <a:prstGeom prst="rect">
            <a:avLst/>
          </a:prstGeom>
        </p:spPr>
      </p:pic>
      <p:pic>
        <p:nvPicPr>
          <p:cNvPr id="285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084436" y="7579984"/>
            <a:ext cx="5465021" cy="508750"/>
          </a:xfrm>
          <a:prstGeom prst="rect">
            <a:avLst/>
          </a:prstGeom>
        </p:spPr>
      </p:pic>
      <p:sp>
        <p:nvSpPr>
          <p:cNvPr id="286" name="Text 74"/>
          <p:cNvSpPr/>
          <p:nvPr/>
        </p:nvSpPr>
        <p:spPr>
          <a:xfrm>
            <a:off x="1245096" y="7700460"/>
            <a:ext cx="515064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Partial capture (Pre-auth adjustments down / decrease)</a:t>
            </a:r>
            <a:endParaRPr lang="en-US" sz="1476" dirty="0"/>
          </a:p>
        </p:txBody>
      </p:sp>
      <p:pic>
        <p:nvPicPr>
          <p:cNvPr id="287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549442" y="7579984"/>
            <a:ext cx="1524149" cy="508750"/>
          </a:xfrm>
          <a:prstGeom prst="rect">
            <a:avLst/>
          </a:prstGeom>
        </p:spPr>
      </p:pic>
      <p:pic>
        <p:nvPicPr>
          <p:cNvPr id="288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97092" y="7703809"/>
            <a:ext cx="1027956" cy="267760"/>
          </a:xfrm>
          <a:prstGeom prst="rect">
            <a:avLst/>
          </a:prstGeom>
        </p:spPr>
      </p:pic>
      <p:pic>
        <p:nvPicPr>
          <p:cNvPr id="289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6877422" y="7757368"/>
            <a:ext cx="160660" cy="160660"/>
          </a:xfrm>
          <a:prstGeom prst="rect">
            <a:avLst/>
          </a:prstGeom>
        </p:spPr>
      </p:pic>
      <p:sp>
        <p:nvSpPr>
          <p:cNvPr id="290" name="Text 75"/>
          <p:cNvSpPr/>
          <p:nvPr/>
        </p:nvSpPr>
        <p:spPr>
          <a:xfrm>
            <a:off x="7064871" y="77172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1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073591" y="7579984"/>
            <a:ext cx="1524149" cy="508750"/>
          </a:xfrm>
          <a:prstGeom prst="rect">
            <a:avLst/>
          </a:prstGeom>
        </p:spPr>
      </p:pic>
      <p:pic>
        <p:nvPicPr>
          <p:cNvPr id="292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321241" y="7703809"/>
            <a:ext cx="1027956" cy="267760"/>
          </a:xfrm>
          <a:prstGeom prst="rect">
            <a:avLst/>
          </a:prstGeom>
        </p:spPr>
      </p:pic>
      <p:pic>
        <p:nvPicPr>
          <p:cNvPr id="293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8401571" y="7757368"/>
            <a:ext cx="160660" cy="160660"/>
          </a:xfrm>
          <a:prstGeom prst="rect">
            <a:avLst/>
          </a:prstGeom>
        </p:spPr>
      </p:pic>
      <p:sp>
        <p:nvSpPr>
          <p:cNvPr id="294" name="Text 76"/>
          <p:cNvSpPr/>
          <p:nvPr/>
        </p:nvSpPr>
        <p:spPr>
          <a:xfrm>
            <a:off x="8589020" y="77172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597740" y="7579984"/>
            <a:ext cx="1524149" cy="508750"/>
          </a:xfrm>
          <a:prstGeom prst="rect">
            <a:avLst/>
          </a:prstGeom>
        </p:spPr>
      </p:pic>
      <p:pic>
        <p:nvPicPr>
          <p:cNvPr id="296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40615" y="7703809"/>
            <a:ext cx="1233787" cy="267760"/>
          </a:xfrm>
          <a:prstGeom prst="rect">
            <a:avLst/>
          </a:prstGeom>
        </p:spPr>
      </p:pic>
      <p:pic>
        <p:nvPicPr>
          <p:cNvPr id="297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9820908" y="7757368"/>
            <a:ext cx="160660" cy="160660"/>
          </a:xfrm>
          <a:prstGeom prst="rect">
            <a:avLst/>
          </a:prstGeom>
        </p:spPr>
      </p:pic>
      <p:sp>
        <p:nvSpPr>
          <p:cNvPr id="298" name="Text 77"/>
          <p:cNvSpPr/>
          <p:nvPr/>
        </p:nvSpPr>
        <p:spPr>
          <a:xfrm>
            <a:off x="10008357" y="771722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99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121851" y="7579984"/>
            <a:ext cx="1524149" cy="508750"/>
          </a:xfrm>
          <a:prstGeom prst="rect">
            <a:avLst/>
          </a:prstGeom>
        </p:spPr>
      </p:pic>
      <p:pic>
        <p:nvPicPr>
          <p:cNvPr id="300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17101" y="7703809"/>
            <a:ext cx="1333574" cy="267760"/>
          </a:xfrm>
          <a:prstGeom prst="rect">
            <a:avLst/>
          </a:prstGeom>
        </p:spPr>
      </p:pic>
      <p:pic>
        <p:nvPicPr>
          <p:cNvPr id="301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1297431" y="7757368"/>
            <a:ext cx="160660" cy="160660"/>
          </a:xfrm>
          <a:prstGeom prst="rect">
            <a:avLst/>
          </a:prstGeom>
        </p:spPr>
      </p:pic>
      <p:sp>
        <p:nvSpPr>
          <p:cNvPr id="302" name="Text 78"/>
          <p:cNvSpPr/>
          <p:nvPr/>
        </p:nvSpPr>
        <p:spPr>
          <a:xfrm>
            <a:off x="11484880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646000" y="7579984"/>
            <a:ext cx="1524149" cy="508750"/>
          </a:xfrm>
          <a:prstGeom prst="rect">
            <a:avLst/>
          </a:prstGeom>
        </p:spPr>
      </p:pic>
      <p:pic>
        <p:nvPicPr>
          <p:cNvPr id="304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93650" y="7703809"/>
            <a:ext cx="1027956" cy="267760"/>
          </a:xfrm>
          <a:prstGeom prst="rect">
            <a:avLst/>
          </a:prstGeom>
        </p:spPr>
      </p:pic>
      <p:pic>
        <p:nvPicPr>
          <p:cNvPr id="305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2973980" y="7757368"/>
            <a:ext cx="160660" cy="160660"/>
          </a:xfrm>
          <a:prstGeom prst="rect">
            <a:avLst/>
          </a:prstGeom>
        </p:spPr>
      </p:pic>
      <p:sp>
        <p:nvSpPr>
          <p:cNvPr id="306" name="Text 79"/>
          <p:cNvSpPr/>
          <p:nvPr/>
        </p:nvSpPr>
        <p:spPr>
          <a:xfrm>
            <a:off x="13161429" y="77172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7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170149" y="7579984"/>
            <a:ext cx="1524149" cy="508750"/>
          </a:xfrm>
          <a:prstGeom prst="rect">
            <a:avLst/>
          </a:prstGeom>
        </p:spPr>
      </p:pic>
      <p:pic>
        <p:nvPicPr>
          <p:cNvPr id="308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265399" y="7703809"/>
            <a:ext cx="1333574" cy="267760"/>
          </a:xfrm>
          <a:prstGeom prst="rect">
            <a:avLst/>
          </a:prstGeom>
        </p:spPr>
      </p:pic>
      <p:pic>
        <p:nvPicPr>
          <p:cNvPr id="309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4345729" y="7757368"/>
            <a:ext cx="160660" cy="160660"/>
          </a:xfrm>
          <a:prstGeom prst="rect">
            <a:avLst/>
          </a:prstGeom>
        </p:spPr>
      </p:pic>
      <p:sp>
        <p:nvSpPr>
          <p:cNvPr id="310" name="Text 80"/>
          <p:cNvSpPr/>
          <p:nvPr/>
        </p:nvSpPr>
        <p:spPr>
          <a:xfrm>
            <a:off x="14533178" y="77172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694298" y="7579984"/>
            <a:ext cx="1509283" cy="508750"/>
          </a:xfrm>
          <a:prstGeom prst="rect">
            <a:avLst/>
          </a:prstGeom>
        </p:spPr>
      </p:pic>
      <p:pic>
        <p:nvPicPr>
          <p:cNvPr id="312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084436" y="8088734"/>
            <a:ext cx="16119145" cy="495360"/>
          </a:xfrm>
          <a:prstGeom prst="rect">
            <a:avLst/>
          </a:prstGeom>
        </p:spPr>
      </p:pic>
      <p:pic>
        <p:nvPicPr>
          <p:cNvPr id="313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6" y="8088753"/>
            <a:ext cx="5465021" cy="495342"/>
          </a:xfrm>
          <a:prstGeom prst="rect">
            <a:avLst/>
          </a:prstGeom>
        </p:spPr>
      </p:pic>
      <p:sp>
        <p:nvSpPr>
          <p:cNvPr id="314" name="Text 81"/>
          <p:cNvSpPr/>
          <p:nvPr/>
        </p:nvSpPr>
        <p:spPr>
          <a:xfrm>
            <a:off x="1245096" y="8209248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Deferred authorization</a:t>
            </a:r>
            <a:endParaRPr lang="en-US" sz="1476" dirty="0"/>
          </a:p>
        </p:txBody>
      </p:sp>
      <p:pic>
        <p:nvPicPr>
          <p:cNvPr id="315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6549442" y="8088753"/>
            <a:ext cx="1524149" cy="495342"/>
          </a:xfrm>
          <a:prstGeom prst="rect">
            <a:avLst/>
          </a:prstGeom>
        </p:spPr>
      </p:pic>
      <p:pic>
        <p:nvPicPr>
          <p:cNvPr id="316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6644692" y="8212578"/>
            <a:ext cx="1333574" cy="267760"/>
          </a:xfrm>
          <a:prstGeom prst="rect">
            <a:avLst/>
          </a:prstGeom>
        </p:spPr>
      </p:pic>
      <p:pic>
        <p:nvPicPr>
          <p:cNvPr id="317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6725022" y="8266137"/>
            <a:ext cx="160660" cy="160660"/>
          </a:xfrm>
          <a:prstGeom prst="rect">
            <a:avLst/>
          </a:prstGeom>
        </p:spPr>
      </p:pic>
      <p:sp>
        <p:nvSpPr>
          <p:cNvPr id="318" name="Text 82"/>
          <p:cNvSpPr/>
          <p:nvPr/>
        </p:nvSpPr>
        <p:spPr>
          <a:xfrm>
            <a:off x="691247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9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8073591" y="8088753"/>
            <a:ext cx="1524149" cy="495342"/>
          </a:xfrm>
          <a:prstGeom prst="rect">
            <a:avLst/>
          </a:prstGeom>
        </p:spPr>
      </p:pic>
      <p:pic>
        <p:nvPicPr>
          <p:cNvPr id="320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8168841" y="8212578"/>
            <a:ext cx="1333574" cy="267760"/>
          </a:xfrm>
          <a:prstGeom prst="rect">
            <a:avLst/>
          </a:prstGeom>
        </p:spPr>
      </p:pic>
      <p:pic>
        <p:nvPicPr>
          <p:cNvPr id="321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8249171" y="8266137"/>
            <a:ext cx="160660" cy="160660"/>
          </a:xfrm>
          <a:prstGeom prst="rect">
            <a:avLst/>
          </a:prstGeom>
        </p:spPr>
      </p:pic>
      <p:sp>
        <p:nvSpPr>
          <p:cNvPr id="322" name="Text 83"/>
          <p:cNvSpPr/>
          <p:nvPr/>
        </p:nvSpPr>
        <p:spPr>
          <a:xfrm>
            <a:off x="8436620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3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9597740" y="8088753"/>
            <a:ext cx="1524149" cy="495342"/>
          </a:xfrm>
          <a:prstGeom prst="rect">
            <a:avLst/>
          </a:prstGeom>
        </p:spPr>
      </p:pic>
      <p:pic>
        <p:nvPicPr>
          <p:cNvPr id="324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9692990" y="8212578"/>
            <a:ext cx="1333574" cy="267760"/>
          </a:xfrm>
          <a:prstGeom prst="rect">
            <a:avLst/>
          </a:prstGeom>
        </p:spPr>
      </p:pic>
      <p:pic>
        <p:nvPicPr>
          <p:cNvPr id="325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9773320" y="8266137"/>
            <a:ext cx="160660" cy="160660"/>
          </a:xfrm>
          <a:prstGeom prst="rect">
            <a:avLst/>
          </a:prstGeom>
        </p:spPr>
      </p:pic>
      <p:sp>
        <p:nvSpPr>
          <p:cNvPr id="326" name="Text 84"/>
          <p:cNvSpPr/>
          <p:nvPr/>
        </p:nvSpPr>
        <p:spPr>
          <a:xfrm>
            <a:off x="9960769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7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1121851" y="8088753"/>
            <a:ext cx="1524149" cy="495342"/>
          </a:xfrm>
          <a:prstGeom prst="rect">
            <a:avLst/>
          </a:prstGeom>
        </p:spPr>
      </p:pic>
      <p:pic>
        <p:nvPicPr>
          <p:cNvPr id="328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1217101" y="8212578"/>
            <a:ext cx="1333574" cy="267760"/>
          </a:xfrm>
          <a:prstGeom prst="rect">
            <a:avLst/>
          </a:prstGeom>
        </p:spPr>
      </p:pic>
      <p:pic>
        <p:nvPicPr>
          <p:cNvPr id="329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1297431" y="8266137"/>
            <a:ext cx="160660" cy="160660"/>
          </a:xfrm>
          <a:prstGeom prst="rect">
            <a:avLst/>
          </a:prstGeom>
        </p:spPr>
      </p:pic>
      <p:sp>
        <p:nvSpPr>
          <p:cNvPr id="330" name="Text 85"/>
          <p:cNvSpPr/>
          <p:nvPr/>
        </p:nvSpPr>
        <p:spPr>
          <a:xfrm>
            <a:off x="11484880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1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2646000" y="8088753"/>
            <a:ext cx="1524149" cy="495342"/>
          </a:xfrm>
          <a:prstGeom prst="rect">
            <a:avLst/>
          </a:prstGeom>
        </p:spPr>
      </p:pic>
      <p:pic>
        <p:nvPicPr>
          <p:cNvPr id="332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2893650" y="8212578"/>
            <a:ext cx="1027956" cy="267760"/>
          </a:xfrm>
          <a:prstGeom prst="rect">
            <a:avLst/>
          </a:prstGeom>
        </p:spPr>
      </p:pic>
      <p:pic>
        <p:nvPicPr>
          <p:cNvPr id="333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2973980" y="8266137"/>
            <a:ext cx="160660" cy="160660"/>
          </a:xfrm>
          <a:prstGeom prst="rect">
            <a:avLst/>
          </a:prstGeom>
        </p:spPr>
      </p:pic>
      <p:sp>
        <p:nvSpPr>
          <p:cNvPr id="334" name="Text 86"/>
          <p:cNvSpPr/>
          <p:nvPr/>
        </p:nvSpPr>
        <p:spPr>
          <a:xfrm>
            <a:off x="13161429" y="82259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5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4170149" y="8088753"/>
            <a:ext cx="1524149" cy="495342"/>
          </a:xfrm>
          <a:prstGeom prst="rect">
            <a:avLst/>
          </a:prstGeom>
        </p:spPr>
      </p:pic>
      <p:pic>
        <p:nvPicPr>
          <p:cNvPr id="336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4265399" y="8212578"/>
            <a:ext cx="1333574" cy="267760"/>
          </a:xfrm>
          <a:prstGeom prst="rect">
            <a:avLst/>
          </a:prstGeom>
        </p:spPr>
      </p:pic>
      <p:pic>
        <p:nvPicPr>
          <p:cNvPr id="337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4345729" y="8266137"/>
            <a:ext cx="160660" cy="160660"/>
          </a:xfrm>
          <a:prstGeom prst="rect">
            <a:avLst/>
          </a:prstGeom>
        </p:spPr>
      </p:pic>
      <p:sp>
        <p:nvSpPr>
          <p:cNvPr id="338" name="Text 87"/>
          <p:cNvSpPr/>
          <p:nvPr/>
        </p:nvSpPr>
        <p:spPr>
          <a:xfrm>
            <a:off x="14533178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9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5694298" y="8088753"/>
            <a:ext cx="1509283" cy="495342"/>
          </a:xfrm>
          <a:prstGeom prst="rect">
            <a:avLst/>
          </a:prstGeom>
        </p:spPr>
      </p:pic>
      <p:sp>
        <p:nvSpPr>
          <p:cNvPr id="340" name="Text 8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01"/>
            <a:ext cx="18288000" cy="32385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211" y="321311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96"/>
            <a:ext cx="16119145" cy="53553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36" cy="53553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68"/>
            <a:ext cx="1509601" cy="53553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68"/>
            <a:ext cx="1509601" cy="53553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58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8"/>
            <a:ext cx="1509601" cy="53553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55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8"/>
            <a:ext cx="1509601" cy="53553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75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1016580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8"/>
            <a:ext cx="1509601" cy="53553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324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1016580"/>
            <a:ext cx="214208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8"/>
            <a:ext cx="1509601" cy="53553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68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016580"/>
            <a:ext cx="214208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8"/>
            <a:ext cx="1509824" cy="53553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633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016580"/>
            <a:ext cx="214208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7122421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377"/>
            <a:ext cx="16119145" cy="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77"/>
            <a:ext cx="16119145" cy="508753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4436" y="1515396"/>
            <a:ext cx="5465021" cy="508750"/>
          </a:xfrm>
          <a:prstGeom prst="rect">
            <a:avLst/>
          </a:prstGeom>
        </p:spPr>
      </p:pic>
      <p:sp>
        <p:nvSpPr>
          <p:cNvPr id="33" name="Text 9"/>
          <p:cNvSpPr/>
          <p:nvPr/>
        </p:nvSpPr>
        <p:spPr>
          <a:xfrm>
            <a:off x="1245096" y="1635891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Forced post (straight to settlement)</a:t>
            </a:r>
            <a:endParaRPr lang="en-US" sz="1476" dirty="0"/>
          </a:p>
        </p:txBody>
      </p:sp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49442" y="1515396"/>
            <a:ext cx="1524149" cy="50875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44692" y="1639221"/>
            <a:ext cx="1333574" cy="267760"/>
          </a:xfrm>
          <a:prstGeom prst="rect">
            <a:avLst/>
          </a:prstGeom>
        </p:spPr>
      </p:pic>
      <p:pic>
        <p:nvPicPr>
          <p:cNvPr id="36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25022" y="1692790"/>
            <a:ext cx="160660" cy="160660"/>
          </a:xfrm>
          <a:prstGeom prst="rect">
            <a:avLst/>
          </a:prstGeom>
        </p:spPr>
      </p:pic>
      <p:sp>
        <p:nvSpPr>
          <p:cNvPr id="37" name="Text 10"/>
          <p:cNvSpPr/>
          <p:nvPr/>
        </p:nvSpPr>
        <p:spPr>
          <a:xfrm>
            <a:off x="6912471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73591" y="1515396"/>
            <a:ext cx="1524149" cy="50875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168841" y="1639221"/>
            <a:ext cx="1333574" cy="267760"/>
          </a:xfrm>
          <a:prstGeom prst="rect">
            <a:avLst/>
          </a:prstGeom>
        </p:spPr>
      </p:pic>
      <p:pic>
        <p:nvPicPr>
          <p:cNvPr id="40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249171" y="1692790"/>
            <a:ext cx="160660" cy="160660"/>
          </a:xfrm>
          <a:prstGeom prst="rect">
            <a:avLst/>
          </a:prstGeom>
        </p:spPr>
      </p:pic>
      <p:sp>
        <p:nvSpPr>
          <p:cNvPr id="41" name="Text 11"/>
          <p:cNvSpPr/>
          <p:nvPr/>
        </p:nvSpPr>
        <p:spPr>
          <a:xfrm>
            <a:off x="8436620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597740" y="1515396"/>
            <a:ext cx="1524149" cy="50875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692990" y="1639221"/>
            <a:ext cx="1333574" cy="267760"/>
          </a:xfrm>
          <a:prstGeom prst="rect">
            <a:avLst/>
          </a:prstGeom>
        </p:spPr>
      </p:pic>
      <p:pic>
        <p:nvPicPr>
          <p:cNvPr id="44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773320" y="1692790"/>
            <a:ext cx="160660" cy="160660"/>
          </a:xfrm>
          <a:prstGeom prst="rect">
            <a:avLst/>
          </a:prstGeom>
        </p:spPr>
      </p:pic>
      <p:sp>
        <p:nvSpPr>
          <p:cNvPr id="45" name="Text 12"/>
          <p:cNvSpPr/>
          <p:nvPr/>
        </p:nvSpPr>
        <p:spPr>
          <a:xfrm>
            <a:off x="9960769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121851" y="1515396"/>
            <a:ext cx="1524149" cy="50875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17101" y="1639221"/>
            <a:ext cx="1333574" cy="267760"/>
          </a:xfrm>
          <a:prstGeom prst="rect">
            <a:avLst/>
          </a:prstGeom>
        </p:spPr>
      </p:pic>
      <p:pic>
        <p:nvPicPr>
          <p:cNvPr id="48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297431" y="1692790"/>
            <a:ext cx="160660" cy="160660"/>
          </a:xfrm>
          <a:prstGeom prst="rect">
            <a:avLst/>
          </a:prstGeom>
        </p:spPr>
      </p:pic>
      <p:sp>
        <p:nvSpPr>
          <p:cNvPr id="49" name="Text 13"/>
          <p:cNvSpPr/>
          <p:nvPr/>
        </p:nvSpPr>
        <p:spPr>
          <a:xfrm>
            <a:off x="11484880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646000" y="1515396"/>
            <a:ext cx="1524149" cy="50875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741250" y="1639221"/>
            <a:ext cx="1333574" cy="267760"/>
          </a:xfrm>
          <a:prstGeom prst="rect">
            <a:avLst/>
          </a:prstGeom>
        </p:spPr>
      </p:pic>
      <p:pic>
        <p:nvPicPr>
          <p:cNvPr id="5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821580" y="1692790"/>
            <a:ext cx="160660" cy="160660"/>
          </a:xfrm>
          <a:prstGeom prst="rect">
            <a:avLst/>
          </a:prstGeom>
        </p:spPr>
      </p:pic>
      <p:sp>
        <p:nvSpPr>
          <p:cNvPr id="53" name="Text 14"/>
          <p:cNvSpPr/>
          <p:nvPr/>
        </p:nvSpPr>
        <p:spPr>
          <a:xfrm>
            <a:off x="13009029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170149" y="1515396"/>
            <a:ext cx="1524149" cy="50875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265399" y="1639221"/>
            <a:ext cx="1333574" cy="267760"/>
          </a:xfrm>
          <a:prstGeom prst="rect">
            <a:avLst/>
          </a:prstGeom>
        </p:spPr>
      </p:pic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4345729" y="1692790"/>
            <a:ext cx="160660" cy="160660"/>
          </a:xfrm>
          <a:prstGeom prst="rect">
            <a:avLst/>
          </a:prstGeom>
        </p:spPr>
      </p:pic>
      <p:sp>
        <p:nvSpPr>
          <p:cNvPr id="57" name="Text 15"/>
          <p:cNvSpPr/>
          <p:nvPr/>
        </p:nvSpPr>
        <p:spPr>
          <a:xfrm>
            <a:off x="14533178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694298" y="1515396"/>
            <a:ext cx="1509283" cy="50875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436" y="2024128"/>
            <a:ext cx="16119145" cy="508750"/>
          </a:xfrm>
          <a:prstGeom prst="rect">
            <a:avLst/>
          </a:prstGeom>
        </p:spPr>
      </p:pic>
      <p:pic>
        <p:nvPicPr>
          <p:cNvPr id="6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24146"/>
            <a:ext cx="5465021" cy="508750"/>
          </a:xfrm>
          <a:prstGeom prst="rect">
            <a:avLst/>
          </a:prstGeom>
        </p:spPr>
      </p:pic>
      <p:sp>
        <p:nvSpPr>
          <p:cNvPr id="61" name="Text 16"/>
          <p:cNvSpPr/>
          <p:nvPr/>
        </p:nvSpPr>
        <p:spPr>
          <a:xfrm>
            <a:off x="1245096" y="2144660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Manual and automatic cut-over</a:t>
            </a:r>
            <a:endParaRPr lang="en-US" sz="1476" dirty="0"/>
          </a:p>
        </p:txBody>
      </p:sp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49442" y="2024146"/>
            <a:ext cx="1524149" cy="50875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4692" y="2147971"/>
            <a:ext cx="1333574" cy="267770"/>
          </a:xfrm>
          <a:prstGeom prst="rect">
            <a:avLst/>
          </a:prstGeom>
        </p:spPr>
      </p:pic>
      <p:pic>
        <p:nvPicPr>
          <p:cNvPr id="64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25022" y="2201540"/>
            <a:ext cx="160660" cy="160660"/>
          </a:xfrm>
          <a:prstGeom prst="rect">
            <a:avLst/>
          </a:prstGeom>
        </p:spPr>
      </p:pic>
      <p:sp>
        <p:nvSpPr>
          <p:cNvPr id="65" name="Text 17"/>
          <p:cNvSpPr/>
          <p:nvPr/>
        </p:nvSpPr>
        <p:spPr>
          <a:xfrm>
            <a:off x="6912471" y="21613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073591" y="2024146"/>
            <a:ext cx="1524149" cy="50875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168841" y="2147971"/>
            <a:ext cx="1333574" cy="267770"/>
          </a:xfrm>
          <a:prstGeom prst="rect">
            <a:avLst/>
          </a:prstGeom>
        </p:spPr>
      </p:pic>
      <p:pic>
        <p:nvPicPr>
          <p:cNvPr id="68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49171" y="2201540"/>
            <a:ext cx="160660" cy="160660"/>
          </a:xfrm>
          <a:prstGeom prst="rect">
            <a:avLst/>
          </a:prstGeom>
        </p:spPr>
      </p:pic>
      <p:sp>
        <p:nvSpPr>
          <p:cNvPr id="69" name="Text 18"/>
          <p:cNvSpPr/>
          <p:nvPr/>
        </p:nvSpPr>
        <p:spPr>
          <a:xfrm>
            <a:off x="8436620" y="21613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597740" y="2024146"/>
            <a:ext cx="1524149" cy="508750"/>
          </a:xfrm>
          <a:prstGeom prst="rect">
            <a:avLst/>
          </a:prstGeom>
        </p:spPr>
      </p:pic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845390" y="2147971"/>
            <a:ext cx="1027956" cy="267770"/>
          </a:xfrm>
          <a:prstGeom prst="rect">
            <a:avLst/>
          </a:prstGeom>
        </p:spPr>
      </p:pic>
      <p:pic>
        <p:nvPicPr>
          <p:cNvPr id="72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925720" y="2201540"/>
            <a:ext cx="160660" cy="160660"/>
          </a:xfrm>
          <a:prstGeom prst="rect">
            <a:avLst/>
          </a:prstGeom>
        </p:spPr>
      </p:pic>
      <p:sp>
        <p:nvSpPr>
          <p:cNvPr id="73" name="Text 19"/>
          <p:cNvSpPr/>
          <p:nvPr/>
        </p:nvSpPr>
        <p:spPr>
          <a:xfrm>
            <a:off x="10113169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121851" y="2024146"/>
            <a:ext cx="1524149" cy="508750"/>
          </a:xfrm>
          <a:prstGeom prst="rect">
            <a:avLst/>
          </a:prstGeom>
        </p:spPr>
      </p:pic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369501" y="2147971"/>
            <a:ext cx="1027956" cy="267770"/>
          </a:xfrm>
          <a:prstGeom prst="rect">
            <a:avLst/>
          </a:prstGeom>
        </p:spPr>
      </p:pic>
      <p:pic>
        <p:nvPicPr>
          <p:cNvPr id="76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449831" y="2201540"/>
            <a:ext cx="160660" cy="160660"/>
          </a:xfrm>
          <a:prstGeom prst="rect">
            <a:avLst/>
          </a:prstGeom>
        </p:spPr>
      </p:pic>
      <p:sp>
        <p:nvSpPr>
          <p:cNvPr id="77" name="Text 20"/>
          <p:cNvSpPr/>
          <p:nvPr/>
        </p:nvSpPr>
        <p:spPr>
          <a:xfrm>
            <a:off x="11637280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646000" y="2024146"/>
            <a:ext cx="1524149" cy="508750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893650" y="2147971"/>
            <a:ext cx="1027956" cy="267770"/>
          </a:xfrm>
          <a:prstGeom prst="rect">
            <a:avLst/>
          </a:prstGeom>
        </p:spPr>
      </p:pic>
      <p:pic>
        <p:nvPicPr>
          <p:cNvPr id="80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73980" y="2201540"/>
            <a:ext cx="160660" cy="160660"/>
          </a:xfrm>
          <a:prstGeom prst="rect">
            <a:avLst/>
          </a:prstGeom>
        </p:spPr>
      </p:pic>
      <p:sp>
        <p:nvSpPr>
          <p:cNvPr id="81" name="Text 21"/>
          <p:cNvSpPr/>
          <p:nvPr/>
        </p:nvSpPr>
        <p:spPr>
          <a:xfrm>
            <a:off x="13161429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170149" y="2024146"/>
            <a:ext cx="1524149" cy="508750"/>
          </a:xfrm>
          <a:prstGeom prst="rect">
            <a:avLst/>
          </a:prstGeom>
        </p:spPr>
      </p:pic>
      <p:pic>
        <p:nvPicPr>
          <p:cNvPr id="83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417799" y="2147971"/>
            <a:ext cx="1027956" cy="267770"/>
          </a:xfrm>
          <a:prstGeom prst="rect">
            <a:avLst/>
          </a:prstGeom>
        </p:spPr>
      </p:pic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98129" y="2201540"/>
            <a:ext cx="160660" cy="160660"/>
          </a:xfrm>
          <a:prstGeom prst="rect">
            <a:avLst/>
          </a:prstGeom>
        </p:spPr>
      </p:pic>
      <p:sp>
        <p:nvSpPr>
          <p:cNvPr id="85" name="Text 22"/>
          <p:cNvSpPr/>
          <p:nvPr/>
        </p:nvSpPr>
        <p:spPr>
          <a:xfrm>
            <a:off x="14685578" y="21613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5694298" y="2024146"/>
            <a:ext cx="1509283" cy="508750"/>
          </a:xfrm>
          <a:prstGeom prst="rect">
            <a:avLst/>
          </a:prstGeom>
        </p:spPr>
      </p:pic>
      <p:pic>
        <p:nvPicPr>
          <p:cNvPr id="87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084436" y="2532869"/>
            <a:ext cx="16119145" cy="508744"/>
          </a:xfrm>
          <a:prstGeom prst="rect">
            <a:avLst/>
          </a:prstGeom>
        </p:spPr>
      </p:pic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084436" y="2532850"/>
            <a:ext cx="5465021" cy="508753"/>
          </a:xfrm>
          <a:prstGeom prst="rect">
            <a:avLst/>
          </a:prstGeom>
        </p:spPr>
      </p:pic>
      <p:sp>
        <p:nvSpPr>
          <p:cNvPr id="89" name="Text 23"/>
          <p:cNvSpPr/>
          <p:nvPr/>
        </p:nvSpPr>
        <p:spPr>
          <a:xfrm>
            <a:off x="1245096" y="2653345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Payouts</a:t>
            </a:r>
            <a:endParaRPr lang="en-US" sz="1476" dirty="0"/>
          </a:p>
        </p:txBody>
      </p:sp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6549442" y="2532850"/>
            <a:ext cx="1524149" cy="508753"/>
          </a:xfrm>
          <a:prstGeom prst="rect">
            <a:avLst/>
          </a:prstGeom>
        </p:spPr>
      </p:pic>
      <p:pic>
        <p:nvPicPr>
          <p:cNvPr id="91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644692" y="2656675"/>
            <a:ext cx="1333574" cy="267770"/>
          </a:xfrm>
          <a:prstGeom prst="rect">
            <a:avLst/>
          </a:prstGeom>
        </p:spPr>
      </p:pic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725022" y="2710253"/>
            <a:ext cx="160660" cy="160660"/>
          </a:xfrm>
          <a:prstGeom prst="rect">
            <a:avLst/>
          </a:prstGeom>
        </p:spPr>
      </p:pic>
      <p:sp>
        <p:nvSpPr>
          <p:cNvPr id="93" name="Text 24"/>
          <p:cNvSpPr/>
          <p:nvPr/>
        </p:nvSpPr>
        <p:spPr>
          <a:xfrm>
            <a:off x="6912471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8073591" y="2532850"/>
            <a:ext cx="1524149" cy="508753"/>
          </a:xfrm>
          <a:prstGeom prst="rect">
            <a:avLst/>
          </a:prstGeom>
        </p:spPr>
      </p:pic>
      <p:pic>
        <p:nvPicPr>
          <p:cNvPr id="95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168841" y="2656675"/>
            <a:ext cx="1333574" cy="267770"/>
          </a:xfrm>
          <a:prstGeom prst="rect">
            <a:avLst/>
          </a:prstGeom>
        </p:spPr>
      </p:pic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249171" y="2710253"/>
            <a:ext cx="160660" cy="160660"/>
          </a:xfrm>
          <a:prstGeom prst="rect">
            <a:avLst/>
          </a:prstGeom>
        </p:spPr>
      </p:pic>
      <p:sp>
        <p:nvSpPr>
          <p:cNvPr id="97" name="Text 25"/>
          <p:cNvSpPr/>
          <p:nvPr/>
        </p:nvSpPr>
        <p:spPr>
          <a:xfrm>
            <a:off x="8436620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8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9597740" y="2532850"/>
            <a:ext cx="1524149" cy="508753"/>
          </a:xfrm>
          <a:prstGeom prst="rect">
            <a:avLst/>
          </a:prstGeom>
        </p:spPr>
      </p:pic>
      <p:pic>
        <p:nvPicPr>
          <p:cNvPr id="99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692990" y="2656675"/>
            <a:ext cx="1333574" cy="267770"/>
          </a:xfrm>
          <a:prstGeom prst="rect">
            <a:avLst/>
          </a:prstGeom>
        </p:spPr>
      </p:pic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773320" y="2710253"/>
            <a:ext cx="160660" cy="160660"/>
          </a:xfrm>
          <a:prstGeom prst="rect">
            <a:avLst/>
          </a:prstGeom>
        </p:spPr>
      </p:pic>
      <p:sp>
        <p:nvSpPr>
          <p:cNvPr id="101" name="Text 26"/>
          <p:cNvSpPr/>
          <p:nvPr/>
        </p:nvSpPr>
        <p:spPr>
          <a:xfrm>
            <a:off x="9960769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2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1121851" y="2532850"/>
            <a:ext cx="1524149" cy="508753"/>
          </a:xfrm>
          <a:prstGeom prst="rect">
            <a:avLst/>
          </a:prstGeom>
        </p:spPr>
      </p:pic>
      <p:pic>
        <p:nvPicPr>
          <p:cNvPr id="103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217101" y="2656675"/>
            <a:ext cx="1333574" cy="267770"/>
          </a:xfrm>
          <a:prstGeom prst="rect">
            <a:avLst/>
          </a:prstGeom>
        </p:spPr>
      </p:pic>
      <p:pic>
        <p:nvPicPr>
          <p:cNvPr id="104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1297431" y="2710253"/>
            <a:ext cx="160660" cy="160660"/>
          </a:xfrm>
          <a:prstGeom prst="rect">
            <a:avLst/>
          </a:prstGeom>
        </p:spPr>
      </p:pic>
      <p:sp>
        <p:nvSpPr>
          <p:cNvPr id="105" name="Text 27"/>
          <p:cNvSpPr/>
          <p:nvPr/>
        </p:nvSpPr>
        <p:spPr>
          <a:xfrm>
            <a:off x="11484880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6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2646000" y="2532850"/>
            <a:ext cx="1524149" cy="508753"/>
          </a:xfrm>
          <a:prstGeom prst="rect">
            <a:avLst/>
          </a:prstGeom>
        </p:spPr>
      </p:pic>
      <p:pic>
        <p:nvPicPr>
          <p:cNvPr id="107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2741250" y="2656675"/>
            <a:ext cx="1333574" cy="267770"/>
          </a:xfrm>
          <a:prstGeom prst="rect">
            <a:avLst/>
          </a:prstGeom>
        </p:spPr>
      </p:pic>
      <p:pic>
        <p:nvPicPr>
          <p:cNvPr id="108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2821580" y="2710253"/>
            <a:ext cx="160660" cy="160660"/>
          </a:xfrm>
          <a:prstGeom prst="rect">
            <a:avLst/>
          </a:prstGeom>
        </p:spPr>
      </p:pic>
      <p:sp>
        <p:nvSpPr>
          <p:cNvPr id="109" name="Text 28"/>
          <p:cNvSpPr/>
          <p:nvPr/>
        </p:nvSpPr>
        <p:spPr>
          <a:xfrm>
            <a:off x="13009029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0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4170149" y="2532850"/>
            <a:ext cx="1524149" cy="508753"/>
          </a:xfrm>
          <a:prstGeom prst="rect">
            <a:avLst/>
          </a:prstGeom>
        </p:spPr>
      </p:pic>
      <p:pic>
        <p:nvPicPr>
          <p:cNvPr id="111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4265399" y="2656675"/>
            <a:ext cx="1333574" cy="267770"/>
          </a:xfrm>
          <a:prstGeom prst="rect">
            <a:avLst/>
          </a:prstGeom>
        </p:spPr>
      </p:pic>
      <p:pic>
        <p:nvPicPr>
          <p:cNvPr id="112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4345729" y="2710253"/>
            <a:ext cx="160660" cy="160660"/>
          </a:xfrm>
          <a:prstGeom prst="rect">
            <a:avLst/>
          </a:prstGeom>
        </p:spPr>
      </p:pic>
      <p:sp>
        <p:nvSpPr>
          <p:cNvPr id="113" name="Text 29"/>
          <p:cNvSpPr/>
          <p:nvPr/>
        </p:nvSpPr>
        <p:spPr>
          <a:xfrm>
            <a:off x="14533178" y="26700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5694298" y="2532850"/>
            <a:ext cx="1509283" cy="508753"/>
          </a:xfrm>
          <a:prstGeom prst="rect">
            <a:avLst/>
          </a:prstGeom>
        </p:spPr>
      </p:pic>
      <p:pic>
        <p:nvPicPr>
          <p:cNvPr id="115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084436" y="3041610"/>
            <a:ext cx="16119145" cy="508753"/>
          </a:xfrm>
          <a:prstGeom prst="rect">
            <a:avLst/>
          </a:prstGeom>
        </p:spPr>
      </p:pic>
      <p:pic>
        <p:nvPicPr>
          <p:cNvPr id="116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084436" y="3041628"/>
            <a:ext cx="5465021" cy="508744"/>
          </a:xfrm>
          <a:prstGeom prst="rect">
            <a:avLst/>
          </a:prstGeom>
        </p:spPr>
      </p:pic>
      <p:sp>
        <p:nvSpPr>
          <p:cNvPr id="117" name="Text 30"/>
          <p:cNvSpPr/>
          <p:nvPr/>
        </p:nvSpPr>
        <p:spPr>
          <a:xfrm>
            <a:off x="1245096" y="3162123"/>
            <a:ext cx="556069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Check-in/Check-out Cancel | Capture | Increment/Decrement</a:t>
            </a:r>
            <a:endParaRPr lang="en-US" sz="1476" dirty="0"/>
          </a:p>
        </p:txBody>
      </p:sp>
      <p:pic>
        <p:nvPicPr>
          <p:cNvPr id="118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6549442" y="3041628"/>
            <a:ext cx="1524149" cy="508744"/>
          </a:xfrm>
          <a:prstGeom prst="rect">
            <a:avLst/>
          </a:prstGeom>
        </p:spPr>
      </p:pic>
      <p:pic>
        <p:nvPicPr>
          <p:cNvPr id="119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6644692" y="3165453"/>
            <a:ext cx="1333574" cy="267760"/>
          </a:xfrm>
          <a:prstGeom prst="rect">
            <a:avLst/>
          </a:prstGeom>
        </p:spPr>
      </p:pic>
      <p:pic>
        <p:nvPicPr>
          <p:cNvPr id="120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725022" y="3219022"/>
            <a:ext cx="160660" cy="160660"/>
          </a:xfrm>
          <a:prstGeom prst="rect">
            <a:avLst/>
          </a:prstGeom>
        </p:spPr>
      </p:pic>
      <p:sp>
        <p:nvSpPr>
          <p:cNvPr id="121" name="Text 31"/>
          <p:cNvSpPr/>
          <p:nvPr/>
        </p:nvSpPr>
        <p:spPr>
          <a:xfrm>
            <a:off x="6912471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8073591" y="3041628"/>
            <a:ext cx="1524149" cy="508744"/>
          </a:xfrm>
          <a:prstGeom prst="rect">
            <a:avLst/>
          </a:prstGeom>
        </p:spPr>
      </p:pic>
      <p:pic>
        <p:nvPicPr>
          <p:cNvPr id="123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8321241" y="3165453"/>
            <a:ext cx="1027956" cy="267760"/>
          </a:xfrm>
          <a:prstGeom prst="rect">
            <a:avLst/>
          </a:prstGeom>
        </p:spPr>
      </p:pic>
      <p:pic>
        <p:nvPicPr>
          <p:cNvPr id="124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401571" y="3219022"/>
            <a:ext cx="160660" cy="160660"/>
          </a:xfrm>
          <a:prstGeom prst="rect">
            <a:avLst/>
          </a:prstGeom>
        </p:spPr>
      </p:pic>
      <p:sp>
        <p:nvSpPr>
          <p:cNvPr id="125" name="Text 32"/>
          <p:cNvSpPr/>
          <p:nvPr/>
        </p:nvSpPr>
        <p:spPr>
          <a:xfrm>
            <a:off x="8589020" y="31788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6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9597740" y="3041628"/>
            <a:ext cx="1524149" cy="508744"/>
          </a:xfrm>
          <a:prstGeom prst="rect">
            <a:avLst/>
          </a:prstGeom>
        </p:spPr>
      </p:pic>
      <p:pic>
        <p:nvPicPr>
          <p:cNvPr id="127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9740615" y="3165453"/>
            <a:ext cx="1233787" cy="267760"/>
          </a:xfrm>
          <a:prstGeom prst="rect">
            <a:avLst/>
          </a:prstGeom>
        </p:spPr>
      </p:pic>
      <p:pic>
        <p:nvPicPr>
          <p:cNvPr id="128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820908" y="3219022"/>
            <a:ext cx="160660" cy="160660"/>
          </a:xfrm>
          <a:prstGeom prst="rect">
            <a:avLst/>
          </a:prstGeom>
        </p:spPr>
      </p:pic>
      <p:sp>
        <p:nvSpPr>
          <p:cNvPr id="129" name="Text 33"/>
          <p:cNvSpPr/>
          <p:nvPr/>
        </p:nvSpPr>
        <p:spPr>
          <a:xfrm>
            <a:off x="10008357" y="317885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0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1121851" y="3041628"/>
            <a:ext cx="1524149" cy="508744"/>
          </a:xfrm>
          <a:prstGeom prst="rect">
            <a:avLst/>
          </a:prstGeom>
        </p:spPr>
      </p:pic>
      <p:pic>
        <p:nvPicPr>
          <p:cNvPr id="131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1217101" y="3165453"/>
            <a:ext cx="1333574" cy="267760"/>
          </a:xfrm>
          <a:prstGeom prst="rect">
            <a:avLst/>
          </a:prstGeom>
        </p:spPr>
      </p:pic>
      <p:pic>
        <p:nvPicPr>
          <p:cNvPr id="132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297431" y="3219022"/>
            <a:ext cx="160660" cy="160660"/>
          </a:xfrm>
          <a:prstGeom prst="rect">
            <a:avLst/>
          </a:prstGeom>
        </p:spPr>
      </p:pic>
      <p:sp>
        <p:nvSpPr>
          <p:cNvPr id="133" name="Text 34"/>
          <p:cNvSpPr/>
          <p:nvPr/>
        </p:nvSpPr>
        <p:spPr>
          <a:xfrm>
            <a:off x="11484880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2646000" y="3041628"/>
            <a:ext cx="1524149" cy="508744"/>
          </a:xfrm>
          <a:prstGeom prst="rect">
            <a:avLst/>
          </a:prstGeom>
        </p:spPr>
      </p:pic>
      <p:pic>
        <p:nvPicPr>
          <p:cNvPr id="135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2893650" y="3165453"/>
            <a:ext cx="1027956" cy="267760"/>
          </a:xfrm>
          <a:prstGeom prst="rect">
            <a:avLst/>
          </a:prstGeom>
        </p:spPr>
      </p:pic>
      <p:pic>
        <p:nvPicPr>
          <p:cNvPr id="136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973980" y="3219022"/>
            <a:ext cx="160660" cy="160660"/>
          </a:xfrm>
          <a:prstGeom prst="rect">
            <a:avLst/>
          </a:prstGeom>
        </p:spPr>
      </p:pic>
      <p:sp>
        <p:nvSpPr>
          <p:cNvPr id="137" name="Text 35"/>
          <p:cNvSpPr/>
          <p:nvPr/>
        </p:nvSpPr>
        <p:spPr>
          <a:xfrm>
            <a:off x="13161429" y="317885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4170149" y="3041628"/>
            <a:ext cx="1524149" cy="508744"/>
          </a:xfrm>
          <a:prstGeom prst="rect">
            <a:avLst/>
          </a:prstGeom>
        </p:spPr>
      </p:pic>
      <p:pic>
        <p:nvPicPr>
          <p:cNvPr id="139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4265399" y="3165453"/>
            <a:ext cx="1333574" cy="267760"/>
          </a:xfrm>
          <a:prstGeom prst="rect">
            <a:avLst/>
          </a:prstGeom>
        </p:spPr>
      </p:pic>
      <p:pic>
        <p:nvPicPr>
          <p:cNvPr id="140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345729" y="3219022"/>
            <a:ext cx="160660" cy="160660"/>
          </a:xfrm>
          <a:prstGeom prst="rect">
            <a:avLst/>
          </a:prstGeom>
        </p:spPr>
      </p:pic>
      <p:sp>
        <p:nvSpPr>
          <p:cNvPr id="141" name="Text 36"/>
          <p:cNvSpPr/>
          <p:nvPr/>
        </p:nvSpPr>
        <p:spPr>
          <a:xfrm>
            <a:off x="14533178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98" y="3041628"/>
            <a:ext cx="1509283" cy="508744"/>
          </a:xfrm>
          <a:prstGeom prst="rect">
            <a:avLst/>
          </a:prstGeom>
        </p:spPr>
      </p:pic>
      <p:pic>
        <p:nvPicPr>
          <p:cNvPr id="143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36" y="3550360"/>
            <a:ext cx="16119145" cy="508750"/>
          </a:xfrm>
          <a:prstGeom prst="rect">
            <a:avLst/>
          </a:prstGeom>
        </p:spPr>
      </p:pic>
      <p:pic>
        <p:nvPicPr>
          <p:cNvPr id="144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36" y="3550379"/>
            <a:ext cx="5465021" cy="508750"/>
          </a:xfrm>
          <a:prstGeom prst="rect">
            <a:avLst/>
          </a:prstGeom>
        </p:spPr>
      </p:pic>
      <p:sp>
        <p:nvSpPr>
          <p:cNvPr id="145" name="Text 37"/>
          <p:cNvSpPr/>
          <p:nvPr/>
        </p:nvSpPr>
        <p:spPr>
          <a:xfrm>
            <a:off x="1245096" y="3670892"/>
            <a:ext cx="24603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Billing Descriptor</a:t>
            </a:r>
            <a:endParaRPr lang="en-US" sz="1476" dirty="0"/>
          </a:p>
        </p:txBody>
      </p:sp>
      <p:pic>
        <p:nvPicPr>
          <p:cNvPr id="146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42" y="3550379"/>
            <a:ext cx="1524149" cy="508750"/>
          </a:xfrm>
          <a:prstGeom prst="rect">
            <a:avLst/>
          </a:prstGeom>
        </p:spPr>
      </p:pic>
      <p:pic>
        <p:nvPicPr>
          <p:cNvPr id="147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92" y="3674204"/>
            <a:ext cx="1333574" cy="267760"/>
          </a:xfrm>
          <a:prstGeom prst="rect">
            <a:avLst/>
          </a:prstGeom>
        </p:spPr>
      </p:pic>
      <p:pic>
        <p:nvPicPr>
          <p:cNvPr id="148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22" y="3727772"/>
            <a:ext cx="160660" cy="160660"/>
          </a:xfrm>
          <a:prstGeom prst="rect">
            <a:avLst/>
          </a:prstGeom>
        </p:spPr>
      </p:pic>
      <p:sp>
        <p:nvSpPr>
          <p:cNvPr id="149" name="Text 38"/>
          <p:cNvSpPr/>
          <p:nvPr/>
        </p:nvSpPr>
        <p:spPr>
          <a:xfrm>
            <a:off x="6912471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91" y="3550379"/>
            <a:ext cx="1524149" cy="508750"/>
          </a:xfrm>
          <a:prstGeom prst="rect">
            <a:avLst/>
          </a:prstGeom>
        </p:spPr>
      </p:pic>
      <p:pic>
        <p:nvPicPr>
          <p:cNvPr id="151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41" y="3674204"/>
            <a:ext cx="1333574" cy="267760"/>
          </a:xfrm>
          <a:prstGeom prst="rect">
            <a:avLst/>
          </a:prstGeom>
        </p:spPr>
      </p:pic>
      <p:pic>
        <p:nvPicPr>
          <p:cNvPr id="152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71" y="3727772"/>
            <a:ext cx="160660" cy="160660"/>
          </a:xfrm>
          <a:prstGeom prst="rect">
            <a:avLst/>
          </a:prstGeom>
        </p:spPr>
      </p:pic>
      <p:sp>
        <p:nvSpPr>
          <p:cNvPr id="153" name="Text 39"/>
          <p:cNvSpPr/>
          <p:nvPr/>
        </p:nvSpPr>
        <p:spPr>
          <a:xfrm>
            <a:off x="8436620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40" y="3550379"/>
            <a:ext cx="1524149" cy="508750"/>
          </a:xfrm>
          <a:prstGeom prst="rect">
            <a:avLst/>
          </a:prstGeom>
        </p:spPr>
      </p:pic>
      <p:pic>
        <p:nvPicPr>
          <p:cNvPr id="155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90" y="3674204"/>
            <a:ext cx="1333574" cy="267760"/>
          </a:xfrm>
          <a:prstGeom prst="rect">
            <a:avLst/>
          </a:prstGeom>
        </p:spPr>
      </p:pic>
      <p:pic>
        <p:nvPicPr>
          <p:cNvPr id="156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320" y="3727772"/>
            <a:ext cx="160660" cy="160660"/>
          </a:xfrm>
          <a:prstGeom prst="rect">
            <a:avLst/>
          </a:prstGeom>
        </p:spPr>
      </p:pic>
      <p:sp>
        <p:nvSpPr>
          <p:cNvPr id="157" name="Text 40"/>
          <p:cNvSpPr/>
          <p:nvPr/>
        </p:nvSpPr>
        <p:spPr>
          <a:xfrm>
            <a:off x="9960769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51" y="3550379"/>
            <a:ext cx="1524149" cy="508750"/>
          </a:xfrm>
          <a:prstGeom prst="rect">
            <a:avLst/>
          </a:prstGeom>
        </p:spPr>
      </p:pic>
      <p:pic>
        <p:nvPicPr>
          <p:cNvPr id="159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101" y="3674204"/>
            <a:ext cx="1333574" cy="267760"/>
          </a:xfrm>
          <a:prstGeom prst="rect">
            <a:avLst/>
          </a:prstGeom>
        </p:spPr>
      </p:pic>
      <p:pic>
        <p:nvPicPr>
          <p:cNvPr id="160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31" y="3727772"/>
            <a:ext cx="160660" cy="160660"/>
          </a:xfrm>
          <a:prstGeom prst="rect">
            <a:avLst/>
          </a:prstGeom>
        </p:spPr>
      </p:pic>
      <p:sp>
        <p:nvSpPr>
          <p:cNvPr id="161" name="Text 41"/>
          <p:cNvSpPr/>
          <p:nvPr/>
        </p:nvSpPr>
        <p:spPr>
          <a:xfrm>
            <a:off x="11484880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6000" y="3550379"/>
            <a:ext cx="1524149" cy="508750"/>
          </a:xfrm>
          <a:prstGeom prst="rect">
            <a:avLst/>
          </a:prstGeom>
        </p:spPr>
      </p:pic>
      <p:pic>
        <p:nvPicPr>
          <p:cNvPr id="163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50" y="3674204"/>
            <a:ext cx="1333574" cy="267760"/>
          </a:xfrm>
          <a:prstGeom prst="rect">
            <a:avLst/>
          </a:prstGeom>
        </p:spPr>
      </p:pic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80" y="3727772"/>
            <a:ext cx="160660" cy="160660"/>
          </a:xfrm>
          <a:prstGeom prst="rect">
            <a:avLst/>
          </a:prstGeom>
        </p:spPr>
      </p:pic>
      <p:sp>
        <p:nvSpPr>
          <p:cNvPr id="165" name="Text 42"/>
          <p:cNvSpPr/>
          <p:nvPr/>
        </p:nvSpPr>
        <p:spPr>
          <a:xfrm>
            <a:off x="13009029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49" y="3550379"/>
            <a:ext cx="1524149" cy="508750"/>
          </a:xfrm>
          <a:prstGeom prst="rect">
            <a:avLst/>
          </a:prstGeom>
        </p:spPr>
      </p:pic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4265399" y="3674204"/>
            <a:ext cx="1333574" cy="267760"/>
          </a:xfrm>
          <a:prstGeom prst="rect">
            <a:avLst/>
          </a:prstGeom>
        </p:spPr>
      </p:pic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4345729" y="3727772"/>
            <a:ext cx="160660" cy="160660"/>
          </a:xfrm>
          <a:prstGeom prst="rect">
            <a:avLst/>
          </a:prstGeom>
        </p:spPr>
      </p:pic>
      <p:sp>
        <p:nvSpPr>
          <p:cNvPr id="169" name="Text 43"/>
          <p:cNvSpPr/>
          <p:nvPr/>
        </p:nvSpPr>
        <p:spPr>
          <a:xfrm>
            <a:off x="14533178" y="36876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5694298" y="3550379"/>
            <a:ext cx="1509283" cy="508750"/>
          </a:xfrm>
          <a:prstGeom prst="rect">
            <a:avLst/>
          </a:prstGeom>
        </p:spPr>
      </p:pic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084436" y="4059101"/>
            <a:ext cx="16119145" cy="508744"/>
          </a:xfrm>
          <a:prstGeom prst="rect">
            <a:avLst/>
          </a:prstGeom>
        </p:spPr>
      </p:pic>
      <p:pic>
        <p:nvPicPr>
          <p:cNvPr id="172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084436" y="4059082"/>
            <a:ext cx="5465021" cy="508753"/>
          </a:xfrm>
          <a:prstGeom prst="rect">
            <a:avLst/>
          </a:prstGeom>
        </p:spPr>
      </p:pic>
      <p:sp>
        <p:nvSpPr>
          <p:cNvPr id="173" name="Text 44"/>
          <p:cNvSpPr/>
          <p:nvPr/>
        </p:nvSpPr>
        <p:spPr>
          <a:xfrm>
            <a:off x="1245096" y="4179577"/>
            <a:ext cx="139017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Soft Descriptor</a:t>
            </a:r>
            <a:endParaRPr lang="en-US" sz="1476" dirty="0"/>
          </a:p>
        </p:txBody>
      </p:sp>
      <p:pic>
        <p:nvPicPr>
          <p:cNvPr id="174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549442" y="4059082"/>
            <a:ext cx="1524149" cy="508753"/>
          </a:xfrm>
          <a:prstGeom prst="rect">
            <a:avLst/>
          </a:prstGeom>
        </p:spPr>
      </p:pic>
      <p:pic>
        <p:nvPicPr>
          <p:cNvPr id="175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6644692" y="4182907"/>
            <a:ext cx="1333574" cy="267770"/>
          </a:xfrm>
          <a:prstGeom prst="rect">
            <a:avLst/>
          </a:prstGeom>
        </p:spPr>
      </p:pic>
      <p:pic>
        <p:nvPicPr>
          <p:cNvPr id="176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6725022" y="4236486"/>
            <a:ext cx="160660" cy="160660"/>
          </a:xfrm>
          <a:prstGeom prst="rect">
            <a:avLst/>
          </a:prstGeom>
        </p:spPr>
      </p:pic>
      <p:sp>
        <p:nvSpPr>
          <p:cNvPr id="177" name="Text 45"/>
          <p:cNvSpPr/>
          <p:nvPr/>
        </p:nvSpPr>
        <p:spPr>
          <a:xfrm>
            <a:off x="6912471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8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073591" y="4059082"/>
            <a:ext cx="1524149" cy="508753"/>
          </a:xfrm>
          <a:prstGeom prst="rect">
            <a:avLst/>
          </a:prstGeom>
        </p:spPr>
      </p:pic>
      <p:pic>
        <p:nvPicPr>
          <p:cNvPr id="179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8168841" y="4182907"/>
            <a:ext cx="1333574" cy="267770"/>
          </a:xfrm>
          <a:prstGeom prst="rect">
            <a:avLst/>
          </a:prstGeom>
        </p:spPr>
      </p:pic>
      <p:pic>
        <p:nvPicPr>
          <p:cNvPr id="180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8249171" y="4236486"/>
            <a:ext cx="160660" cy="160660"/>
          </a:xfrm>
          <a:prstGeom prst="rect">
            <a:avLst/>
          </a:prstGeom>
        </p:spPr>
      </p:pic>
      <p:sp>
        <p:nvSpPr>
          <p:cNvPr id="181" name="Text 46"/>
          <p:cNvSpPr/>
          <p:nvPr/>
        </p:nvSpPr>
        <p:spPr>
          <a:xfrm>
            <a:off x="8436620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2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597740" y="4059082"/>
            <a:ext cx="1524149" cy="508753"/>
          </a:xfrm>
          <a:prstGeom prst="rect">
            <a:avLst/>
          </a:prstGeom>
        </p:spPr>
      </p:pic>
      <p:pic>
        <p:nvPicPr>
          <p:cNvPr id="183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9692990" y="4182907"/>
            <a:ext cx="1333574" cy="267770"/>
          </a:xfrm>
          <a:prstGeom prst="rect">
            <a:avLst/>
          </a:prstGeom>
        </p:spPr>
      </p:pic>
      <p:pic>
        <p:nvPicPr>
          <p:cNvPr id="184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9773320" y="4236486"/>
            <a:ext cx="160660" cy="160660"/>
          </a:xfrm>
          <a:prstGeom prst="rect">
            <a:avLst/>
          </a:prstGeom>
        </p:spPr>
      </p:pic>
      <p:sp>
        <p:nvSpPr>
          <p:cNvPr id="185" name="Text 47"/>
          <p:cNvSpPr/>
          <p:nvPr/>
        </p:nvSpPr>
        <p:spPr>
          <a:xfrm>
            <a:off x="9960769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121851" y="4059082"/>
            <a:ext cx="1524149" cy="508753"/>
          </a:xfrm>
          <a:prstGeom prst="rect">
            <a:avLst/>
          </a:prstGeom>
        </p:spPr>
      </p:pic>
      <p:pic>
        <p:nvPicPr>
          <p:cNvPr id="187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1217101" y="4182907"/>
            <a:ext cx="1333574" cy="267770"/>
          </a:xfrm>
          <a:prstGeom prst="rect">
            <a:avLst/>
          </a:prstGeom>
        </p:spPr>
      </p:pic>
      <p:pic>
        <p:nvPicPr>
          <p:cNvPr id="188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1297431" y="4236486"/>
            <a:ext cx="160660" cy="160660"/>
          </a:xfrm>
          <a:prstGeom prst="rect">
            <a:avLst/>
          </a:prstGeom>
        </p:spPr>
      </p:pic>
      <p:sp>
        <p:nvSpPr>
          <p:cNvPr id="189" name="Text 48"/>
          <p:cNvSpPr/>
          <p:nvPr/>
        </p:nvSpPr>
        <p:spPr>
          <a:xfrm>
            <a:off x="11484880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646000" y="4059082"/>
            <a:ext cx="1524149" cy="508753"/>
          </a:xfrm>
          <a:prstGeom prst="rect">
            <a:avLst/>
          </a:prstGeom>
        </p:spPr>
      </p:pic>
      <p:pic>
        <p:nvPicPr>
          <p:cNvPr id="191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2741250" y="4182907"/>
            <a:ext cx="1333574" cy="267770"/>
          </a:xfrm>
          <a:prstGeom prst="rect">
            <a:avLst/>
          </a:prstGeom>
        </p:spPr>
      </p:pic>
      <p:pic>
        <p:nvPicPr>
          <p:cNvPr id="192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2821580" y="4236486"/>
            <a:ext cx="160660" cy="160660"/>
          </a:xfrm>
          <a:prstGeom prst="rect">
            <a:avLst/>
          </a:prstGeom>
        </p:spPr>
      </p:pic>
      <p:sp>
        <p:nvSpPr>
          <p:cNvPr id="193" name="Text 49"/>
          <p:cNvSpPr/>
          <p:nvPr/>
        </p:nvSpPr>
        <p:spPr>
          <a:xfrm>
            <a:off x="13009029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4170149" y="4059082"/>
            <a:ext cx="1524149" cy="508753"/>
          </a:xfrm>
          <a:prstGeom prst="rect">
            <a:avLst/>
          </a:prstGeom>
        </p:spPr>
      </p:pic>
      <p:pic>
        <p:nvPicPr>
          <p:cNvPr id="195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4265399" y="4182907"/>
            <a:ext cx="1333574" cy="267770"/>
          </a:xfrm>
          <a:prstGeom prst="rect">
            <a:avLst/>
          </a:prstGeom>
        </p:spPr>
      </p:pic>
      <p:pic>
        <p:nvPicPr>
          <p:cNvPr id="196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4345729" y="4236486"/>
            <a:ext cx="160660" cy="160660"/>
          </a:xfrm>
          <a:prstGeom prst="rect">
            <a:avLst/>
          </a:prstGeom>
        </p:spPr>
      </p:pic>
      <p:sp>
        <p:nvSpPr>
          <p:cNvPr id="197" name="Text 50"/>
          <p:cNvSpPr/>
          <p:nvPr/>
        </p:nvSpPr>
        <p:spPr>
          <a:xfrm>
            <a:off x="14533178" y="419632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5694298" y="4059082"/>
            <a:ext cx="1509283" cy="508753"/>
          </a:xfrm>
          <a:prstGeom prst="rect">
            <a:avLst/>
          </a:prstGeom>
        </p:spPr>
      </p:pic>
      <p:pic>
        <p:nvPicPr>
          <p:cNvPr id="199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084436" y="4567833"/>
            <a:ext cx="16119145" cy="508753"/>
          </a:xfrm>
          <a:prstGeom prst="rect">
            <a:avLst/>
          </a:prstGeom>
        </p:spPr>
      </p:pic>
      <p:pic>
        <p:nvPicPr>
          <p:cNvPr id="200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084436" y="4567842"/>
            <a:ext cx="5465021" cy="508744"/>
          </a:xfrm>
          <a:prstGeom prst="rect">
            <a:avLst/>
          </a:prstGeom>
        </p:spPr>
      </p:pic>
      <p:sp>
        <p:nvSpPr>
          <p:cNvPr id="201" name="Text 51"/>
          <p:cNvSpPr/>
          <p:nvPr/>
        </p:nvSpPr>
        <p:spPr>
          <a:xfrm>
            <a:off x="1245096" y="4688337"/>
            <a:ext cx="101012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BIN lookup</a:t>
            </a:r>
            <a:endParaRPr lang="en-US" sz="1476" dirty="0"/>
          </a:p>
        </p:txBody>
      </p:sp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6549442" y="4567842"/>
            <a:ext cx="1524149" cy="508744"/>
          </a:xfrm>
          <a:prstGeom prst="rect">
            <a:avLst/>
          </a:prstGeom>
        </p:spPr>
      </p:pic>
      <p:pic>
        <p:nvPicPr>
          <p:cNvPr id="203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6797092" y="4691667"/>
            <a:ext cx="1027956" cy="267760"/>
          </a:xfrm>
          <a:prstGeom prst="rect">
            <a:avLst/>
          </a:prstGeom>
        </p:spPr>
      </p:pic>
      <p:pic>
        <p:nvPicPr>
          <p:cNvPr id="204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6877422" y="4745236"/>
            <a:ext cx="160660" cy="160660"/>
          </a:xfrm>
          <a:prstGeom prst="rect">
            <a:avLst/>
          </a:prstGeom>
        </p:spPr>
      </p:pic>
      <p:sp>
        <p:nvSpPr>
          <p:cNvPr id="205" name="Text 52"/>
          <p:cNvSpPr/>
          <p:nvPr/>
        </p:nvSpPr>
        <p:spPr>
          <a:xfrm>
            <a:off x="7064871" y="4705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8073591" y="4567842"/>
            <a:ext cx="1524149" cy="508744"/>
          </a:xfrm>
          <a:prstGeom prst="rect">
            <a:avLst/>
          </a:prstGeom>
        </p:spPr>
      </p:pic>
      <p:pic>
        <p:nvPicPr>
          <p:cNvPr id="207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8321241" y="4691667"/>
            <a:ext cx="1027956" cy="267760"/>
          </a:xfrm>
          <a:prstGeom prst="rect">
            <a:avLst/>
          </a:prstGeom>
        </p:spPr>
      </p:pic>
      <p:pic>
        <p:nvPicPr>
          <p:cNvPr id="208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8401571" y="4745236"/>
            <a:ext cx="160660" cy="160660"/>
          </a:xfrm>
          <a:prstGeom prst="rect">
            <a:avLst/>
          </a:prstGeom>
        </p:spPr>
      </p:pic>
      <p:sp>
        <p:nvSpPr>
          <p:cNvPr id="209" name="Text 53"/>
          <p:cNvSpPr/>
          <p:nvPr/>
        </p:nvSpPr>
        <p:spPr>
          <a:xfrm>
            <a:off x="8589020" y="4705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9597740" y="4567842"/>
            <a:ext cx="1524149" cy="508744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9692990" y="4691667"/>
            <a:ext cx="1333574" cy="267760"/>
          </a:xfrm>
          <a:prstGeom prst="rect">
            <a:avLst/>
          </a:prstGeom>
        </p:spPr>
      </p:pic>
      <p:pic>
        <p:nvPicPr>
          <p:cNvPr id="212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9773320" y="4745236"/>
            <a:ext cx="160660" cy="160660"/>
          </a:xfrm>
          <a:prstGeom prst="rect">
            <a:avLst/>
          </a:prstGeom>
        </p:spPr>
      </p:pic>
      <p:sp>
        <p:nvSpPr>
          <p:cNvPr id="213" name="Text 54"/>
          <p:cNvSpPr/>
          <p:nvPr/>
        </p:nvSpPr>
        <p:spPr>
          <a:xfrm>
            <a:off x="9960769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1121851" y="4567842"/>
            <a:ext cx="1524149" cy="508744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1217101" y="4691667"/>
            <a:ext cx="1333574" cy="267760"/>
          </a:xfrm>
          <a:prstGeom prst="rect">
            <a:avLst/>
          </a:prstGeom>
        </p:spPr>
      </p:pic>
      <p:pic>
        <p:nvPicPr>
          <p:cNvPr id="216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1297431" y="4745236"/>
            <a:ext cx="160660" cy="160660"/>
          </a:xfrm>
          <a:prstGeom prst="rect">
            <a:avLst/>
          </a:prstGeom>
        </p:spPr>
      </p:pic>
      <p:sp>
        <p:nvSpPr>
          <p:cNvPr id="217" name="Text 55"/>
          <p:cNvSpPr/>
          <p:nvPr/>
        </p:nvSpPr>
        <p:spPr>
          <a:xfrm>
            <a:off x="11484880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2646000" y="4567842"/>
            <a:ext cx="1524149" cy="508744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2893650" y="4691667"/>
            <a:ext cx="1027956" cy="267760"/>
          </a:xfrm>
          <a:prstGeom prst="rect">
            <a:avLst/>
          </a:prstGeom>
        </p:spPr>
      </p:pic>
      <p:pic>
        <p:nvPicPr>
          <p:cNvPr id="220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12973980" y="4745236"/>
            <a:ext cx="160660" cy="160660"/>
          </a:xfrm>
          <a:prstGeom prst="rect">
            <a:avLst/>
          </a:prstGeom>
        </p:spPr>
      </p:pic>
      <p:sp>
        <p:nvSpPr>
          <p:cNvPr id="221" name="Text 56"/>
          <p:cNvSpPr/>
          <p:nvPr/>
        </p:nvSpPr>
        <p:spPr>
          <a:xfrm>
            <a:off x="13161429" y="470507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14170149" y="4567842"/>
            <a:ext cx="1524149" cy="508744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14265399" y="4691667"/>
            <a:ext cx="1333574" cy="267760"/>
          </a:xfrm>
          <a:prstGeom prst="rect">
            <a:avLst/>
          </a:prstGeom>
        </p:spPr>
      </p:pic>
      <p:pic>
        <p:nvPicPr>
          <p:cNvPr id="224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4345729" y="4745236"/>
            <a:ext cx="160660" cy="160660"/>
          </a:xfrm>
          <a:prstGeom prst="rect">
            <a:avLst/>
          </a:prstGeom>
        </p:spPr>
      </p:pic>
      <p:sp>
        <p:nvSpPr>
          <p:cNvPr id="225" name="Text 57"/>
          <p:cNvSpPr/>
          <p:nvPr/>
        </p:nvSpPr>
        <p:spPr>
          <a:xfrm>
            <a:off x="14533178" y="470507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5694298" y="4567842"/>
            <a:ext cx="1509283" cy="508744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084436" y="5076592"/>
            <a:ext cx="16119145" cy="508750"/>
          </a:xfrm>
          <a:prstGeom prst="rect">
            <a:avLst/>
          </a:prstGeom>
        </p:spPr>
      </p:pic>
      <p:pic>
        <p:nvPicPr>
          <p:cNvPr id="228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084436" y="5076611"/>
            <a:ext cx="5465021" cy="508750"/>
          </a:xfrm>
          <a:prstGeom prst="rect">
            <a:avLst/>
          </a:prstGeom>
        </p:spPr>
      </p:pic>
      <p:sp>
        <p:nvSpPr>
          <p:cNvPr id="229" name="Text 58"/>
          <p:cNvSpPr/>
          <p:nvPr/>
        </p:nvSpPr>
        <p:spPr>
          <a:xfrm>
            <a:off x="1245096" y="5197115"/>
            <a:ext cx="38704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Client originated additional ID transaction</a:t>
            </a:r>
            <a:endParaRPr lang="en-US" sz="1476" dirty="0"/>
          </a:p>
        </p:txBody>
      </p:sp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6549442" y="5076611"/>
            <a:ext cx="1524149" cy="50875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6644692" y="5200436"/>
            <a:ext cx="1333574" cy="267760"/>
          </a:xfrm>
          <a:prstGeom prst="rect">
            <a:avLst/>
          </a:prstGeom>
        </p:spPr>
      </p:pic>
      <p:pic>
        <p:nvPicPr>
          <p:cNvPr id="232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6725022" y="5254005"/>
            <a:ext cx="160660" cy="160660"/>
          </a:xfrm>
          <a:prstGeom prst="rect">
            <a:avLst/>
          </a:prstGeom>
        </p:spPr>
      </p:pic>
      <p:sp>
        <p:nvSpPr>
          <p:cNvPr id="233" name="Text 59"/>
          <p:cNvSpPr/>
          <p:nvPr/>
        </p:nvSpPr>
        <p:spPr>
          <a:xfrm>
            <a:off x="6912471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8073591" y="5076611"/>
            <a:ext cx="1524149" cy="508750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8168841" y="5200436"/>
            <a:ext cx="1333574" cy="267760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8249171" y="5254005"/>
            <a:ext cx="160660" cy="160660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8436620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9597740" y="5076611"/>
            <a:ext cx="1524149" cy="508750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9692990" y="5200436"/>
            <a:ext cx="1333574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9773320" y="5254005"/>
            <a:ext cx="160660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9960769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1121851" y="5076611"/>
            <a:ext cx="1524149" cy="508750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1217101" y="5200436"/>
            <a:ext cx="1333574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1297431" y="5254005"/>
            <a:ext cx="160660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11484880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2646000" y="5076611"/>
            <a:ext cx="1524149" cy="508750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2893650" y="5200436"/>
            <a:ext cx="1027956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2973980" y="5254005"/>
            <a:ext cx="160660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13161429" y="521384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4170149" y="5076611"/>
            <a:ext cx="1524149" cy="508750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4265399" y="5200436"/>
            <a:ext cx="1333574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4345729" y="5254005"/>
            <a:ext cx="160660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4533178" y="521384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5694298" y="5076611"/>
            <a:ext cx="1509283" cy="508750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084436" y="5585333"/>
            <a:ext cx="16119145" cy="508744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084436" y="5585315"/>
            <a:ext cx="5465021" cy="508753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245096" y="5705810"/>
            <a:ext cx="88011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Antifraud</a:t>
            </a:r>
            <a:endParaRPr lang="en-US" sz="1476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6549442" y="5585315"/>
            <a:ext cx="1524149" cy="508753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6797092" y="5709140"/>
            <a:ext cx="1027956" cy="267770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6877422" y="5762718"/>
            <a:ext cx="160660" cy="160660"/>
          </a:xfrm>
          <a:prstGeom prst="rect">
            <a:avLst/>
          </a:prstGeom>
        </p:spPr>
      </p:pic>
      <p:sp>
        <p:nvSpPr>
          <p:cNvPr id="261" name="Text 66"/>
          <p:cNvSpPr/>
          <p:nvPr/>
        </p:nvSpPr>
        <p:spPr>
          <a:xfrm>
            <a:off x="7064871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2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8073591" y="5585315"/>
            <a:ext cx="1524149" cy="508753"/>
          </a:xfrm>
          <a:prstGeom prst="rect">
            <a:avLst/>
          </a:prstGeom>
        </p:spPr>
      </p:pic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8321241" y="5709140"/>
            <a:ext cx="1027956" cy="267770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8401571" y="5762718"/>
            <a:ext cx="160660" cy="160660"/>
          </a:xfrm>
          <a:prstGeom prst="rect">
            <a:avLst/>
          </a:prstGeom>
        </p:spPr>
      </p:pic>
      <p:sp>
        <p:nvSpPr>
          <p:cNvPr id="265" name="Text 67"/>
          <p:cNvSpPr/>
          <p:nvPr/>
        </p:nvSpPr>
        <p:spPr>
          <a:xfrm>
            <a:off x="8589020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6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9597740" y="5585315"/>
            <a:ext cx="1524149" cy="508753"/>
          </a:xfrm>
          <a:prstGeom prst="rect">
            <a:avLst/>
          </a:prstGeom>
        </p:spPr>
      </p:pic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9845390" y="5709140"/>
            <a:ext cx="1027956" cy="267770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9925720" y="5762718"/>
            <a:ext cx="160660" cy="160660"/>
          </a:xfrm>
          <a:prstGeom prst="rect">
            <a:avLst/>
          </a:prstGeom>
        </p:spPr>
      </p:pic>
      <p:sp>
        <p:nvSpPr>
          <p:cNvPr id="269" name="Text 68"/>
          <p:cNvSpPr/>
          <p:nvPr/>
        </p:nvSpPr>
        <p:spPr>
          <a:xfrm>
            <a:off x="10113169" y="572255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0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1121851" y="5585315"/>
            <a:ext cx="1524149" cy="508753"/>
          </a:xfrm>
          <a:prstGeom prst="rect">
            <a:avLst/>
          </a:prstGeom>
        </p:spPr>
      </p:pic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1217101" y="5709140"/>
            <a:ext cx="1333574" cy="267770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1297431" y="5762718"/>
            <a:ext cx="160660" cy="160660"/>
          </a:xfrm>
          <a:prstGeom prst="rect">
            <a:avLst/>
          </a:prstGeom>
        </p:spPr>
      </p:pic>
      <p:sp>
        <p:nvSpPr>
          <p:cNvPr id="273" name="Text 69"/>
          <p:cNvSpPr/>
          <p:nvPr/>
        </p:nvSpPr>
        <p:spPr>
          <a:xfrm>
            <a:off x="11484880" y="57225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4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2646000" y="5585315"/>
            <a:ext cx="1524149" cy="508753"/>
          </a:xfrm>
          <a:prstGeom prst="rect">
            <a:avLst/>
          </a:prstGeom>
        </p:spPr>
      </p:pic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2741250" y="5709140"/>
            <a:ext cx="1333574" cy="267770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2821580" y="5762718"/>
            <a:ext cx="160660" cy="160660"/>
          </a:xfrm>
          <a:prstGeom prst="rect">
            <a:avLst/>
          </a:prstGeom>
        </p:spPr>
      </p:pic>
      <p:sp>
        <p:nvSpPr>
          <p:cNvPr id="277" name="Text 70"/>
          <p:cNvSpPr/>
          <p:nvPr/>
        </p:nvSpPr>
        <p:spPr>
          <a:xfrm>
            <a:off x="13009029" y="57225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8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4170149" y="5585315"/>
            <a:ext cx="1524149" cy="508753"/>
          </a:xfrm>
          <a:prstGeom prst="rect">
            <a:avLst/>
          </a:prstGeom>
        </p:spPr>
      </p:pic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4265399" y="5709140"/>
            <a:ext cx="1333574" cy="267770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4345729" y="5762718"/>
            <a:ext cx="160660" cy="160660"/>
          </a:xfrm>
          <a:prstGeom prst="rect">
            <a:avLst/>
          </a:prstGeom>
        </p:spPr>
      </p:pic>
      <p:sp>
        <p:nvSpPr>
          <p:cNvPr id="281" name="Text 71"/>
          <p:cNvSpPr/>
          <p:nvPr/>
        </p:nvSpPr>
        <p:spPr>
          <a:xfrm>
            <a:off x="14533178" y="57225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2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5694298" y="5585315"/>
            <a:ext cx="1509283" cy="508753"/>
          </a:xfrm>
          <a:prstGeom prst="rect">
            <a:avLst/>
          </a:prstGeom>
        </p:spPr>
      </p:pic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084436" y="6094065"/>
            <a:ext cx="16119145" cy="508753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084436" y="6094075"/>
            <a:ext cx="5465021" cy="508744"/>
          </a:xfrm>
          <a:prstGeom prst="rect">
            <a:avLst/>
          </a:prstGeom>
        </p:spPr>
      </p:pic>
      <p:sp>
        <p:nvSpPr>
          <p:cNvPr id="285" name="Text 72"/>
          <p:cNvSpPr/>
          <p:nvPr/>
        </p:nvSpPr>
        <p:spPr>
          <a:xfrm>
            <a:off x="1245096" y="6214570"/>
            <a:ext cx="162020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tip</a:t>
            </a:r>
            <a:endParaRPr lang="en-US" sz="1476" dirty="0"/>
          </a:p>
        </p:txBody>
      </p:sp>
      <p:pic>
        <p:nvPicPr>
          <p:cNvPr id="286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549442" y="6094075"/>
            <a:ext cx="1524149" cy="508744"/>
          </a:xfrm>
          <a:prstGeom prst="rect">
            <a:avLst/>
          </a:prstGeom>
        </p:spPr>
      </p:pic>
      <p:pic>
        <p:nvPicPr>
          <p:cNvPr id="287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6797092" y="6217900"/>
            <a:ext cx="1027956" cy="267760"/>
          </a:xfrm>
          <a:prstGeom prst="rect">
            <a:avLst/>
          </a:prstGeom>
        </p:spPr>
      </p:pic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877422" y="6271468"/>
            <a:ext cx="160660" cy="160660"/>
          </a:xfrm>
          <a:prstGeom prst="rect">
            <a:avLst/>
          </a:prstGeom>
        </p:spPr>
      </p:pic>
      <p:sp>
        <p:nvSpPr>
          <p:cNvPr id="289" name="Text 73"/>
          <p:cNvSpPr/>
          <p:nvPr/>
        </p:nvSpPr>
        <p:spPr>
          <a:xfrm>
            <a:off x="7064871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0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073591" y="6094075"/>
            <a:ext cx="1524149" cy="508744"/>
          </a:xfrm>
          <a:prstGeom prst="rect">
            <a:avLst/>
          </a:prstGeom>
        </p:spPr>
      </p:pic>
      <p:pic>
        <p:nvPicPr>
          <p:cNvPr id="291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8168841" y="6217900"/>
            <a:ext cx="1333574" cy="267760"/>
          </a:xfrm>
          <a:prstGeom prst="rect">
            <a:avLst/>
          </a:prstGeom>
        </p:spPr>
      </p:pic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249171" y="6271468"/>
            <a:ext cx="160660" cy="160660"/>
          </a:xfrm>
          <a:prstGeom prst="rect">
            <a:avLst/>
          </a:prstGeom>
        </p:spPr>
      </p:pic>
      <p:sp>
        <p:nvSpPr>
          <p:cNvPr id="293" name="Text 74"/>
          <p:cNvSpPr/>
          <p:nvPr/>
        </p:nvSpPr>
        <p:spPr>
          <a:xfrm>
            <a:off x="8436620" y="62313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4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597740" y="6094075"/>
            <a:ext cx="1524149" cy="508744"/>
          </a:xfrm>
          <a:prstGeom prst="rect">
            <a:avLst/>
          </a:prstGeom>
        </p:spPr>
      </p:pic>
      <p:pic>
        <p:nvPicPr>
          <p:cNvPr id="295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9845390" y="6217900"/>
            <a:ext cx="1027956" cy="267760"/>
          </a:xfrm>
          <a:prstGeom prst="rect">
            <a:avLst/>
          </a:prstGeom>
        </p:spPr>
      </p:pic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925720" y="6271468"/>
            <a:ext cx="160660" cy="160660"/>
          </a:xfrm>
          <a:prstGeom prst="rect">
            <a:avLst/>
          </a:prstGeom>
        </p:spPr>
      </p:pic>
      <p:sp>
        <p:nvSpPr>
          <p:cNvPr id="297" name="Text 75"/>
          <p:cNvSpPr/>
          <p:nvPr/>
        </p:nvSpPr>
        <p:spPr>
          <a:xfrm>
            <a:off x="10113169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121851" y="6094075"/>
            <a:ext cx="1524149" cy="508744"/>
          </a:xfrm>
          <a:prstGeom prst="rect">
            <a:avLst/>
          </a:prstGeom>
        </p:spPr>
      </p:pic>
      <p:pic>
        <p:nvPicPr>
          <p:cNvPr id="299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1369501" y="6217900"/>
            <a:ext cx="1027956" cy="267760"/>
          </a:xfrm>
          <a:prstGeom prst="rect">
            <a:avLst/>
          </a:prstGeom>
        </p:spPr>
      </p:pic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449831" y="6271468"/>
            <a:ext cx="160660" cy="160660"/>
          </a:xfrm>
          <a:prstGeom prst="rect">
            <a:avLst/>
          </a:prstGeom>
        </p:spPr>
      </p:pic>
      <p:sp>
        <p:nvSpPr>
          <p:cNvPr id="301" name="Text 76"/>
          <p:cNvSpPr/>
          <p:nvPr/>
        </p:nvSpPr>
        <p:spPr>
          <a:xfrm>
            <a:off x="11637280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2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646000" y="6094075"/>
            <a:ext cx="1524149" cy="508744"/>
          </a:xfrm>
          <a:prstGeom prst="rect">
            <a:avLst/>
          </a:prstGeom>
        </p:spPr>
      </p:pic>
      <p:pic>
        <p:nvPicPr>
          <p:cNvPr id="303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2893650" y="6217900"/>
            <a:ext cx="1027956" cy="267760"/>
          </a:xfrm>
          <a:prstGeom prst="rect">
            <a:avLst/>
          </a:prstGeom>
        </p:spPr>
      </p:pic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973980" y="6271468"/>
            <a:ext cx="160660" cy="160660"/>
          </a:xfrm>
          <a:prstGeom prst="rect">
            <a:avLst/>
          </a:prstGeom>
        </p:spPr>
      </p:pic>
      <p:sp>
        <p:nvSpPr>
          <p:cNvPr id="305" name="Text 77"/>
          <p:cNvSpPr/>
          <p:nvPr/>
        </p:nvSpPr>
        <p:spPr>
          <a:xfrm>
            <a:off x="13161429" y="623130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06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170149" y="6094075"/>
            <a:ext cx="1524149" cy="508744"/>
          </a:xfrm>
          <a:prstGeom prst="rect">
            <a:avLst/>
          </a:prstGeom>
        </p:spPr>
      </p:pic>
      <p:pic>
        <p:nvPicPr>
          <p:cNvPr id="307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4265399" y="6217900"/>
            <a:ext cx="1333574" cy="267760"/>
          </a:xfrm>
          <a:prstGeom prst="rect">
            <a:avLst/>
          </a:prstGeom>
        </p:spPr>
      </p:pic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345729" y="6271468"/>
            <a:ext cx="160660" cy="160660"/>
          </a:xfrm>
          <a:prstGeom prst="rect">
            <a:avLst/>
          </a:prstGeom>
        </p:spPr>
      </p:pic>
      <p:sp>
        <p:nvSpPr>
          <p:cNvPr id="309" name="Text 78"/>
          <p:cNvSpPr/>
          <p:nvPr/>
        </p:nvSpPr>
        <p:spPr>
          <a:xfrm>
            <a:off x="14533178" y="623130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98" y="6094075"/>
            <a:ext cx="1509283" cy="508744"/>
          </a:xfrm>
          <a:prstGeom prst="rect">
            <a:avLst/>
          </a:prstGeom>
        </p:spPr>
      </p:pic>
      <p:pic>
        <p:nvPicPr>
          <p:cNvPr id="311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084436" y="6602825"/>
            <a:ext cx="16119145" cy="508750"/>
          </a:xfrm>
          <a:prstGeom prst="rect">
            <a:avLst/>
          </a:prstGeom>
        </p:spPr>
      </p:pic>
      <p:pic>
        <p:nvPicPr>
          <p:cNvPr id="312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084436" y="6602843"/>
            <a:ext cx="5465021" cy="508750"/>
          </a:xfrm>
          <a:prstGeom prst="rect">
            <a:avLst/>
          </a:prstGeom>
        </p:spPr>
      </p:pic>
      <p:sp>
        <p:nvSpPr>
          <p:cNvPr id="313" name="Text 79"/>
          <p:cNvSpPr/>
          <p:nvPr/>
        </p:nvSpPr>
        <p:spPr>
          <a:xfrm>
            <a:off x="1245096" y="6723348"/>
            <a:ext cx="22002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Purchase with donation</a:t>
            </a:r>
            <a:endParaRPr lang="en-US" sz="1476" dirty="0"/>
          </a:p>
        </p:txBody>
      </p:sp>
      <p:pic>
        <p:nvPicPr>
          <p:cNvPr id="314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6549442" y="6602843"/>
            <a:ext cx="1524149" cy="508750"/>
          </a:xfrm>
          <a:prstGeom prst="rect">
            <a:avLst/>
          </a:prstGeom>
        </p:spPr>
      </p:pic>
      <p:pic>
        <p:nvPicPr>
          <p:cNvPr id="315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6644692" y="6726668"/>
            <a:ext cx="1333574" cy="267760"/>
          </a:xfrm>
          <a:prstGeom prst="rect">
            <a:avLst/>
          </a:prstGeom>
        </p:spPr>
      </p:pic>
      <p:pic>
        <p:nvPicPr>
          <p:cNvPr id="316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6725022" y="6780237"/>
            <a:ext cx="160660" cy="160660"/>
          </a:xfrm>
          <a:prstGeom prst="rect">
            <a:avLst/>
          </a:prstGeom>
        </p:spPr>
      </p:pic>
      <p:sp>
        <p:nvSpPr>
          <p:cNvPr id="317" name="Text 80"/>
          <p:cNvSpPr/>
          <p:nvPr/>
        </p:nvSpPr>
        <p:spPr>
          <a:xfrm>
            <a:off x="6912471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8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8073591" y="6602843"/>
            <a:ext cx="1524149" cy="508750"/>
          </a:xfrm>
          <a:prstGeom prst="rect">
            <a:avLst/>
          </a:prstGeom>
        </p:spPr>
      </p:pic>
      <p:pic>
        <p:nvPicPr>
          <p:cNvPr id="319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8321241" y="6726668"/>
            <a:ext cx="1027956" cy="267760"/>
          </a:xfrm>
          <a:prstGeom prst="rect">
            <a:avLst/>
          </a:prstGeom>
        </p:spPr>
      </p:pic>
      <p:pic>
        <p:nvPicPr>
          <p:cNvPr id="320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8401571" y="6780237"/>
            <a:ext cx="160660" cy="160660"/>
          </a:xfrm>
          <a:prstGeom prst="rect">
            <a:avLst/>
          </a:prstGeom>
        </p:spPr>
      </p:pic>
      <p:sp>
        <p:nvSpPr>
          <p:cNvPr id="321" name="Text 81"/>
          <p:cNvSpPr/>
          <p:nvPr/>
        </p:nvSpPr>
        <p:spPr>
          <a:xfrm>
            <a:off x="8589020" y="674007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2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9597740" y="6602843"/>
            <a:ext cx="1524149" cy="508750"/>
          </a:xfrm>
          <a:prstGeom prst="rect">
            <a:avLst/>
          </a:prstGeom>
        </p:spPr>
      </p:pic>
      <p:pic>
        <p:nvPicPr>
          <p:cNvPr id="323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9692990" y="6726668"/>
            <a:ext cx="1333574" cy="267760"/>
          </a:xfrm>
          <a:prstGeom prst="rect">
            <a:avLst/>
          </a:prstGeom>
        </p:spPr>
      </p:pic>
      <p:pic>
        <p:nvPicPr>
          <p:cNvPr id="324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9773320" y="6780237"/>
            <a:ext cx="160660" cy="160660"/>
          </a:xfrm>
          <a:prstGeom prst="rect">
            <a:avLst/>
          </a:prstGeom>
        </p:spPr>
      </p:pic>
      <p:sp>
        <p:nvSpPr>
          <p:cNvPr id="325" name="Text 82"/>
          <p:cNvSpPr/>
          <p:nvPr/>
        </p:nvSpPr>
        <p:spPr>
          <a:xfrm>
            <a:off x="9960769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6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1121851" y="6602843"/>
            <a:ext cx="1524149" cy="508750"/>
          </a:xfrm>
          <a:prstGeom prst="rect">
            <a:avLst/>
          </a:prstGeom>
        </p:spPr>
      </p:pic>
      <p:pic>
        <p:nvPicPr>
          <p:cNvPr id="327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1217101" y="6726668"/>
            <a:ext cx="1333574" cy="267760"/>
          </a:xfrm>
          <a:prstGeom prst="rect">
            <a:avLst/>
          </a:prstGeom>
        </p:spPr>
      </p:pic>
      <p:pic>
        <p:nvPicPr>
          <p:cNvPr id="328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1297431" y="6780237"/>
            <a:ext cx="160660" cy="160660"/>
          </a:xfrm>
          <a:prstGeom prst="rect">
            <a:avLst/>
          </a:prstGeom>
        </p:spPr>
      </p:pic>
      <p:sp>
        <p:nvSpPr>
          <p:cNvPr id="329" name="Text 83"/>
          <p:cNvSpPr/>
          <p:nvPr/>
        </p:nvSpPr>
        <p:spPr>
          <a:xfrm>
            <a:off x="11484880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0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2646000" y="6602843"/>
            <a:ext cx="1524149" cy="508750"/>
          </a:xfrm>
          <a:prstGeom prst="rect">
            <a:avLst/>
          </a:prstGeom>
        </p:spPr>
      </p:pic>
      <p:pic>
        <p:nvPicPr>
          <p:cNvPr id="331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2741250" y="6726668"/>
            <a:ext cx="1333574" cy="267760"/>
          </a:xfrm>
          <a:prstGeom prst="rect">
            <a:avLst/>
          </a:prstGeom>
        </p:spPr>
      </p:pic>
      <p:pic>
        <p:nvPicPr>
          <p:cNvPr id="332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2821580" y="6780237"/>
            <a:ext cx="160660" cy="160660"/>
          </a:xfrm>
          <a:prstGeom prst="rect">
            <a:avLst/>
          </a:prstGeom>
        </p:spPr>
      </p:pic>
      <p:sp>
        <p:nvSpPr>
          <p:cNvPr id="333" name="Text 84"/>
          <p:cNvSpPr/>
          <p:nvPr/>
        </p:nvSpPr>
        <p:spPr>
          <a:xfrm>
            <a:off x="13009029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4170149" y="6602843"/>
            <a:ext cx="1524149" cy="508750"/>
          </a:xfrm>
          <a:prstGeom prst="rect">
            <a:avLst/>
          </a:prstGeom>
        </p:spPr>
      </p:pic>
      <p:pic>
        <p:nvPicPr>
          <p:cNvPr id="335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4265399" y="6726668"/>
            <a:ext cx="1333574" cy="267760"/>
          </a:xfrm>
          <a:prstGeom prst="rect">
            <a:avLst/>
          </a:prstGeom>
        </p:spPr>
      </p:pic>
      <p:pic>
        <p:nvPicPr>
          <p:cNvPr id="336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4345729" y="6780237"/>
            <a:ext cx="160660" cy="160660"/>
          </a:xfrm>
          <a:prstGeom prst="rect">
            <a:avLst/>
          </a:prstGeom>
        </p:spPr>
      </p:pic>
      <p:sp>
        <p:nvSpPr>
          <p:cNvPr id="337" name="Text 85"/>
          <p:cNvSpPr/>
          <p:nvPr/>
        </p:nvSpPr>
        <p:spPr>
          <a:xfrm>
            <a:off x="14533178" y="674007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5694298" y="6602843"/>
            <a:ext cx="1509283" cy="508750"/>
          </a:xfrm>
          <a:prstGeom prst="rect">
            <a:avLst/>
          </a:prstGeom>
        </p:spPr>
      </p:pic>
      <p:pic>
        <p:nvPicPr>
          <p:cNvPr id="339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084436" y="7111557"/>
            <a:ext cx="16119145" cy="508753"/>
          </a:xfrm>
          <a:prstGeom prst="rect">
            <a:avLst/>
          </a:prstGeom>
        </p:spPr>
      </p:pic>
      <p:pic>
        <p:nvPicPr>
          <p:cNvPr id="340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084436" y="7111557"/>
            <a:ext cx="5465021" cy="508750"/>
          </a:xfrm>
          <a:prstGeom prst="rect">
            <a:avLst/>
          </a:prstGeom>
        </p:spPr>
      </p:pic>
      <p:sp>
        <p:nvSpPr>
          <p:cNvPr id="341" name="Text 86"/>
          <p:cNvSpPr/>
          <p:nvPr/>
        </p:nvSpPr>
        <p:spPr>
          <a:xfrm>
            <a:off x="1245096" y="7232042"/>
            <a:ext cx="22402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 purchase</a:t>
            </a:r>
            <a:endParaRPr lang="en-US" sz="1476" dirty="0"/>
          </a:p>
        </p:txBody>
      </p:sp>
      <p:pic>
        <p:nvPicPr>
          <p:cNvPr id="342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549442" y="7111557"/>
            <a:ext cx="1524149" cy="508750"/>
          </a:xfrm>
          <a:prstGeom prst="rect">
            <a:avLst/>
          </a:prstGeom>
        </p:spPr>
      </p:pic>
      <p:pic>
        <p:nvPicPr>
          <p:cNvPr id="343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6692317" y="7235382"/>
            <a:ext cx="1233822" cy="267760"/>
          </a:xfrm>
          <a:prstGeom prst="rect">
            <a:avLst/>
          </a:prstGeom>
        </p:spPr>
      </p:pic>
      <p:pic>
        <p:nvPicPr>
          <p:cNvPr id="344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6772610" y="7288950"/>
            <a:ext cx="160660" cy="160660"/>
          </a:xfrm>
          <a:prstGeom prst="rect">
            <a:avLst/>
          </a:prstGeom>
        </p:spPr>
      </p:pic>
      <p:sp>
        <p:nvSpPr>
          <p:cNvPr id="345" name="Text 87"/>
          <p:cNvSpPr/>
          <p:nvPr/>
        </p:nvSpPr>
        <p:spPr>
          <a:xfrm>
            <a:off x="6960059" y="724878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46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073591" y="7111557"/>
            <a:ext cx="1524149" cy="508750"/>
          </a:xfrm>
          <a:prstGeom prst="rect">
            <a:avLst/>
          </a:prstGeom>
        </p:spPr>
      </p:pic>
      <p:pic>
        <p:nvPicPr>
          <p:cNvPr id="347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8168841" y="7235382"/>
            <a:ext cx="1333574" cy="267760"/>
          </a:xfrm>
          <a:prstGeom prst="rect">
            <a:avLst/>
          </a:prstGeom>
        </p:spPr>
      </p:pic>
      <p:pic>
        <p:nvPicPr>
          <p:cNvPr id="348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8249171" y="7288950"/>
            <a:ext cx="160660" cy="160660"/>
          </a:xfrm>
          <a:prstGeom prst="rect">
            <a:avLst/>
          </a:prstGeom>
        </p:spPr>
      </p:pic>
      <p:sp>
        <p:nvSpPr>
          <p:cNvPr id="349" name="Text 88"/>
          <p:cNvSpPr/>
          <p:nvPr/>
        </p:nvSpPr>
        <p:spPr>
          <a:xfrm>
            <a:off x="8436620" y="72487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0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597740" y="7111557"/>
            <a:ext cx="1524149" cy="508750"/>
          </a:xfrm>
          <a:prstGeom prst="rect">
            <a:avLst/>
          </a:prstGeom>
        </p:spPr>
      </p:pic>
      <p:pic>
        <p:nvPicPr>
          <p:cNvPr id="351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9845390" y="7235382"/>
            <a:ext cx="1027956" cy="267760"/>
          </a:xfrm>
          <a:prstGeom prst="rect">
            <a:avLst/>
          </a:prstGeom>
        </p:spPr>
      </p:pic>
      <p:pic>
        <p:nvPicPr>
          <p:cNvPr id="352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9925720" y="7288950"/>
            <a:ext cx="160660" cy="160660"/>
          </a:xfrm>
          <a:prstGeom prst="rect">
            <a:avLst/>
          </a:prstGeom>
        </p:spPr>
      </p:pic>
      <p:sp>
        <p:nvSpPr>
          <p:cNvPr id="353" name="Text 89"/>
          <p:cNvSpPr/>
          <p:nvPr/>
        </p:nvSpPr>
        <p:spPr>
          <a:xfrm>
            <a:off x="10113169" y="72487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4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121851" y="7111557"/>
            <a:ext cx="1524149" cy="508750"/>
          </a:xfrm>
          <a:prstGeom prst="rect">
            <a:avLst/>
          </a:prstGeom>
        </p:spPr>
      </p:pic>
      <p:pic>
        <p:nvPicPr>
          <p:cNvPr id="355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1369501" y="7235382"/>
            <a:ext cx="1027956" cy="267760"/>
          </a:xfrm>
          <a:prstGeom prst="rect">
            <a:avLst/>
          </a:prstGeom>
        </p:spPr>
      </p:pic>
      <p:pic>
        <p:nvPicPr>
          <p:cNvPr id="356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1449831" y="7288950"/>
            <a:ext cx="160660" cy="160660"/>
          </a:xfrm>
          <a:prstGeom prst="rect">
            <a:avLst/>
          </a:prstGeom>
        </p:spPr>
      </p:pic>
      <p:sp>
        <p:nvSpPr>
          <p:cNvPr id="357" name="Text 90"/>
          <p:cNvSpPr/>
          <p:nvPr/>
        </p:nvSpPr>
        <p:spPr>
          <a:xfrm>
            <a:off x="11637280" y="72487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8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646000" y="7111557"/>
            <a:ext cx="1524149" cy="508750"/>
          </a:xfrm>
          <a:prstGeom prst="rect">
            <a:avLst/>
          </a:prstGeom>
        </p:spPr>
      </p:pic>
      <p:pic>
        <p:nvPicPr>
          <p:cNvPr id="359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2893650" y="7235382"/>
            <a:ext cx="1027956" cy="267760"/>
          </a:xfrm>
          <a:prstGeom prst="rect">
            <a:avLst/>
          </a:prstGeom>
        </p:spPr>
      </p:pic>
      <p:pic>
        <p:nvPicPr>
          <p:cNvPr id="360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2973980" y="7288950"/>
            <a:ext cx="160660" cy="160660"/>
          </a:xfrm>
          <a:prstGeom prst="rect">
            <a:avLst/>
          </a:prstGeom>
        </p:spPr>
      </p:pic>
      <p:sp>
        <p:nvSpPr>
          <p:cNvPr id="361" name="Text 91"/>
          <p:cNvSpPr/>
          <p:nvPr/>
        </p:nvSpPr>
        <p:spPr>
          <a:xfrm>
            <a:off x="13161429" y="724878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2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170149" y="7111557"/>
            <a:ext cx="1524149" cy="508750"/>
          </a:xfrm>
          <a:prstGeom prst="rect">
            <a:avLst/>
          </a:prstGeom>
        </p:spPr>
      </p:pic>
      <p:pic>
        <p:nvPicPr>
          <p:cNvPr id="363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4265399" y="7235382"/>
            <a:ext cx="1333574" cy="267760"/>
          </a:xfrm>
          <a:prstGeom prst="rect">
            <a:avLst/>
          </a:prstGeom>
        </p:spPr>
      </p:pic>
      <p:pic>
        <p:nvPicPr>
          <p:cNvPr id="364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4345729" y="7288950"/>
            <a:ext cx="160660" cy="160660"/>
          </a:xfrm>
          <a:prstGeom prst="rect">
            <a:avLst/>
          </a:prstGeom>
        </p:spPr>
      </p:pic>
      <p:sp>
        <p:nvSpPr>
          <p:cNvPr id="365" name="Text 92"/>
          <p:cNvSpPr/>
          <p:nvPr/>
        </p:nvSpPr>
        <p:spPr>
          <a:xfrm>
            <a:off x="14533178" y="724878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6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694298" y="7111557"/>
            <a:ext cx="1509283" cy="508750"/>
          </a:xfrm>
          <a:prstGeom prst="rect">
            <a:avLst/>
          </a:prstGeom>
        </p:spPr>
      </p:pic>
      <p:pic>
        <p:nvPicPr>
          <p:cNvPr id="367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436" y="7620298"/>
            <a:ext cx="16119145" cy="508753"/>
          </a:xfrm>
          <a:prstGeom prst="rect">
            <a:avLst/>
          </a:prstGeom>
        </p:spPr>
      </p:pic>
      <p:pic>
        <p:nvPicPr>
          <p:cNvPr id="368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084436" y="7620298"/>
            <a:ext cx="5465021" cy="508753"/>
          </a:xfrm>
          <a:prstGeom prst="rect">
            <a:avLst/>
          </a:prstGeom>
        </p:spPr>
      </p:pic>
      <p:sp>
        <p:nvSpPr>
          <p:cNvPr id="369" name="Text 93"/>
          <p:cNvSpPr/>
          <p:nvPr/>
        </p:nvSpPr>
        <p:spPr>
          <a:xfrm>
            <a:off x="1245096" y="7740802"/>
            <a:ext cx="255031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Cashback without purchase</a:t>
            </a:r>
            <a:endParaRPr lang="en-US" sz="1476" dirty="0"/>
          </a:p>
        </p:txBody>
      </p:sp>
      <p:pic>
        <p:nvPicPr>
          <p:cNvPr id="370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549442" y="7620298"/>
            <a:ext cx="1524149" cy="508753"/>
          </a:xfrm>
          <a:prstGeom prst="rect">
            <a:avLst/>
          </a:prstGeom>
        </p:spPr>
      </p:pic>
      <p:pic>
        <p:nvPicPr>
          <p:cNvPr id="371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644692" y="7744123"/>
            <a:ext cx="1333574" cy="267770"/>
          </a:xfrm>
          <a:prstGeom prst="rect">
            <a:avLst/>
          </a:prstGeom>
        </p:spPr>
      </p:pic>
      <p:pic>
        <p:nvPicPr>
          <p:cNvPr id="372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6725022" y="7797701"/>
            <a:ext cx="160660" cy="160660"/>
          </a:xfrm>
          <a:prstGeom prst="rect">
            <a:avLst/>
          </a:prstGeom>
        </p:spPr>
      </p:pic>
      <p:sp>
        <p:nvSpPr>
          <p:cNvPr id="373" name="Text 94"/>
          <p:cNvSpPr/>
          <p:nvPr/>
        </p:nvSpPr>
        <p:spPr>
          <a:xfrm>
            <a:off x="6912471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4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073591" y="7620298"/>
            <a:ext cx="1524149" cy="508753"/>
          </a:xfrm>
          <a:prstGeom prst="rect">
            <a:avLst/>
          </a:prstGeom>
        </p:spPr>
      </p:pic>
      <p:pic>
        <p:nvPicPr>
          <p:cNvPr id="375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168841" y="7744123"/>
            <a:ext cx="1333574" cy="267770"/>
          </a:xfrm>
          <a:prstGeom prst="rect">
            <a:avLst/>
          </a:prstGeom>
        </p:spPr>
      </p:pic>
      <p:pic>
        <p:nvPicPr>
          <p:cNvPr id="376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8249171" y="7797701"/>
            <a:ext cx="160660" cy="160660"/>
          </a:xfrm>
          <a:prstGeom prst="rect">
            <a:avLst/>
          </a:prstGeom>
        </p:spPr>
      </p:pic>
      <p:sp>
        <p:nvSpPr>
          <p:cNvPr id="377" name="Text 95"/>
          <p:cNvSpPr/>
          <p:nvPr/>
        </p:nvSpPr>
        <p:spPr>
          <a:xfrm>
            <a:off x="8436620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8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597740" y="7620298"/>
            <a:ext cx="1524149" cy="508753"/>
          </a:xfrm>
          <a:prstGeom prst="rect">
            <a:avLst/>
          </a:prstGeom>
        </p:spPr>
      </p:pic>
      <p:pic>
        <p:nvPicPr>
          <p:cNvPr id="379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92990" y="7744123"/>
            <a:ext cx="1333574" cy="267770"/>
          </a:xfrm>
          <a:prstGeom prst="rect">
            <a:avLst/>
          </a:prstGeom>
        </p:spPr>
      </p:pic>
      <p:pic>
        <p:nvPicPr>
          <p:cNvPr id="380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9773320" y="7797701"/>
            <a:ext cx="160660" cy="160660"/>
          </a:xfrm>
          <a:prstGeom prst="rect">
            <a:avLst/>
          </a:prstGeom>
        </p:spPr>
      </p:pic>
      <p:sp>
        <p:nvSpPr>
          <p:cNvPr id="381" name="Text 96"/>
          <p:cNvSpPr/>
          <p:nvPr/>
        </p:nvSpPr>
        <p:spPr>
          <a:xfrm>
            <a:off x="9960769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2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121851" y="7620298"/>
            <a:ext cx="1524149" cy="508753"/>
          </a:xfrm>
          <a:prstGeom prst="rect">
            <a:avLst/>
          </a:prstGeom>
        </p:spPr>
      </p:pic>
      <p:pic>
        <p:nvPicPr>
          <p:cNvPr id="383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17101" y="7744123"/>
            <a:ext cx="1333574" cy="267770"/>
          </a:xfrm>
          <a:prstGeom prst="rect">
            <a:avLst/>
          </a:prstGeom>
        </p:spPr>
      </p:pic>
      <p:pic>
        <p:nvPicPr>
          <p:cNvPr id="384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1297431" y="7797701"/>
            <a:ext cx="160660" cy="160660"/>
          </a:xfrm>
          <a:prstGeom prst="rect">
            <a:avLst/>
          </a:prstGeom>
        </p:spPr>
      </p:pic>
      <p:sp>
        <p:nvSpPr>
          <p:cNvPr id="385" name="Text 97"/>
          <p:cNvSpPr/>
          <p:nvPr/>
        </p:nvSpPr>
        <p:spPr>
          <a:xfrm>
            <a:off x="11484880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6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646000" y="7620298"/>
            <a:ext cx="1524149" cy="508753"/>
          </a:xfrm>
          <a:prstGeom prst="rect">
            <a:avLst/>
          </a:prstGeom>
        </p:spPr>
      </p:pic>
      <p:pic>
        <p:nvPicPr>
          <p:cNvPr id="387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741250" y="7744123"/>
            <a:ext cx="1333574" cy="267770"/>
          </a:xfrm>
          <a:prstGeom prst="rect">
            <a:avLst/>
          </a:prstGeom>
        </p:spPr>
      </p:pic>
      <p:pic>
        <p:nvPicPr>
          <p:cNvPr id="388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2821580" y="7797701"/>
            <a:ext cx="160660" cy="160660"/>
          </a:xfrm>
          <a:prstGeom prst="rect">
            <a:avLst/>
          </a:prstGeom>
        </p:spPr>
      </p:pic>
      <p:sp>
        <p:nvSpPr>
          <p:cNvPr id="389" name="Text 98"/>
          <p:cNvSpPr/>
          <p:nvPr/>
        </p:nvSpPr>
        <p:spPr>
          <a:xfrm>
            <a:off x="13009029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0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170149" y="7620298"/>
            <a:ext cx="1524149" cy="508753"/>
          </a:xfrm>
          <a:prstGeom prst="rect">
            <a:avLst/>
          </a:prstGeom>
        </p:spPr>
      </p:pic>
      <p:pic>
        <p:nvPicPr>
          <p:cNvPr id="391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265399" y="7744123"/>
            <a:ext cx="1333574" cy="267770"/>
          </a:xfrm>
          <a:prstGeom prst="rect">
            <a:avLst/>
          </a:prstGeom>
        </p:spPr>
      </p:pic>
      <p:pic>
        <p:nvPicPr>
          <p:cNvPr id="392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4345729" y="7797701"/>
            <a:ext cx="160660" cy="160660"/>
          </a:xfrm>
          <a:prstGeom prst="rect">
            <a:avLst/>
          </a:prstGeom>
        </p:spPr>
      </p:pic>
      <p:sp>
        <p:nvSpPr>
          <p:cNvPr id="393" name="Text 99"/>
          <p:cNvSpPr/>
          <p:nvPr/>
        </p:nvSpPr>
        <p:spPr>
          <a:xfrm>
            <a:off x="14533178" y="775753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4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694298" y="7620298"/>
            <a:ext cx="1509283" cy="508753"/>
          </a:xfrm>
          <a:prstGeom prst="rect">
            <a:avLst/>
          </a:prstGeom>
        </p:spPr>
      </p:pic>
      <p:pic>
        <p:nvPicPr>
          <p:cNvPr id="395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084436" y="8129057"/>
            <a:ext cx="16119145" cy="495348"/>
          </a:xfrm>
          <a:prstGeom prst="rect">
            <a:avLst/>
          </a:prstGeom>
        </p:spPr>
      </p:pic>
      <p:pic>
        <p:nvPicPr>
          <p:cNvPr id="396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084436" y="8129076"/>
            <a:ext cx="5465021" cy="495329"/>
          </a:xfrm>
          <a:prstGeom prst="rect">
            <a:avLst/>
          </a:prstGeom>
        </p:spPr>
      </p:pic>
      <p:sp>
        <p:nvSpPr>
          <p:cNvPr id="397" name="Text 100"/>
          <p:cNvSpPr/>
          <p:nvPr/>
        </p:nvSpPr>
        <p:spPr>
          <a:xfrm>
            <a:off x="1245096" y="8249580"/>
            <a:ext cx="12601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Paper</a:t>
            </a:r>
            <a:endParaRPr lang="en-US" sz="1476" dirty="0"/>
          </a:p>
        </p:txBody>
      </p:sp>
      <p:pic>
        <p:nvPicPr>
          <p:cNvPr id="398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6549442" y="8129076"/>
            <a:ext cx="1524149" cy="495329"/>
          </a:xfrm>
          <a:prstGeom prst="rect">
            <a:avLst/>
          </a:prstGeom>
        </p:spPr>
      </p:pic>
      <p:pic>
        <p:nvPicPr>
          <p:cNvPr id="399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6797092" y="8252901"/>
            <a:ext cx="1027956" cy="267760"/>
          </a:xfrm>
          <a:prstGeom prst="rect">
            <a:avLst/>
          </a:prstGeom>
        </p:spPr>
      </p:pic>
      <p:pic>
        <p:nvPicPr>
          <p:cNvPr id="400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877422" y="8306470"/>
            <a:ext cx="160660" cy="160660"/>
          </a:xfrm>
          <a:prstGeom prst="rect">
            <a:avLst/>
          </a:prstGeom>
        </p:spPr>
      </p:pic>
      <p:sp>
        <p:nvSpPr>
          <p:cNvPr id="401" name="Text 101"/>
          <p:cNvSpPr/>
          <p:nvPr/>
        </p:nvSpPr>
        <p:spPr>
          <a:xfrm>
            <a:off x="7064871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2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8073591" y="8129076"/>
            <a:ext cx="1524149" cy="495329"/>
          </a:xfrm>
          <a:prstGeom prst="rect">
            <a:avLst/>
          </a:prstGeom>
        </p:spPr>
      </p:pic>
      <p:pic>
        <p:nvPicPr>
          <p:cNvPr id="403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8321241" y="8252901"/>
            <a:ext cx="1027956" cy="267760"/>
          </a:xfrm>
          <a:prstGeom prst="rect">
            <a:avLst/>
          </a:prstGeom>
        </p:spPr>
      </p:pic>
      <p:pic>
        <p:nvPicPr>
          <p:cNvPr id="404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401571" y="8306470"/>
            <a:ext cx="160660" cy="160660"/>
          </a:xfrm>
          <a:prstGeom prst="rect">
            <a:avLst/>
          </a:prstGeom>
        </p:spPr>
      </p:pic>
      <p:sp>
        <p:nvSpPr>
          <p:cNvPr id="405" name="Text 102"/>
          <p:cNvSpPr/>
          <p:nvPr/>
        </p:nvSpPr>
        <p:spPr>
          <a:xfrm>
            <a:off x="8589020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6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9597740" y="8129076"/>
            <a:ext cx="1524149" cy="495329"/>
          </a:xfrm>
          <a:prstGeom prst="rect">
            <a:avLst/>
          </a:prstGeom>
        </p:spPr>
      </p:pic>
      <p:pic>
        <p:nvPicPr>
          <p:cNvPr id="407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9845390" y="8252901"/>
            <a:ext cx="1027956" cy="267760"/>
          </a:xfrm>
          <a:prstGeom prst="rect">
            <a:avLst/>
          </a:prstGeom>
        </p:spPr>
      </p:pic>
      <p:pic>
        <p:nvPicPr>
          <p:cNvPr id="408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925720" y="8306470"/>
            <a:ext cx="160660" cy="160660"/>
          </a:xfrm>
          <a:prstGeom prst="rect">
            <a:avLst/>
          </a:prstGeom>
        </p:spPr>
      </p:pic>
      <p:sp>
        <p:nvSpPr>
          <p:cNvPr id="409" name="Text 103"/>
          <p:cNvSpPr/>
          <p:nvPr/>
        </p:nvSpPr>
        <p:spPr>
          <a:xfrm>
            <a:off x="10113169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0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11121851" y="8129076"/>
            <a:ext cx="1524149" cy="495329"/>
          </a:xfrm>
          <a:prstGeom prst="rect">
            <a:avLst/>
          </a:prstGeom>
        </p:spPr>
      </p:pic>
      <p:pic>
        <p:nvPicPr>
          <p:cNvPr id="411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1369501" y="8252901"/>
            <a:ext cx="1027956" cy="267760"/>
          </a:xfrm>
          <a:prstGeom prst="rect">
            <a:avLst/>
          </a:prstGeom>
        </p:spPr>
      </p:pic>
      <p:pic>
        <p:nvPicPr>
          <p:cNvPr id="412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449831" y="8306470"/>
            <a:ext cx="160660" cy="160660"/>
          </a:xfrm>
          <a:prstGeom prst="rect">
            <a:avLst/>
          </a:prstGeom>
        </p:spPr>
      </p:pic>
      <p:sp>
        <p:nvSpPr>
          <p:cNvPr id="413" name="Text 104"/>
          <p:cNvSpPr/>
          <p:nvPr/>
        </p:nvSpPr>
        <p:spPr>
          <a:xfrm>
            <a:off x="11637280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4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2646000" y="8129076"/>
            <a:ext cx="1524149" cy="495329"/>
          </a:xfrm>
          <a:prstGeom prst="rect">
            <a:avLst/>
          </a:prstGeom>
        </p:spPr>
      </p:pic>
      <p:pic>
        <p:nvPicPr>
          <p:cNvPr id="415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2893650" y="8252901"/>
            <a:ext cx="1027956" cy="267760"/>
          </a:xfrm>
          <a:prstGeom prst="rect">
            <a:avLst/>
          </a:prstGeom>
        </p:spPr>
      </p:pic>
      <p:pic>
        <p:nvPicPr>
          <p:cNvPr id="416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973980" y="8306470"/>
            <a:ext cx="160660" cy="160660"/>
          </a:xfrm>
          <a:prstGeom prst="rect">
            <a:avLst/>
          </a:prstGeom>
        </p:spPr>
      </p:pic>
      <p:sp>
        <p:nvSpPr>
          <p:cNvPr id="417" name="Text 105"/>
          <p:cNvSpPr/>
          <p:nvPr/>
        </p:nvSpPr>
        <p:spPr>
          <a:xfrm>
            <a:off x="13161429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8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4170149" y="8129076"/>
            <a:ext cx="1524149" cy="495329"/>
          </a:xfrm>
          <a:prstGeom prst="rect">
            <a:avLst/>
          </a:prstGeom>
        </p:spPr>
      </p:pic>
      <p:pic>
        <p:nvPicPr>
          <p:cNvPr id="419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4417799" y="8252901"/>
            <a:ext cx="1027956" cy="267760"/>
          </a:xfrm>
          <a:prstGeom prst="rect">
            <a:avLst/>
          </a:prstGeom>
        </p:spPr>
      </p:pic>
      <p:pic>
        <p:nvPicPr>
          <p:cNvPr id="420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498129" y="8306470"/>
            <a:ext cx="160660" cy="160660"/>
          </a:xfrm>
          <a:prstGeom prst="rect">
            <a:avLst/>
          </a:prstGeom>
        </p:spPr>
      </p:pic>
      <p:sp>
        <p:nvSpPr>
          <p:cNvPr id="421" name="Text 106"/>
          <p:cNvSpPr/>
          <p:nvPr/>
        </p:nvSpPr>
        <p:spPr>
          <a:xfrm>
            <a:off x="14685578" y="826630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22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5694298" y="8129076"/>
            <a:ext cx="1509283" cy="495329"/>
          </a:xfrm>
          <a:prstGeom prst="rect">
            <a:avLst/>
          </a:prstGeom>
        </p:spPr>
      </p:pic>
      <p:sp>
        <p:nvSpPr>
          <p:cNvPr id="423" name="Text 107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01"/>
            <a:ext cx="18288000" cy="32385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211" y="321311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96"/>
            <a:ext cx="16119145" cy="535530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68"/>
            <a:ext cx="5551736" cy="535530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68"/>
            <a:ext cx="1509601" cy="535530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70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68"/>
            <a:ext cx="1509601" cy="535530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58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98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68"/>
            <a:ext cx="1509601" cy="535530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55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03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68"/>
            <a:ext cx="1509601" cy="53553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75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36" y="1016580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68"/>
            <a:ext cx="1509601" cy="535530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324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26" y="1016580"/>
            <a:ext cx="214208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68"/>
            <a:ext cx="1509601" cy="535530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68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95" y="1016580"/>
            <a:ext cx="214208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68"/>
            <a:ext cx="1509824" cy="535530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633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43" y="1016580"/>
            <a:ext cx="214208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1992"/>
            <a:ext cx="16145921" cy="2537027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3477" y="1512996"/>
            <a:ext cx="16121062" cy="4763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377"/>
            <a:ext cx="5465043" cy="12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05" y="1515377"/>
            <a:ext cx="1524186" cy="12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3591" y="1515377"/>
            <a:ext cx="1524149" cy="12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7740" y="1515377"/>
            <a:ext cx="1524149" cy="12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1851" y="1515377"/>
            <a:ext cx="1524149" cy="12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6000" y="1515377"/>
            <a:ext cx="1524149" cy="12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70149" y="1515377"/>
            <a:ext cx="1524149" cy="12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298" y="1515377"/>
            <a:ext cx="1509283" cy="12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36" y="1515377"/>
            <a:ext cx="16119145" cy="508744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36" y="1515377"/>
            <a:ext cx="5465043" cy="508734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96" y="1635844"/>
            <a:ext cx="134016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Digital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05" y="1515377"/>
            <a:ext cx="1524186" cy="508734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55" y="1639193"/>
            <a:ext cx="1333612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22" y="1692762"/>
            <a:ext cx="160660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71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91" y="1515377"/>
            <a:ext cx="1524149" cy="508734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321241" y="1639193"/>
            <a:ext cx="1027956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401571" y="1692762"/>
            <a:ext cx="160660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589020" y="16525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40" y="1515377"/>
            <a:ext cx="1524149" cy="508734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90" y="1639193"/>
            <a:ext cx="1333574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320" y="1692762"/>
            <a:ext cx="160660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69" y="16525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51" y="1515377"/>
            <a:ext cx="1524149" cy="508734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369501" y="1639193"/>
            <a:ext cx="1027956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449831" y="1692762"/>
            <a:ext cx="160660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637280" y="16525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6000" y="1515377"/>
            <a:ext cx="1524149" cy="508734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893650" y="1639193"/>
            <a:ext cx="1027956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973980" y="1692762"/>
            <a:ext cx="160660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161429" y="16525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49" y="1515377"/>
            <a:ext cx="1524149" cy="508734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417799" y="1639193"/>
            <a:ext cx="1027956" cy="267760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4498129" y="1692762"/>
            <a:ext cx="160660" cy="160660"/>
          </a:xfrm>
          <a:prstGeom prst="rect">
            <a:avLst/>
          </a:prstGeom>
        </p:spPr>
      </p:pic>
      <p:sp>
        <p:nvSpPr>
          <p:cNvPr id="65" name="Text 15"/>
          <p:cNvSpPr/>
          <p:nvPr/>
        </p:nvSpPr>
        <p:spPr>
          <a:xfrm>
            <a:off x="14685578" y="165259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6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5694298" y="1515377"/>
            <a:ext cx="1509283" cy="508734"/>
          </a:xfrm>
          <a:prstGeom prst="rect">
            <a:avLst/>
          </a:prstGeom>
        </p:spPr>
      </p:pic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436" y="2024109"/>
            <a:ext cx="16119145" cy="508753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84436" y="2024109"/>
            <a:ext cx="5465043" cy="508753"/>
          </a:xfrm>
          <a:prstGeom prst="rect">
            <a:avLst/>
          </a:prstGeom>
        </p:spPr>
      </p:pic>
      <p:sp>
        <p:nvSpPr>
          <p:cNvPr id="69" name="Text 16"/>
          <p:cNvSpPr/>
          <p:nvPr/>
        </p:nvSpPr>
        <p:spPr>
          <a:xfrm>
            <a:off x="1245096" y="2144613"/>
            <a:ext cx="98012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Receipt QR</a:t>
            </a:r>
            <a:endParaRPr lang="en-US" sz="1476" dirty="0"/>
          </a:p>
        </p:txBody>
      </p:sp>
      <p:pic>
        <p:nvPicPr>
          <p:cNvPr id="70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549405" y="2024109"/>
            <a:ext cx="1524186" cy="508753"/>
          </a:xfrm>
          <a:prstGeom prst="rect">
            <a:avLst/>
          </a:prstGeom>
        </p:spPr>
      </p:pic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644655" y="2147934"/>
            <a:ext cx="1333612" cy="267770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725022" y="2201512"/>
            <a:ext cx="160660" cy="160660"/>
          </a:xfrm>
          <a:prstGeom prst="rect">
            <a:avLst/>
          </a:prstGeom>
        </p:spPr>
      </p:pic>
      <p:sp>
        <p:nvSpPr>
          <p:cNvPr id="73" name="Text 17"/>
          <p:cNvSpPr/>
          <p:nvPr/>
        </p:nvSpPr>
        <p:spPr>
          <a:xfrm>
            <a:off x="6912471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4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073591" y="2024109"/>
            <a:ext cx="1524149" cy="508753"/>
          </a:xfrm>
          <a:prstGeom prst="rect">
            <a:avLst/>
          </a:prstGeom>
        </p:spPr>
      </p:pic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321241" y="2147934"/>
            <a:ext cx="1027956" cy="267770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401571" y="2201512"/>
            <a:ext cx="160660" cy="160660"/>
          </a:xfrm>
          <a:prstGeom prst="rect">
            <a:avLst/>
          </a:prstGeom>
        </p:spPr>
      </p:pic>
      <p:sp>
        <p:nvSpPr>
          <p:cNvPr id="77" name="Text 18"/>
          <p:cNvSpPr/>
          <p:nvPr/>
        </p:nvSpPr>
        <p:spPr>
          <a:xfrm>
            <a:off x="8589020" y="21613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597740" y="2024109"/>
            <a:ext cx="1524149" cy="508753"/>
          </a:xfrm>
          <a:prstGeom prst="rect">
            <a:avLst/>
          </a:prstGeom>
        </p:spPr>
      </p:pic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9692990" y="2147934"/>
            <a:ext cx="1333574" cy="267770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773320" y="2201512"/>
            <a:ext cx="160660" cy="160660"/>
          </a:xfrm>
          <a:prstGeom prst="rect">
            <a:avLst/>
          </a:prstGeom>
        </p:spPr>
      </p:pic>
      <p:sp>
        <p:nvSpPr>
          <p:cNvPr id="81" name="Text 19"/>
          <p:cNvSpPr/>
          <p:nvPr/>
        </p:nvSpPr>
        <p:spPr>
          <a:xfrm>
            <a:off x="9960769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2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121851" y="2024109"/>
            <a:ext cx="1524149" cy="508753"/>
          </a:xfrm>
          <a:prstGeom prst="rect">
            <a:avLst/>
          </a:prstGeom>
        </p:spPr>
      </p:pic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217101" y="2147934"/>
            <a:ext cx="1333574" cy="267770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297431" y="2201512"/>
            <a:ext cx="160660" cy="160660"/>
          </a:xfrm>
          <a:prstGeom prst="rect">
            <a:avLst/>
          </a:prstGeom>
        </p:spPr>
      </p:pic>
      <p:sp>
        <p:nvSpPr>
          <p:cNvPr id="85" name="Text 20"/>
          <p:cNvSpPr/>
          <p:nvPr/>
        </p:nvSpPr>
        <p:spPr>
          <a:xfrm>
            <a:off x="11484880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646000" y="2024109"/>
            <a:ext cx="1524149" cy="508753"/>
          </a:xfrm>
          <a:prstGeom prst="rect">
            <a:avLst/>
          </a:prstGeom>
        </p:spPr>
      </p:pic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2741250" y="2147934"/>
            <a:ext cx="1333574" cy="267770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821580" y="2201512"/>
            <a:ext cx="160660" cy="160660"/>
          </a:xfrm>
          <a:prstGeom prst="rect">
            <a:avLst/>
          </a:prstGeom>
        </p:spPr>
      </p:pic>
      <p:sp>
        <p:nvSpPr>
          <p:cNvPr id="89" name="Text 21"/>
          <p:cNvSpPr/>
          <p:nvPr/>
        </p:nvSpPr>
        <p:spPr>
          <a:xfrm>
            <a:off x="13009029" y="21613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4170149" y="2024109"/>
            <a:ext cx="1524149" cy="508753"/>
          </a:xfrm>
          <a:prstGeom prst="rect">
            <a:avLst/>
          </a:prstGeom>
        </p:spPr>
      </p:pic>
      <p:pic>
        <p:nvPicPr>
          <p:cNvPr id="91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4417799" y="2147934"/>
            <a:ext cx="1027956" cy="267770"/>
          </a:xfrm>
          <a:prstGeom prst="rect">
            <a:avLst/>
          </a:prstGeom>
        </p:spPr>
      </p:pic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498129" y="2201512"/>
            <a:ext cx="160660" cy="160660"/>
          </a:xfrm>
          <a:prstGeom prst="rect">
            <a:avLst/>
          </a:prstGeom>
        </p:spPr>
      </p:pic>
      <p:sp>
        <p:nvSpPr>
          <p:cNvPr id="93" name="Text 22"/>
          <p:cNvSpPr/>
          <p:nvPr/>
        </p:nvSpPr>
        <p:spPr>
          <a:xfrm>
            <a:off x="14685578" y="21613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4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5694298" y="2024109"/>
            <a:ext cx="1509283" cy="508753"/>
          </a:xfrm>
          <a:prstGeom prst="rect">
            <a:avLst/>
          </a:prstGeom>
        </p:spPr>
      </p:pic>
      <p:pic>
        <p:nvPicPr>
          <p:cNvPr id="95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084436" y="2532859"/>
            <a:ext cx="16119145" cy="508744"/>
          </a:xfrm>
          <a:prstGeom prst="rect">
            <a:avLst/>
          </a:prstGeom>
        </p:spPr>
      </p:pic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084436" y="2532859"/>
            <a:ext cx="5465043" cy="508753"/>
          </a:xfrm>
          <a:prstGeom prst="rect">
            <a:avLst/>
          </a:prstGeom>
        </p:spPr>
      </p:pic>
      <p:sp>
        <p:nvSpPr>
          <p:cNvPr id="97" name="Text 23"/>
          <p:cNvSpPr/>
          <p:nvPr/>
        </p:nvSpPr>
        <p:spPr>
          <a:xfrm>
            <a:off x="1245096" y="2653373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Offline transactions</a:t>
            </a:r>
            <a:endParaRPr lang="en-US" sz="1476" dirty="0"/>
          </a:p>
        </p:txBody>
      </p:sp>
      <p:pic>
        <p:nvPicPr>
          <p:cNvPr id="98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6549405" y="2532859"/>
            <a:ext cx="1524186" cy="508753"/>
          </a:xfrm>
          <a:prstGeom prst="rect">
            <a:avLst/>
          </a:prstGeom>
        </p:spPr>
      </p:pic>
      <p:pic>
        <p:nvPicPr>
          <p:cNvPr id="99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6644655" y="2656684"/>
            <a:ext cx="1333612" cy="267770"/>
          </a:xfrm>
          <a:prstGeom prst="rect">
            <a:avLst/>
          </a:prstGeom>
        </p:spPr>
      </p:pic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6725022" y="2710262"/>
            <a:ext cx="160660" cy="160660"/>
          </a:xfrm>
          <a:prstGeom prst="rect">
            <a:avLst/>
          </a:prstGeom>
        </p:spPr>
      </p:pic>
      <p:sp>
        <p:nvSpPr>
          <p:cNvPr id="101" name="Text 24"/>
          <p:cNvSpPr/>
          <p:nvPr/>
        </p:nvSpPr>
        <p:spPr>
          <a:xfrm>
            <a:off x="6912471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2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8073591" y="2532859"/>
            <a:ext cx="1524149" cy="508753"/>
          </a:xfrm>
          <a:prstGeom prst="rect">
            <a:avLst/>
          </a:prstGeom>
        </p:spPr>
      </p:pic>
      <p:pic>
        <p:nvPicPr>
          <p:cNvPr id="103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8168841" y="2656684"/>
            <a:ext cx="1333574" cy="267770"/>
          </a:xfrm>
          <a:prstGeom prst="rect">
            <a:avLst/>
          </a:prstGeom>
        </p:spPr>
      </p:pic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8249171" y="2710262"/>
            <a:ext cx="160660" cy="160660"/>
          </a:xfrm>
          <a:prstGeom prst="rect">
            <a:avLst/>
          </a:prstGeom>
        </p:spPr>
      </p:pic>
      <p:sp>
        <p:nvSpPr>
          <p:cNvPr id="105" name="Text 25"/>
          <p:cNvSpPr/>
          <p:nvPr/>
        </p:nvSpPr>
        <p:spPr>
          <a:xfrm>
            <a:off x="8436620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6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9597740" y="2532859"/>
            <a:ext cx="1524149" cy="508753"/>
          </a:xfrm>
          <a:prstGeom prst="rect">
            <a:avLst/>
          </a:prstGeom>
        </p:spPr>
      </p:pic>
      <p:pic>
        <p:nvPicPr>
          <p:cNvPr id="107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9692990" y="2656684"/>
            <a:ext cx="1333574" cy="267770"/>
          </a:xfrm>
          <a:prstGeom prst="rect">
            <a:avLst/>
          </a:prstGeom>
        </p:spPr>
      </p:pic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9773320" y="2710262"/>
            <a:ext cx="160660" cy="160660"/>
          </a:xfrm>
          <a:prstGeom prst="rect">
            <a:avLst/>
          </a:prstGeom>
        </p:spPr>
      </p:pic>
      <p:sp>
        <p:nvSpPr>
          <p:cNvPr id="109" name="Text 26"/>
          <p:cNvSpPr/>
          <p:nvPr/>
        </p:nvSpPr>
        <p:spPr>
          <a:xfrm>
            <a:off x="9960769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0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1121851" y="2532859"/>
            <a:ext cx="1524149" cy="508753"/>
          </a:xfrm>
          <a:prstGeom prst="rect">
            <a:avLst/>
          </a:prstGeom>
        </p:spPr>
      </p:pic>
      <p:pic>
        <p:nvPicPr>
          <p:cNvPr id="111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1217101" y="2656684"/>
            <a:ext cx="1333574" cy="267770"/>
          </a:xfrm>
          <a:prstGeom prst="rect">
            <a:avLst/>
          </a:prstGeom>
        </p:spPr>
      </p:pic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1297431" y="2710262"/>
            <a:ext cx="160660" cy="160660"/>
          </a:xfrm>
          <a:prstGeom prst="rect">
            <a:avLst/>
          </a:prstGeom>
        </p:spPr>
      </p:pic>
      <p:sp>
        <p:nvSpPr>
          <p:cNvPr id="113" name="Text 27"/>
          <p:cNvSpPr/>
          <p:nvPr/>
        </p:nvSpPr>
        <p:spPr>
          <a:xfrm>
            <a:off x="11484880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2646000" y="2532859"/>
            <a:ext cx="1524149" cy="508753"/>
          </a:xfrm>
          <a:prstGeom prst="rect">
            <a:avLst/>
          </a:prstGeom>
        </p:spPr>
      </p:pic>
      <p:pic>
        <p:nvPicPr>
          <p:cNvPr id="115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2741250" y="2656684"/>
            <a:ext cx="1333574" cy="267770"/>
          </a:xfrm>
          <a:prstGeom prst="rect">
            <a:avLst/>
          </a:prstGeom>
        </p:spPr>
      </p:pic>
      <p:pic>
        <p:nvPicPr>
          <p:cNvPr id="116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2821580" y="2710262"/>
            <a:ext cx="160660" cy="160660"/>
          </a:xfrm>
          <a:prstGeom prst="rect">
            <a:avLst/>
          </a:prstGeom>
        </p:spPr>
      </p:pic>
      <p:sp>
        <p:nvSpPr>
          <p:cNvPr id="117" name="Text 28"/>
          <p:cNvSpPr/>
          <p:nvPr/>
        </p:nvSpPr>
        <p:spPr>
          <a:xfrm>
            <a:off x="13009029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4170149" y="2532859"/>
            <a:ext cx="1524149" cy="508753"/>
          </a:xfrm>
          <a:prstGeom prst="rect">
            <a:avLst/>
          </a:prstGeom>
        </p:spPr>
      </p:pic>
      <p:pic>
        <p:nvPicPr>
          <p:cNvPr id="119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4265399" y="2656684"/>
            <a:ext cx="1333574" cy="267770"/>
          </a:xfrm>
          <a:prstGeom prst="rect">
            <a:avLst/>
          </a:prstGeom>
        </p:spPr>
      </p:pic>
      <p:pic>
        <p:nvPicPr>
          <p:cNvPr id="120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4345729" y="2710262"/>
            <a:ext cx="160660" cy="160660"/>
          </a:xfrm>
          <a:prstGeom prst="rect">
            <a:avLst/>
          </a:prstGeom>
        </p:spPr>
      </p:pic>
      <p:sp>
        <p:nvSpPr>
          <p:cNvPr id="121" name="Text 29"/>
          <p:cNvSpPr/>
          <p:nvPr/>
        </p:nvSpPr>
        <p:spPr>
          <a:xfrm>
            <a:off x="14533178" y="2670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5694298" y="2532859"/>
            <a:ext cx="1509283" cy="508753"/>
          </a:xfrm>
          <a:prstGeom prst="rect">
            <a:avLst/>
          </a:prstGeom>
        </p:spPr>
      </p:pic>
      <p:pic>
        <p:nvPicPr>
          <p:cNvPr id="123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084436" y="3041610"/>
            <a:ext cx="16119145" cy="508744"/>
          </a:xfrm>
          <a:prstGeom prst="rect">
            <a:avLst/>
          </a:prstGeom>
        </p:spPr>
      </p:pic>
      <p:pic>
        <p:nvPicPr>
          <p:cNvPr id="124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084436" y="3041600"/>
            <a:ext cx="5465043" cy="508744"/>
          </a:xfrm>
          <a:prstGeom prst="rect">
            <a:avLst/>
          </a:prstGeom>
        </p:spPr>
      </p:pic>
      <p:sp>
        <p:nvSpPr>
          <p:cNvPr id="125" name="Text 30"/>
          <p:cNvSpPr/>
          <p:nvPr/>
        </p:nvSpPr>
        <p:spPr>
          <a:xfrm>
            <a:off x="1245096" y="3162077"/>
            <a:ext cx="160020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Multiple Users ID</a:t>
            </a:r>
            <a:endParaRPr lang="en-US" sz="1476" dirty="0"/>
          </a:p>
        </p:txBody>
      </p:sp>
      <p:pic>
        <p:nvPicPr>
          <p:cNvPr id="126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549405" y="3041600"/>
            <a:ext cx="1524186" cy="508744"/>
          </a:xfrm>
          <a:prstGeom prst="rect">
            <a:avLst/>
          </a:prstGeom>
        </p:spPr>
      </p:pic>
      <p:pic>
        <p:nvPicPr>
          <p:cNvPr id="127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6644655" y="3165425"/>
            <a:ext cx="1333612" cy="267760"/>
          </a:xfrm>
          <a:prstGeom prst="rect">
            <a:avLst/>
          </a:prstGeom>
        </p:spPr>
      </p:pic>
      <p:pic>
        <p:nvPicPr>
          <p:cNvPr id="128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725022" y="3218994"/>
            <a:ext cx="160660" cy="160660"/>
          </a:xfrm>
          <a:prstGeom prst="rect">
            <a:avLst/>
          </a:prstGeom>
        </p:spPr>
      </p:pic>
      <p:sp>
        <p:nvSpPr>
          <p:cNvPr id="129" name="Text 31"/>
          <p:cNvSpPr/>
          <p:nvPr/>
        </p:nvSpPr>
        <p:spPr>
          <a:xfrm>
            <a:off x="6912471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8073591" y="3041600"/>
            <a:ext cx="1524149" cy="508744"/>
          </a:xfrm>
          <a:prstGeom prst="rect">
            <a:avLst/>
          </a:prstGeom>
        </p:spPr>
      </p:pic>
      <p:pic>
        <p:nvPicPr>
          <p:cNvPr id="131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8168841" y="3165425"/>
            <a:ext cx="1333574" cy="267760"/>
          </a:xfrm>
          <a:prstGeom prst="rect">
            <a:avLst/>
          </a:prstGeom>
        </p:spPr>
      </p:pic>
      <p:pic>
        <p:nvPicPr>
          <p:cNvPr id="132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8249171" y="3218994"/>
            <a:ext cx="160660" cy="160660"/>
          </a:xfrm>
          <a:prstGeom prst="rect">
            <a:avLst/>
          </a:prstGeom>
        </p:spPr>
      </p:pic>
      <p:sp>
        <p:nvSpPr>
          <p:cNvPr id="133" name="Text 32"/>
          <p:cNvSpPr/>
          <p:nvPr/>
        </p:nvSpPr>
        <p:spPr>
          <a:xfrm>
            <a:off x="8436620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9597740" y="3041600"/>
            <a:ext cx="1524149" cy="508744"/>
          </a:xfrm>
          <a:prstGeom prst="rect">
            <a:avLst/>
          </a:prstGeom>
        </p:spPr>
      </p:pic>
      <p:pic>
        <p:nvPicPr>
          <p:cNvPr id="135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9692990" y="3165425"/>
            <a:ext cx="1333574" cy="267760"/>
          </a:xfrm>
          <a:prstGeom prst="rect">
            <a:avLst/>
          </a:prstGeom>
        </p:spPr>
      </p:pic>
      <p:pic>
        <p:nvPicPr>
          <p:cNvPr id="136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9773320" y="3218994"/>
            <a:ext cx="160660" cy="160660"/>
          </a:xfrm>
          <a:prstGeom prst="rect">
            <a:avLst/>
          </a:prstGeom>
        </p:spPr>
      </p:pic>
      <p:sp>
        <p:nvSpPr>
          <p:cNvPr id="137" name="Text 33"/>
          <p:cNvSpPr/>
          <p:nvPr/>
        </p:nvSpPr>
        <p:spPr>
          <a:xfrm>
            <a:off x="9960769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1121851" y="3041600"/>
            <a:ext cx="1524149" cy="508744"/>
          </a:xfrm>
          <a:prstGeom prst="rect">
            <a:avLst/>
          </a:prstGeom>
        </p:spPr>
      </p:pic>
      <p:pic>
        <p:nvPicPr>
          <p:cNvPr id="139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1369501" y="3165425"/>
            <a:ext cx="1027956" cy="267760"/>
          </a:xfrm>
          <a:prstGeom prst="rect">
            <a:avLst/>
          </a:prstGeom>
        </p:spPr>
      </p:pic>
      <p:pic>
        <p:nvPicPr>
          <p:cNvPr id="140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1449831" y="3218994"/>
            <a:ext cx="160660" cy="160660"/>
          </a:xfrm>
          <a:prstGeom prst="rect">
            <a:avLst/>
          </a:prstGeom>
        </p:spPr>
      </p:pic>
      <p:sp>
        <p:nvSpPr>
          <p:cNvPr id="141" name="Text 34"/>
          <p:cNvSpPr/>
          <p:nvPr/>
        </p:nvSpPr>
        <p:spPr>
          <a:xfrm>
            <a:off x="11637280" y="31788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2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2646000" y="3041600"/>
            <a:ext cx="1524149" cy="508744"/>
          </a:xfrm>
          <a:prstGeom prst="rect">
            <a:avLst/>
          </a:prstGeom>
        </p:spPr>
      </p:pic>
      <p:pic>
        <p:nvPicPr>
          <p:cNvPr id="143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2893650" y="3165425"/>
            <a:ext cx="1027956" cy="267760"/>
          </a:xfrm>
          <a:prstGeom prst="rect">
            <a:avLst/>
          </a:prstGeom>
        </p:spPr>
      </p:pic>
      <p:pic>
        <p:nvPicPr>
          <p:cNvPr id="144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2973980" y="3218994"/>
            <a:ext cx="160660" cy="160660"/>
          </a:xfrm>
          <a:prstGeom prst="rect">
            <a:avLst/>
          </a:prstGeom>
        </p:spPr>
      </p:pic>
      <p:sp>
        <p:nvSpPr>
          <p:cNvPr id="145" name="Text 35"/>
          <p:cNvSpPr/>
          <p:nvPr/>
        </p:nvSpPr>
        <p:spPr>
          <a:xfrm>
            <a:off x="13161429" y="31788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6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4170149" y="3041600"/>
            <a:ext cx="1524149" cy="508744"/>
          </a:xfrm>
          <a:prstGeom prst="rect">
            <a:avLst/>
          </a:prstGeom>
        </p:spPr>
      </p:pic>
      <p:pic>
        <p:nvPicPr>
          <p:cNvPr id="147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4265399" y="3165425"/>
            <a:ext cx="1333574" cy="267760"/>
          </a:xfrm>
          <a:prstGeom prst="rect">
            <a:avLst/>
          </a:prstGeom>
        </p:spPr>
      </p:pic>
      <p:pic>
        <p:nvPicPr>
          <p:cNvPr id="148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4345729" y="3218994"/>
            <a:ext cx="160660" cy="160660"/>
          </a:xfrm>
          <a:prstGeom prst="rect">
            <a:avLst/>
          </a:prstGeom>
        </p:spPr>
      </p:pic>
      <p:sp>
        <p:nvSpPr>
          <p:cNvPr id="149" name="Text 36"/>
          <p:cNvSpPr/>
          <p:nvPr/>
        </p:nvSpPr>
        <p:spPr>
          <a:xfrm>
            <a:off x="14533178" y="31788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5694298" y="3041600"/>
            <a:ext cx="1509283" cy="508744"/>
          </a:xfrm>
          <a:prstGeom prst="rect">
            <a:avLst/>
          </a:prstGeom>
        </p:spPr>
      </p:pic>
      <p:pic>
        <p:nvPicPr>
          <p:cNvPr id="151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50351"/>
            <a:ext cx="5465043" cy="488667"/>
          </a:xfrm>
          <a:prstGeom prst="rect">
            <a:avLst/>
          </a:prstGeom>
        </p:spPr>
      </p:pic>
      <p:sp>
        <p:nvSpPr>
          <p:cNvPr id="152" name="Text 37"/>
          <p:cNvSpPr/>
          <p:nvPr/>
        </p:nvSpPr>
        <p:spPr>
          <a:xfrm>
            <a:off x="1245096" y="3670846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APP Store</a:t>
            </a:r>
            <a:endParaRPr lang="en-US" sz="1476" dirty="0"/>
          </a:p>
        </p:txBody>
      </p:sp>
      <p:pic>
        <p:nvPicPr>
          <p:cNvPr id="153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44618" y="3664148"/>
            <a:ext cx="1333574" cy="267770"/>
          </a:xfrm>
          <a:prstGeom prst="rect">
            <a:avLst/>
          </a:prstGeom>
        </p:spPr>
      </p:pic>
      <p:pic>
        <p:nvPicPr>
          <p:cNvPr id="154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24948" y="3717680"/>
            <a:ext cx="160660" cy="160660"/>
          </a:xfrm>
          <a:prstGeom prst="rect">
            <a:avLst/>
          </a:prstGeom>
        </p:spPr>
      </p:pic>
      <p:sp>
        <p:nvSpPr>
          <p:cNvPr id="155" name="Text 38"/>
          <p:cNvSpPr/>
          <p:nvPr/>
        </p:nvSpPr>
        <p:spPr>
          <a:xfrm>
            <a:off x="6912397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217064" y="3664148"/>
            <a:ext cx="1333574" cy="267770"/>
          </a:xfrm>
          <a:prstGeom prst="rect">
            <a:avLst/>
          </a:prstGeom>
        </p:spPr>
      </p:pic>
      <p:pic>
        <p:nvPicPr>
          <p:cNvPr id="157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97357" y="3717680"/>
            <a:ext cx="160660" cy="160660"/>
          </a:xfrm>
          <a:prstGeom prst="rect">
            <a:avLst/>
          </a:prstGeom>
        </p:spPr>
      </p:pic>
      <p:sp>
        <p:nvSpPr>
          <p:cNvPr id="158" name="Text 39"/>
          <p:cNvSpPr/>
          <p:nvPr/>
        </p:nvSpPr>
        <p:spPr>
          <a:xfrm>
            <a:off x="11484806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9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2741176" y="3664148"/>
            <a:ext cx="1333574" cy="267770"/>
          </a:xfrm>
          <a:prstGeom prst="rect">
            <a:avLst/>
          </a:prstGeom>
        </p:spPr>
      </p:pic>
      <p:pic>
        <p:nvPicPr>
          <p:cNvPr id="160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821506" y="3717680"/>
            <a:ext cx="160660" cy="160660"/>
          </a:xfrm>
          <a:prstGeom prst="rect">
            <a:avLst/>
          </a:prstGeom>
        </p:spPr>
      </p:pic>
      <p:sp>
        <p:nvSpPr>
          <p:cNvPr id="161" name="Text 40"/>
          <p:cNvSpPr/>
          <p:nvPr/>
        </p:nvSpPr>
        <p:spPr>
          <a:xfrm>
            <a:off x="13008955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4265325" y="3664148"/>
            <a:ext cx="1333574" cy="267770"/>
          </a:xfrm>
          <a:prstGeom prst="rect">
            <a:avLst/>
          </a:prstGeom>
        </p:spPr>
      </p:pic>
      <p:pic>
        <p:nvPicPr>
          <p:cNvPr id="163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4345655" y="3717680"/>
            <a:ext cx="160660" cy="160660"/>
          </a:xfrm>
          <a:prstGeom prst="rect">
            <a:avLst/>
          </a:prstGeom>
        </p:spPr>
      </p:pic>
      <p:sp>
        <p:nvSpPr>
          <p:cNvPr id="164" name="Text 41"/>
          <p:cNvSpPr/>
          <p:nvPr/>
        </p:nvSpPr>
        <p:spPr>
          <a:xfrm>
            <a:off x="14533104" y="36775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5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324850" y="3662949"/>
            <a:ext cx="1027956" cy="267760"/>
          </a:xfrm>
          <a:prstGeom prst="rect">
            <a:avLst/>
          </a:prstGeom>
        </p:spPr>
      </p:pic>
      <p:pic>
        <p:nvPicPr>
          <p:cNvPr id="166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405180" y="3716517"/>
            <a:ext cx="160660" cy="160660"/>
          </a:xfrm>
          <a:prstGeom prst="rect">
            <a:avLst/>
          </a:prstGeom>
        </p:spPr>
      </p:pic>
      <p:sp>
        <p:nvSpPr>
          <p:cNvPr id="167" name="Text 42"/>
          <p:cNvSpPr/>
          <p:nvPr/>
        </p:nvSpPr>
        <p:spPr>
          <a:xfrm>
            <a:off x="8592629" y="367635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9772650" y="3662949"/>
            <a:ext cx="1027956" cy="267760"/>
          </a:xfrm>
          <a:prstGeom prst="rect">
            <a:avLst/>
          </a:prstGeom>
        </p:spPr>
      </p:pic>
      <p:pic>
        <p:nvPicPr>
          <p:cNvPr id="169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852980" y="3716517"/>
            <a:ext cx="160660" cy="160660"/>
          </a:xfrm>
          <a:prstGeom prst="rect">
            <a:avLst/>
          </a:prstGeom>
        </p:spPr>
      </p:pic>
      <p:sp>
        <p:nvSpPr>
          <p:cNvPr id="170" name="Text 43"/>
          <p:cNvSpPr/>
          <p:nvPr/>
        </p:nvSpPr>
        <p:spPr>
          <a:xfrm>
            <a:off x="10040429" y="367635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211" y="321311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306"/>
            <a:ext cx="290519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5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225"/>
            <a:ext cx="555173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77" y="1569225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299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70" y="1726509"/>
            <a:ext cx="214208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78" y="1569225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58" y="169299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98" y="1726509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225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55" y="169299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9003" y="1726509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225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7050" y="169299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510" y="1726509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225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299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63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225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299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225"/>
            <a:ext cx="1509824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299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63"/>
            <a:ext cx="16135252" cy="4123506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36" y="2225148"/>
            <a:ext cx="16108476" cy="542199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225148"/>
            <a:ext cx="5465021" cy="542190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5096" y="2385780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Visa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9442" y="2225148"/>
            <a:ext cx="1524149" cy="54219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97539" y="2352294"/>
            <a:ext cx="1027956" cy="267760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77869" y="2405853"/>
            <a:ext cx="160660" cy="160660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7065318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73591" y="2225148"/>
            <a:ext cx="1524149" cy="542190"/>
          </a:xfrm>
          <a:prstGeom prst="rect">
            <a:avLst/>
          </a:prstGeom>
        </p:spPr>
      </p:pic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21687" y="2352294"/>
            <a:ext cx="1027956" cy="267760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402017" y="2405853"/>
            <a:ext cx="160660" cy="160660"/>
          </a:xfrm>
          <a:prstGeom prst="rect">
            <a:avLst/>
          </a:prstGeom>
        </p:spPr>
      </p:pic>
      <p:sp>
        <p:nvSpPr>
          <p:cNvPr id="40" name="Text 12"/>
          <p:cNvSpPr/>
          <p:nvPr/>
        </p:nvSpPr>
        <p:spPr>
          <a:xfrm>
            <a:off x="8589429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597740" y="2225148"/>
            <a:ext cx="1524149" cy="542190"/>
          </a:xfrm>
          <a:prstGeom prst="rect">
            <a:avLst/>
          </a:prstGeom>
        </p:spPr>
      </p:pic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845836" y="2352294"/>
            <a:ext cx="1027956" cy="267760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926166" y="2405853"/>
            <a:ext cx="160660" cy="160660"/>
          </a:xfrm>
          <a:prstGeom prst="rect">
            <a:avLst/>
          </a:prstGeom>
        </p:spPr>
      </p:pic>
      <p:sp>
        <p:nvSpPr>
          <p:cNvPr id="44" name="Text 13"/>
          <p:cNvSpPr/>
          <p:nvPr/>
        </p:nvSpPr>
        <p:spPr>
          <a:xfrm>
            <a:off x="10113578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21851" y="2225148"/>
            <a:ext cx="1524149" cy="542190"/>
          </a:xfrm>
          <a:prstGeom prst="rect">
            <a:avLst/>
          </a:prstGeom>
        </p:spPr>
      </p:pic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369948" y="2352294"/>
            <a:ext cx="1027956" cy="267760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450278" y="2405853"/>
            <a:ext cx="160660" cy="160660"/>
          </a:xfrm>
          <a:prstGeom prst="rect">
            <a:avLst/>
          </a:prstGeom>
        </p:spPr>
      </p:pic>
      <p:sp>
        <p:nvSpPr>
          <p:cNvPr id="48" name="Text 14"/>
          <p:cNvSpPr/>
          <p:nvPr/>
        </p:nvSpPr>
        <p:spPr>
          <a:xfrm>
            <a:off x="11637727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46000" y="2225148"/>
            <a:ext cx="1524149" cy="542190"/>
          </a:xfrm>
          <a:prstGeom prst="rect">
            <a:avLst/>
          </a:prstGeom>
        </p:spPr>
      </p:pic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894097" y="2352294"/>
            <a:ext cx="1027956" cy="267760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974427" y="2405853"/>
            <a:ext cx="160660" cy="160660"/>
          </a:xfrm>
          <a:prstGeom prst="rect">
            <a:avLst/>
          </a:prstGeom>
        </p:spPr>
      </p:pic>
      <p:sp>
        <p:nvSpPr>
          <p:cNvPr id="52" name="Text 15"/>
          <p:cNvSpPr/>
          <p:nvPr/>
        </p:nvSpPr>
        <p:spPr>
          <a:xfrm>
            <a:off x="13161876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170149" y="2225148"/>
            <a:ext cx="1524149" cy="542190"/>
          </a:xfrm>
          <a:prstGeom prst="rect">
            <a:avLst/>
          </a:prstGeom>
        </p:spPr>
      </p:pic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418246" y="2352294"/>
            <a:ext cx="1027956" cy="267760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498575" y="2405853"/>
            <a:ext cx="160660" cy="160660"/>
          </a:xfrm>
          <a:prstGeom prst="rect">
            <a:avLst/>
          </a:prstGeom>
        </p:spPr>
      </p:pic>
      <p:sp>
        <p:nvSpPr>
          <p:cNvPr id="56" name="Text 16"/>
          <p:cNvSpPr/>
          <p:nvPr/>
        </p:nvSpPr>
        <p:spPr>
          <a:xfrm>
            <a:off x="14685987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694298" y="2225148"/>
            <a:ext cx="1498614" cy="542190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942394" y="2352294"/>
            <a:ext cx="1027956" cy="267760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6022724" y="2405853"/>
            <a:ext cx="160660" cy="160660"/>
          </a:xfrm>
          <a:prstGeom prst="rect">
            <a:avLst/>
          </a:prstGeom>
        </p:spPr>
      </p:pic>
      <p:sp>
        <p:nvSpPr>
          <p:cNvPr id="60" name="Text 17"/>
          <p:cNvSpPr/>
          <p:nvPr/>
        </p:nvSpPr>
        <p:spPr>
          <a:xfrm>
            <a:off x="16210136" y="236568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436" y="2767347"/>
            <a:ext cx="16108476" cy="508744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767338"/>
            <a:ext cx="5465021" cy="508744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1245096" y="2887814"/>
            <a:ext cx="10501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Mastercard</a:t>
            </a:r>
            <a:endParaRPr lang="en-US" sz="1476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49442" y="2767338"/>
            <a:ext cx="1524149" cy="508744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797539" y="2881126"/>
            <a:ext cx="1027956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77869" y="2934686"/>
            <a:ext cx="160660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7065318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073591" y="2767338"/>
            <a:ext cx="1524149" cy="508744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321687" y="2881126"/>
            <a:ext cx="1027956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402017" y="2934686"/>
            <a:ext cx="160660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8589429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597740" y="2767338"/>
            <a:ext cx="1524149" cy="508744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845836" y="2881126"/>
            <a:ext cx="1027956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926166" y="2934686"/>
            <a:ext cx="160660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0113578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121851" y="2767338"/>
            <a:ext cx="1524149" cy="508744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369948" y="2881126"/>
            <a:ext cx="1027956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450278" y="2934686"/>
            <a:ext cx="160660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1637727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646000" y="2767338"/>
            <a:ext cx="1524149" cy="508744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894097" y="2881126"/>
            <a:ext cx="1027956" cy="267760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974427" y="2934686"/>
            <a:ext cx="160660" cy="160660"/>
          </a:xfrm>
          <a:prstGeom prst="rect">
            <a:avLst/>
          </a:prstGeom>
        </p:spPr>
      </p:pic>
      <p:sp>
        <p:nvSpPr>
          <p:cNvPr id="83" name="Text 23"/>
          <p:cNvSpPr/>
          <p:nvPr/>
        </p:nvSpPr>
        <p:spPr>
          <a:xfrm>
            <a:off x="13161876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170149" y="2767338"/>
            <a:ext cx="1524149" cy="508744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418246" y="2881126"/>
            <a:ext cx="1027956" cy="267760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498575" y="2934686"/>
            <a:ext cx="160660" cy="160660"/>
          </a:xfrm>
          <a:prstGeom prst="rect">
            <a:avLst/>
          </a:prstGeom>
        </p:spPr>
      </p:pic>
      <p:sp>
        <p:nvSpPr>
          <p:cNvPr id="87" name="Text 24"/>
          <p:cNvSpPr/>
          <p:nvPr/>
        </p:nvSpPr>
        <p:spPr>
          <a:xfrm>
            <a:off x="14685987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5694298" y="2767338"/>
            <a:ext cx="1498614" cy="508744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942394" y="2881126"/>
            <a:ext cx="1027956" cy="267760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6022724" y="2934686"/>
            <a:ext cx="160660" cy="160660"/>
          </a:xfrm>
          <a:prstGeom prst="rect">
            <a:avLst/>
          </a:prstGeom>
        </p:spPr>
      </p:pic>
      <p:sp>
        <p:nvSpPr>
          <p:cNvPr id="91" name="Text 25"/>
          <p:cNvSpPr/>
          <p:nvPr/>
        </p:nvSpPr>
        <p:spPr>
          <a:xfrm>
            <a:off x="16210136" y="289452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84436" y="3276088"/>
            <a:ext cx="16108476" cy="508744"/>
          </a:xfrm>
          <a:prstGeom prst="rect">
            <a:avLst/>
          </a:prstGeom>
        </p:spPr>
      </p:pic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3276088"/>
            <a:ext cx="5465021" cy="508744"/>
          </a:xfrm>
          <a:prstGeom prst="rect">
            <a:avLst/>
          </a:prstGeom>
        </p:spPr>
      </p:pic>
      <p:sp>
        <p:nvSpPr>
          <p:cNvPr id="94" name="Text 26"/>
          <p:cNvSpPr/>
          <p:nvPr/>
        </p:nvSpPr>
        <p:spPr>
          <a:xfrm>
            <a:off x="1245096" y="3396583"/>
            <a:ext cx="77009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Maestro</a:t>
            </a:r>
            <a:endParaRPr lang="en-US" sz="1476" dirty="0"/>
          </a:p>
        </p:txBody>
      </p:sp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49442" y="3276088"/>
            <a:ext cx="1524149" cy="508744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797539" y="3389886"/>
            <a:ext cx="1027956" cy="267760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77869" y="3443455"/>
            <a:ext cx="160660" cy="160660"/>
          </a:xfrm>
          <a:prstGeom prst="rect">
            <a:avLst/>
          </a:prstGeom>
        </p:spPr>
      </p:pic>
      <p:sp>
        <p:nvSpPr>
          <p:cNvPr id="98" name="Text 27"/>
          <p:cNvSpPr/>
          <p:nvPr/>
        </p:nvSpPr>
        <p:spPr>
          <a:xfrm>
            <a:off x="7065318" y="34032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073591" y="3276088"/>
            <a:ext cx="1524149" cy="508744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321687" y="3389886"/>
            <a:ext cx="1027956" cy="267760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402017" y="3443455"/>
            <a:ext cx="160660" cy="160660"/>
          </a:xfrm>
          <a:prstGeom prst="rect">
            <a:avLst/>
          </a:prstGeom>
        </p:spPr>
      </p:pic>
      <p:sp>
        <p:nvSpPr>
          <p:cNvPr id="102" name="Text 28"/>
          <p:cNvSpPr/>
          <p:nvPr/>
        </p:nvSpPr>
        <p:spPr>
          <a:xfrm>
            <a:off x="8589429" y="34032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597740" y="3276088"/>
            <a:ext cx="1524149" cy="508744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845836" y="3389886"/>
            <a:ext cx="1027956" cy="267760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926166" y="3443455"/>
            <a:ext cx="160660" cy="160660"/>
          </a:xfrm>
          <a:prstGeom prst="rect">
            <a:avLst/>
          </a:prstGeom>
        </p:spPr>
      </p:pic>
      <p:sp>
        <p:nvSpPr>
          <p:cNvPr id="106" name="Text 29"/>
          <p:cNvSpPr/>
          <p:nvPr/>
        </p:nvSpPr>
        <p:spPr>
          <a:xfrm>
            <a:off x="10113578" y="34032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1121851" y="3276088"/>
            <a:ext cx="1524149" cy="508744"/>
          </a:xfrm>
          <a:prstGeom prst="rect">
            <a:avLst/>
          </a:prstGeom>
        </p:spPr>
      </p:pic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369948" y="3389886"/>
            <a:ext cx="1027956" cy="267760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450278" y="3443455"/>
            <a:ext cx="160660" cy="160660"/>
          </a:xfrm>
          <a:prstGeom prst="rect">
            <a:avLst/>
          </a:prstGeom>
        </p:spPr>
      </p:pic>
      <p:sp>
        <p:nvSpPr>
          <p:cNvPr id="110" name="Text 30"/>
          <p:cNvSpPr/>
          <p:nvPr/>
        </p:nvSpPr>
        <p:spPr>
          <a:xfrm>
            <a:off x="11637727" y="34032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2646000" y="3276088"/>
            <a:ext cx="1524149" cy="508744"/>
          </a:xfrm>
          <a:prstGeom prst="rect">
            <a:avLst/>
          </a:prstGeom>
        </p:spPr>
      </p:pic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741176" y="3389886"/>
            <a:ext cx="1333574" cy="267760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21506" y="3443455"/>
            <a:ext cx="160660" cy="160660"/>
          </a:xfrm>
          <a:prstGeom prst="rect">
            <a:avLst/>
          </a:prstGeom>
        </p:spPr>
      </p:pic>
      <p:sp>
        <p:nvSpPr>
          <p:cNvPr id="114" name="Text 31"/>
          <p:cNvSpPr/>
          <p:nvPr/>
        </p:nvSpPr>
        <p:spPr>
          <a:xfrm>
            <a:off x="13008955" y="34032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4170149" y="3276088"/>
            <a:ext cx="1524149" cy="508744"/>
          </a:xfrm>
          <a:prstGeom prst="rect">
            <a:avLst/>
          </a:prstGeom>
        </p:spPr>
      </p:pic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418246" y="3389886"/>
            <a:ext cx="1027956" cy="267760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498575" y="3443455"/>
            <a:ext cx="160660" cy="160660"/>
          </a:xfrm>
          <a:prstGeom prst="rect">
            <a:avLst/>
          </a:prstGeom>
        </p:spPr>
      </p:pic>
      <p:sp>
        <p:nvSpPr>
          <p:cNvPr id="118" name="Text 32"/>
          <p:cNvSpPr/>
          <p:nvPr/>
        </p:nvSpPr>
        <p:spPr>
          <a:xfrm>
            <a:off x="14685987" y="34032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98" y="3276088"/>
            <a:ext cx="1498614" cy="508744"/>
          </a:xfrm>
          <a:prstGeom prst="rect">
            <a:avLst/>
          </a:prstGeom>
        </p:spPr>
      </p:pic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942394" y="3389886"/>
            <a:ext cx="1027956" cy="267760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6022724" y="3443455"/>
            <a:ext cx="160660" cy="160660"/>
          </a:xfrm>
          <a:prstGeom prst="rect">
            <a:avLst/>
          </a:prstGeom>
        </p:spPr>
      </p:pic>
      <p:sp>
        <p:nvSpPr>
          <p:cNvPr id="122" name="Text 33"/>
          <p:cNvSpPr/>
          <p:nvPr/>
        </p:nvSpPr>
        <p:spPr>
          <a:xfrm>
            <a:off x="16210136" y="34032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84436" y="3784829"/>
            <a:ext cx="16108476" cy="508744"/>
          </a:xfrm>
          <a:prstGeom prst="rect">
            <a:avLst/>
          </a:prstGeom>
        </p:spPr>
      </p:pic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784839"/>
            <a:ext cx="5465021" cy="508744"/>
          </a:xfrm>
          <a:prstGeom prst="rect">
            <a:avLst/>
          </a:prstGeom>
        </p:spPr>
      </p:pic>
      <p:sp>
        <p:nvSpPr>
          <p:cNvPr id="125" name="Text 34"/>
          <p:cNvSpPr/>
          <p:nvPr/>
        </p:nvSpPr>
        <p:spPr>
          <a:xfrm>
            <a:off x="1245096" y="3905343"/>
            <a:ext cx="16402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American Express</a:t>
            </a:r>
            <a:endParaRPr lang="en-US" sz="1476" dirty="0"/>
          </a:p>
        </p:txBody>
      </p:sp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49442" y="3784839"/>
            <a:ext cx="1524149" cy="508744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797539" y="3898646"/>
            <a:ext cx="1027956" cy="267760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877869" y="3952187"/>
            <a:ext cx="160660" cy="160660"/>
          </a:xfrm>
          <a:prstGeom prst="rect">
            <a:avLst/>
          </a:prstGeom>
        </p:spPr>
      </p:pic>
      <p:sp>
        <p:nvSpPr>
          <p:cNvPr id="129" name="Text 35"/>
          <p:cNvSpPr/>
          <p:nvPr/>
        </p:nvSpPr>
        <p:spPr>
          <a:xfrm>
            <a:off x="7065318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73591" y="3784839"/>
            <a:ext cx="1524149" cy="508744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321687" y="3898646"/>
            <a:ext cx="1027956" cy="267760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402017" y="3952187"/>
            <a:ext cx="160660" cy="160660"/>
          </a:xfrm>
          <a:prstGeom prst="rect">
            <a:avLst/>
          </a:prstGeom>
        </p:spPr>
      </p:pic>
      <p:sp>
        <p:nvSpPr>
          <p:cNvPr id="133" name="Text 36"/>
          <p:cNvSpPr/>
          <p:nvPr/>
        </p:nvSpPr>
        <p:spPr>
          <a:xfrm>
            <a:off x="8589429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597740" y="3784839"/>
            <a:ext cx="1524149" cy="508744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845836" y="3898646"/>
            <a:ext cx="1027956" cy="267760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926166" y="3952187"/>
            <a:ext cx="160660" cy="160660"/>
          </a:xfrm>
          <a:prstGeom prst="rect">
            <a:avLst/>
          </a:prstGeom>
        </p:spPr>
      </p:pic>
      <p:sp>
        <p:nvSpPr>
          <p:cNvPr id="137" name="Text 37"/>
          <p:cNvSpPr/>
          <p:nvPr/>
        </p:nvSpPr>
        <p:spPr>
          <a:xfrm>
            <a:off x="10113578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121851" y="3784839"/>
            <a:ext cx="1524149" cy="508744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369948" y="3898646"/>
            <a:ext cx="1027956" cy="267760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450278" y="3952187"/>
            <a:ext cx="160660" cy="160660"/>
          </a:xfrm>
          <a:prstGeom prst="rect">
            <a:avLst/>
          </a:prstGeom>
        </p:spPr>
      </p:pic>
      <p:sp>
        <p:nvSpPr>
          <p:cNvPr id="141" name="Text 38"/>
          <p:cNvSpPr/>
          <p:nvPr/>
        </p:nvSpPr>
        <p:spPr>
          <a:xfrm>
            <a:off x="11637727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646000" y="3784839"/>
            <a:ext cx="1524149" cy="508744"/>
          </a:xfrm>
          <a:prstGeom prst="rect">
            <a:avLst/>
          </a:prstGeom>
        </p:spPr>
      </p:pic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894097" y="3898646"/>
            <a:ext cx="1027956" cy="267760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974427" y="3952187"/>
            <a:ext cx="160660" cy="160660"/>
          </a:xfrm>
          <a:prstGeom prst="rect">
            <a:avLst/>
          </a:prstGeom>
        </p:spPr>
      </p:pic>
      <p:sp>
        <p:nvSpPr>
          <p:cNvPr id="145" name="Text 39"/>
          <p:cNvSpPr/>
          <p:nvPr/>
        </p:nvSpPr>
        <p:spPr>
          <a:xfrm>
            <a:off x="13161876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4170149" y="3784839"/>
            <a:ext cx="1524149" cy="508744"/>
          </a:xfrm>
          <a:prstGeom prst="rect">
            <a:avLst/>
          </a:prstGeom>
        </p:spPr>
      </p:pic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418246" y="3898646"/>
            <a:ext cx="1027956" cy="267760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498575" y="3952187"/>
            <a:ext cx="160660" cy="160660"/>
          </a:xfrm>
          <a:prstGeom prst="rect">
            <a:avLst/>
          </a:prstGeom>
        </p:spPr>
      </p:pic>
      <p:sp>
        <p:nvSpPr>
          <p:cNvPr id="149" name="Text 40"/>
          <p:cNvSpPr/>
          <p:nvPr/>
        </p:nvSpPr>
        <p:spPr>
          <a:xfrm>
            <a:off x="14685987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5694298" y="3784839"/>
            <a:ext cx="1498614" cy="508744"/>
          </a:xfrm>
          <a:prstGeom prst="rect">
            <a:avLst/>
          </a:prstGeom>
        </p:spPr>
      </p:pic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942394" y="3898646"/>
            <a:ext cx="1027956" cy="267760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6022724" y="3952187"/>
            <a:ext cx="160660" cy="160660"/>
          </a:xfrm>
          <a:prstGeom prst="rect">
            <a:avLst/>
          </a:prstGeom>
        </p:spPr>
      </p:pic>
      <p:sp>
        <p:nvSpPr>
          <p:cNvPr id="153" name="Text 41"/>
          <p:cNvSpPr/>
          <p:nvPr/>
        </p:nvSpPr>
        <p:spPr>
          <a:xfrm>
            <a:off x="16210136" y="391203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436" y="4293570"/>
            <a:ext cx="16108476" cy="508744"/>
          </a:xfrm>
          <a:prstGeom prst="rect">
            <a:avLst/>
          </a:prstGeom>
        </p:spPr>
      </p:pic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4293552"/>
            <a:ext cx="5465021" cy="508744"/>
          </a:xfrm>
          <a:prstGeom prst="rect">
            <a:avLst/>
          </a:prstGeom>
        </p:spPr>
      </p:pic>
      <p:sp>
        <p:nvSpPr>
          <p:cNvPr id="156" name="Text 42"/>
          <p:cNvSpPr/>
          <p:nvPr/>
        </p:nvSpPr>
        <p:spPr>
          <a:xfrm>
            <a:off x="1245096" y="4414028"/>
            <a:ext cx="79009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Discover</a:t>
            </a:r>
            <a:endParaRPr lang="en-US" sz="1476" dirty="0"/>
          </a:p>
        </p:txBody>
      </p:sp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549442" y="4293552"/>
            <a:ext cx="1524149" cy="508744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44618" y="4407340"/>
            <a:ext cx="1333574" cy="267760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24948" y="4460900"/>
            <a:ext cx="160660" cy="160660"/>
          </a:xfrm>
          <a:prstGeom prst="rect">
            <a:avLst/>
          </a:prstGeom>
        </p:spPr>
      </p:pic>
      <p:sp>
        <p:nvSpPr>
          <p:cNvPr id="160" name="Text 43"/>
          <p:cNvSpPr/>
          <p:nvPr/>
        </p:nvSpPr>
        <p:spPr>
          <a:xfrm>
            <a:off x="6912397" y="4420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073591" y="4293552"/>
            <a:ext cx="1524149" cy="508744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321687" y="4407340"/>
            <a:ext cx="1027956" cy="267760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402017" y="4460900"/>
            <a:ext cx="160660" cy="160660"/>
          </a:xfrm>
          <a:prstGeom prst="rect">
            <a:avLst/>
          </a:prstGeom>
        </p:spPr>
      </p:pic>
      <p:sp>
        <p:nvSpPr>
          <p:cNvPr id="164" name="Text 44"/>
          <p:cNvSpPr/>
          <p:nvPr/>
        </p:nvSpPr>
        <p:spPr>
          <a:xfrm>
            <a:off x="8589429" y="44207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9597740" y="4293552"/>
            <a:ext cx="1524149" cy="508744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92915" y="4407340"/>
            <a:ext cx="1333574" cy="267760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73245" y="4460900"/>
            <a:ext cx="160660" cy="160660"/>
          </a:xfrm>
          <a:prstGeom prst="rect">
            <a:avLst/>
          </a:prstGeom>
        </p:spPr>
      </p:pic>
      <p:sp>
        <p:nvSpPr>
          <p:cNvPr id="168" name="Text 45"/>
          <p:cNvSpPr/>
          <p:nvPr/>
        </p:nvSpPr>
        <p:spPr>
          <a:xfrm>
            <a:off x="9960657" y="4420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121851" y="4293552"/>
            <a:ext cx="1524149" cy="508744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369948" y="4407340"/>
            <a:ext cx="1027956" cy="267760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450278" y="4460900"/>
            <a:ext cx="160660" cy="160660"/>
          </a:xfrm>
          <a:prstGeom prst="rect">
            <a:avLst/>
          </a:prstGeom>
        </p:spPr>
      </p:pic>
      <p:sp>
        <p:nvSpPr>
          <p:cNvPr id="172" name="Text 46"/>
          <p:cNvSpPr/>
          <p:nvPr/>
        </p:nvSpPr>
        <p:spPr>
          <a:xfrm>
            <a:off x="11637727" y="44207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2646000" y="4293552"/>
            <a:ext cx="1524149" cy="508744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741176" y="4407340"/>
            <a:ext cx="1333574" cy="267760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21506" y="4460900"/>
            <a:ext cx="160660" cy="160660"/>
          </a:xfrm>
          <a:prstGeom prst="rect">
            <a:avLst/>
          </a:prstGeom>
        </p:spPr>
      </p:pic>
      <p:sp>
        <p:nvSpPr>
          <p:cNvPr id="176" name="Text 47"/>
          <p:cNvSpPr/>
          <p:nvPr/>
        </p:nvSpPr>
        <p:spPr>
          <a:xfrm>
            <a:off x="13008955" y="442073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170149" y="4293552"/>
            <a:ext cx="1524149" cy="508744"/>
          </a:xfrm>
          <a:prstGeom prst="rect">
            <a:avLst/>
          </a:prstGeom>
        </p:spPr>
      </p:pic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418246" y="4407340"/>
            <a:ext cx="1027956" cy="267760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498575" y="4460900"/>
            <a:ext cx="160660" cy="160660"/>
          </a:xfrm>
          <a:prstGeom prst="rect">
            <a:avLst/>
          </a:prstGeom>
        </p:spPr>
      </p:pic>
      <p:sp>
        <p:nvSpPr>
          <p:cNvPr id="180" name="Text 48"/>
          <p:cNvSpPr/>
          <p:nvPr/>
        </p:nvSpPr>
        <p:spPr>
          <a:xfrm>
            <a:off x="14685987" y="44207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694298" y="4293552"/>
            <a:ext cx="1498614" cy="508744"/>
          </a:xfrm>
          <a:prstGeom prst="rect">
            <a:avLst/>
          </a:prstGeom>
        </p:spPr>
      </p:pic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942394" y="4407340"/>
            <a:ext cx="1027956" cy="267760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6022724" y="4460900"/>
            <a:ext cx="160660" cy="160660"/>
          </a:xfrm>
          <a:prstGeom prst="rect">
            <a:avLst/>
          </a:prstGeom>
        </p:spPr>
      </p:pic>
      <p:sp>
        <p:nvSpPr>
          <p:cNvPr id="184" name="Text 49"/>
          <p:cNvSpPr/>
          <p:nvPr/>
        </p:nvSpPr>
        <p:spPr>
          <a:xfrm>
            <a:off x="16210136" y="442073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436" y="4802321"/>
            <a:ext cx="16108476" cy="508744"/>
          </a:xfrm>
          <a:prstGeom prst="rect">
            <a:avLst/>
          </a:prstGeom>
        </p:spPr>
      </p:pic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802321"/>
            <a:ext cx="5465021" cy="508744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45096" y="4922806"/>
            <a:ext cx="10601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Diners Club</a:t>
            </a:r>
            <a:endParaRPr lang="en-US" sz="1476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549442" y="4802321"/>
            <a:ext cx="1524149" cy="508744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44618" y="4916119"/>
            <a:ext cx="1333574" cy="267760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24948" y="4969687"/>
            <a:ext cx="160660" cy="160660"/>
          </a:xfrm>
          <a:prstGeom prst="rect">
            <a:avLst/>
          </a:prstGeom>
        </p:spPr>
      </p:pic>
      <p:sp>
        <p:nvSpPr>
          <p:cNvPr id="191" name="Text 51"/>
          <p:cNvSpPr/>
          <p:nvPr/>
        </p:nvSpPr>
        <p:spPr>
          <a:xfrm>
            <a:off x="6912397" y="49295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073591" y="4802321"/>
            <a:ext cx="1524149" cy="508744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321687" y="4916119"/>
            <a:ext cx="1027956" cy="267760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402017" y="4969687"/>
            <a:ext cx="160660" cy="160660"/>
          </a:xfrm>
          <a:prstGeom prst="rect">
            <a:avLst/>
          </a:prstGeom>
        </p:spPr>
      </p:pic>
      <p:sp>
        <p:nvSpPr>
          <p:cNvPr id="195" name="Text 52"/>
          <p:cNvSpPr/>
          <p:nvPr/>
        </p:nvSpPr>
        <p:spPr>
          <a:xfrm>
            <a:off x="8589429" y="49295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597740" y="4802321"/>
            <a:ext cx="1524149" cy="508744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92915" y="4916119"/>
            <a:ext cx="1333574" cy="267760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73245" y="4969687"/>
            <a:ext cx="160660" cy="160660"/>
          </a:xfrm>
          <a:prstGeom prst="rect">
            <a:avLst/>
          </a:prstGeom>
        </p:spPr>
      </p:pic>
      <p:sp>
        <p:nvSpPr>
          <p:cNvPr id="199" name="Text 53"/>
          <p:cNvSpPr/>
          <p:nvPr/>
        </p:nvSpPr>
        <p:spPr>
          <a:xfrm>
            <a:off x="9960657" y="49295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121851" y="4802321"/>
            <a:ext cx="1524149" cy="508744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369948" y="4916119"/>
            <a:ext cx="1027956" cy="267760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450278" y="4969687"/>
            <a:ext cx="160660" cy="160660"/>
          </a:xfrm>
          <a:prstGeom prst="rect">
            <a:avLst/>
          </a:prstGeom>
        </p:spPr>
      </p:pic>
      <p:sp>
        <p:nvSpPr>
          <p:cNvPr id="203" name="Text 54"/>
          <p:cNvSpPr/>
          <p:nvPr/>
        </p:nvSpPr>
        <p:spPr>
          <a:xfrm>
            <a:off x="11637727" y="49295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46000" y="4802321"/>
            <a:ext cx="1524149" cy="508744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741176" y="4916119"/>
            <a:ext cx="1333574" cy="267760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21506" y="4969687"/>
            <a:ext cx="160660" cy="160660"/>
          </a:xfrm>
          <a:prstGeom prst="rect">
            <a:avLst/>
          </a:prstGeom>
        </p:spPr>
      </p:pic>
      <p:sp>
        <p:nvSpPr>
          <p:cNvPr id="207" name="Text 55"/>
          <p:cNvSpPr/>
          <p:nvPr/>
        </p:nvSpPr>
        <p:spPr>
          <a:xfrm>
            <a:off x="13008955" y="492952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170149" y="4802321"/>
            <a:ext cx="1524149" cy="508744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418246" y="4916119"/>
            <a:ext cx="1027956" cy="267760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498575" y="4969687"/>
            <a:ext cx="160660" cy="160660"/>
          </a:xfrm>
          <a:prstGeom prst="rect">
            <a:avLst/>
          </a:prstGeom>
        </p:spPr>
      </p:pic>
      <p:sp>
        <p:nvSpPr>
          <p:cNvPr id="211" name="Text 56"/>
          <p:cNvSpPr/>
          <p:nvPr/>
        </p:nvSpPr>
        <p:spPr>
          <a:xfrm>
            <a:off x="14685987" y="49295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98" y="4802321"/>
            <a:ext cx="1498614" cy="508744"/>
          </a:xfrm>
          <a:prstGeom prst="rect">
            <a:avLst/>
          </a:prstGeom>
        </p:spPr>
      </p:pic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942394" y="4916119"/>
            <a:ext cx="1027956" cy="267760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6022724" y="4969687"/>
            <a:ext cx="160660" cy="160660"/>
          </a:xfrm>
          <a:prstGeom prst="rect">
            <a:avLst/>
          </a:prstGeom>
        </p:spPr>
      </p:pic>
      <p:sp>
        <p:nvSpPr>
          <p:cNvPr id="215" name="Text 57"/>
          <p:cNvSpPr/>
          <p:nvPr/>
        </p:nvSpPr>
        <p:spPr>
          <a:xfrm>
            <a:off x="16210136" y="492952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4436" y="5311062"/>
            <a:ext cx="16108476" cy="508744"/>
          </a:xfrm>
          <a:prstGeom prst="rect">
            <a:avLst/>
          </a:prstGeom>
        </p:spPr>
      </p:pic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5311071"/>
            <a:ext cx="5465021" cy="508744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5096" y="5431575"/>
            <a:ext cx="14401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China UnionPay</a:t>
            </a:r>
            <a:endParaRPr lang="en-US" sz="1476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49442" y="5311071"/>
            <a:ext cx="1524149" cy="508744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44618" y="5424878"/>
            <a:ext cx="1333574" cy="267760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24948" y="5478419"/>
            <a:ext cx="160660" cy="160660"/>
          </a:xfrm>
          <a:prstGeom prst="rect">
            <a:avLst/>
          </a:prstGeom>
        </p:spPr>
      </p:pic>
      <p:sp>
        <p:nvSpPr>
          <p:cNvPr id="222" name="Text 59"/>
          <p:cNvSpPr/>
          <p:nvPr/>
        </p:nvSpPr>
        <p:spPr>
          <a:xfrm>
            <a:off x="6912397" y="54382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073591" y="5311071"/>
            <a:ext cx="1524149" cy="508744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168767" y="5424878"/>
            <a:ext cx="1333574" cy="267760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249096" y="5478419"/>
            <a:ext cx="160660" cy="160660"/>
          </a:xfrm>
          <a:prstGeom prst="rect">
            <a:avLst/>
          </a:prstGeom>
        </p:spPr>
      </p:pic>
      <p:sp>
        <p:nvSpPr>
          <p:cNvPr id="226" name="Text 60"/>
          <p:cNvSpPr/>
          <p:nvPr/>
        </p:nvSpPr>
        <p:spPr>
          <a:xfrm>
            <a:off x="8436546" y="54382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597740" y="5311071"/>
            <a:ext cx="1524149" cy="508744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92915" y="5424878"/>
            <a:ext cx="1333574" cy="267760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73245" y="5478419"/>
            <a:ext cx="160660" cy="160660"/>
          </a:xfrm>
          <a:prstGeom prst="rect">
            <a:avLst/>
          </a:prstGeom>
        </p:spPr>
      </p:pic>
      <p:sp>
        <p:nvSpPr>
          <p:cNvPr id="230" name="Text 61"/>
          <p:cNvSpPr/>
          <p:nvPr/>
        </p:nvSpPr>
        <p:spPr>
          <a:xfrm>
            <a:off x="9960657" y="54382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121851" y="5311071"/>
            <a:ext cx="1524149" cy="508744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369948" y="5424878"/>
            <a:ext cx="1027956" cy="267760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450278" y="5478419"/>
            <a:ext cx="160660" cy="160660"/>
          </a:xfrm>
          <a:prstGeom prst="rect">
            <a:avLst/>
          </a:prstGeom>
        </p:spPr>
      </p:pic>
      <p:sp>
        <p:nvSpPr>
          <p:cNvPr id="234" name="Text 62"/>
          <p:cNvSpPr/>
          <p:nvPr/>
        </p:nvSpPr>
        <p:spPr>
          <a:xfrm>
            <a:off x="11637727" y="54382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646000" y="5311071"/>
            <a:ext cx="1524149" cy="508744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741176" y="5424878"/>
            <a:ext cx="1333574" cy="267760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21506" y="5478419"/>
            <a:ext cx="160660" cy="160660"/>
          </a:xfrm>
          <a:prstGeom prst="rect">
            <a:avLst/>
          </a:prstGeom>
        </p:spPr>
      </p:pic>
      <p:sp>
        <p:nvSpPr>
          <p:cNvPr id="238" name="Text 63"/>
          <p:cNvSpPr/>
          <p:nvPr/>
        </p:nvSpPr>
        <p:spPr>
          <a:xfrm>
            <a:off x="13008955" y="543825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170149" y="5311071"/>
            <a:ext cx="1524149" cy="508744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418246" y="5424878"/>
            <a:ext cx="1027956" cy="267760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498575" y="5478419"/>
            <a:ext cx="160660" cy="160660"/>
          </a:xfrm>
          <a:prstGeom prst="rect">
            <a:avLst/>
          </a:prstGeom>
        </p:spPr>
      </p:pic>
      <p:sp>
        <p:nvSpPr>
          <p:cNvPr id="242" name="Text 64"/>
          <p:cNvSpPr/>
          <p:nvPr/>
        </p:nvSpPr>
        <p:spPr>
          <a:xfrm>
            <a:off x="14685987" y="54382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694298" y="5311071"/>
            <a:ext cx="1498614" cy="508744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942394" y="5424878"/>
            <a:ext cx="1027956" cy="267760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6022724" y="5478419"/>
            <a:ext cx="160660" cy="160660"/>
          </a:xfrm>
          <a:prstGeom prst="rect">
            <a:avLst/>
          </a:prstGeom>
        </p:spPr>
      </p:pic>
      <p:sp>
        <p:nvSpPr>
          <p:cNvPr id="246" name="Text 65"/>
          <p:cNvSpPr/>
          <p:nvPr/>
        </p:nvSpPr>
        <p:spPr>
          <a:xfrm>
            <a:off x="16210136" y="543825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436" y="5819784"/>
            <a:ext cx="5465021" cy="502053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245096" y="5940261"/>
            <a:ext cx="21502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Japanese Credit Bureau</a:t>
            </a:r>
            <a:endParaRPr lang="en-US" sz="1476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6644618" y="5933582"/>
            <a:ext cx="1333574" cy="267760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724948" y="5987142"/>
            <a:ext cx="160660" cy="160660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6912397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8168767" y="5933582"/>
            <a:ext cx="1333574" cy="267760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8249096" y="5987142"/>
            <a:ext cx="160660" cy="160660"/>
          </a:xfrm>
          <a:prstGeom prst="rect">
            <a:avLst/>
          </a:prstGeom>
        </p:spPr>
      </p:pic>
      <p:sp>
        <p:nvSpPr>
          <p:cNvPr id="254" name="Text 68"/>
          <p:cNvSpPr/>
          <p:nvPr/>
        </p:nvSpPr>
        <p:spPr>
          <a:xfrm>
            <a:off x="8436546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5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9692915" y="5933582"/>
            <a:ext cx="1333574" cy="267760"/>
          </a:xfrm>
          <a:prstGeom prst="rect">
            <a:avLst/>
          </a:prstGeom>
        </p:spPr>
      </p:pic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773245" y="5987142"/>
            <a:ext cx="160660" cy="160660"/>
          </a:xfrm>
          <a:prstGeom prst="rect">
            <a:avLst/>
          </a:prstGeom>
        </p:spPr>
      </p:pic>
      <p:sp>
        <p:nvSpPr>
          <p:cNvPr id="257" name="Text 69"/>
          <p:cNvSpPr/>
          <p:nvPr/>
        </p:nvSpPr>
        <p:spPr>
          <a:xfrm>
            <a:off x="9960657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17064" y="5933582"/>
            <a:ext cx="1333574" cy="267760"/>
          </a:xfrm>
          <a:prstGeom prst="rect">
            <a:avLst/>
          </a:prstGeom>
        </p:spPr>
      </p:pic>
      <p:pic>
        <p:nvPicPr>
          <p:cNvPr id="259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297357" y="5987142"/>
            <a:ext cx="160660" cy="160660"/>
          </a:xfrm>
          <a:prstGeom prst="rect">
            <a:avLst/>
          </a:prstGeom>
        </p:spPr>
      </p:pic>
      <p:sp>
        <p:nvSpPr>
          <p:cNvPr id="260" name="Text 70"/>
          <p:cNvSpPr/>
          <p:nvPr/>
        </p:nvSpPr>
        <p:spPr>
          <a:xfrm>
            <a:off x="11484806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176" y="5933582"/>
            <a:ext cx="1333574" cy="267760"/>
          </a:xfrm>
          <a:prstGeom prst="rect">
            <a:avLst/>
          </a:prstGeom>
        </p:spPr>
      </p:pic>
      <p:pic>
        <p:nvPicPr>
          <p:cNvPr id="262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06" y="5987142"/>
            <a:ext cx="160660" cy="160660"/>
          </a:xfrm>
          <a:prstGeom prst="rect">
            <a:avLst/>
          </a:prstGeom>
        </p:spPr>
      </p:pic>
      <p:sp>
        <p:nvSpPr>
          <p:cNvPr id="263" name="Text 71"/>
          <p:cNvSpPr/>
          <p:nvPr/>
        </p:nvSpPr>
        <p:spPr>
          <a:xfrm>
            <a:off x="13008955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4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418246" y="5933582"/>
            <a:ext cx="1027956" cy="267760"/>
          </a:xfrm>
          <a:prstGeom prst="rect">
            <a:avLst/>
          </a:prstGeom>
        </p:spPr>
      </p:pic>
      <p:pic>
        <p:nvPicPr>
          <p:cNvPr id="265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4498575" y="5987142"/>
            <a:ext cx="160660" cy="160660"/>
          </a:xfrm>
          <a:prstGeom prst="rect">
            <a:avLst/>
          </a:prstGeom>
        </p:spPr>
      </p:pic>
      <p:sp>
        <p:nvSpPr>
          <p:cNvPr id="266" name="Text 72"/>
          <p:cNvSpPr/>
          <p:nvPr/>
        </p:nvSpPr>
        <p:spPr>
          <a:xfrm>
            <a:off x="14685987" y="59469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7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5789473" y="5933582"/>
            <a:ext cx="1333574" cy="267760"/>
          </a:xfrm>
          <a:prstGeom prst="rect">
            <a:avLst/>
          </a:prstGeom>
        </p:spPr>
      </p:pic>
      <p:pic>
        <p:nvPicPr>
          <p:cNvPr id="268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869803" y="5987142"/>
            <a:ext cx="160660" cy="160660"/>
          </a:xfrm>
          <a:prstGeom prst="rect">
            <a:avLst/>
          </a:prstGeom>
        </p:spPr>
      </p:pic>
      <p:sp>
        <p:nvSpPr>
          <p:cNvPr id="269" name="Text 73"/>
          <p:cNvSpPr/>
          <p:nvPr/>
        </p:nvSpPr>
        <p:spPr>
          <a:xfrm>
            <a:off x="16057215" y="59469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321292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211" y="321292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42" y="926288"/>
            <a:ext cx="9318044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Payment Methods / Local Schemes &amp; APM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569160"/>
            <a:ext cx="16119145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1569197"/>
            <a:ext cx="5551736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77" y="1569197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73" y="1693013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70" y="1726509"/>
            <a:ext cx="214208" cy="21421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78" y="1569197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58" y="1693013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98" y="1726509"/>
            <a:ext cx="214208" cy="214210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79" y="1569197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92" y="1693013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9003" y="1726509"/>
            <a:ext cx="214208" cy="214210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80" y="1569197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7012" y="1693013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73" y="1726509"/>
            <a:ext cx="214208" cy="214210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81" y="1569197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324" y="1693013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63" y="1726509"/>
            <a:ext cx="214208" cy="214210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82" y="1569197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68" y="1693013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95" y="1726509"/>
            <a:ext cx="214208" cy="214210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82" y="1569197"/>
            <a:ext cx="1509824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633" y="1693013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43" y="1726509"/>
            <a:ext cx="214208" cy="214210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42" y="2211744"/>
            <a:ext cx="16154400" cy="495300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5850" y="2228859"/>
            <a:ext cx="16139592" cy="803281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5850" y="2228869"/>
            <a:ext cx="5556018" cy="803281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6510" y="2512479"/>
            <a:ext cx="528825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Schemes</a:t>
            </a:r>
            <a:endParaRPr lang="en-US" sz="1476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0339" y="2232580"/>
            <a:ext cx="1514475" cy="800100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6640339" y="2366460"/>
            <a:ext cx="151447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SISCARD / Naranja / Cabal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4702" y="2228869"/>
            <a:ext cx="1512843" cy="803281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8154702" y="2362749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Boleto / Elo / Hipercard</a:t>
            </a:r>
            <a:endParaRPr lang="en-US" sz="1476" dirty="0"/>
          </a:p>
        </p:txBody>
      </p:sp>
      <p:pic>
        <p:nvPicPr>
          <p:cNvPr id="37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693216" y="2228869"/>
            <a:ext cx="1512843" cy="803281"/>
          </a:xfrm>
          <a:prstGeom prst="rect">
            <a:avLst/>
          </a:prstGeom>
        </p:spPr>
      </p:pic>
      <p:sp>
        <p:nvSpPr>
          <p:cNvPr id="38" name="Text 13"/>
          <p:cNvSpPr/>
          <p:nvPr/>
        </p:nvSpPr>
        <p:spPr>
          <a:xfrm>
            <a:off x="12693216" y="2362749"/>
            <a:ext cx="15128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OCA / Cabal</a:t>
            </a:r>
            <a:endParaRPr lang="en-US" sz="1476" dirty="0"/>
          </a:p>
        </p:txBody>
      </p:sp>
      <p:pic>
        <p:nvPicPr>
          <p:cNvPr id="39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206091" y="2228869"/>
            <a:ext cx="1512843" cy="803281"/>
          </a:xfrm>
          <a:prstGeom prst="rect">
            <a:avLst/>
          </a:prstGeom>
        </p:spPr>
      </p:pic>
      <p:pic>
        <p:nvPicPr>
          <p:cNvPr id="40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667540" y="2228869"/>
            <a:ext cx="1512843" cy="803281"/>
          </a:xfrm>
          <a:prstGeom prst="rect">
            <a:avLst/>
          </a:prstGeom>
        </p:spPr>
      </p:pic>
      <p:pic>
        <p:nvPicPr>
          <p:cNvPr id="41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174239" y="2232580"/>
            <a:ext cx="1512843" cy="803281"/>
          </a:xfrm>
          <a:prstGeom prst="rect">
            <a:avLst/>
          </a:prstGeom>
        </p:spPr>
      </p:pic>
      <p:sp>
        <p:nvSpPr>
          <p:cNvPr id="42" name="Text 14"/>
          <p:cNvSpPr/>
          <p:nvPr/>
        </p:nvSpPr>
        <p:spPr>
          <a:xfrm>
            <a:off x="11174239" y="2366460"/>
            <a:ext cx="151284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Carnet / OxxO / OptBlue AMEX</a:t>
            </a:r>
            <a:endParaRPr lang="en-US" sz="1476" dirty="0"/>
          </a:p>
        </p:txBody>
      </p:sp>
      <p:pic>
        <p:nvPicPr>
          <p:cNvPr id="43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7264" y="3032671"/>
            <a:ext cx="16138178" cy="1219200"/>
          </a:xfrm>
          <a:prstGeom prst="rect">
            <a:avLst/>
          </a:prstGeom>
        </p:spPr>
      </p:pic>
      <p:pic>
        <p:nvPicPr>
          <p:cNvPr id="44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7264" y="3032671"/>
            <a:ext cx="5553075" cy="1219200"/>
          </a:xfrm>
          <a:prstGeom prst="rect">
            <a:avLst/>
          </a:prstGeom>
        </p:spPr>
      </p:pic>
      <p:sp>
        <p:nvSpPr>
          <p:cNvPr id="45" name="Text 15"/>
          <p:cNvSpPr/>
          <p:nvPr/>
        </p:nvSpPr>
        <p:spPr>
          <a:xfrm>
            <a:off x="1247924" y="3524241"/>
            <a:ext cx="52853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QR Payments</a:t>
            </a:r>
            <a:endParaRPr lang="en-US" sz="1476" dirty="0"/>
          </a:p>
        </p:txBody>
      </p:sp>
      <p:pic>
        <p:nvPicPr>
          <p:cNvPr id="46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0339" y="3032671"/>
            <a:ext cx="1514475" cy="1219200"/>
          </a:xfrm>
          <a:prstGeom prst="rect">
            <a:avLst/>
          </a:prstGeom>
        </p:spPr>
      </p:pic>
      <p:sp>
        <p:nvSpPr>
          <p:cNvPr id="47" name="Text 16"/>
          <p:cNvSpPr/>
          <p:nvPr/>
        </p:nvSpPr>
        <p:spPr>
          <a:xfrm>
            <a:off x="6640339" y="3166551"/>
            <a:ext cx="15144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MODO</a:t>
            </a:r>
            <a:endParaRPr lang="en-US" sz="1476" dirty="0"/>
          </a:p>
        </p:txBody>
      </p:sp>
      <p:pic>
        <p:nvPicPr>
          <p:cNvPr id="48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54814" y="3032671"/>
            <a:ext cx="1514475" cy="1219200"/>
          </a:xfrm>
          <a:prstGeom prst="rect">
            <a:avLst/>
          </a:prstGeom>
        </p:spPr>
      </p:pic>
      <p:sp>
        <p:nvSpPr>
          <p:cNvPr id="49" name="Text 17"/>
          <p:cNvSpPr/>
          <p:nvPr/>
        </p:nvSpPr>
        <p:spPr>
          <a:xfrm>
            <a:off x="8154814" y="3166551"/>
            <a:ext cx="15144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PIX</a:t>
            </a:r>
            <a:endParaRPr lang="en-US" sz="1476" dirty="0"/>
          </a:p>
        </p:txBody>
      </p:sp>
      <p:pic>
        <p:nvPicPr>
          <p:cNvPr id="50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2698239" y="3032671"/>
            <a:ext cx="1504950" cy="1219200"/>
          </a:xfrm>
          <a:prstGeom prst="rect">
            <a:avLst/>
          </a:prstGeom>
        </p:spPr>
      </p:pic>
      <p:sp>
        <p:nvSpPr>
          <p:cNvPr id="51" name="Text 18"/>
          <p:cNvSpPr/>
          <p:nvPr/>
        </p:nvSpPr>
        <p:spPr>
          <a:xfrm>
            <a:off x="12698239" y="3166551"/>
            <a:ext cx="150495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Third Party (PLEXO)</a:t>
            </a:r>
            <a:endParaRPr lang="en-US" sz="1476" dirty="0"/>
          </a:p>
        </p:txBody>
      </p:sp>
      <p:pic>
        <p:nvPicPr>
          <p:cNvPr id="52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4203189" y="3032671"/>
            <a:ext cx="1504950" cy="1219200"/>
          </a:xfrm>
          <a:prstGeom prst="rect">
            <a:avLst/>
          </a:prstGeom>
        </p:spPr>
      </p:pic>
      <p:sp>
        <p:nvSpPr>
          <p:cNvPr id="53" name="Text 19"/>
          <p:cNvSpPr/>
          <p:nvPr/>
        </p:nvSpPr>
        <p:spPr>
          <a:xfrm>
            <a:off x="14203189" y="3166551"/>
            <a:ext cx="15049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Bizum</a:t>
            </a:r>
            <a:endParaRPr lang="en-US" sz="1476" dirty="0"/>
          </a:p>
        </p:txBody>
      </p:sp>
      <p:pic>
        <p:nvPicPr>
          <p:cNvPr id="5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5708139" y="3032671"/>
            <a:ext cx="1504950" cy="1219200"/>
          </a:xfrm>
          <a:prstGeom prst="rect">
            <a:avLst/>
          </a:prstGeom>
        </p:spPr>
      </p:pic>
      <p:sp>
        <p:nvSpPr>
          <p:cNvPr id="55" name="Text 20"/>
          <p:cNvSpPr/>
          <p:nvPr/>
        </p:nvSpPr>
        <p:spPr>
          <a:xfrm>
            <a:off x="15708139" y="3166551"/>
            <a:ext cx="150495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MB Way / Multibanco</a:t>
            </a:r>
            <a:endParaRPr lang="en-US" sz="1476" dirty="0"/>
          </a:p>
        </p:txBody>
      </p:sp>
      <p:pic>
        <p:nvPicPr>
          <p:cNvPr id="5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669289" y="3032671"/>
            <a:ext cx="1514475" cy="1219200"/>
          </a:xfrm>
          <a:prstGeom prst="rect">
            <a:avLst/>
          </a:prstGeom>
        </p:spPr>
      </p:pic>
      <p:sp>
        <p:nvSpPr>
          <p:cNvPr id="57" name="Text 21"/>
          <p:cNvSpPr/>
          <p:nvPr/>
        </p:nvSpPr>
        <p:spPr>
          <a:xfrm>
            <a:off x="9670926" y="3166542"/>
            <a:ext cx="151284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Banco Santander (App) / PIX (In Roadmap)</a:t>
            </a:r>
            <a:endParaRPr lang="en-US" sz="1476" dirty="0"/>
          </a:p>
        </p:txBody>
      </p:sp>
      <p:pic>
        <p:nvPicPr>
          <p:cNvPr id="58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85850" y="4248150"/>
            <a:ext cx="16139592" cy="1543050"/>
          </a:xfrm>
          <a:prstGeom prst="rect">
            <a:avLst/>
          </a:prstGeom>
        </p:spPr>
      </p:pic>
      <p:pic>
        <p:nvPicPr>
          <p:cNvPr id="59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85850" y="4248150"/>
            <a:ext cx="5553075" cy="1543050"/>
          </a:xfrm>
          <a:prstGeom prst="rect">
            <a:avLst/>
          </a:prstGeom>
        </p:spPr>
      </p:pic>
      <p:sp>
        <p:nvSpPr>
          <p:cNvPr id="60" name="Text 22"/>
          <p:cNvSpPr/>
          <p:nvPr/>
        </p:nvSpPr>
        <p:spPr>
          <a:xfrm>
            <a:off x="1246510" y="4901645"/>
            <a:ext cx="52853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Wallets</a:t>
            </a:r>
            <a:endParaRPr lang="en-US" sz="1476" dirty="0"/>
          </a:p>
        </p:txBody>
      </p:sp>
      <p:pic>
        <p:nvPicPr>
          <p:cNvPr id="61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2694221" y="4248113"/>
            <a:ext cx="1504950" cy="1543050"/>
          </a:xfrm>
          <a:prstGeom prst="rect">
            <a:avLst/>
          </a:prstGeom>
        </p:spPr>
      </p:pic>
      <p:sp>
        <p:nvSpPr>
          <p:cNvPr id="62" name="Text 23"/>
          <p:cNvSpPr/>
          <p:nvPr/>
        </p:nvSpPr>
        <p:spPr>
          <a:xfrm>
            <a:off x="12694221" y="4381993"/>
            <a:ext cx="1504950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3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181048" y="4248150"/>
            <a:ext cx="1514475" cy="1543050"/>
          </a:xfrm>
          <a:prstGeom prst="rect">
            <a:avLst/>
          </a:prstGeom>
        </p:spPr>
      </p:pic>
      <p:sp>
        <p:nvSpPr>
          <p:cNvPr id="64" name="Text 24"/>
          <p:cNvSpPr/>
          <p:nvPr/>
        </p:nvSpPr>
        <p:spPr>
          <a:xfrm>
            <a:off x="11181048" y="4382030"/>
            <a:ext cx="151447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637623" y="4248150"/>
            <a:ext cx="1514475" cy="1543050"/>
          </a:xfrm>
          <a:prstGeom prst="rect">
            <a:avLst/>
          </a:prstGeom>
        </p:spPr>
      </p:pic>
      <p:sp>
        <p:nvSpPr>
          <p:cNvPr id="66" name="Text 25"/>
          <p:cNvSpPr/>
          <p:nvPr/>
        </p:nvSpPr>
        <p:spPr>
          <a:xfrm>
            <a:off x="6637623" y="4382030"/>
            <a:ext cx="1514475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</a:t>
            </a:r>
            <a:endParaRPr lang="en-US" sz="1476" dirty="0"/>
          </a:p>
        </p:txBody>
      </p:sp>
      <p:pic>
        <p:nvPicPr>
          <p:cNvPr id="6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666573" y="4248150"/>
            <a:ext cx="1514475" cy="1543050"/>
          </a:xfrm>
          <a:prstGeom prst="rect">
            <a:avLst/>
          </a:prstGeom>
        </p:spPr>
      </p:pic>
      <p:sp>
        <p:nvSpPr>
          <p:cNvPr id="68" name="Text 26"/>
          <p:cNvSpPr/>
          <p:nvPr/>
        </p:nvSpPr>
        <p:spPr>
          <a:xfrm>
            <a:off x="9666573" y="4382030"/>
            <a:ext cx="151447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6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152098" y="4248150"/>
            <a:ext cx="1514475" cy="1543050"/>
          </a:xfrm>
          <a:prstGeom prst="rect">
            <a:avLst/>
          </a:prstGeom>
        </p:spPr>
      </p:pic>
      <p:sp>
        <p:nvSpPr>
          <p:cNvPr id="70" name="Text 27"/>
          <p:cNvSpPr/>
          <p:nvPr/>
        </p:nvSpPr>
        <p:spPr>
          <a:xfrm>
            <a:off x="8152098" y="4382030"/>
            <a:ext cx="151447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7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199171" y="4248113"/>
            <a:ext cx="1514475" cy="1543050"/>
          </a:xfrm>
          <a:prstGeom prst="rect">
            <a:avLst/>
          </a:prstGeom>
        </p:spPr>
      </p:pic>
      <p:sp>
        <p:nvSpPr>
          <p:cNvPr id="72" name="Text 28"/>
          <p:cNvSpPr/>
          <p:nvPr/>
        </p:nvSpPr>
        <p:spPr>
          <a:xfrm>
            <a:off x="14199171" y="4381993"/>
            <a:ext cx="151447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 ( PayPal</a:t>
            </a:r>
            <a:endParaRPr lang="en-US" sz="1476" dirty="0"/>
          </a:p>
        </p:txBody>
      </p:sp>
      <p:pic>
        <p:nvPicPr>
          <p:cNvPr id="7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5714948" y="4276725"/>
            <a:ext cx="1510494" cy="1514475"/>
          </a:xfrm>
          <a:prstGeom prst="rect">
            <a:avLst/>
          </a:prstGeom>
        </p:spPr>
      </p:pic>
      <p:sp>
        <p:nvSpPr>
          <p:cNvPr id="74" name="Text 29"/>
          <p:cNvSpPr/>
          <p:nvPr/>
        </p:nvSpPr>
        <p:spPr>
          <a:xfrm>
            <a:off x="15714948" y="4410605"/>
            <a:ext cx="1514475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Apple Pay / Google Pay / Samsung Pay</a:t>
            </a:r>
            <a:endParaRPr lang="en-US" sz="1476" dirty="0"/>
          </a:p>
        </p:txBody>
      </p:sp>
      <p:pic>
        <p:nvPicPr>
          <p:cNvPr id="75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71042" y="5791200"/>
            <a:ext cx="16140633" cy="1371600"/>
          </a:xfrm>
          <a:prstGeom prst="rect">
            <a:avLst/>
          </a:prstGeom>
        </p:spPr>
      </p:pic>
      <p:pic>
        <p:nvPicPr>
          <p:cNvPr id="7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71042" y="5791163"/>
            <a:ext cx="5550173" cy="1371600"/>
          </a:xfrm>
          <a:prstGeom prst="rect">
            <a:avLst/>
          </a:prstGeom>
        </p:spPr>
      </p:pic>
      <p:sp>
        <p:nvSpPr>
          <p:cNvPr id="77" name="Text 30"/>
          <p:cNvSpPr/>
          <p:nvPr/>
        </p:nvSpPr>
        <p:spPr>
          <a:xfrm>
            <a:off x="1228799" y="6358933"/>
            <a:ext cx="52853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Voucher</a:t>
            </a:r>
            <a:endParaRPr lang="en-US" sz="1476" dirty="0"/>
          </a:p>
        </p:txBody>
      </p:sp>
      <p:pic>
        <p:nvPicPr>
          <p:cNvPr id="78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134350" y="5791200"/>
            <a:ext cx="1514475" cy="1371600"/>
          </a:xfrm>
          <a:prstGeom prst="rect">
            <a:avLst/>
          </a:prstGeom>
        </p:spPr>
      </p:pic>
      <p:sp>
        <p:nvSpPr>
          <p:cNvPr id="79" name="Text 31"/>
          <p:cNvSpPr/>
          <p:nvPr/>
        </p:nvSpPr>
        <p:spPr>
          <a:xfrm>
            <a:off x="8134350" y="5925080"/>
            <a:ext cx="151447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Sodexo / Alelo / Ticket / VR Beneficios / Pluxee</a:t>
            </a:r>
            <a:endParaRPr lang="en-US" sz="1476" dirty="0"/>
          </a:p>
        </p:txBody>
      </p:sp>
      <p:pic>
        <p:nvPicPr>
          <p:cNvPr id="80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4184064" y="5791163"/>
            <a:ext cx="1514475" cy="1371600"/>
          </a:xfrm>
          <a:prstGeom prst="rect">
            <a:avLst/>
          </a:prstGeom>
        </p:spPr>
      </p:pic>
      <p:pic>
        <p:nvPicPr>
          <p:cNvPr id="81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50164" y="5791163"/>
            <a:ext cx="1514475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8595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211" y="321311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61"/>
            <a:ext cx="6200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395031"/>
            <a:ext cx="16119145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394994"/>
            <a:ext cx="5551736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36" y="1394994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798432" y="1518847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3928" y="1552305"/>
            <a:ext cx="214208" cy="214210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136" y="1394994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494216" y="1518847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7456" y="1552305"/>
            <a:ext cx="214208" cy="214210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737" y="1394994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36113" y="1518847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4762" y="1552305"/>
            <a:ext cx="214208" cy="214210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7338" y="1394994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52733" y="1518847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37194" y="1552305"/>
            <a:ext cx="214208" cy="214210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56939" y="1394994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899082" y="1518847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0084" y="1552305"/>
            <a:ext cx="214208" cy="214210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66540" y="1394994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66726" y="1518847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1754" y="1552305"/>
            <a:ext cx="214208" cy="214210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76141" y="1394994"/>
            <a:ext cx="1509824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09392" y="1518847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38402" y="1552305"/>
            <a:ext cx="214208" cy="21421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2037717"/>
            <a:ext cx="16154400" cy="665797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0195" y="2051103"/>
            <a:ext cx="16127624" cy="542218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0195" y="2051103"/>
            <a:ext cx="5465021" cy="542218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40854" y="2211763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5200" y="2051103"/>
            <a:ext cx="1524149" cy="542218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0450" y="2184453"/>
            <a:ext cx="1333574" cy="267760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0780" y="2238022"/>
            <a:ext cx="160660" cy="160660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08229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69349" y="2051103"/>
            <a:ext cx="1524149" cy="542218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4599" y="2184453"/>
            <a:ext cx="1333574" cy="267760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4929" y="2238022"/>
            <a:ext cx="160660" cy="16066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32378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3498" y="2051103"/>
            <a:ext cx="1524149" cy="542218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88748" y="2184453"/>
            <a:ext cx="1333574" cy="267760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69078" y="2238022"/>
            <a:ext cx="160660" cy="160660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56527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17610" y="2051103"/>
            <a:ext cx="1524149" cy="542218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2860" y="2184453"/>
            <a:ext cx="1333574" cy="267760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3190" y="2238022"/>
            <a:ext cx="160660" cy="160660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80639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1759" y="2051103"/>
            <a:ext cx="1524149" cy="542218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37009" y="2184453"/>
            <a:ext cx="1333574" cy="267760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17339" y="2238022"/>
            <a:ext cx="160660" cy="160660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04788" y="2197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65907" y="2051103"/>
            <a:ext cx="1524149" cy="542218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0056" y="2051103"/>
            <a:ext cx="1517762" cy="542218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0195" y="2593321"/>
            <a:ext cx="16127624" cy="508744"/>
          </a:xfrm>
          <a:prstGeom prst="rect">
            <a:avLst/>
          </a:prstGeom>
        </p:spPr>
      </p:pic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0195" y="2593321"/>
            <a:ext cx="5465021" cy="508744"/>
          </a:xfrm>
          <a:prstGeom prst="rect">
            <a:avLst/>
          </a:prstGeom>
        </p:spPr>
      </p:pic>
      <p:sp>
        <p:nvSpPr>
          <p:cNvPr id="58" name="Text 16"/>
          <p:cNvSpPr/>
          <p:nvPr/>
        </p:nvSpPr>
        <p:spPr>
          <a:xfrm>
            <a:off x="1240854" y="2713816"/>
            <a:ext cx="124015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5200" y="2593321"/>
            <a:ext cx="1524149" cy="508744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0450" y="2717146"/>
            <a:ext cx="1333574" cy="267760"/>
          </a:xfrm>
          <a:prstGeom prst="rect">
            <a:avLst/>
          </a:prstGeom>
        </p:spPr>
      </p:pic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0780" y="2770715"/>
            <a:ext cx="160660" cy="160660"/>
          </a:xfrm>
          <a:prstGeom prst="rect">
            <a:avLst/>
          </a:prstGeom>
        </p:spPr>
      </p:pic>
      <p:sp>
        <p:nvSpPr>
          <p:cNvPr id="62" name="Text 17"/>
          <p:cNvSpPr/>
          <p:nvPr/>
        </p:nvSpPr>
        <p:spPr>
          <a:xfrm>
            <a:off x="6908229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69349" y="2593321"/>
            <a:ext cx="1524149" cy="508744"/>
          </a:xfrm>
          <a:prstGeom prst="rect">
            <a:avLst/>
          </a:prstGeom>
        </p:spPr>
      </p:pic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316999" y="2717146"/>
            <a:ext cx="1027956" cy="267760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397329" y="2770715"/>
            <a:ext cx="160660" cy="160660"/>
          </a:xfrm>
          <a:prstGeom prst="rect">
            <a:avLst/>
          </a:prstGeom>
        </p:spPr>
      </p:pic>
      <p:sp>
        <p:nvSpPr>
          <p:cNvPr id="66" name="Text 18"/>
          <p:cNvSpPr/>
          <p:nvPr/>
        </p:nvSpPr>
        <p:spPr>
          <a:xfrm>
            <a:off x="8584778" y="27305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3498" y="2593321"/>
            <a:ext cx="1524149" cy="508744"/>
          </a:xfrm>
          <a:prstGeom prst="rect">
            <a:avLst/>
          </a:prstGeom>
        </p:spPr>
      </p:pic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88748" y="2717146"/>
            <a:ext cx="1333574" cy="267760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69078" y="2770715"/>
            <a:ext cx="160660" cy="160660"/>
          </a:xfrm>
          <a:prstGeom prst="rect">
            <a:avLst/>
          </a:prstGeom>
        </p:spPr>
      </p:pic>
      <p:sp>
        <p:nvSpPr>
          <p:cNvPr id="70" name="Text 19"/>
          <p:cNvSpPr/>
          <p:nvPr/>
        </p:nvSpPr>
        <p:spPr>
          <a:xfrm>
            <a:off x="9956527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17610" y="2593321"/>
            <a:ext cx="1524149" cy="508744"/>
          </a:xfrm>
          <a:prstGeom prst="rect">
            <a:avLst/>
          </a:prstGeom>
        </p:spPr>
      </p:pic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2860" y="2717146"/>
            <a:ext cx="1333574" cy="267760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3190" y="2770715"/>
            <a:ext cx="160660" cy="160660"/>
          </a:xfrm>
          <a:prstGeom prst="rect">
            <a:avLst/>
          </a:prstGeom>
        </p:spPr>
      </p:pic>
      <p:sp>
        <p:nvSpPr>
          <p:cNvPr id="74" name="Text 20"/>
          <p:cNvSpPr/>
          <p:nvPr/>
        </p:nvSpPr>
        <p:spPr>
          <a:xfrm>
            <a:off x="11480639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1759" y="2593321"/>
            <a:ext cx="1524149" cy="508744"/>
          </a:xfrm>
          <a:prstGeom prst="rect">
            <a:avLst/>
          </a:prstGeom>
        </p:spPr>
      </p:pic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37009" y="2717146"/>
            <a:ext cx="1333574" cy="267760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17339" y="2770715"/>
            <a:ext cx="160660" cy="160660"/>
          </a:xfrm>
          <a:prstGeom prst="rect">
            <a:avLst/>
          </a:prstGeom>
        </p:spPr>
      </p:pic>
      <p:sp>
        <p:nvSpPr>
          <p:cNvPr id="78" name="Text 21"/>
          <p:cNvSpPr/>
          <p:nvPr/>
        </p:nvSpPr>
        <p:spPr>
          <a:xfrm>
            <a:off x="13004788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65907" y="2593321"/>
            <a:ext cx="1524149" cy="508744"/>
          </a:xfrm>
          <a:prstGeom prst="rect">
            <a:avLst/>
          </a:prstGeom>
        </p:spPr>
      </p:pic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4261157" y="2717146"/>
            <a:ext cx="1333574" cy="267760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4341487" y="2770715"/>
            <a:ext cx="160660" cy="160660"/>
          </a:xfrm>
          <a:prstGeom prst="rect">
            <a:avLst/>
          </a:prstGeom>
        </p:spPr>
      </p:pic>
      <p:sp>
        <p:nvSpPr>
          <p:cNvPr id="82" name="Text 22"/>
          <p:cNvSpPr/>
          <p:nvPr/>
        </p:nvSpPr>
        <p:spPr>
          <a:xfrm>
            <a:off x="14528936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5690056" y="2593321"/>
            <a:ext cx="1517762" cy="508744"/>
          </a:xfrm>
          <a:prstGeom prst="rect">
            <a:avLst/>
          </a:prstGeom>
        </p:spPr>
      </p:pic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5785306" y="2717146"/>
            <a:ext cx="1333574" cy="267760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5865636" y="2770715"/>
            <a:ext cx="160660" cy="160660"/>
          </a:xfrm>
          <a:prstGeom prst="rect">
            <a:avLst/>
          </a:prstGeom>
        </p:spPr>
      </p:pic>
      <p:sp>
        <p:nvSpPr>
          <p:cNvPr id="86" name="Text 23"/>
          <p:cNvSpPr/>
          <p:nvPr/>
        </p:nvSpPr>
        <p:spPr>
          <a:xfrm>
            <a:off x="16053085" y="27305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080195" y="3102062"/>
            <a:ext cx="16127624" cy="508744"/>
          </a:xfrm>
          <a:prstGeom prst="rect">
            <a:avLst/>
          </a:prstGeom>
        </p:spPr>
      </p:pic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080195" y="3102071"/>
            <a:ext cx="5465021" cy="508744"/>
          </a:xfrm>
          <a:prstGeom prst="rect">
            <a:avLst/>
          </a:prstGeom>
        </p:spPr>
      </p:pic>
      <p:sp>
        <p:nvSpPr>
          <p:cNvPr id="89" name="Text 24"/>
          <p:cNvSpPr/>
          <p:nvPr/>
        </p:nvSpPr>
        <p:spPr>
          <a:xfrm>
            <a:off x="1240854" y="3222575"/>
            <a:ext cx="12701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545200" y="3102071"/>
            <a:ext cx="1524149" cy="508744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6640450" y="3225896"/>
            <a:ext cx="1333574" cy="267760"/>
          </a:xfrm>
          <a:prstGeom prst="rect">
            <a:avLst/>
          </a:prstGeom>
        </p:spPr>
      </p:pic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6720780" y="3279465"/>
            <a:ext cx="160660" cy="160660"/>
          </a:xfrm>
          <a:prstGeom prst="rect">
            <a:avLst/>
          </a:prstGeom>
        </p:spPr>
      </p:pic>
      <p:sp>
        <p:nvSpPr>
          <p:cNvPr id="93" name="Text 25"/>
          <p:cNvSpPr/>
          <p:nvPr/>
        </p:nvSpPr>
        <p:spPr>
          <a:xfrm>
            <a:off x="6908229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8069349" y="3102071"/>
            <a:ext cx="1524149" cy="508744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8164599" y="3225896"/>
            <a:ext cx="1333574" cy="267760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8244929" y="3279465"/>
            <a:ext cx="160660" cy="160660"/>
          </a:xfrm>
          <a:prstGeom prst="rect">
            <a:avLst/>
          </a:prstGeom>
        </p:spPr>
      </p:pic>
      <p:sp>
        <p:nvSpPr>
          <p:cNvPr id="97" name="Text 26"/>
          <p:cNvSpPr/>
          <p:nvPr/>
        </p:nvSpPr>
        <p:spPr>
          <a:xfrm>
            <a:off x="8432378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9593498" y="3102071"/>
            <a:ext cx="1524149" cy="508744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9841148" y="3225896"/>
            <a:ext cx="1027956" cy="267760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9921478" y="3279465"/>
            <a:ext cx="160660" cy="160660"/>
          </a:xfrm>
          <a:prstGeom prst="rect">
            <a:avLst/>
          </a:prstGeom>
        </p:spPr>
      </p:pic>
      <p:sp>
        <p:nvSpPr>
          <p:cNvPr id="101" name="Text 27"/>
          <p:cNvSpPr/>
          <p:nvPr/>
        </p:nvSpPr>
        <p:spPr>
          <a:xfrm>
            <a:off x="10108927" y="323930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1117610" y="3102071"/>
            <a:ext cx="1524149" cy="508744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1212860" y="3225896"/>
            <a:ext cx="1333574" cy="267760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1293190" y="3279465"/>
            <a:ext cx="160660" cy="160660"/>
          </a:xfrm>
          <a:prstGeom prst="rect">
            <a:avLst/>
          </a:prstGeom>
        </p:spPr>
      </p:pic>
      <p:sp>
        <p:nvSpPr>
          <p:cNvPr id="105" name="Text 28"/>
          <p:cNvSpPr/>
          <p:nvPr/>
        </p:nvSpPr>
        <p:spPr>
          <a:xfrm>
            <a:off x="11480639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2641759" y="3102071"/>
            <a:ext cx="1524149" cy="508744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2737009" y="3225896"/>
            <a:ext cx="1333574" cy="267760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2817339" y="3279465"/>
            <a:ext cx="160660" cy="160660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3004788" y="32393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4165907" y="3102071"/>
            <a:ext cx="1524149" cy="508744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5690056" y="3102071"/>
            <a:ext cx="1517762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080195" y="3610812"/>
            <a:ext cx="16127624" cy="508744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080195" y="3610803"/>
            <a:ext cx="5465021" cy="508744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240854" y="3731279"/>
            <a:ext cx="7400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Chatbot</a:t>
            </a:r>
            <a:endParaRPr lang="en-US" sz="1476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6545200" y="3610803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6640450" y="3734628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6720780" y="3788197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6908229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8069349" y="3610803"/>
            <a:ext cx="1524149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8164599" y="3734628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8244929" y="3788197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8432378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9593498" y="3610803"/>
            <a:ext cx="1524149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9688748" y="3734628"/>
            <a:ext cx="1333574" cy="267760"/>
          </a:xfrm>
          <a:prstGeom prst="rect">
            <a:avLst/>
          </a:prstGeom>
        </p:spPr>
      </p:pic>
      <p:pic>
        <p:nvPicPr>
          <p:cNvPr id="125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9769078" y="3788197"/>
            <a:ext cx="160660" cy="160660"/>
          </a:xfrm>
          <a:prstGeom prst="rect">
            <a:avLst/>
          </a:prstGeom>
        </p:spPr>
      </p:pic>
      <p:sp>
        <p:nvSpPr>
          <p:cNvPr id="126" name="Text 33"/>
          <p:cNvSpPr/>
          <p:nvPr/>
        </p:nvSpPr>
        <p:spPr>
          <a:xfrm>
            <a:off x="9956527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1117610" y="3610803"/>
            <a:ext cx="1524149" cy="508744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1212860" y="3734628"/>
            <a:ext cx="1333574" cy="267760"/>
          </a:xfrm>
          <a:prstGeom prst="rect">
            <a:avLst/>
          </a:prstGeom>
        </p:spPr>
      </p:pic>
      <p:pic>
        <p:nvPicPr>
          <p:cNvPr id="129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1293190" y="3788197"/>
            <a:ext cx="160660" cy="160660"/>
          </a:xfrm>
          <a:prstGeom prst="rect">
            <a:avLst/>
          </a:prstGeom>
        </p:spPr>
      </p:pic>
      <p:sp>
        <p:nvSpPr>
          <p:cNvPr id="130" name="Text 34"/>
          <p:cNvSpPr/>
          <p:nvPr/>
        </p:nvSpPr>
        <p:spPr>
          <a:xfrm>
            <a:off x="11480639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2641759" y="3610803"/>
            <a:ext cx="1524149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2737009" y="3734628"/>
            <a:ext cx="1333574" cy="267760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2817339" y="3788197"/>
            <a:ext cx="160660" cy="160660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3004788" y="37480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4165907" y="3610803"/>
            <a:ext cx="1524149" cy="508744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5690056" y="3610803"/>
            <a:ext cx="1517762" cy="508744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080195" y="4119553"/>
            <a:ext cx="16127624" cy="508744"/>
          </a:xfrm>
          <a:prstGeom prst="rect">
            <a:avLst/>
          </a:prstGeom>
        </p:spPr>
      </p:pic>
      <p:pic>
        <p:nvPicPr>
          <p:cNvPr id="138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080195" y="4119553"/>
            <a:ext cx="5465021" cy="508744"/>
          </a:xfrm>
          <a:prstGeom prst="rect">
            <a:avLst/>
          </a:prstGeom>
        </p:spPr>
      </p:pic>
      <p:sp>
        <p:nvSpPr>
          <p:cNvPr id="139" name="Text 36"/>
          <p:cNvSpPr/>
          <p:nvPr/>
        </p:nvSpPr>
        <p:spPr>
          <a:xfrm>
            <a:off x="1240854" y="4240048"/>
            <a:ext cx="84010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Crediário</a:t>
            </a:r>
            <a:endParaRPr lang="en-US" sz="1476" dirty="0"/>
          </a:p>
        </p:txBody>
      </p:sp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6545200" y="4119553"/>
            <a:ext cx="1524149" cy="508744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6640450" y="4243378"/>
            <a:ext cx="1333574" cy="267760"/>
          </a:xfrm>
          <a:prstGeom prst="rect">
            <a:avLst/>
          </a:prstGeom>
        </p:spPr>
      </p:pic>
      <p:pic>
        <p:nvPicPr>
          <p:cNvPr id="142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6720780" y="4296947"/>
            <a:ext cx="160660" cy="160660"/>
          </a:xfrm>
          <a:prstGeom prst="rect">
            <a:avLst/>
          </a:prstGeom>
        </p:spPr>
      </p:pic>
      <p:sp>
        <p:nvSpPr>
          <p:cNvPr id="143" name="Text 37"/>
          <p:cNvSpPr/>
          <p:nvPr/>
        </p:nvSpPr>
        <p:spPr>
          <a:xfrm>
            <a:off x="6908229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8069349" y="4119553"/>
            <a:ext cx="1524149" cy="508744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8316999" y="4243378"/>
            <a:ext cx="1027956" cy="267760"/>
          </a:xfrm>
          <a:prstGeom prst="rect">
            <a:avLst/>
          </a:prstGeom>
        </p:spPr>
      </p:pic>
      <p:pic>
        <p:nvPicPr>
          <p:cNvPr id="146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8397329" y="4296947"/>
            <a:ext cx="160660" cy="160660"/>
          </a:xfrm>
          <a:prstGeom prst="rect">
            <a:avLst/>
          </a:prstGeom>
        </p:spPr>
      </p:pic>
      <p:sp>
        <p:nvSpPr>
          <p:cNvPr id="147" name="Text 38"/>
          <p:cNvSpPr/>
          <p:nvPr/>
        </p:nvSpPr>
        <p:spPr>
          <a:xfrm>
            <a:off x="8584778" y="425678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9593498" y="4119553"/>
            <a:ext cx="1524149" cy="508744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9688748" y="4243378"/>
            <a:ext cx="1333574" cy="267760"/>
          </a:xfrm>
          <a:prstGeom prst="rect">
            <a:avLst/>
          </a:prstGeom>
        </p:spPr>
      </p:pic>
      <p:pic>
        <p:nvPicPr>
          <p:cNvPr id="150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9769078" y="4296947"/>
            <a:ext cx="160660" cy="160660"/>
          </a:xfrm>
          <a:prstGeom prst="rect">
            <a:avLst/>
          </a:prstGeom>
        </p:spPr>
      </p:pic>
      <p:sp>
        <p:nvSpPr>
          <p:cNvPr id="151" name="Text 39"/>
          <p:cNvSpPr/>
          <p:nvPr/>
        </p:nvSpPr>
        <p:spPr>
          <a:xfrm>
            <a:off x="9956527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1117610" y="4119553"/>
            <a:ext cx="1524149" cy="508744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1212860" y="4243378"/>
            <a:ext cx="1333574" cy="267760"/>
          </a:xfrm>
          <a:prstGeom prst="rect">
            <a:avLst/>
          </a:prstGeom>
        </p:spPr>
      </p:pic>
      <p:pic>
        <p:nvPicPr>
          <p:cNvPr id="154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1293190" y="4296947"/>
            <a:ext cx="160660" cy="160660"/>
          </a:xfrm>
          <a:prstGeom prst="rect">
            <a:avLst/>
          </a:prstGeom>
        </p:spPr>
      </p:pic>
      <p:sp>
        <p:nvSpPr>
          <p:cNvPr id="155" name="Text 40"/>
          <p:cNvSpPr/>
          <p:nvPr/>
        </p:nvSpPr>
        <p:spPr>
          <a:xfrm>
            <a:off x="11480639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2641759" y="4119553"/>
            <a:ext cx="1524149" cy="508744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2737009" y="4243378"/>
            <a:ext cx="1333574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2817339" y="4296947"/>
            <a:ext cx="160660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3004788" y="425678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4165907" y="4119553"/>
            <a:ext cx="1524149" cy="508744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5690056" y="4119553"/>
            <a:ext cx="1517762" cy="508744"/>
          </a:xfrm>
          <a:prstGeom prst="rect">
            <a:avLst/>
          </a:prstGeom>
        </p:spPr>
      </p:pic>
      <p:pic>
        <p:nvPicPr>
          <p:cNvPr id="162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080195" y="4628294"/>
            <a:ext cx="16127624" cy="508744"/>
          </a:xfrm>
          <a:prstGeom prst="rect">
            <a:avLst/>
          </a:prstGeom>
        </p:spPr>
      </p:pic>
      <p:pic>
        <p:nvPicPr>
          <p:cNvPr id="163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080195" y="4628304"/>
            <a:ext cx="5465021" cy="508744"/>
          </a:xfrm>
          <a:prstGeom prst="rect">
            <a:avLst/>
          </a:prstGeom>
        </p:spPr>
      </p:pic>
      <p:sp>
        <p:nvSpPr>
          <p:cNvPr id="164" name="Text 42"/>
          <p:cNvSpPr/>
          <p:nvPr/>
        </p:nvSpPr>
        <p:spPr>
          <a:xfrm>
            <a:off x="1240854" y="4748808"/>
            <a:ext cx="254031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 Border Payments - FX</a:t>
            </a:r>
            <a:endParaRPr lang="en-US" sz="1476" dirty="0"/>
          </a:p>
        </p:txBody>
      </p:sp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545200" y="4628304"/>
            <a:ext cx="1524149" cy="508744"/>
          </a:xfrm>
          <a:prstGeom prst="rect">
            <a:avLst/>
          </a:prstGeom>
        </p:spPr>
      </p:pic>
      <p:pic>
        <p:nvPicPr>
          <p:cNvPr id="166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6640450" y="4752129"/>
            <a:ext cx="1333574" cy="267760"/>
          </a:xfrm>
          <a:prstGeom prst="rect">
            <a:avLst/>
          </a:prstGeom>
        </p:spPr>
      </p:pic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6720780" y="4805697"/>
            <a:ext cx="160660" cy="160660"/>
          </a:xfrm>
          <a:prstGeom prst="rect">
            <a:avLst/>
          </a:prstGeom>
        </p:spPr>
      </p:pic>
      <p:sp>
        <p:nvSpPr>
          <p:cNvPr id="168" name="Text 43"/>
          <p:cNvSpPr/>
          <p:nvPr/>
        </p:nvSpPr>
        <p:spPr>
          <a:xfrm>
            <a:off x="6908229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069349" y="4628304"/>
            <a:ext cx="1524149" cy="508744"/>
          </a:xfrm>
          <a:prstGeom prst="rect">
            <a:avLst/>
          </a:prstGeom>
        </p:spPr>
      </p:pic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8212224" y="4752129"/>
            <a:ext cx="1233787" cy="267760"/>
          </a:xfrm>
          <a:prstGeom prst="rect">
            <a:avLst/>
          </a:prstGeom>
        </p:spPr>
      </p:pic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8292517" y="4805697"/>
            <a:ext cx="160660" cy="160660"/>
          </a:xfrm>
          <a:prstGeom prst="rect">
            <a:avLst/>
          </a:prstGeom>
        </p:spPr>
      </p:pic>
      <p:sp>
        <p:nvSpPr>
          <p:cNvPr id="172" name="Text 44"/>
          <p:cNvSpPr/>
          <p:nvPr/>
        </p:nvSpPr>
        <p:spPr>
          <a:xfrm>
            <a:off x="8479966" y="476553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593498" y="4628304"/>
            <a:ext cx="1524149" cy="508744"/>
          </a:xfrm>
          <a:prstGeom prst="rect">
            <a:avLst/>
          </a:prstGeom>
        </p:spPr>
      </p:pic>
      <p:pic>
        <p:nvPicPr>
          <p:cNvPr id="174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9688748" y="4752129"/>
            <a:ext cx="1333574" cy="267760"/>
          </a:xfrm>
          <a:prstGeom prst="rect">
            <a:avLst/>
          </a:prstGeom>
        </p:spPr>
      </p:pic>
      <p:pic>
        <p:nvPicPr>
          <p:cNvPr id="175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9769078" y="4805697"/>
            <a:ext cx="160660" cy="160660"/>
          </a:xfrm>
          <a:prstGeom prst="rect">
            <a:avLst/>
          </a:prstGeom>
        </p:spPr>
      </p:pic>
      <p:sp>
        <p:nvSpPr>
          <p:cNvPr id="176" name="Text 45"/>
          <p:cNvSpPr/>
          <p:nvPr/>
        </p:nvSpPr>
        <p:spPr>
          <a:xfrm>
            <a:off x="9956527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117610" y="4628304"/>
            <a:ext cx="1524149" cy="508744"/>
          </a:xfrm>
          <a:prstGeom prst="rect">
            <a:avLst/>
          </a:prstGeom>
        </p:spPr>
      </p:pic>
      <p:pic>
        <p:nvPicPr>
          <p:cNvPr id="178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1212860" y="4752129"/>
            <a:ext cx="1333574" cy="267760"/>
          </a:xfrm>
          <a:prstGeom prst="rect">
            <a:avLst/>
          </a:prstGeom>
        </p:spPr>
      </p:pic>
      <p:pic>
        <p:nvPicPr>
          <p:cNvPr id="179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1293190" y="4805697"/>
            <a:ext cx="160660" cy="160660"/>
          </a:xfrm>
          <a:prstGeom prst="rect">
            <a:avLst/>
          </a:prstGeom>
        </p:spPr>
      </p:pic>
      <p:sp>
        <p:nvSpPr>
          <p:cNvPr id="180" name="Text 46"/>
          <p:cNvSpPr/>
          <p:nvPr/>
        </p:nvSpPr>
        <p:spPr>
          <a:xfrm>
            <a:off x="11480639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641759" y="4628304"/>
            <a:ext cx="1524149" cy="508744"/>
          </a:xfrm>
          <a:prstGeom prst="rect">
            <a:avLst/>
          </a:prstGeom>
        </p:spPr>
      </p:pic>
      <p:pic>
        <p:nvPicPr>
          <p:cNvPr id="182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2737009" y="4752129"/>
            <a:ext cx="1333574" cy="267760"/>
          </a:xfrm>
          <a:prstGeom prst="rect">
            <a:avLst/>
          </a:prstGeom>
        </p:spPr>
      </p:pic>
      <p:pic>
        <p:nvPicPr>
          <p:cNvPr id="183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2817339" y="4805697"/>
            <a:ext cx="160660" cy="160660"/>
          </a:xfrm>
          <a:prstGeom prst="rect">
            <a:avLst/>
          </a:prstGeom>
        </p:spPr>
      </p:pic>
      <p:sp>
        <p:nvSpPr>
          <p:cNvPr id="184" name="Text 47"/>
          <p:cNvSpPr/>
          <p:nvPr/>
        </p:nvSpPr>
        <p:spPr>
          <a:xfrm>
            <a:off x="13004788" y="47655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4165907" y="4628304"/>
            <a:ext cx="1524149" cy="508744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5690056" y="4628304"/>
            <a:ext cx="1517762" cy="508744"/>
          </a:xfrm>
          <a:prstGeom prst="rect">
            <a:avLst/>
          </a:prstGeom>
        </p:spPr>
      </p:pic>
      <p:pic>
        <p:nvPicPr>
          <p:cNvPr id="187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080195" y="5137035"/>
            <a:ext cx="16127624" cy="508744"/>
          </a:xfrm>
          <a:prstGeom prst="rect">
            <a:avLst/>
          </a:prstGeom>
        </p:spPr>
      </p:pic>
      <p:pic>
        <p:nvPicPr>
          <p:cNvPr id="188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080195" y="5137017"/>
            <a:ext cx="5465021" cy="508744"/>
          </a:xfrm>
          <a:prstGeom prst="rect">
            <a:avLst/>
          </a:prstGeom>
        </p:spPr>
      </p:pic>
      <p:sp>
        <p:nvSpPr>
          <p:cNvPr id="189" name="Text 48"/>
          <p:cNvSpPr/>
          <p:nvPr/>
        </p:nvSpPr>
        <p:spPr>
          <a:xfrm>
            <a:off x="1240854" y="5257493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Digital Account Services</a:t>
            </a:r>
            <a:endParaRPr lang="en-US" sz="1476" dirty="0"/>
          </a:p>
        </p:txBody>
      </p:sp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545200" y="5137017"/>
            <a:ext cx="1524149" cy="508744"/>
          </a:xfrm>
          <a:prstGeom prst="rect">
            <a:avLst/>
          </a:prstGeom>
        </p:spPr>
      </p:pic>
      <p:pic>
        <p:nvPicPr>
          <p:cNvPr id="191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6640450" y="5260842"/>
            <a:ext cx="1333574" cy="267760"/>
          </a:xfrm>
          <a:prstGeom prst="rect">
            <a:avLst/>
          </a:prstGeom>
        </p:spPr>
      </p:pic>
      <p:pic>
        <p:nvPicPr>
          <p:cNvPr id="192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6720780" y="5314410"/>
            <a:ext cx="160660" cy="160660"/>
          </a:xfrm>
          <a:prstGeom prst="rect">
            <a:avLst/>
          </a:prstGeom>
        </p:spPr>
      </p:pic>
      <p:sp>
        <p:nvSpPr>
          <p:cNvPr id="193" name="Text 49"/>
          <p:cNvSpPr/>
          <p:nvPr/>
        </p:nvSpPr>
        <p:spPr>
          <a:xfrm>
            <a:off x="6908229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069349" y="5137017"/>
            <a:ext cx="1524149" cy="508744"/>
          </a:xfrm>
          <a:prstGeom prst="rect">
            <a:avLst/>
          </a:prstGeom>
        </p:spPr>
      </p:pic>
      <p:pic>
        <p:nvPicPr>
          <p:cNvPr id="195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8164599" y="5260842"/>
            <a:ext cx="1333574" cy="267760"/>
          </a:xfrm>
          <a:prstGeom prst="rect">
            <a:avLst/>
          </a:prstGeom>
        </p:spPr>
      </p:pic>
      <p:pic>
        <p:nvPicPr>
          <p:cNvPr id="196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8244929" y="5314410"/>
            <a:ext cx="160660" cy="160660"/>
          </a:xfrm>
          <a:prstGeom prst="rect">
            <a:avLst/>
          </a:prstGeom>
        </p:spPr>
      </p:pic>
      <p:sp>
        <p:nvSpPr>
          <p:cNvPr id="197" name="Text 50"/>
          <p:cNvSpPr/>
          <p:nvPr/>
        </p:nvSpPr>
        <p:spPr>
          <a:xfrm>
            <a:off x="8432378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593498" y="5137017"/>
            <a:ext cx="1524149" cy="508744"/>
          </a:xfrm>
          <a:prstGeom prst="rect">
            <a:avLst/>
          </a:prstGeom>
        </p:spPr>
      </p:pic>
      <p:pic>
        <p:nvPicPr>
          <p:cNvPr id="199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9688748" y="5260842"/>
            <a:ext cx="1333574" cy="267760"/>
          </a:xfrm>
          <a:prstGeom prst="rect">
            <a:avLst/>
          </a:prstGeom>
        </p:spPr>
      </p:pic>
      <p:pic>
        <p:nvPicPr>
          <p:cNvPr id="200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9769078" y="5314410"/>
            <a:ext cx="160660" cy="160660"/>
          </a:xfrm>
          <a:prstGeom prst="rect">
            <a:avLst/>
          </a:prstGeom>
        </p:spPr>
      </p:pic>
      <p:sp>
        <p:nvSpPr>
          <p:cNvPr id="201" name="Text 51"/>
          <p:cNvSpPr/>
          <p:nvPr/>
        </p:nvSpPr>
        <p:spPr>
          <a:xfrm>
            <a:off x="9956527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117610" y="5137017"/>
            <a:ext cx="1524149" cy="508744"/>
          </a:xfrm>
          <a:prstGeom prst="rect">
            <a:avLst/>
          </a:prstGeom>
        </p:spPr>
      </p:pic>
      <p:pic>
        <p:nvPicPr>
          <p:cNvPr id="203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1212860" y="5260842"/>
            <a:ext cx="1333574" cy="267760"/>
          </a:xfrm>
          <a:prstGeom prst="rect">
            <a:avLst/>
          </a:prstGeom>
        </p:spPr>
      </p:pic>
      <p:pic>
        <p:nvPicPr>
          <p:cNvPr id="204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1293190" y="5314410"/>
            <a:ext cx="160660" cy="160660"/>
          </a:xfrm>
          <a:prstGeom prst="rect">
            <a:avLst/>
          </a:prstGeom>
        </p:spPr>
      </p:pic>
      <p:sp>
        <p:nvSpPr>
          <p:cNvPr id="205" name="Text 52"/>
          <p:cNvSpPr/>
          <p:nvPr/>
        </p:nvSpPr>
        <p:spPr>
          <a:xfrm>
            <a:off x="11480639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641759" y="5137017"/>
            <a:ext cx="1524149" cy="508744"/>
          </a:xfrm>
          <a:prstGeom prst="rect">
            <a:avLst/>
          </a:prstGeom>
        </p:spPr>
      </p:pic>
      <p:pic>
        <p:nvPicPr>
          <p:cNvPr id="207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2737009" y="5260842"/>
            <a:ext cx="1333574" cy="267760"/>
          </a:xfrm>
          <a:prstGeom prst="rect">
            <a:avLst/>
          </a:prstGeom>
        </p:spPr>
      </p:pic>
      <p:pic>
        <p:nvPicPr>
          <p:cNvPr id="208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2817339" y="5314410"/>
            <a:ext cx="160660" cy="160660"/>
          </a:xfrm>
          <a:prstGeom prst="rect">
            <a:avLst/>
          </a:prstGeom>
        </p:spPr>
      </p:pic>
      <p:sp>
        <p:nvSpPr>
          <p:cNvPr id="209" name="Text 53"/>
          <p:cNvSpPr/>
          <p:nvPr/>
        </p:nvSpPr>
        <p:spPr>
          <a:xfrm>
            <a:off x="13004788" y="527424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4165907" y="5137017"/>
            <a:ext cx="1524149" cy="508744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690056" y="5137017"/>
            <a:ext cx="1517762" cy="508744"/>
          </a:xfrm>
          <a:prstGeom prst="rect">
            <a:avLst/>
          </a:prstGeom>
        </p:spPr>
      </p:pic>
      <p:pic>
        <p:nvPicPr>
          <p:cNvPr id="212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0195" y="5645786"/>
            <a:ext cx="16127624" cy="508744"/>
          </a:xfrm>
          <a:prstGeom prst="rect">
            <a:avLst/>
          </a:prstGeom>
        </p:spPr>
      </p:pic>
      <p:pic>
        <p:nvPicPr>
          <p:cNvPr id="213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0195" y="5645786"/>
            <a:ext cx="5465021" cy="508744"/>
          </a:xfrm>
          <a:prstGeom prst="rect">
            <a:avLst/>
          </a:prstGeom>
        </p:spPr>
      </p:pic>
      <p:sp>
        <p:nvSpPr>
          <p:cNvPr id="214" name="Text 54"/>
          <p:cNvSpPr/>
          <p:nvPr/>
        </p:nvSpPr>
        <p:spPr>
          <a:xfrm>
            <a:off x="1240854" y="5766271"/>
            <a:ext cx="33004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45200" y="5645786"/>
            <a:ext cx="1524149" cy="508744"/>
          </a:xfrm>
          <a:prstGeom prst="rect">
            <a:avLst/>
          </a:prstGeom>
        </p:spPr>
      </p:pic>
      <p:pic>
        <p:nvPicPr>
          <p:cNvPr id="216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40450" y="5769611"/>
            <a:ext cx="1333574" cy="267760"/>
          </a:xfrm>
          <a:prstGeom prst="rect">
            <a:avLst/>
          </a:prstGeom>
        </p:spPr>
      </p:pic>
      <p:pic>
        <p:nvPicPr>
          <p:cNvPr id="217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20780" y="5823179"/>
            <a:ext cx="160660" cy="160660"/>
          </a:xfrm>
          <a:prstGeom prst="rect">
            <a:avLst/>
          </a:prstGeom>
        </p:spPr>
      </p:pic>
      <p:sp>
        <p:nvSpPr>
          <p:cNvPr id="218" name="Text 55"/>
          <p:cNvSpPr/>
          <p:nvPr/>
        </p:nvSpPr>
        <p:spPr>
          <a:xfrm>
            <a:off x="6908229" y="57830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069349" y="5645786"/>
            <a:ext cx="1524149" cy="508744"/>
          </a:xfrm>
          <a:prstGeom prst="rect">
            <a:avLst/>
          </a:prstGeom>
        </p:spPr>
      </p:pic>
      <p:pic>
        <p:nvPicPr>
          <p:cNvPr id="220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316999" y="5769611"/>
            <a:ext cx="1027956" cy="267760"/>
          </a:xfrm>
          <a:prstGeom prst="rect">
            <a:avLst/>
          </a:prstGeom>
        </p:spPr>
      </p:pic>
      <p:pic>
        <p:nvPicPr>
          <p:cNvPr id="221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397329" y="5823179"/>
            <a:ext cx="160660" cy="160660"/>
          </a:xfrm>
          <a:prstGeom prst="rect">
            <a:avLst/>
          </a:prstGeom>
        </p:spPr>
      </p:pic>
      <p:sp>
        <p:nvSpPr>
          <p:cNvPr id="222" name="Text 56"/>
          <p:cNvSpPr/>
          <p:nvPr/>
        </p:nvSpPr>
        <p:spPr>
          <a:xfrm>
            <a:off x="8584778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593498" y="5645786"/>
            <a:ext cx="1524149" cy="508744"/>
          </a:xfrm>
          <a:prstGeom prst="rect">
            <a:avLst/>
          </a:prstGeom>
        </p:spPr>
      </p:pic>
      <p:pic>
        <p:nvPicPr>
          <p:cNvPr id="224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736373" y="5769611"/>
            <a:ext cx="1233787" cy="267760"/>
          </a:xfrm>
          <a:prstGeom prst="rect">
            <a:avLst/>
          </a:prstGeom>
        </p:spPr>
      </p:pic>
      <p:pic>
        <p:nvPicPr>
          <p:cNvPr id="225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16666" y="5823179"/>
            <a:ext cx="160660" cy="160660"/>
          </a:xfrm>
          <a:prstGeom prst="rect">
            <a:avLst/>
          </a:prstGeom>
        </p:spPr>
      </p:pic>
      <p:sp>
        <p:nvSpPr>
          <p:cNvPr id="226" name="Text 57"/>
          <p:cNvSpPr/>
          <p:nvPr/>
        </p:nvSpPr>
        <p:spPr>
          <a:xfrm>
            <a:off x="10004115" y="578301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117610" y="5645786"/>
            <a:ext cx="1524149" cy="508744"/>
          </a:xfrm>
          <a:prstGeom prst="rect">
            <a:avLst/>
          </a:prstGeom>
        </p:spPr>
      </p:pic>
      <p:pic>
        <p:nvPicPr>
          <p:cNvPr id="228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365260" y="5769611"/>
            <a:ext cx="1027956" cy="267760"/>
          </a:xfrm>
          <a:prstGeom prst="rect">
            <a:avLst/>
          </a:prstGeom>
        </p:spPr>
      </p:pic>
      <p:pic>
        <p:nvPicPr>
          <p:cNvPr id="229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445590" y="5823179"/>
            <a:ext cx="160660" cy="160660"/>
          </a:xfrm>
          <a:prstGeom prst="rect">
            <a:avLst/>
          </a:prstGeom>
        </p:spPr>
      </p:pic>
      <p:sp>
        <p:nvSpPr>
          <p:cNvPr id="230" name="Text 58"/>
          <p:cNvSpPr/>
          <p:nvPr/>
        </p:nvSpPr>
        <p:spPr>
          <a:xfrm>
            <a:off x="11633039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641759" y="5645786"/>
            <a:ext cx="1524149" cy="508744"/>
          </a:xfrm>
          <a:prstGeom prst="rect">
            <a:avLst/>
          </a:prstGeom>
        </p:spPr>
      </p:pic>
      <p:pic>
        <p:nvPicPr>
          <p:cNvPr id="232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889409" y="5769611"/>
            <a:ext cx="1027956" cy="267760"/>
          </a:xfrm>
          <a:prstGeom prst="rect">
            <a:avLst/>
          </a:prstGeom>
        </p:spPr>
      </p:pic>
      <p:pic>
        <p:nvPicPr>
          <p:cNvPr id="233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969739" y="5823179"/>
            <a:ext cx="160660" cy="160660"/>
          </a:xfrm>
          <a:prstGeom prst="rect">
            <a:avLst/>
          </a:prstGeom>
        </p:spPr>
      </p:pic>
      <p:sp>
        <p:nvSpPr>
          <p:cNvPr id="234" name="Text 59"/>
          <p:cNvSpPr/>
          <p:nvPr/>
        </p:nvSpPr>
        <p:spPr>
          <a:xfrm>
            <a:off x="13157188" y="57830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165907" y="5645786"/>
            <a:ext cx="1524149" cy="508744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5690056" y="5645786"/>
            <a:ext cx="1517762" cy="508744"/>
          </a:xfrm>
          <a:prstGeom prst="rect">
            <a:avLst/>
          </a:prstGeom>
        </p:spPr>
      </p:pic>
      <p:pic>
        <p:nvPicPr>
          <p:cNvPr id="237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080195" y="6154527"/>
            <a:ext cx="16127624" cy="508744"/>
          </a:xfrm>
          <a:prstGeom prst="rect">
            <a:avLst/>
          </a:prstGeom>
        </p:spPr>
      </p:pic>
      <p:pic>
        <p:nvPicPr>
          <p:cNvPr id="238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080195" y="6154536"/>
            <a:ext cx="5465021" cy="508744"/>
          </a:xfrm>
          <a:prstGeom prst="rect">
            <a:avLst/>
          </a:prstGeom>
        </p:spPr>
      </p:pic>
      <p:sp>
        <p:nvSpPr>
          <p:cNvPr id="239" name="Text 60"/>
          <p:cNvSpPr/>
          <p:nvPr/>
        </p:nvSpPr>
        <p:spPr>
          <a:xfrm>
            <a:off x="1240854" y="6275040"/>
            <a:ext cx="34904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Dynamic Working Capital (DWC / SCD)</a:t>
            </a:r>
            <a:endParaRPr lang="en-US" sz="1476" dirty="0"/>
          </a:p>
        </p:txBody>
      </p:sp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545200" y="6154536"/>
            <a:ext cx="1524149" cy="508744"/>
          </a:xfrm>
          <a:prstGeom prst="rect">
            <a:avLst/>
          </a:prstGeom>
        </p:spPr>
      </p:pic>
      <p:pic>
        <p:nvPicPr>
          <p:cNvPr id="241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6640450" y="6278361"/>
            <a:ext cx="1333574" cy="267760"/>
          </a:xfrm>
          <a:prstGeom prst="rect">
            <a:avLst/>
          </a:prstGeom>
        </p:spPr>
      </p:pic>
      <p:pic>
        <p:nvPicPr>
          <p:cNvPr id="242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6720780" y="6331930"/>
            <a:ext cx="160660" cy="160660"/>
          </a:xfrm>
          <a:prstGeom prst="rect">
            <a:avLst/>
          </a:prstGeom>
        </p:spPr>
      </p:pic>
      <p:sp>
        <p:nvSpPr>
          <p:cNvPr id="243" name="Text 61"/>
          <p:cNvSpPr/>
          <p:nvPr/>
        </p:nvSpPr>
        <p:spPr>
          <a:xfrm>
            <a:off x="6908229" y="629176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069349" y="6154536"/>
            <a:ext cx="1524149" cy="508744"/>
          </a:xfrm>
          <a:prstGeom prst="rect">
            <a:avLst/>
          </a:prstGeom>
        </p:spPr>
      </p:pic>
      <p:pic>
        <p:nvPicPr>
          <p:cNvPr id="245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8316999" y="6278361"/>
            <a:ext cx="1027956" cy="267760"/>
          </a:xfrm>
          <a:prstGeom prst="rect">
            <a:avLst/>
          </a:prstGeom>
        </p:spPr>
      </p:pic>
      <p:pic>
        <p:nvPicPr>
          <p:cNvPr id="246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8397329" y="6331930"/>
            <a:ext cx="160660" cy="160660"/>
          </a:xfrm>
          <a:prstGeom prst="rect">
            <a:avLst/>
          </a:prstGeom>
        </p:spPr>
      </p:pic>
      <p:sp>
        <p:nvSpPr>
          <p:cNvPr id="247" name="Text 62"/>
          <p:cNvSpPr/>
          <p:nvPr/>
        </p:nvSpPr>
        <p:spPr>
          <a:xfrm>
            <a:off x="8584778" y="629176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593498" y="6154536"/>
            <a:ext cx="1524149" cy="508744"/>
          </a:xfrm>
          <a:prstGeom prst="rect">
            <a:avLst/>
          </a:prstGeom>
        </p:spPr>
      </p:pic>
      <p:pic>
        <p:nvPicPr>
          <p:cNvPr id="249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9736373" y="6278361"/>
            <a:ext cx="1233787" cy="267760"/>
          </a:xfrm>
          <a:prstGeom prst="rect">
            <a:avLst/>
          </a:prstGeom>
        </p:spPr>
      </p:pic>
      <p:pic>
        <p:nvPicPr>
          <p:cNvPr id="250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9816666" y="6331930"/>
            <a:ext cx="160660" cy="160660"/>
          </a:xfrm>
          <a:prstGeom prst="rect">
            <a:avLst/>
          </a:prstGeom>
        </p:spPr>
      </p:pic>
      <p:sp>
        <p:nvSpPr>
          <p:cNvPr id="251" name="Text 63"/>
          <p:cNvSpPr/>
          <p:nvPr/>
        </p:nvSpPr>
        <p:spPr>
          <a:xfrm>
            <a:off x="10004115" y="629176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117610" y="6154536"/>
            <a:ext cx="1524149" cy="508744"/>
          </a:xfrm>
          <a:prstGeom prst="rect">
            <a:avLst/>
          </a:prstGeom>
        </p:spPr>
      </p:pic>
      <p:pic>
        <p:nvPicPr>
          <p:cNvPr id="253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1365260" y="6278361"/>
            <a:ext cx="1027956" cy="267760"/>
          </a:xfrm>
          <a:prstGeom prst="rect">
            <a:avLst/>
          </a:prstGeom>
        </p:spPr>
      </p:pic>
      <p:pic>
        <p:nvPicPr>
          <p:cNvPr id="254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1445590" y="6331930"/>
            <a:ext cx="160660" cy="160660"/>
          </a:xfrm>
          <a:prstGeom prst="rect">
            <a:avLst/>
          </a:prstGeom>
        </p:spPr>
      </p:pic>
      <p:sp>
        <p:nvSpPr>
          <p:cNvPr id="255" name="Text 64"/>
          <p:cNvSpPr/>
          <p:nvPr/>
        </p:nvSpPr>
        <p:spPr>
          <a:xfrm>
            <a:off x="11633039" y="629176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641759" y="6154536"/>
            <a:ext cx="1524149" cy="508744"/>
          </a:xfrm>
          <a:prstGeom prst="rect">
            <a:avLst/>
          </a:prstGeom>
        </p:spPr>
      </p:pic>
      <p:pic>
        <p:nvPicPr>
          <p:cNvPr id="257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2784634" y="6278361"/>
            <a:ext cx="1233787" cy="267760"/>
          </a:xfrm>
          <a:prstGeom prst="rect">
            <a:avLst/>
          </a:prstGeom>
        </p:spPr>
      </p:pic>
      <p:pic>
        <p:nvPicPr>
          <p:cNvPr id="258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2864926" y="6331930"/>
            <a:ext cx="160660" cy="160660"/>
          </a:xfrm>
          <a:prstGeom prst="rect">
            <a:avLst/>
          </a:prstGeom>
        </p:spPr>
      </p:pic>
      <p:sp>
        <p:nvSpPr>
          <p:cNvPr id="259" name="Text 65"/>
          <p:cNvSpPr/>
          <p:nvPr/>
        </p:nvSpPr>
        <p:spPr>
          <a:xfrm>
            <a:off x="13052375" y="629176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4165907" y="6154536"/>
            <a:ext cx="1524149" cy="508744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5690056" y="6154536"/>
            <a:ext cx="1517762" cy="508744"/>
          </a:xfrm>
          <a:prstGeom prst="rect">
            <a:avLst/>
          </a:prstGeom>
        </p:spPr>
      </p:pic>
      <p:pic>
        <p:nvPicPr>
          <p:cNvPr id="262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080195" y="6663268"/>
            <a:ext cx="16127624" cy="508744"/>
          </a:xfrm>
          <a:prstGeom prst="rect">
            <a:avLst/>
          </a:prstGeom>
        </p:spPr>
      </p:pic>
      <p:pic>
        <p:nvPicPr>
          <p:cNvPr id="263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080195" y="6663249"/>
            <a:ext cx="5465021" cy="508744"/>
          </a:xfrm>
          <a:prstGeom prst="rect">
            <a:avLst/>
          </a:prstGeom>
        </p:spPr>
      </p:pic>
      <p:sp>
        <p:nvSpPr>
          <p:cNvPr id="264" name="Text 66"/>
          <p:cNvSpPr/>
          <p:nvPr/>
        </p:nvSpPr>
        <p:spPr>
          <a:xfrm>
            <a:off x="1240854" y="6783725"/>
            <a:ext cx="188023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545200" y="6663249"/>
            <a:ext cx="1524149" cy="508744"/>
          </a:xfrm>
          <a:prstGeom prst="rect">
            <a:avLst/>
          </a:prstGeom>
        </p:spPr>
      </p:pic>
      <p:pic>
        <p:nvPicPr>
          <p:cNvPr id="266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6640450" y="6787074"/>
            <a:ext cx="1333574" cy="267760"/>
          </a:xfrm>
          <a:prstGeom prst="rect">
            <a:avLst/>
          </a:prstGeom>
        </p:spPr>
      </p:pic>
      <p:pic>
        <p:nvPicPr>
          <p:cNvPr id="267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6720780" y="6840643"/>
            <a:ext cx="160660" cy="160660"/>
          </a:xfrm>
          <a:prstGeom prst="rect">
            <a:avLst/>
          </a:prstGeom>
        </p:spPr>
      </p:pic>
      <p:sp>
        <p:nvSpPr>
          <p:cNvPr id="268" name="Text 67"/>
          <p:cNvSpPr/>
          <p:nvPr/>
        </p:nvSpPr>
        <p:spPr>
          <a:xfrm>
            <a:off x="6908229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069349" y="6663249"/>
            <a:ext cx="1524149" cy="508744"/>
          </a:xfrm>
          <a:prstGeom prst="rect">
            <a:avLst/>
          </a:prstGeom>
        </p:spPr>
      </p:pic>
      <p:pic>
        <p:nvPicPr>
          <p:cNvPr id="270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8164599" y="6787074"/>
            <a:ext cx="1333574" cy="267760"/>
          </a:xfrm>
          <a:prstGeom prst="rect">
            <a:avLst/>
          </a:prstGeom>
        </p:spPr>
      </p:pic>
      <p:pic>
        <p:nvPicPr>
          <p:cNvPr id="271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8244929" y="6840643"/>
            <a:ext cx="160660" cy="160660"/>
          </a:xfrm>
          <a:prstGeom prst="rect">
            <a:avLst/>
          </a:prstGeom>
        </p:spPr>
      </p:pic>
      <p:sp>
        <p:nvSpPr>
          <p:cNvPr id="272" name="Text 68"/>
          <p:cNvSpPr/>
          <p:nvPr/>
        </p:nvSpPr>
        <p:spPr>
          <a:xfrm>
            <a:off x="8432378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593498" y="6663249"/>
            <a:ext cx="1524149" cy="508744"/>
          </a:xfrm>
          <a:prstGeom prst="rect">
            <a:avLst/>
          </a:prstGeom>
        </p:spPr>
      </p:pic>
      <p:pic>
        <p:nvPicPr>
          <p:cNvPr id="274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9688748" y="6787074"/>
            <a:ext cx="1333574" cy="267760"/>
          </a:xfrm>
          <a:prstGeom prst="rect">
            <a:avLst/>
          </a:prstGeom>
        </p:spPr>
      </p:pic>
      <p:pic>
        <p:nvPicPr>
          <p:cNvPr id="275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9769078" y="6840643"/>
            <a:ext cx="160660" cy="160660"/>
          </a:xfrm>
          <a:prstGeom prst="rect">
            <a:avLst/>
          </a:prstGeom>
        </p:spPr>
      </p:pic>
      <p:sp>
        <p:nvSpPr>
          <p:cNvPr id="276" name="Text 69"/>
          <p:cNvSpPr/>
          <p:nvPr/>
        </p:nvSpPr>
        <p:spPr>
          <a:xfrm>
            <a:off x="9956527" y="680047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117610" y="6663249"/>
            <a:ext cx="1524149" cy="508744"/>
          </a:xfrm>
          <a:prstGeom prst="rect">
            <a:avLst/>
          </a:prstGeom>
        </p:spPr>
      </p:pic>
      <p:pic>
        <p:nvPicPr>
          <p:cNvPr id="278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1365260" y="6787074"/>
            <a:ext cx="1027956" cy="267760"/>
          </a:xfrm>
          <a:prstGeom prst="rect">
            <a:avLst/>
          </a:prstGeom>
        </p:spPr>
      </p:pic>
      <p:pic>
        <p:nvPicPr>
          <p:cNvPr id="279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1445590" y="6840643"/>
            <a:ext cx="160660" cy="160660"/>
          </a:xfrm>
          <a:prstGeom prst="rect">
            <a:avLst/>
          </a:prstGeom>
        </p:spPr>
      </p:pic>
      <p:sp>
        <p:nvSpPr>
          <p:cNvPr id="280" name="Text 70"/>
          <p:cNvSpPr/>
          <p:nvPr/>
        </p:nvSpPr>
        <p:spPr>
          <a:xfrm>
            <a:off x="11633039" y="68004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641759" y="6663249"/>
            <a:ext cx="1524149" cy="508744"/>
          </a:xfrm>
          <a:prstGeom prst="rect">
            <a:avLst/>
          </a:prstGeom>
        </p:spPr>
      </p:pic>
      <p:pic>
        <p:nvPicPr>
          <p:cNvPr id="282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2889409" y="6787074"/>
            <a:ext cx="1027956" cy="267760"/>
          </a:xfrm>
          <a:prstGeom prst="rect">
            <a:avLst/>
          </a:prstGeom>
        </p:spPr>
      </p:pic>
      <p:pic>
        <p:nvPicPr>
          <p:cNvPr id="283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2969739" y="6840643"/>
            <a:ext cx="160660" cy="160660"/>
          </a:xfrm>
          <a:prstGeom prst="rect">
            <a:avLst/>
          </a:prstGeom>
        </p:spPr>
      </p:pic>
      <p:sp>
        <p:nvSpPr>
          <p:cNvPr id="284" name="Text 71"/>
          <p:cNvSpPr/>
          <p:nvPr/>
        </p:nvSpPr>
        <p:spPr>
          <a:xfrm>
            <a:off x="13157188" y="680047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4165907" y="6663249"/>
            <a:ext cx="1524149" cy="508744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5690056" y="6663249"/>
            <a:ext cx="1517762" cy="508744"/>
          </a:xfrm>
          <a:prstGeom prst="rect">
            <a:avLst/>
          </a:prstGeom>
        </p:spPr>
      </p:pic>
      <p:pic>
        <p:nvPicPr>
          <p:cNvPr id="287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080195" y="7172018"/>
            <a:ext cx="16127624" cy="508744"/>
          </a:xfrm>
          <a:prstGeom prst="rect">
            <a:avLst/>
          </a:prstGeom>
        </p:spPr>
      </p:pic>
      <p:pic>
        <p:nvPicPr>
          <p:cNvPr id="288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080195" y="7172018"/>
            <a:ext cx="5465021" cy="508744"/>
          </a:xfrm>
          <a:prstGeom prst="rect">
            <a:avLst/>
          </a:prstGeom>
        </p:spPr>
      </p:pic>
      <p:sp>
        <p:nvSpPr>
          <p:cNvPr id="289" name="Text 72"/>
          <p:cNvSpPr/>
          <p:nvPr/>
        </p:nvSpPr>
        <p:spPr>
          <a:xfrm>
            <a:off x="1240854" y="7292504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476" dirty="0"/>
          </a:p>
        </p:txBody>
      </p:sp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545200" y="7172018"/>
            <a:ext cx="1524149" cy="508744"/>
          </a:xfrm>
          <a:prstGeom prst="rect">
            <a:avLst/>
          </a:prstGeom>
        </p:spPr>
      </p:pic>
      <p:pic>
        <p:nvPicPr>
          <p:cNvPr id="291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6640450" y="7295843"/>
            <a:ext cx="1333574" cy="267760"/>
          </a:xfrm>
          <a:prstGeom prst="rect">
            <a:avLst/>
          </a:prstGeom>
        </p:spPr>
      </p:pic>
      <p:pic>
        <p:nvPicPr>
          <p:cNvPr id="292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6720780" y="7349412"/>
            <a:ext cx="160660" cy="160660"/>
          </a:xfrm>
          <a:prstGeom prst="rect">
            <a:avLst/>
          </a:prstGeom>
        </p:spPr>
      </p:pic>
      <p:sp>
        <p:nvSpPr>
          <p:cNvPr id="293" name="Text 73"/>
          <p:cNvSpPr/>
          <p:nvPr/>
        </p:nvSpPr>
        <p:spPr>
          <a:xfrm>
            <a:off x="6908229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069349" y="7172018"/>
            <a:ext cx="1524149" cy="508744"/>
          </a:xfrm>
          <a:prstGeom prst="rect">
            <a:avLst/>
          </a:prstGeom>
        </p:spPr>
      </p:pic>
      <p:pic>
        <p:nvPicPr>
          <p:cNvPr id="295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8316999" y="7295843"/>
            <a:ext cx="1027956" cy="267760"/>
          </a:xfrm>
          <a:prstGeom prst="rect">
            <a:avLst/>
          </a:prstGeom>
        </p:spPr>
      </p:pic>
      <p:pic>
        <p:nvPicPr>
          <p:cNvPr id="296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8397329" y="7349412"/>
            <a:ext cx="160660" cy="160660"/>
          </a:xfrm>
          <a:prstGeom prst="rect">
            <a:avLst/>
          </a:prstGeom>
        </p:spPr>
      </p:pic>
      <p:sp>
        <p:nvSpPr>
          <p:cNvPr id="297" name="Text 74"/>
          <p:cNvSpPr/>
          <p:nvPr/>
        </p:nvSpPr>
        <p:spPr>
          <a:xfrm>
            <a:off x="8584778" y="730924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593498" y="7172018"/>
            <a:ext cx="1524149" cy="508744"/>
          </a:xfrm>
          <a:prstGeom prst="rect">
            <a:avLst/>
          </a:prstGeom>
        </p:spPr>
      </p:pic>
      <p:pic>
        <p:nvPicPr>
          <p:cNvPr id="299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9688748" y="7295843"/>
            <a:ext cx="1333574" cy="267760"/>
          </a:xfrm>
          <a:prstGeom prst="rect">
            <a:avLst/>
          </a:prstGeom>
        </p:spPr>
      </p:pic>
      <p:pic>
        <p:nvPicPr>
          <p:cNvPr id="300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9769078" y="7349412"/>
            <a:ext cx="160660" cy="160660"/>
          </a:xfrm>
          <a:prstGeom prst="rect">
            <a:avLst/>
          </a:prstGeom>
        </p:spPr>
      </p:pic>
      <p:sp>
        <p:nvSpPr>
          <p:cNvPr id="301" name="Text 75"/>
          <p:cNvSpPr/>
          <p:nvPr/>
        </p:nvSpPr>
        <p:spPr>
          <a:xfrm>
            <a:off x="9956527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117610" y="7172018"/>
            <a:ext cx="1524149" cy="508744"/>
          </a:xfrm>
          <a:prstGeom prst="rect">
            <a:avLst/>
          </a:prstGeom>
        </p:spPr>
      </p:pic>
      <p:pic>
        <p:nvPicPr>
          <p:cNvPr id="303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1212860" y="7295843"/>
            <a:ext cx="1333574" cy="267760"/>
          </a:xfrm>
          <a:prstGeom prst="rect">
            <a:avLst/>
          </a:prstGeom>
        </p:spPr>
      </p:pic>
      <p:pic>
        <p:nvPicPr>
          <p:cNvPr id="304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1293190" y="7349412"/>
            <a:ext cx="160660" cy="160660"/>
          </a:xfrm>
          <a:prstGeom prst="rect">
            <a:avLst/>
          </a:prstGeom>
        </p:spPr>
      </p:pic>
      <p:sp>
        <p:nvSpPr>
          <p:cNvPr id="305" name="Text 76"/>
          <p:cNvSpPr/>
          <p:nvPr/>
        </p:nvSpPr>
        <p:spPr>
          <a:xfrm>
            <a:off x="11480639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641759" y="7172018"/>
            <a:ext cx="1524149" cy="508744"/>
          </a:xfrm>
          <a:prstGeom prst="rect">
            <a:avLst/>
          </a:prstGeom>
        </p:spPr>
      </p:pic>
      <p:pic>
        <p:nvPicPr>
          <p:cNvPr id="307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2737009" y="7295843"/>
            <a:ext cx="1333574" cy="267760"/>
          </a:xfrm>
          <a:prstGeom prst="rect">
            <a:avLst/>
          </a:prstGeom>
        </p:spPr>
      </p:pic>
      <p:pic>
        <p:nvPicPr>
          <p:cNvPr id="308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2817339" y="7349412"/>
            <a:ext cx="160660" cy="160660"/>
          </a:xfrm>
          <a:prstGeom prst="rect">
            <a:avLst/>
          </a:prstGeom>
        </p:spPr>
      </p:pic>
      <p:sp>
        <p:nvSpPr>
          <p:cNvPr id="309" name="Text 77"/>
          <p:cNvSpPr/>
          <p:nvPr/>
        </p:nvSpPr>
        <p:spPr>
          <a:xfrm>
            <a:off x="13004788" y="73092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0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4165907" y="7172018"/>
            <a:ext cx="1524149" cy="508744"/>
          </a:xfrm>
          <a:prstGeom prst="rect">
            <a:avLst/>
          </a:prstGeom>
        </p:spPr>
      </p:pic>
      <p:pic>
        <p:nvPicPr>
          <p:cNvPr id="311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15690056" y="7172018"/>
            <a:ext cx="1517762" cy="508744"/>
          </a:xfrm>
          <a:prstGeom prst="rect">
            <a:avLst/>
          </a:prstGeom>
        </p:spPr>
      </p:pic>
      <p:pic>
        <p:nvPicPr>
          <p:cNvPr id="312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1080195" y="7680759"/>
            <a:ext cx="16127624" cy="508744"/>
          </a:xfrm>
          <a:prstGeom prst="rect">
            <a:avLst/>
          </a:prstGeom>
        </p:spPr>
      </p:pic>
      <p:pic>
        <p:nvPicPr>
          <p:cNvPr id="313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080195" y="7680768"/>
            <a:ext cx="5465021" cy="508744"/>
          </a:xfrm>
          <a:prstGeom prst="rect">
            <a:avLst/>
          </a:prstGeom>
        </p:spPr>
      </p:pic>
      <p:sp>
        <p:nvSpPr>
          <p:cNvPr id="314" name="Text 78"/>
          <p:cNvSpPr/>
          <p:nvPr/>
        </p:nvSpPr>
        <p:spPr>
          <a:xfrm>
            <a:off x="1240854" y="7801273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Insurance</a:t>
            </a:r>
            <a:endParaRPr lang="en-US" sz="1476" dirty="0"/>
          </a:p>
        </p:txBody>
      </p:sp>
      <p:pic>
        <p:nvPicPr>
          <p:cNvPr id="315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6545200" y="7680768"/>
            <a:ext cx="1524149" cy="508744"/>
          </a:xfrm>
          <a:prstGeom prst="rect">
            <a:avLst/>
          </a:prstGeom>
        </p:spPr>
      </p:pic>
      <p:pic>
        <p:nvPicPr>
          <p:cNvPr id="316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640450" y="7804593"/>
            <a:ext cx="1333574" cy="267760"/>
          </a:xfrm>
          <a:prstGeom prst="rect">
            <a:avLst/>
          </a:prstGeom>
        </p:spPr>
      </p:pic>
      <p:pic>
        <p:nvPicPr>
          <p:cNvPr id="317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6720780" y="7858162"/>
            <a:ext cx="160660" cy="160660"/>
          </a:xfrm>
          <a:prstGeom prst="rect">
            <a:avLst/>
          </a:prstGeom>
        </p:spPr>
      </p:pic>
      <p:sp>
        <p:nvSpPr>
          <p:cNvPr id="318" name="Text 79"/>
          <p:cNvSpPr/>
          <p:nvPr/>
        </p:nvSpPr>
        <p:spPr>
          <a:xfrm>
            <a:off x="6908229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9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8069349" y="7680768"/>
            <a:ext cx="1524149" cy="508744"/>
          </a:xfrm>
          <a:prstGeom prst="rect">
            <a:avLst/>
          </a:prstGeom>
        </p:spPr>
      </p:pic>
      <p:pic>
        <p:nvPicPr>
          <p:cNvPr id="320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164599" y="7804593"/>
            <a:ext cx="1333574" cy="267760"/>
          </a:xfrm>
          <a:prstGeom prst="rect">
            <a:avLst/>
          </a:prstGeom>
        </p:spPr>
      </p:pic>
      <p:pic>
        <p:nvPicPr>
          <p:cNvPr id="321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8244929" y="7858162"/>
            <a:ext cx="160660" cy="160660"/>
          </a:xfrm>
          <a:prstGeom prst="rect">
            <a:avLst/>
          </a:prstGeom>
        </p:spPr>
      </p:pic>
      <p:sp>
        <p:nvSpPr>
          <p:cNvPr id="322" name="Text 80"/>
          <p:cNvSpPr/>
          <p:nvPr/>
        </p:nvSpPr>
        <p:spPr>
          <a:xfrm>
            <a:off x="8432378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3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9593498" y="7680768"/>
            <a:ext cx="1524149" cy="508744"/>
          </a:xfrm>
          <a:prstGeom prst="rect">
            <a:avLst/>
          </a:prstGeom>
        </p:spPr>
      </p:pic>
      <p:pic>
        <p:nvPicPr>
          <p:cNvPr id="324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688748" y="7804593"/>
            <a:ext cx="1333574" cy="267760"/>
          </a:xfrm>
          <a:prstGeom prst="rect">
            <a:avLst/>
          </a:prstGeom>
        </p:spPr>
      </p:pic>
      <p:pic>
        <p:nvPicPr>
          <p:cNvPr id="325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9769078" y="7858162"/>
            <a:ext cx="160660" cy="160660"/>
          </a:xfrm>
          <a:prstGeom prst="rect">
            <a:avLst/>
          </a:prstGeom>
        </p:spPr>
      </p:pic>
      <p:sp>
        <p:nvSpPr>
          <p:cNvPr id="326" name="Text 81"/>
          <p:cNvSpPr/>
          <p:nvPr/>
        </p:nvSpPr>
        <p:spPr>
          <a:xfrm>
            <a:off x="9956527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7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1117610" y="7680768"/>
            <a:ext cx="1524149" cy="508744"/>
          </a:xfrm>
          <a:prstGeom prst="rect">
            <a:avLst/>
          </a:prstGeom>
        </p:spPr>
      </p:pic>
      <p:pic>
        <p:nvPicPr>
          <p:cNvPr id="328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212860" y="7804593"/>
            <a:ext cx="1333574" cy="267760"/>
          </a:xfrm>
          <a:prstGeom prst="rect">
            <a:avLst/>
          </a:prstGeom>
        </p:spPr>
      </p:pic>
      <p:pic>
        <p:nvPicPr>
          <p:cNvPr id="329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1293190" y="7858162"/>
            <a:ext cx="160660" cy="160660"/>
          </a:xfrm>
          <a:prstGeom prst="rect">
            <a:avLst/>
          </a:prstGeom>
        </p:spPr>
      </p:pic>
      <p:sp>
        <p:nvSpPr>
          <p:cNvPr id="330" name="Text 82"/>
          <p:cNvSpPr/>
          <p:nvPr/>
        </p:nvSpPr>
        <p:spPr>
          <a:xfrm>
            <a:off x="11480639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1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2641759" y="7680768"/>
            <a:ext cx="1524149" cy="508744"/>
          </a:xfrm>
          <a:prstGeom prst="rect">
            <a:avLst/>
          </a:prstGeom>
        </p:spPr>
      </p:pic>
      <p:pic>
        <p:nvPicPr>
          <p:cNvPr id="332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737009" y="7804593"/>
            <a:ext cx="1333574" cy="267760"/>
          </a:xfrm>
          <a:prstGeom prst="rect">
            <a:avLst/>
          </a:prstGeom>
        </p:spPr>
      </p:pic>
      <p:pic>
        <p:nvPicPr>
          <p:cNvPr id="333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2817339" y="7858162"/>
            <a:ext cx="160660" cy="160660"/>
          </a:xfrm>
          <a:prstGeom prst="rect">
            <a:avLst/>
          </a:prstGeom>
        </p:spPr>
      </p:pic>
      <p:sp>
        <p:nvSpPr>
          <p:cNvPr id="334" name="Text 83"/>
          <p:cNvSpPr/>
          <p:nvPr/>
        </p:nvSpPr>
        <p:spPr>
          <a:xfrm>
            <a:off x="13004788" y="78179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5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4165907" y="7680768"/>
            <a:ext cx="1524149" cy="508744"/>
          </a:xfrm>
          <a:prstGeom prst="rect">
            <a:avLst/>
          </a:prstGeom>
        </p:spPr>
      </p:pic>
      <p:pic>
        <p:nvPicPr>
          <p:cNvPr id="336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5690056" y="7680768"/>
            <a:ext cx="1517762" cy="508744"/>
          </a:xfrm>
          <a:prstGeom prst="rect">
            <a:avLst/>
          </a:prstGeom>
        </p:spPr>
      </p:pic>
      <p:pic>
        <p:nvPicPr>
          <p:cNvPr id="337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080195" y="8189500"/>
            <a:ext cx="16127624" cy="506192"/>
          </a:xfrm>
          <a:prstGeom prst="rect">
            <a:avLst/>
          </a:prstGeom>
        </p:spPr>
      </p:pic>
      <p:pic>
        <p:nvPicPr>
          <p:cNvPr id="338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080195" y="8189482"/>
            <a:ext cx="5465021" cy="506211"/>
          </a:xfrm>
          <a:prstGeom prst="rect">
            <a:avLst/>
          </a:prstGeom>
        </p:spPr>
      </p:pic>
      <p:sp>
        <p:nvSpPr>
          <p:cNvPr id="339" name="Text 84"/>
          <p:cNvSpPr/>
          <p:nvPr/>
        </p:nvSpPr>
        <p:spPr>
          <a:xfrm>
            <a:off x="1240854" y="8309958"/>
            <a:ext cx="91011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Last Level</a:t>
            </a:r>
            <a:endParaRPr lang="en-US" sz="1476" dirty="0"/>
          </a:p>
        </p:txBody>
      </p:sp>
      <p:pic>
        <p:nvPicPr>
          <p:cNvPr id="340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545200" y="8189482"/>
            <a:ext cx="1524149" cy="506211"/>
          </a:xfrm>
          <a:prstGeom prst="rect">
            <a:avLst/>
          </a:prstGeom>
        </p:spPr>
      </p:pic>
      <p:pic>
        <p:nvPicPr>
          <p:cNvPr id="341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6640450" y="8313307"/>
            <a:ext cx="1333574" cy="267760"/>
          </a:xfrm>
          <a:prstGeom prst="rect">
            <a:avLst/>
          </a:prstGeom>
        </p:spPr>
      </p:pic>
      <p:pic>
        <p:nvPicPr>
          <p:cNvPr id="342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6720780" y="8366875"/>
            <a:ext cx="160660" cy="160660"/>
          </a:xfrm>
          <a:prstGeom prst="rect">
            <a:avLst/>
          </a:prstGeom>
        </p:spPr>
      </p:pic>
      <p:sp>
        <p:nvSpPr>
          <p:cNvPr id="343" name="Text 85"/>
          <p:cNvSpPr/>
          <p:nvPr/>
        </p:nvSpPr>
        <p:spPr>
          <a:xfrm>
            <a:off x="6908229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4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069349" y="8189482"/>
            <a:ext cx="1524149" cy="506211"/>
          </a:xfrm>
          <a:prstGeom prst="rect">
            <a:avLst/>
          </a:prstGeom>
        </p:spPr>
      </p:pic>
      <p:pic>
        <p:nvPicPr>
          <p:cNvPr id="345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8316999" y="8313307"/>
            <a:ext cx="1027956" cy="267760"/>
          </a:xfrm>
          <a:prstGeom prst="rect">
            <a:avLst/>
          </a:prstGeom>
        </p:spPr>
      </p:pic>
      <p:pic>
        <p:nvPicPr>
          <p:cNvPr id="346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8397329" y="8366875"/>
            <a:ext cx="160660" cy="160660"/>
          </a:xfrm>
          <a:prstGeom prst="rect">
            <a:avLst/>
          </a:prstGeom>
        </p:spPr>
      </p:pic>
      <p:sp>
        <p:nvSpPr>
          <p:cNvPr id="347" name="Text 86"/>
          <p:cNvSpPr/>
          <p:nvPr/>
        </p:nvSpPr>
        <p:spPr>
          <a:xfrm>
            <a:off x="8584778" y="83267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8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593498" y="8189482"/>
            <a:ext cx="1524149" cy="506211"/>
          </a:xfrm>
          <a:prstGeom prst="rect">
            <a:avLst/>
          </a:prstGeom>
        </p:spPr>
      </p:pic>
      <p:pic>
        <p:nvPicPr>
          <p:cNvPr id="349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9841148" y="8313307"/>
            <a:ext cx="1027956" cy="267760"/>
          </a:xfrm>
          <a:prstGeom prst="rect">
            <a:avLst/>
          </a:prstGeom>
        </p:spPr>
      </p:pic>
      <p:pic>
        <p:nvPicPr>
          <p:cNvPr id="350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9921478" y="8366875"/>
            <a:ext cx="160660" cy="160660"/>
          </a:xfrm>
          <a:prstGeom prst="rect">
            <a:avLst/>
          </a:prstGeom>
        </p:spPr>
      </p:pic>
      <p:sp>
        <p:nvSpPr>
          <p:cNvPr id="351" name="Text 87"/>
          <p:cNvSpPr/>
          <p:nvPr/>
        </p:nvSpPr>
        <p:spPr>
          <a:xfrm>
            <a:off x="10108927" y="832671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2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117610" y="8189482"/>
            <a:ext cx="1524149" cy="506211"/>
          </a:xfrm>
          <a:prstGeom prst="rect">
            <a:avLst/>
          </a:prstGeom>
        </p:spPr>
      </p:pic>
      <p:pic>
        <p:nvPicPr>
          <p:cNvPr id="353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1212860" y="8313307"/>
            <a:ext cx="1333574" cy="267760"/>
          </a:xfrm>
          <a:prstGeom prst="rect">
            <a:avLst/>
          </a:prstGeom>
        </p:spPr>
      </p:pic>
      <p:pic>
        <p:nvPicPr>
          <p:cNvPr id="354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1293190" y="8366875"/>
            <a:ext cx="160660" cy="160660"/>
          </a:xfrm>
          <a:prstGeom prst="rect">
            <a:avLst/>
          </a:prstGeom>
        </p:spPr>
      </p:pic>
      <p:sp>
        <p:nvSpPr>
          <p:cNvPr id="355" name="Text 88"/>
          <p:cNvSpPr/>
          <p:nvPr/>
        </p:nvSpPr>
        <p:spPr>
          <a:xfrm>
            <a:off x="11480639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56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641759" y="8189482"/>
            <a:ext cx="1524149" cy="506211"/>
          </a:xfrm>
          <a:prstGeom prst="rect">
            <a:avLst/>
          </a:prstGeom>
        </p:spPr>
      </p:pic>
      <p:pic>
        <p:nvPicPr>
          <p:cNvPr id="357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2737009" y="8313307"/>
            <a:ext cx="1333574" cy="267760"/>
          </a:xfrm>
          <a:prstGeom prst="rect">
            <a:avLst/>
          </a:prstGeom>
        </p:spPr>
      </p:pic>
      <p:pic>
        <p:nvPicPr>
          <p:cNvPr id="358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2817339" y="8366875"/>
            <a:ext cx="160660" cy="160660"/>
          </a:xfrm>
          <a:prstGeom prst="rect">
            <a:avLst/>
          </a:prstGeom>
        </p:spPr>
      </p:pic>
      <p:sp>
        <p:nvSpPr>
          <p:cNvPr id="359" name="Text 89"/>
          <p:cNvSpPr/>
          <p:nvPr/>
        </p:nvSpPr>
        <p:spPr>
          <a:xfrm>
            <a:off x="13004788" y="8326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0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165907" y="8189482"/>
            <a:ext cx="1524149" cy="506211"/>
          </a:xfrm>
          <a:prstGeom prst="rect">
            <a:avLst/>
          </a:prstGeom>
        </p:spPr>
      </p:pic>
      <p:pic>
        <p:nvPicPr>
          <p:cNvPr id="361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0056" y="8189482"/>
            <a:ext cx="1517762" cy="506211"/>
          </a:xfrm>
          <a:prstGeom prst="rect">
            <a:avLst/>
          </a:prstGeom>
        </p:spPr>
      </p:pic>
      <p:sp>
        <p:nvSpPr>
          <p:cNvPr id="362" name="Text 90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11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11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211" y="321311"/>
            <a:ext cx="106013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859306"/>
            <a:ext cx="16119145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859268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36" y="859268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798432" y="983121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3928" y="1016580"/>
            <a:ext cx="214208" cy="214210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136" y="859268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4216" y="983121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7456" y="1016580"/>
            <a:ext cx="214208" cy="214210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737" y="859268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36113" y="983121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4762" y="1016580"/>
            <a:ext cx="214208" cy="214210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7338" y="859268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2733" y="983121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37194" y="1016580"/>
            <a:ext cx="214208" cy="214210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56939" y="859268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899082" y="983121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0084" y="1016580"/>
            <a:ext cx="214208" cy="214210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66540" y="859268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66726" y="983121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1754" y="1016580"/>
            <a:ext cx="214208" cy="214210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76141" y="859268"/>
            <a:ext cx="1509824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09392" y="983121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38402" y="1016580"/>
            <a:ext cx="214208" cy="214210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" y="1501992"/>
            <a:ext cx="16154400" cy="3571875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0195" y="1515377"/>
            <a:ext cx="16127624" cy="2337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0195" y="1515377"/>
            <a:ext cx="5465021" cy="2356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5200" y="1515377"/>
            <a:ext cx="1524149" cy="2356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69349" y="1515377"/>
            <a:ext cx="1524149" cy="2356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3498" y="1515377"/>
            <a:ext cx="1524149" cy="2356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17610" y="1515377"/>
            <a:ext cx="1524149" cy="2356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1759" y="1515377"/>
            <a:ext cx="1524149" cy="2356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65907" y="1515377"/>
            <a:ext cx="1524149" cy="2356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0056" y="1515377"/>
            <a:ext cx="1517762" cy="2356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0195" y="1517712"/>
            <a:ext cx="16127624" cy="508744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0195" y="1517703"/>
            <a:ext cx="5465021" cy="508744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0854" y="1638188"/>
            <a:ext cx="17002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Loyalty &amp; Rewards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5200" y="1517703"/>
            <a:ext cx="1524149" cy="508744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0450" y="1641528"/>
            <a:ext cx="1333574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0780" y="1695097"/>
            <a:ext cx="160660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08229" y="16549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69349" y="1517703"/>
            <a:ext cx="1524149" cy="508744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316999" y="1641528"/>
            <a:ext cx="1027956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397329" y="1695097"/>
            <a:ext cx="160660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584778" y="165493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3498" y="1517703"/>
            <a:ext cx="1524149" cy="508744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88748" y="1641528"/>
            <a:ext cx="1333574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69078" y="1695097"/>
            <a:ext cx="160660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56527" y="16549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17610" y="1517703"/>
            <a:ext cx="1524149" cy="508744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60485" y="1641528"/>
            <a:ext cx="1233787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340778" y="1695097"/>
            <a:ext cx="160660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528227" y="1654932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1759" y="1517703"/>
            <a:ext cx="1524149" cy="508744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37009" y="1641528"/>
            <a:ext cx="1333574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17339" y="1695097"/>
            <a:ext cx="160660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4788" y="165493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65907" y="1517703"/>
            <a:ext cx="1524149" cy="508744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0056" y="1517703"/>
            <a:ext cx="1517762" cy="508744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0195" y="2026462"/>
            <a:ext cx="16127624" cy="508744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0195" y="2026472"/>
            <a:ext cx="5465021" cy="508744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0854" y="2146967"/>
            <a:ext cx="13501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5200" y="2026472"/>
            <a:ext cx="1524149" cy="508744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0450" y="2150297"/>
            <a:ext cx="1333574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0780" y="2203865"/>
            <a:ext cx="160660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08229" y="21637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69349" y="2026472"/>
            <a:ext cx="1524149" cy="508744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164599" y="2150297"/>
            <a:ext cx="1333574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244929" y="2203865"/>
            <a:ext cx="160660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432378" y="21637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3498" y="2026472"/>
            <a:ext cx="1524149" cy="508744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88748" y="2150297"/>
            <a:ext cx="1333574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69078" y="2203865"/>
            <a:ext cx="160660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56527" y="21637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17610" y="2026472"/>
            <a:ext cx="1524149" cy="508744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212860" y="2150297"/>
            <a:ext cx="1333574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293190" y="2203865"/>
            <a:ext cx="160660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480639" y="21637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1759" y="2026472"/>
            <a:ext cx="1524149" cy="508744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37009" y="2150297"/>
            <a:ext cx="1333574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17339" y="2203865"/>
            <a:ext cx="160660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4788" y="216370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65907" y="2026472"/>
            <a:ext cx="1524149" cy="508744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0056" y="2026472"/>
            <a:ext cx="1517762" cy="508744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0195" y="2535203"/>
            <a:ext cx="16127624" cy="508744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0195" y="2535222"/>
            <a:ext cx="5465021" cy="508744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0854" y="2655736"/>
            <a:ext cx="58907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Pricing / Multi-Currency Conversion (MCP / MCC)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5200" y="2535222"/>
            <a:ext cx="1524149" cy="508744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0450" y="2659047"/>
            <a:ext cx="1333574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0780" y="2712616"/>
            <a:ext cx="160660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08229" y="26724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69349" y="2535222"/>
            <a:ext cx="1524149" cy="508744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12224" y="2659047"/>
            <a:ext cx="1233787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92517" y="2712616"/>
            <a:ext cx="160660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79966" y="267245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3498" y="2535222"/>
            <a:ext cx="1524149" cy="508744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36373" y="2659047"/>
            <a:ext cx="1233787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816666" y="2712616"/>
            <a:ext cx="160660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10004115" y="267245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17610" y="2535222"/>
            <a:ext cx="1524149" cy="508744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2860" y="2659047"/>
            <a:ext cx="1333574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3190" y="2712616"/>
            <a:ext cx="160660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0639" y="26724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1759" y="2535222"/>
            <a:ext cx="1524149" cy="508744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37009" y="2659047"/>
            <a:ext cx="1333574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17339" y="2712616"/>
            <a:ext cx="160660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4788" y="26724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65907" y="2535222"/>
            <a:ext cx="1524149" cy="508744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0056" y="2535222"/>
            <a:ext cx="1517762" cy="508744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0195" y="3043944"/>
            <a:ext cx="16127624" cy="508744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0195" y="3043935"/>
            <a:ext cx="5465021" cy="508744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0854" y="3164421"/>
            <a:ext cx="182022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Restaurant Solution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5200" y="3043935"/>
            <a:ext cx="1524149" cy="508744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0450" y="3167760"/>
            <a:ext cx="1333574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0780" y="3221329"/>
            <a:ext cx="160660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08229" y="3181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69349" y="3043935"/>
            <a:ext cx="1524149" cy="508744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4599" y="3167760"/>
            <a:ext cx="1333574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4929" y="3221329"/>
            <a:ext cx="160660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2378" y="3181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3498" y="3043935"/>
            <a:ext cx="1524149" cy="508744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88748" y="3167760"/>
            <a:ext cx="1333574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69078" y="3221329"/>
            <a:ext cx="160660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56527" y="31811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17610" y="3043935"/>
            <a:ext cx="1524149" cy="508744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365260" y="3167760"/>
            <a:ext cx="1027956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445590" y="3221329"/>
            <a:ext cx="160660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633039" y="318116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1759" y="3043935"/>
            <a:ext cx="1524149" cy="508744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889409" y="3167760"/>
            <a:ext cx="1027956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969739" y="3221329"/>
            <a:ext cx="160660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157188" y="318116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65907" y="3043935"/>
            <a:ext cx="1524149" cy="508744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0056" y="3043935"/>
            <a:ext cx="1517762" cy="508744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0195" y="3552685"/>
            <a:ext cx="16127624" cy="508744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0195" y="3552685"/>
            <a:ext cx="5465021" cy="508744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0854" y="3673180"/>
            <a:ext cx="130016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5200" y="3552685"/>
            <a:ext cx="1524149" cy="508744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0450" y="3676510"/>
            <a:ext cx="1333574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0780" y="3730079"/>
            <a:ext cx="160660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08229" y="36899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69349" y="3552685"/>
            <a:ext cx="1524149" cy="508744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316999" y="3676510"/>
            <a:ext cx="1027956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397329" y="3730079"/>
            <a:ext cx="160660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584778" y="36899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3498" y="3552685"/>
            <a:ext cx="1524149" cy="508744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88748" y="3676510"/>
            <a:ext cx="1333574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69078" y="3730079"/>
            <a:ext cx="160660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56527" y="36899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17610" y="3552685"/>
            <a:ext cx="1524149" cy="508744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2860" y="3676510"/>
            <a:ext cx="1333574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3190" y="3730079"/>
            <a:ext cx="160660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0639" y="368991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1759" y="3552685"/>
            <a:ext cx="1524149" cy="508744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889409" y="3676510"/>
            <a:ext cx="1027956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969739" y="3730079"/>
            <a:ext cx="160660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157188" y="368991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65907" y="3552685"/>
            <a:ext cx="1524149" cy="508744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0056" y="3552685"/>
            <a:ext cx="1517762" cy="508744"/>
          </a:xfrm>
          <a:prstGeom prst="rect">
            <a:avLst/>
          </a:prstGeom>
        </p:spPr>
      </p:pic>
      <p:pic>
        <p:nvPicPr>
          <p:cNvPr id="164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080195" y="4061436"/>
            <a:ext cx="16127624" cy="508744"/>
          </a:xfrm>
          <a:prstGeom prst="rect">
            <a:avLst/>
          </a:prstGeom>
        </p:spPr>
      </p:pic>
      <p:pic>
        <p:nvPicPr>
          <p:cNvPr id="165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80195" y="4061454"/>
            <a:ext cx="5465021" cy="508744"/>
          </a:xfrm>
          <a:prstGeom prst="rect">
            <a:avLst/>
          </a:prstGeom>
        </p:spPr>
      </p:pic>
      <p:sp>
        <p:nvSpPr>
          <p:cNvPr id="166" name="Text 39"/>
          <p:cNvSpPr/>
          <p:nvPr/>
        </p:nvSpPr>
        <p:spPr>
          <a:xfrm>
            <a:off x="1240854" y="4181959"/>
            <a:ext cx="12001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Smart Rating</a:t>
            </a:r>
            <a:endParaRPr lang="en-US" sz="1476" dirty="0"/>
          </a:p>
        </p:txBody>
      </p:sp>
      <p:pic>
        <p:nvPicPr>
          <p:cNvPr id="167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6545200" y="4061454"/>
            <a:ext cx="1524149" cy="508744"/>
          </a:xfrm>
          <a:prstGeom prst="rect">
            <a:avLst/>
          </a:prstGeom>
        </p:spPr>
      </p:pic>
      <p:pic>
        <p:nvPicPr>
          <p:cNvPr id="168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6640450" y="4185279"/>
            <a:ext cx="1333574" cy="267760"/>
          </a:xfrm>
          <a:prstGeom prst="rect">
            <a:avLst/>
          </a:prstGeom>
        </p:spPr>
      </p:pic>
      <p:pic>
        <p:nvPicPr>
          <p:cNvPr id="169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6720780" y="4238848"/>
            <a:ext cx="160660" cy="160660"/>
          </a:xfrm>
          <a:prstGeom prst="rect">
            <a:avLst/>
          </a:prstGeom>
        </p:spPr>
      </p:pic>
      <p:sp>
        <p:nvSpPr>
          <p:cNvPr id="170" name="Text 40"/>
          <p:cNvSpPr/>
          <p:nvPr/>
        </p:nvSpPr>
        <p:spPr>
          <a:xfrm>
            <a:off x="6908229" y="41986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1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8069349" y="4061454"/>
            <a:ext cx="1524149" cy="508744"/>
          </a:xfrm>
          <a:prstGeom prst="rect">
            <a:avLst/>
          </a:prstGeom>
        </p:spPr>
      </p:pic>
      <p:pic>
        <p:nvPicPr>
          <p:cNvPr id="172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8164599" y="4185279"/>
            <a:ext cx="1333574" cy="267760"/>
          </a:xfrm>
          <a:prstGeom prst="rect">
            <a:avLst/>
          </a:prstGeom>
        </p:spPr>
      </p:pic>
      <p:pic>
        <p:nvPicPr>
          <p:cNvPr id="173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244929" y="4238848"/>
            <a:ext cx="160660" cy="160660"/>
          </a:xfrm>
          <a:prstGeom prst="rect">
            <a:avLst/>
          </a:prstGeom>
        </p:spPr>
      </p:pic>
      <p:sp>
        <p:nvSpPr>
          <p:cNvPr id="174" name="Text 41"/>
          <p:cNvSpPr/>
          <p:nvPr/>
        </p:nvSpPr>
        <p:spPr>
          <a:xfrm>
            <a:off x="8432378" y="41986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9593498" y="4061454"/>
            <a:ext cx="1524149" cy="508744"/>
          </a:xfrm>
          <a:prstGeom prst="rect">
            <a:avLst/>
          </a:prstGeom>
        </p:spPr>
      </p:pic>
      <p:pic>
        <p:nvPicPr>
          <p:cNvPr id="176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9688748" y="4185279"/>
            <a:ext cx="1333574" cy="267760"/>
          </a:xfrm>
          <a:prstGeom prst="rect">
            <a:avLst/>
          </a:prstGeom>
        </p:spPr>
      </p:pic>
      <p:pic>
        <p:nvPicPr>
          <p:cNvPr id="177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769078" y="4238848"/>
            <a:ext cx="160660" cy="160660"/>
          </a:xfrm>
          <a:prstGeom prst="rect">
            <a:avLst/>
          </a:prstGeom>
        </p:spPr>
      </p:pic>
      <p:sp>
        <p:nvSpPr>
          <p:cNvPr id="178" name="Text 42"/>
          <p:cNvSpPr/>
          <p:nvPr/>
        </p:nvSpPr>
        <p:spPr>
          <a:xfrm>
            <a:off x="9956527" y="41986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1117610" y="4061454"/>
            <a:ext cx="1524149" cy="508744"/>
          </a:xfrm>
          <a:prstGeom prst="rect">
            <a:avLst/>
          </a:prstGeom>
        </p:spPr>
      </p:pic>
      <p:pic>
        <p:nvPicPr>
          <p:cNvPr id="180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1212860" y="4185279"/>
            <a:ext cx="1333574" cy="267760"/>
          </a:xfrm>
          <a:prstGeom prst="rect">
            <a:avLst/>
          </a:prstGeom>
        </p:spPr>
      </p:pic>
      <p:pic>
        <p:nvPicPr>
          <p:cNvPr id="181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1293190" y="4238848"/>
            <a:ext cx="160660" cy="160660"/>
          </a:xfrm>
          <a:prstGeom prst="rect">
            <a:avLst/>
          </a:prstGeom>
        </p:spPr>
      </p:pic>
      <p:sp>
        <p:nvSpPr>
          <p:cNvPr id="182" name="Text 43"/>
          <p:cNvSpPr/>
          <p:nvPr/>
        </p:nvSpPr>
        <p:spPr>
          <a:xfrm>
            <a:off x="11480639" y="41986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2641759" y="4061454"/>
            <a:ext cx="1524149" cy="508744"/>
          </a:xfrm>
          <a:prstGeom prst="rect">
            <a:avLst/>
          </a:prstGeom>
        </p:spPr>
      </p:pic>
      <p:pic>
        <p:nvPicPr>
          <p:cNvPr id="184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2737009" y="4185279"/>
            <a:ext cx="1333574" cy="267760"/>
          </a:xfrm>
          <a:prstGeom prst="rect">
            <a:avLst/>
          </a:prstGeom>
        </p:spPr>
      </p:pic>
      <p:pic>
        <p:nvPicPr>
          <p:cNvPr id="185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12817339" y="4238848"/>
            <a:ext cx="160660" cy="160660"/>
          </a:xfrm>
          <a:prstGeom prst="rect">
            <a:avLst/>
          </a:prstGeom>
        </p:spPr>
      </p:pic>
      <p:sp>
        <p:nvSpPr>
          <p:cNvPr id="186" name="Text 44"/>
          <p:cNvSpPr/>
          <p:nvPr/>
        </p:nvSpPr>
        <p:spPr>
          <a:xfrm>
            <a:off x="13004788" y="419868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14165907" y="4061454"/>
            <a:ext cx="1524149" cy="508744"/>
          </a:xfrm>
          <a:prstGeom prst="rect">
            <a:avLst/>
          </a:prstGeom>
        </p:spPr>
      </p:pic>
      <p:pic>
        <p:nvPicPr>
          <p:cNvPr id="188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5690056" y="4061454"/>
            <a:ext cx="1517762" cy="508744"/>
          </a:xfrm>
          <a:prstGeom prst="rect">
            <a:avLst/>
          </a:prstGeom>
        </p:spPr>
      </p:pic>
      <p:pic>
        <p:nvPicPr>
          <p:cNvPr id="189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080195" y="4570177"/>
            <a:ext cx="16127624" cy="503690"/>
          </a:xfrm>
          <a:prstGeom prst="rect">
            <a:avLst/>
          </a:prstGeom>
        </p:spPr>
      </p:pic>
      <p:pic>
        <p:nvPicPr>
          <p:cNvPr id="190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080195" y="4570168"/>
            <a:ext cx="5465021" cy="503699"/>
          </a:xfrm>
          <a:prstGeom prst="rect">
            <a:avLst/>
          </a:prstGeom>
        </p:spPr>
      </p:pic>
      <p:sp>
        <p:nvSpPr>
          <p:cNvPr id="191" name="Text 45"/>
          <p:cNvSpPr/>
          <p:nvPr/>
        </p:nvSpPr>
        <p:spPr>
          <a:xfrm>
            <a:off x="1240854" y="4690653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TaFace</a:t>
            </a:r>
            <a:endParaRPr lang="en-US" sz="1476" dirty="0"/>
          </a:p>
        </p:txBody>
      </p:sp>
      <p:pic>
        <p:nvPicPr>
          <p:cNvPr id="192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6545200" y="4570168"/>
            <a:ext cx="1524149" cy="503699"/>
          </a:xfrm>
          <a:prstGeom prst="rect">
            <a:avLst/>
          </a:prstGeom>
        </p:spPr>
      </p:pic>
      <p:pic>
        <p:nvPicPr>
          <p:cNvPr id="193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6640450" y="4693993"/>
            <a:ext cx="1333574" cy="267760"/>
          </a:xfrm>
          <a:prstGeom prst="rect">
            <a:avLst/>
          </a:prstGeom>
        </p:spPr>
      </p:pic>
      <p:pic>
        <p:nvPicPr>
          <p:cNvPr id="194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6720780" y="4747561"/>
            <a:ext cx="160660" cy="160660"/>
          </a:xfrm>
          <a:prstGeom prst="rect">
            <a:avLst/>
          </a:prstGeom>
        </p:spPr>
      </p:pic>
      <p:sp>
        <p:nvSpPr>
          <p:cNvPr id="195" name="Text 46"/>
          <p:cNvSpPr/>
          <p:nvPr/>
        </p:nvSpPr>
        <p:spPr>
          <a:xfrm>
            <a:off x="6908229" y="47073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8069349" y="4570168"/>
            <a:ext cx="1524149" cy="503699"/>
          </a:xfrm>
          <a:prstGeom prst="rect">
            <a:avLst/>
          </a:prstGeom>
        </p:spPr>
      </p:pic>
      <p:pic>
        <p:nvPicPr>
          <p:cNvPr id="197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8164599" y="4693993"/>
            <a:ext cx="1333574" cy="267760"/>
          </a:xfrm>
          <a:prstGeom prst="rect">
            <a:avLst/>
          </a:prstGeom>
        </p:spPr>
      </p:pic>
      <p:pic>
        <p:nvPicPr>
          <p:cNvPr id="198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8244929" y="4747561"/>
            <a:ext cx="160660" cy="160660"/>
          </a:xfrm>
          <a:prstGeom prst="rect">
            <a:avLst/>
          </a:prstGeom>
        </p:spPr>
      </p:pic>
      <p:sp>
        <p:nvSpPr>
          <p:cNvPr id="199" name="Text 47"/>
          <p:cNvSpPr/>
          <p:nvPr/>
        </p:nvSpPr>
        <p:spPr>
          <a:xfrm>
            <a:off x="8432378" y="47073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9593498" y="4570168"/>
            <a:ext cx="1524149" cy="503699"/>
          </a:xfrm>
          <a:prstGeom prst="rect">
            <a:avLst/>
          </a:prstGeom>
        </p:spPr>
      </p:pic>
      <p:pic>
        <p:nvPicPr>
          <p:cNvPr id="201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9688748" y="4693993"/>
            <a:ext cx="1333574" cy="267760"/>
          </a:xfrm>
          <a:prstGeom prst="rect">
            <a:avLst/>
          </a:prstGeom>
        </p:spPr>
      </p:pic>
      <p:pic>
        <p:nvPicPr>
          <p:cNvPr id="202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9769078" y="4747561"/>
            <a:ext cx="160660" cy="160660"/>
          </a:xfrm>
          <a:prstGeom prst="rect">
            <a:avLst/>
          </a:prstGeom>
        </p:spPr>
      </p:pic>
      <p:sp>
        <p:nvSpPr>
          <p:cNvPr id="203" name="Text 48"/>
          <p:cNvSpPr/>
          <p:nvPr/>
        </p:nvSpPr>
        <p:spPr>
          <a:xfrm>
            <a:off x="9956527" y="47073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1117610" y="4570168"/>
            <a:ext cx="1524149" cy="503699"/>
          </a:xfrm>
          <a:prstGeom prst="rect">
            <a:avLst/>
          </a:prstGeom>
        </p:spPr>
      </p:pic>
      <p:pic>
        <p:nvPicPr>
          <p:cNvPr id="205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1212860" y="4693993"/>
            <a:ext cx="1333574" cy="267760"/>
          </a:xfrm>
          <a:prstGeom prst="rect">
            <a:avLst/>
          </a:prstGeom>
        </p:spPr>
      </p:pic>
      <p:pic>
        <p:nvPicPr>
          <p:cNvPr id="206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1293190" y="4747561"/>
            <a:ext cx="160660" cy="160660"/>
          </a:xfrm>
          <a:prstGeom prst="rect">
            <a:avLst/>
          </a:prstGeom>
        </p:spPr>
      </p:pic>
      <p:sp>
        <p:nvSpPr>
          <p:cNvPr id="207" name="Text 49"/>
          <p:cNvSpPr/>
          <p:nvPr/>
        </p:nvSpPr>
        <p:spPr>
          <a:xfrm>
            <a:off x="11480639" y="47073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2641759" y="4570168"/>
            <a:ext cx="1524149" cy="503699"/>
          </a:xfrm>
          <a:prstGeom prst="rect">
            <a:avLst/>
          </a:prstGeom>
        </p:spPr>
      </p:pic>
      <p:pic>
        <p:nvPicPr>
          <p:cNvPr id="209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2889409" y="4693993"/>
            <a:ext cx="1027956" cy="267760"/>
          </a:xfrm>
          <a:prstGeom prst="rect">
            <a:avLst/>
          </a:prstGeom>
        </p:spPr>
      </p:pic>
      <p:pic>
        <p:nvPicPr>
          <p:cNvPr id="210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2969739" y="4747561"/>
            <a:ext cx="160660" cy="160660"/>
          </a:xfrm>
          <a:prstGeom prst="rect">
            <a:avLst/>
          </a:prstGeom>
        </p:spPr>
      </p:pic>
      <p:sp>
        <p:nvSpPr>
          <p:cNvPr id="211" name="Text 50"/>
          <p:cNvSpPr/>
          <p:nvPr/>
        </p:nvSpPr>
        <p:spPr>
          <a:xfrm>
            <a:off x="13157188" y="470739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12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4165907" y="4570168"/>
            <a:ext cx="1524149" cy="503699"/>
          </a:xfrm>
          <a:prstGeom prst="rect">
            <a:avLst/>
          </a:prstGeom>
        </p:spPr>
      </p:pic>
      <p:pic>
        <p:nvPicPr>
          <p:cNvPr id="213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5690056" y="4570168"/>
            <a:ext cx="1517762" cy="5036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2026-07-07T08:00:08Z</dcterms:created>
  <dcterms:modified xsi:type="dcterms:W3CDTF">2026-07-07T08:00:08Z</dcterms:modified>
</cp:coreProperties>
</file>