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image" Target="../media/image-1-86.png"/><Relationship Id="rId87" Type="http://schemas.openxmlformats.org/officeDocument/2006/relationships/image" Target="../media/image-1-87.png"/><Relationship Id="rId88" Type="http://schemas.openxmlformats.org/officeDocument/2006/relationships/image" Target="../media/image-1-88.png"/><Relationship Id="rId89" Type="http://schemas.openxmlformats.org/officeDocument/2006/relationships/image" Target="../media/image-1-89.png"/><Relationship Id="rId90" Type="http://schemas.openxmlformats.org/officeDocument/2006/relationships/image" Target="../media/image-1-90.png"/><Relationship Id="rId91" Type="http://schemas.openxmlformats.org/officeDocument/2006/relationships/image" Target="../media/image-1-91.png"/><Relationship Id="rId92" Type="http://schemas.openxmlformats.org/officeDocument/2006/relationships/image" Target="../media/image-1-92.png"/><Relationship Id="rId93" Type="http://schemas.openxmlformats.org/officeDocument/2006/relationships/image" Target="../media/image-1-93.png"/><Relationship Id="rId94" Type="http://schemas.openxmlformats.org/officeDocument/2006/relationships/image" Target="../media/image-1-94.png"/><Relationship Id="rId95" Type="http://schemas.openxmlformats.org/officeDocument/2006/relationships/image" Target="../media/image-1-95.png"/><Relationship Id="rId96" Type="http://schemas.openxmlformats.org/officeDocument/2006/relationships/image" Target="../media/image-1-96.png"/><Relationship Id="rId97" Type="http://schemas.openxmlformats.org/officeDocument/2006/relationships/image" Target="../media/image-1-97.png"/><Relationship Id="rId98" Type="http://schemas.openxmlformats.org/officeDocument/2006/relationships/image" Target="../media/image-1-98.png"/><Relationship Id="rId99" Type="http://schemas.openxmlformats.org/officeDocument/2006/relationships/image" Target="../media/image-1-99.png"/><Relationship Id="rId100" Type="http://schemas.openxmlformats.org/officeDocument/2006/relationships/image" Target="../media/image-1-100.png"/><Relationship Id="rId101" Type="http://schemas.openxmlformats.org/officeDocument/2006/relationships/image" Target="../media/image-1-101.png"/><Relationship Id="rId102" Type="http://schemas.openxmlformats.org/officeDocument/2006/relationships/image" Target="../media/image-1-102.png"/><Relationship Id="rId103" Type="http://schemas.openxmlformats.org/officeDocument/2006/relationships/image" Target="../media/image-1-103.png"/><Relationship Id="rId104" Type="http://schemas.openxmlformats.org/officeDocument/2006/relationships/image" Target="../media/image-1-104.png"/><Relationship Id="rId105" Type="http://schemas.openxmlformats.org/officeDocument/2006/relationships/image" Target="../media/image-1-105.png"/><Relationship Id="rId106" Type="http://schemas.openxmlformats.org/officeDocument/2006/relationships/image" Target="../media/image-1-106.png"/><Relationship Id="rId107" Type="http://schemas.openxmlformats.org/officeDocument/2006/relationships/image" Target="../media/image-1-107.png"/><Relationship Id="rId108" Type="http://schemas.openxmlformats.org/officeDocument/2006/relationships/image" Target="../media/image-1-108.png"/><Relationship Id="rId109" Type="http://schemas.openxmlformats.org/officeDocument/2006/relationships/image" Target="../media/image-1-109.png"/><Relationship Id="rId110" Type="http://schemas.openxmlformats.org/officeDocument/2006/relationships/image" Target="../media/image-1-110.png"/><Relationship Id="rId111" Type="http://schemas.openxmlformats.org/officeDocument/2006/relationships/image" Target="../media/image-1-111.png"/><Relationship Id="rId112" Type="http://schemas.openxmlformats.org/officeDocument/2006/relationships/image" Target="../media/image-1-112.png"/><Relationship Id="rId113" Type="http://schemas.openxmlformats.org/officeDocument/2006/relationships/image" Target="../media/image-1-113.png"/><Relationship Id="rId114" Type="http://schemas.openxmlformats.org/officeDocument/2006/relationships/image" Target="../media/image-1-114.png"/><Relationship Id="rId115" Type="http://schemas.openxmlformats.org/officeDocument/2006/relationships/image" Target="../media/image-1-115.png"/><Relationship Id="rId116" Type="http://schemas.openxmlformats.org/officeDocument/2006/relationships/image" Target="../media/image-1-116.png"/><Relationship Id="rId117" Type="http://schemas.openxmlformats.org/officeDocument/2006/relationships/image" Target="../media/image-1-117.png"/><Relationship Id="rId118" Type="http://schemas.openxmlformats.org/officeDocument/2006/relationships/image" Target="../media/image-1-118.png"/><Relationship Id="rId119" Type="http://schemas.openxmlformats.org/officeDocument/2006/relationships/image" Target="../media/image-1-119.png"/><Relationship Id="rId120" Type="http://schemas.openxmlformats.org/officeDocument/2006/relationships/image" Target="../media/image-1-120.png"/><Relationship Id="rId121" Type="http://schemas.openxmlformats.org/officeDocument/2006/relationships/image" Target="../media/image-1-121.png"/><Relationship Id="rId122" Type="http://schemas.openxmlformats.org/officeDocument/2006/relationships/image" Target="../media/image-1-122.png"/><Relationship Id="rId123" Type="http://schemas.openxmlformats.org/officeDocument/2006/relationships/image" Target="../media/image-1-123.png"/><Relationship Id="rId124" Type="http://schemas.openxmlformats.org/officeDocument/2006/relationships/image" Target="../media/image-1-124.png"/><Relationship Id="rId125" Type="http://schemas.openxmlformats.org/officeDocument/2006/relationships/image" Target="../media/image-1-125.png"/><Relationship Id="rId126" Type="http://schemas.openxmlformats.org/officeDocument/2006/relationships/image" Target="../media/image-1-126.png"/><Relationship Id="rId127" Type="http://schemas.openxmlformats.org/officeDocument/2006/relationships/image" Target="../media/image-1-127.png"/><Relationship Id="rId128" Type="http://schemas.openxmlformats.org/officeDocument/2006/relationships/image" Target="../media/image-1-128.png"/><Relationship Id="rId129" Type="http://schemas.openxmlformats.org/officeDocument/2006/relationships/image" Target="../media/image-1-129.png"/><Relationship Id="rId130" Type="http://schemas.openxmlformats.org/officeDocument/2006/relationships/image" Target="../media/image-1-130.png"/><Relationship Id="rId131" Type="http://schemas.openxmlformats.org/officeDocument/2006/relationships/image" Target="../media/image-1-131.png"/><Relationship Id="rId132" Type="http://schemas.openxmlformats.org/officeDocument/2006/relationships/image" Target="../media/image-1-132.png"/><Relationship Id="rId133" Type="http://schemas.openxmlformats.org/officeDocument/2006/relationships/image" Target="../media/image-1-133.png"/><Relationship Id="rId134" Type="http://schemas.openxmlformats.org/officeDocument/2006/relationships/image" Target="../media/image-1-134.png"/><Relationship Id="rId135" Type="http://schemas.openxmlformats.org/officeDocument/2006/relationships/image" Target="../media/image-1-135.png"/><Relationship Id="rId136" Type="http://schemas.openxmlformats.org/officeDocument/2006/relationships/image" Target="../media/image-1-136.png"/><Relationship Id="rId137" Type="http://schemas.openxmlformats.org/officeDocument/2006/relationships/image" Target="../media/image-1-137.png"/><Relationship Id="rId138" Type="http://schemas.openxmlformats.org/officeDocument/2006/relationships/image" Target="../media/image-1-138.png"/><Relationship Id="rId139" Type="http://schemas.openxmlformats.org/officeDocument/2006/relationships/image" Target="../media/image-1-139.png"/><Relationship Id="rId140" Type="http://schemas.openxmlformats.org/officeDocument/2006/relationships/image" Target="../media/image-1-140.png"/><Relationship Id="rId141" Type="http://schemas.openxmlformats.org/officeDocument/2006/relationships/image" Target="../media/image-1-141.png"/><Relationship Id="rId142" Type="http://schemas.openxmlformats.org/officeDocument/2006/relationships/image" Target="../media/image-1-142.png"/><Relationship Id="rId143" Type="http://schemas.openxmlformats.org/officeDocument/2006/relationships/image" Target="../media/image-1-143.png"/><Relationship Id="rId144" Type="http://schemas.openxmlformats.org/officeDocument/2006/relationships/image" Target="../media/image-1-144.png"/><Relationship Id="rId145" Type="http://schemas.openxmlformats.org/officeDocument/2006/relationships/image" Target="../media/image-1-145.png"/><Relationship Id="rId146" Type="http://schemas.openxmlformats.org/officeDocument/2006/relationships/image" Target="../media/image-1-146.png"/><Relationship Id="rId147" Type="http://schemas.openxmlformats.org/officeDocument/2006/relationships/image" Target="../media/image-1-147.png"/><Relationship Id="rId148" Type="http://schemas.openxmlformats.org/officeDocument/2006/relationships/image" Target="../media/image-1-148.png"/><Relationship Id="rId149" Type="http://schemas.openxmlformats.org/officeDocument/2006/relationships/image" Target="../media/image-1-149.png"/><Relationship Id="rId150" Type="http://schemas.openxmlformats.org/officeDocument/2006/relationships/image" Target="../media/image-1-150.png"/><Relationship Id="rId151" Type="http://schemas.openxmlformats.org/officeDocument/2006/relationships/image" Target="../media/image-1-151.png"/><Relationship Id="rId152" Type="http://schemas.openxmlformats.org/officeDocument/2006/relationships/image" Target="../media/image-1-152.png"/><Relationship Id="rId153" Type="http://schemas.openxmlformats.org/officeDocument/2006/relationships/image" Target="../media/image-1-153.png"/><Relationship Id="rId154" Type="http://schemas.openxmlformats.org/officeDocument/2006/relationships/image" Target="../media/image-1-154.png"/><Relationship Id="rId155" Type="http://schemas.openxmlformats.org/officeDocument/2006/relationships/image" Target="../media/image-1-155.png"/><Relationship Id="rId156" Type="http://schemas.openxmlformats.org/officeDocument/2006/relationships/image" Target="../media/image-1-156.png"/><Relationship Id="rId157" Type="http://schemas.openxmlformats.org/officeDocument/2006/relationships/image" Target="../media/image-1-157.png"/><Relationship Id="rId158" Type="http://schemas.openxmlformats.org/officeDocument/2006/relationships/image" Target="../media/image-1-158.png"/><Relationship Id="rId159" Type="http://schemas.openxmlformats.org/officeDocument/2006/relationships/image" Target="../media/image-1-159.png"/><Relationship Id="rId160" Type="http://schemas.openxmlformats.org/officeDocument/2006/relationships/image" Target="../media/image-1-160.png"/><Relationship Id="rId161" Type="http://schemas.openxmlformats.org/officeDocument/2006/relationships/image" Target="../media/image-1-161.png"/><Relationship Id="rId162" Type="http://schemas.openxmlformats.org/officeDocument/2006/relationships/image" Target="../media/image-1-162.png"/><Relationship Id="rId163" Type="http://schemas.openxmlformats.org/officeDocument/2006/relationships/image" Target="../media/image-1-163.png"/><Relationship Id="rId164" Type="http://schemas.openxmlformats.org/officeDocument/2006/relationships/image" Target="../media/image-1-164.png"/><Relationship Id="rId165" Type="http://schemas.openxmlformats.org/officeDocument/2006/relationships/image" Target="../media/image-1-165.png"/><Relationship Id="rId166" Type="http://schemas.openxmlformats.org/officeDocument/2006/relationships/image" Target="../media/image-1-166.png"/><Relationship Id="rId167" Type="http://schemas.openxmlformats.org/officeDocument/2006/relationships/image" Target="../media/image-1-167.png"/><Relationship Id="rId168" Type="http://schemas.openxmlformats.org/officeDocument/2006/relationships/image" Target="../media/image-1-168.png"/><Relationship Id="rId169" Type="http://schemas.openxmlformats.org/officeDocument/2006/relationships/image" Target="../media/image-1-169.png"/><Relationship Id="rId170" Type="http://schemas.openxmlformats.org/officeDocument/2006/relationships/image" Target="../media/image-1-170.png"/><Relationship Id="rId171" Type="http://schemas.openxmlformats.org/officeDocument/2006/relationships/image" Target="../media/image-1-171.png"/><Relationship Id="rId172" Type="http://schemas.openxmlformats.org/officeDocument/2006/relationships/image" Target="../media/image-1-172.png"/><Relationship Id="rId173" Type="http://schemas.openxmlformats.org/officeDocument/2006/relationships/image" Target="../media/image-1-173.png"/><Relationship Id="rId174" Type="http://schemas.openxmlformats.org/officeDocument/2006/relationships/image" Target="../media/image-1-174.png"/><Relationship Id="rId175" Type="http://schemas.openxmlformats.org/officeDocument/2006/relationships/image" Target="../media/image-1-175.png"/><Relationship Id="rId176" Type="http://schemas.openxmlformats.org/officeDocument/2006/relationships/image" Target="../media/image-1-176.png"/><Relationship Id="rId177" Type="http://schemas.openxmlformats.org/officeDocument/2006/relationships/image" Target="../media/image-1-177.png"/><Relationship Id="rId178" Type="http://schemas.openxmlformats.org/officeDocument/2006/relationships/image" Target="../media/image-1-178.png"/><Relationship Id="rId179" Type="http://schemas.openxmlformats.org/officeDocument/2006/relationships/image" Target="../media/image-1-179.png"/><Relationship Id="rId180" Type="http://schemas.openxmlformats.org/officeDocument/2006/relationships/image" Target="../media/image-1-180.png"/><Relationship Id="rId181" Type="http://schemas.openxmlformats.org/officeDocument/2006/relationships/image" Target="../media/image-1-181.png"/><Relationship Id="rId182" Type="http://schemas.openxmlformats.org/officeDocument/2006/relationships/image" Target="../media/image-1-182.png"/><Relationship Id="rId183" Type="http://schemas.openxmlformats.org/officeDocument/2006/relationships/image" Target="../media/image-1-183.png"/><Relationship Id="rId184" Type="http://schemas.openxmlformats.org/officeDocument/2006/relationships/image" Target="../media/image-1-184.png"/><Relationship Id="rId185" Type="http://schemas.openxmlformats.org/officeDocument/2006/relationships/image" Target="../media/image-1-185.png"/><Relationship Id="rId186" Type="http://schemas.openxmlformats.org/officeDocument/2006/relationships/image" Target="../media/image-1-186.png"/><Relationship Id="rId187" Type="http://schemas.openxmlformats.org/officeDocument/2006/relationships/image" Target="../media/image-1-187.png"/><Relationship Id="rId188" Type="http://schemas.openxmlformats.org/officeDocument/2006/relationships/image" Target="../media/image-1-188.png"/><Relationship Id="rId189" Type="http://schemas.openxmlformats.org/officeDocument/2006/relationships/image" Target="../media/image-1-189.png"/><Relationship Id="rId190" Type="http://schemas.openxmlformats.org/officeDocument/2006/relationships/image" Target="../media/image-1-190.png"/><Relationship Id="rId191" Type="http://schemas.openxmlformats.org/officeDocument/2006/relationships/image" Target="../media/image-1-191.png"/><Relationship Id="rId192" Type="http://schemas.openxmlformats.org/officeDocument/2006/relationships/image" Target="../media/image-1-192.png"/><Relationship Id="rId193" Type="http://schemas.openxmlformats.org/officeDocument/2006/relationships/image" Target="../media/image-1-193.png"/><Relationship Id="rId194" Type="http://schemas.openxmlformats.org/officeDocument/2006/relationships/image" Target="../media/image-1-194.png"/><Relationship Id="rId195" Type="http://schemas.openxmlformats.org/officeDocument/2006/relationships/image" Target="../media/image-1-195.png"/><Relationship Id="rId196" Type="http://schemas.openxmlformats.org/officeDocument/2006/relationships/image" Target="../media/image-1-196.png"/><Relationship Id="rId197" Type="http://schemas.openxmlformats.org/officeDocument/2006/relationships/image" Target="../media/image-1-197.png"/><Relationship Id="rId198" Type="http://schemas.openxmlformats.org/officeDocument/2006/relationships/image" Target="../media/image-1-198.png"/><Relationship Id="rId199" Type="http://schemas.openxmlformats.org/officeDocument/2006/relationships/image" Target="../media/image-1-199.png"/><Relationship Id="rId200" Type="http://schemas.openxmlformats.org/officeDocument/2006/relationships/image" Target="../media/image-1-200.png"/><Relationship Id="rId201" Type="http://schemas.openxmlformats.org/officeDocument/2006/relationships/image" Target="../media/image-1-201.png"/><Relationship Id="rId202" Type="http://schemas.openxmlformats.org/officeDocument/2006/relationships/image" Target="../media/image-1-202.png"/><Relationship Id="rId203" Type="http://schemas.openxmlformats.org/officeDocument/2006/relationships/image" Target="../media/image-1-203.png"/><Relationship Id="rId204" Type="http://schemas.openxmlformats.org/officeDocument/2006/relationships/image" Target="../media/image-1-204.png"/><Relationship Id="rId205" Type="http://schemas.openxmlformats.org/officeDocument/2006/relationships/image" Target="../media/image-1-205.png"/><Relationship Id="rId206" Type="http://schemas.openxmlformats.org/officeDocument/2006/relationships/image" Target="../media/image-1-206.png"/><Relationship Id="rId207" Type="http://schemas.openxmlformats.org/officeDocument/2006/relationships/image" Target="../media/image-1-207.png"/><Relationship Id="rId208" Type="http://schemas.openxmlformats.org/officeDocument/2006/relationships/image" Target="../media/image-1-208.png"/><Relationship Id="rId209" Type="http://schemas.openxmlformats.org/officeDocument/2006/relationships/image" Target="../media/image-1-209.png"/><Relationship Id="rId210" Type="http://schemas.openxmlformats.org/officeDocument/2006/relationships/image" Target="../media/image-1-210.png"/><Relationship Id="rId211" Type="http://schemas.openxmlformats.org/officeDocument/2006/relationships/image" Target="../media/image-1-211.png"/><Relationship Id="rId212" Type="http://schemas.openxmlformats.org/officeDocument/2006/relationships/image" Target="../media/image-1-212.png"/><Relationship Id="rId213" Type="http://schemas.openxmlformats.org/officeDocument/2006/relationships/image" Target="../media/image-1-213.png"/><Relationship Id="rId214" Type="http://schemas.openxmlformats.org/officeDocument/2006/relationships/image" Target="../media/image-1-214.png"/><Relationship Id="rId215" Type="http://schemas.openxmlformats.org/officeDocument/2006/relationships/image" Target="../media/image-1-215.png"/><Relationship Id="rId216" Type="http://schemas.openxmlformats.org/officeDocument/2006/relationships/image" Target="../media/image-1-216.png"/><Relationship Id="rId217" Type="http://schemas.openxmlformats.org/officeDocument/2006/relationships/image" Target="../media/image-1-217.png"/><Relationship Id="rId218" Type="http://schemas.openxmlformats.org/officeDocument/2006/relationships/image" Target="../media/image-1-218.png"/><Relationship Id="rId219" Type="http://schemas.openxmlformats.org/officeDocument/2006/relationships/image" Target="../media/image-1-219.png"/><Relationship Id="rId220" Type="http://schemas.openxmlformats.org/officeDocument/2006/relationships/image" Target="../media/image-1-220.png"/><Relationship Id="rId221" Type="http://schemas.openxmlformats.org/officeDocument/2006/relationships/image" Target="../media/image-1-221.png"/><Relationship Id="rId222" Type="http://schemas.openxmlformats.org/officeDocument/2006/relationships/image" Target="../media/image-1-222.png"/><Relationship Id="rId223" Type="http://schemas.openxmlformats.org/officeDocument/2006/relationships/image" Target="../media/image-1-223.png"/><Relationship Id="rId224" Type="http://schemas.openxmlformats.org/officeDocument/2006/relationships/image" Target="../media/image-1-224.png"/><Relationship Id="rId225" Type="http://schemas.openxmlformats.org/officeDocument/2006/relationships/image" Target="../media/image-1-225.png"/><Relationship Id="rId226" Type="http://schemas.openxmlformats.org/officeDocument/2006/relationships/image" Target="../media/image-1-226.png"/><Relationship Id="rId227" Type="http://schemas.openxmlformats.org/officeDocument/2006/relationships/image" Target="../media/image-1-227.png"/><Relationship Id="rId228" Type="http://schemas.openxmlformats.org/officeDocument/2006/relationships/image" Target="../media/image-1-228.png"/><Relationship Id="rId229" Type="http://schemas.openxmlformats.org/officeDocument/2006/relationships/image" Target="../media/image-1-229.png"/><Relationship Id="rId230" Type="http://schemas.openxmlformats.org/officeDocument/2006/relationships/image" Target="../media/image-1-230.png"/><Relationship Id="rId231" Type="http://schemas.openxmlformats.org/officeDocument/2006/relationships/image" Target="../media/image-1-231.png"/><Relationship Id="rId232" Type="http://schemas.openxmlformats.org/officeDocument/2006/relationships/image" Target="../media/image-1-232.png"/><Relationship Id="rId233" Type="http://schemas.openxmlformats.org/officeDocument/2006/relationships/image" Target="../media/image-1-233.png"/><Relationship Id="rId234" Type="http://schemas.openxmlformats.org/officeDocument/2006/relationships/image" Target="../media/image-1-234.png"/><Relationship Id="rId235" Type="http://schemas.openxmlformats.org/officeDocument/2006/relationships/image" Target="../media/image-1-235.png"/><Relationship Id="rId236" Type="http://schemas.openxmlformats.org/officeDocument/2006/relationships/image" Target="../media/image-1-236.png"/><Relationship Id="rId237" Type="http://schemas.openxmlformats.org/officeDocument/2006/relationships/image" Target="../media/image-1-237.png"/><Relationship Id="rId238" Type="http://schemas.openxmlformats.org/officeDocument/2006/relationships/image" Target="../media/image-1-238.png"/><Relationship Id="rId239" Type="http://schemas.openxmlformats.org/officeDocument/2006/relationships/image" Target="../media/image-1-239.png"/><Relationship Id="rId240" Type="http://schemas.openxmlformats.org/officeDocument/2006/relationships/image" Target="../media/image-1-240.png"/><Relationship Id="rId241" Type="http://schemas.openxmlformats.org/officeDocument/2006/relationships/image" Target="../media/image-1-241.png"/><Relationship Id="rId242" Type="http://schemas.openxmlformats.org/officeDocument/2006/relationships/image" Target="../media/image-1-242.png"/><Relationship Id="rId243" Type="http://schemas.openxmlformats.org/officeDocument/2006/relationships/image" Target="../media/image-1-243.png"/><Relationship Id="rId244" Type="http://schemas.openxmlformats.org/officeDocument/2006/relationships/image" Target="../media/image-1-244.png"/><Relationship Id="rId245" Type="http://schemas.openxmlformats.org/officeDocument/2006/relationships/image" Target="../media/image-1-245.png"/><Relationship Id="rId246" Type="http://schemas.openxmlformats.org/officeDocument/2006/relationships/image" Target="../media/image-1-246.png"/><Relationship Id="rId247" Type="http://schemas.openxmlformats.org/officeDocument/2006/relationships/image" Target="../media/image-1-247.png"/><Relationship Id="rId248" Type="http://schemas.openxmlformats.org/officeDocument/2006/relationships/image" Target="../media/image-1-248.png"/><Relationship Id="rId249" Type="http://schemas.openxmlformats.org/officeDocument/2006/relationships/image" Target="../media/image-1-249.png"/><Relationship Id="rId250" Type="http://schemas.openxmlformats.org/officeDocument/2006/relationships/image" Target="../media/image-1-250.png"/><Relationship Id="rId251" Type="http://schemas.openxmlformats.org/officeDocument/2006/relationships/image" Target="../media/image-1-251.png"/><Relationship Id="rId252" Type="http://schemas.openxmlformats.org/officeDocument/2006/relationships/image" Target="../media/image-1-252.png"/><Relationship Id="rId253" Type="http://schemas.openxmlformats.org/officeDocument/2006/relationships/image" Target="../media/image-1-253.png"/><Relationship Id="rId254" Type="http://schemas.openxmlformats.org/officeDocument/2006/relationships/image" Target="../media/image-1-254.png"/><Relationship Id="rId255" Type="http://schemas.openxmlformats.org/officeDocument/2006/relationships/image" Target="../media/image-1-255.png"/><Relationship Id="rId256" Type="http://schemas.openxmlformats.org/officeDocument/2006/relationships/image" Target="../media/image-1-256.png"/><Relationship Id="rId257" Type="http://schemas.openxmlformats.org/officeDocument/2006/relationships/image" Target="../media/image-1-257.png"/><Relationship Id="rId258" Type="http://schemas.openxmlformats.org/officeDocument/2006/relationships/image" Target="../media/image-1-258.png"/><Relationship Id="rId259" Type="http://schemas.openxmlformats.org/officeDocument/2006/relationships/image" Target="../media/image-1-259.png"/><Relationship Id="rId260" Type="http://schemas.openxmlformats.org/officeDocument/2006/relationships/image" Target="../media/image-1-260.png"/><Relationship Id="rId261" Type="http://schemas.openxmlformats.org/officeDocument/2006/relationships/image" Target="../media/image-1-261.png"/><Relationship Id="rId262" Type="http://schemas.openxmlformats.org/officeDocument/2006/relationships/image" Target="../media/image-1-262.png"/><Relationship Id="rId263" Type="http://schemas.openxmlformats.org/officeDocument/2006/relationships/image" Target="../media/image-1-263.png"/><Relationship Id="rId264" Type="http://schemas.openxmlformats.org/officeDocument/2006/relationships/image" Target="../media/image-1-264.png"/><Relationship Id="rId265" Type="http://schemas.openxmlformats.org/officeDocument/2006/relationships/image" Target="../media/image-1-265.png"/><Relationship Id="rId266" Type="http://schemas.openxmlformats.org/officeDocument/2006/relationships/image" Target="../media/image-1-266.png"/><Relationship Id="rId267" Type="http://schemas.openxmlformats.org/officeDocument/2006/relationships/image" Target="../media/image-1-267.png"/><Relationship Id="rId268" Type="http://schemas.openxmlformats.org/officeDocument/2006/relationships/image" Target="../media/image-1-268.png"/><Relationship Id="rId269" Type="http://schemas.openxmlformats.org/officeDocument/2006/relationships/image" Target="../media/image-1-269.png"/><Relationship Id="rId270" Type="http://schemas.openxmlformats.org/officeDocument/2006/relationships/image" Target="../media/image-1-270.png"/><Relationship Id="rId271" Type="http://schemas.openxmlformats.org/officeDocument/2006/relationships/image" Target="../media/image-1-271.png"/><Relationship Id="rId272" Type="http://schemas.openxmlformats.org/officeDocument/2006/relationships/image" Target="../media/image-1-272.png"/><Relationship Id="rId273" Type="http://schemas.openxmlformats.org/officeDocument/2006/relationships/image" Target="../media/image-1-273.png"/><Relationship Id="rId274" Type="http://schemas.openxmlformats.org/officeDocument/2006/relationships/image" Target="../media/image-1-274.png"/><Relationship Id="rId275" Type="http://schemas.openxmlformats.org/officeDocument/2006/relationships/image" Target="../media/image-1-275.png"/><Relationship Id="rId276" Type="http://schemas.openxmlformats.org/officeDocument/2006/relationships/image" Target="../media/image-1-276.png"/><Relationship Id="rId277" Type="http://schemas.openxmlformats.org/officeDocument/2006/relationships/image" Target="../media/image-1-277.png"/><Relationship Id="rId278" Type="http://schemas.openxmlformats.org/officeDocument/2006/relationships/image" Target="../media/image-1-278.png"/><Relationship Id="rId279" Type="http://schemas.openxmlformats.org/officeDocument/2006/relationships/image" Target="../media/image-1-279.png"/><Relationship Id="rId280" Type="http://schemas.openxmlformats.org/officeDocument/2006/relationships/image" Target="../media/image-1-280.png"/><Relationship Id="rId281" Type="http://schemas.openxmlformats.org/officeDocument/2006/relationships/image" Target="../media/image-1-281.png"/><Relationship Id="rId282" Type="http://schemas.openxmlformats.org/officeDocument/2006/relationships/image" Target="../media/image-1-282.png"/><Relationship Id="rId283" Type="http://schemas.openxmlformats.org/officeDocument/2006/relationships/image" Target="../media/image-1-283.png"/><Relationship Id="rId284" Type="http://schemas.openxmlformats.org/officeDocument/2006/relationships/image" Target="../media/image-1-284.png"/><Relationship Id="rId285" Type="http://schemas.openxmlformats.org/officeDocument/2006/relationships/image" Target="../media/image-1-285.png"/><Relationship Id="rId286" Type="http://schemas.openxmlformats.org/officeDocument/2006/relationships/image" Target="../media/image-1-286.png"/><Relationship Id="rId287" Type="http://schemas.openxmlformats.org/officeDocument/2006/relationships/image" Target="../media/image-1-287.png"/><Relationship Id="rId288" Type="http://schemas.openxmlformats.org/officeDocument/2006/relationships/image" Target="../media/image-1-288.png"/><Relationship Id="rId289" Type="http://schemas.openxmlformats.org/officeDocument/2006/relationships/image" Target="../media/image-1-289.png"/><Relationship Id="rId290" Type="http://schemas.openxmlformats.org/officeDocument/2006/relationships/image" Target="../media/image-1-290.png"/><Relationship Id="rId291" Type="http://schemas.openxmlformats.org/officeDocument/2006/relationships/image" Target="../media/image-1-291.png"/><Relationship Id="rId292" Type="http://schemas.openxmlformats.org/officeDocument/2006/relationships/image" Target="../media/image-1-292.png"/><Relationship Id="rId293" Type="http://schemas.openxmlformats.org/officeDocument/2006/relationships/image" Target="../media/image-1-293.png"/><Relationship Id="rId294" Type="http://schemas.openxmlformats.org/officeDocument/2006/relationships/image" Target="../media/image-1-294.png"/><Relationship Id="rId295" Type="http://schemas.openxmlformats.org/officeDocument/2006/relationships/image" Target="../media/image-1-295.png"/><Relationship Id="rId296" Type="http://schemas.openxmlformats.org/officeDocument/2006/relationships/image" Target="../media/image-1-296.png"/><Relationship Id="rId297" Type="http://schemas.openxmlformats.org/officeDocument/2006/relationships/image" Target="../media/image-1-297.png"/><Relationship Id="rId298" Type="http://schemas.openxmlformats.org/officeDocument/2006/relationships/image" Target="../media/image-1-298.png"/><Relationship Id="rId299" Type="http://schemas.openxmlformats.org/officeDocument/2006/relationships/image" Target="../media/image-1-299.png"/><Relationship Id="rId300" Type="http://schemas.openxmlformats.org/officeDocument/2006/relationships/image" Target="../media/image-1-300.png"/><Relationship Id="rId301" Type="http://schemas.openxmlformats.org/officeDocument/2006/relationships/image" Target="../media/image-1-301.png"/><Relationship Id="rId302" Type="http://schemas.openxmlformats.org/officeDocument/2006/relationships/image" Target="../media/image-1-302.png"/><Relationship Id="rId303" Type="http://schemas.openxmlformats.org/officeDocument/2006/relationships/image" Target="../media/image-1-303.png"/><Relationship Id="rId304" Type="http://schemas.openxmlformats.org/officeDocument/2006/relationships/image" Target="../media/image-1-304.png"/><Relationship Id="rId305" Type="http://schemas.openxmlformats.org/officeDocument/2006/relationships/image" Target="../media/image-1-305.png"/><Relationship Id="rId306" Type="http://schemas.openxmlformats.org/officeDocument/2006/relationships/image" Target="../media/image-1-306.png"/><Relationship Id="rId307" Type="http://schemas.openxmlformats.org/officeDocument/2006/relationships/image" Target="../media/image-1-307.png"/><Relationship Id="rId308" Type="http://schemas.openxmlformats.org/officeDocument/2006/relationships/image" Target="../media/image-1-308.png"/><Relationship Id="rId309" Type="http://schemas.openxmlformats.org/officeDocument/2006/relationships/slideLayout" Target="../slideLayouts/slideLayout1.xml"/><Relationship Id="rId310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slideLayout" Target="../slideLayouts/slideLayout1.xml"/><Relationship Id="rId22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slideLayout" Target="../slideLayouts/slideLayout1.xml"/><Relationship Id="rId7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slideLayout" Target="../slideLayouts/slideLayout1.xml"/><Relationship Id="rId4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11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CNP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6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7" y="2311729"/>
            <a:ext cx="402907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2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279997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87" y="2469040"/>
            <a:ext cx="214208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87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6980636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4" y="2469040"/>
            <a:ext cx="214208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2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8527479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5" y="2469040"/>
            <a:ext cx="214208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37" y="2311757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841103" y="2435582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1" y="2472398"/>
            <a:ext cx="214208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1" y="2472398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67" y="2311729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1456994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4" y="2469040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68" y="2311729"/>
            <a:ext cx="1509601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2903259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5" y="2469040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68" y="2311729"/>
            <a:ext cx="1509601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4470919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2469040"/>
            <a:ext cx="214208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68" y="2311729"/>
            <a:ext cx="1509810" cy="535521"/>
          </a:xfrm>
          <a:prstGeom prst="rect">
            <a:avLst/>
          </a:prstGeom>
        </p:spPr>
      </p:pic>
      <p:sp>
        <p:nvSpPr>
          <p:cNvPr id="33" name="Text 11"/>
          <p:cNvSpPr/>
          <p:nvPr/>
        </p:nvSpPr>
        <p:spPr>
          <a:xfrm>
            <a:off x="15913577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4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1" y="2469040"/>
            <a:ext cx="214208" cy="214210"/>
          </a:xfrm>
          <a:prstGeom prst="rect">
            <a:avLst/>
          </a:prstGeom>
        </p:spPr>
      </p:pic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39" y="2954452"/>
            <a:ext cx="16145924" cy="5629652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2967837"/>
            <a:ext cx="16119145" cy="542218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2967837"/>
            <a:ext cx="3943324" cy="542218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245057" y="312849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58" y="2967837"/>
            <a:ext cx="1524142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08" y="3101187"/>
            <a:ext cx="1027949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45" y="3154756"/>
            <a:ext cx="160656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5543177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58" y="2967837"/>
            <a:ext cx="1524142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08" y="3101187"/>
            <a:ext cx="1027949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45" y="3154756"/>
            <a:ext cx="160656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7067177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58" y="2967837"/>
            <a:ext cx="1524142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08" y="3101187"/>
            <a:ext cx="1027949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45" y="3154756"/>
            <a:ext cx="160656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8591177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58" y="2967837"/>
            <a:ext cx="1524142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47411" y="3101187"/>
            <a:ext cx="1027949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927745" y="3154756"/>
            <a:ext cx="160656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0115177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0" y="2967837"/>
            <a:ext cx="1524142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369490" y="3101187"/>
            <a:ext cx="1027949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449824" y="3154756"/>
            <a:ext cx="160656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1637256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79" y="2967837"/>
            <a:ext cx="1524142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29" y="3101187"/>
            <a:ext cx="1027949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64" y="3154756"/>
            <a:ext cx="160656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3161395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19" y="2967837"/>
            <a:ext cx="1524142" cy="542218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417769" y="3101187"/>
            <a:ext cx="1027949" cy="26776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498103" y="3154756"/>
            <a:ext cx="160656" cy="160660"/>
          </a:xfrm>
          <a:prstGeom prst="rect">
            <a:avLst/>
          </a:prstGeom>
        </p:spPr>
      </p:pic>
      <p:sp>
        <p:nvSpPr>
          <p:cNvPr id="66" name="Text 19"/>
          <p:cNvSpPr/>
          <p:nvPr/>
        </p:nvSpPr>
        <p:spPr>
          <a:xfrm>
            <a:off x="14685534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58" y="2967837"/>
            <a:ext cx="1509314" cy="542218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941908" y="3101187"/>
            <a:ext cx="1027949" cy="26776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6022243" y="3154756"/>
            <a:ext cx="160656" cy="160660"/>
          </a:xfrm>
          <a:prstGeom prst="rect">
            <a:avLst/>
          </a:prstGeom>
        </p:spPr>
      </p:pic>
      <p:sp>
        <p:nvSpPr>
          <p:cNvPr id="70" name="Text 20"/>
          <p:cNvSpPr/>
          <p:nvPr/>
        </p:nvSpPr>
        <p:spPr>
          <a:xfrm>
            <a:off x="16209673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3510056"/>
            <a:ext cx="16119145" cy="508778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27" y="3510056"/>
            <a:ext cx="3943326" cy="508778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1245048" y="3630550"/>
            <a:ext cx="4100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Void</a:t>
            </a:r>
            <a:endParaRPr lang="en-US" sz="1476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58" y="3510056"/>
            <a:ext cx="1524142" cy="508778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08" y="3633881"/>
            <a:ext cx="1027949" cy="267798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45" y="3687449"/>
            <a:ext cx="160656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554317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58" y="3510056"/>
            <a:ext cx="1524142" cy="508778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799408" y="3633881"/>
            <a:ext cx="1027949" cy="267798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879745" y="3687449"/>
            <a:ext cx="160656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706717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58" y="3510056"/>
            <a:ext cx="1524142" cy="508778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08" y="3633881"/>
            <a:ext cx="1027949" cy="267798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45" y="3687449"/>
            <a:ext cx="160656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859117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58" y="3510056"/>
            <a:ext cx="1524142" cy="508778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847411" y="3633881"/>
            <a:ext cx="1027949" cy="267798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927745" y="3687449"/>
            <a:ext cx="160656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0115177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40" y="3510056"/>
            <a:ext cx="1524142" cy="508778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90" y="3633881"/>
            <a:ext cx="1027949" cy="267798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4" y="3687449"/>
            <a:ext cx="160656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1637256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79" y="3510056"/>
            <a:ext cx="1524142" cy="508778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893629" y="3633881"/>
            <a:ext cx="1027949" cy="267798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973964" y="3687449"/>
            <a:ext cx="160656" cy="160660"/>
          </a:xfrm>
          <a:prstGeom prst="rect">
            <a:avLst/>
          </a:prstGeom>
        </p:spPr>
      </p:pic>
      <p:sp>
        <p:nvSpPr>
          <p:cNvPr id="97" name="Text 27"/>
          <p:cNvSpPr/>
          <p:nvPr/>
        </p:nvSpPr>
        <p:spPr>
          <a:xfrm>
            <a:off x="13161395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19" y="3510056"/>
            <a:ext cx="1524142" cy="508778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417769" y="3633881"/>
            <a:ext cx="1027949" cy="267798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498103" y="3687449"/>
            <a:ext cx="160656" cy="160660"/>
          </a:xfrm>
          <a:prstGeom prst="rect">
            <a:avLst/>
          </a:prstGeom>
        </p:spPr>
      </p:pic>
      <p:sp>
        <p:nvSpPr>
          <p:cNvPr id="101" name="Text 28"/>
          <p:cNvSpPr/>
          <p:nvPr/>
        </p:nvSpPr>
        <p:spPr>
          <a:xfrm>
            <a:off x="14685534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58" y="3510056"/>
            <a:ext cx="1509314" cy="508778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941908" y="3633881"/>
            <a:ext cx="1027949" cy="267798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6022243" y="3687449"/>
            <a:ext cx="160656" cy="160660"/>
          </a:xfrm>
          <a:prstGeom prst="rect">
            <a:avLst/>
          </a:prstGeom>
        </p:spPr>
      </p:pic>
      <p:sp>
        <p:nvSpPr>
          <p:cNvPr id="105" name="Text 29"/>
          <p:cNvSpPr/>
          <p:nvPr/>
        </p:nvSpPr>
        <p:spPr>
          <a:xfrm>
            <a:off x="16209673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27" y="4018797"/>
            <a:ext cx="16119145" cy="508744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27" y="4018815"/>
            <a:ext cx="3943324" cy="508744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245048" y="4139319"/>
            <a:ext cx="17102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Total Refund (D+1)</a:t>
            </a:r>
            <a:endParaRPr lang="en-US" sz="1476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58" y="4018797"/>
            <a:ext cx="1524142" cy="508753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5275408" y="4142622"/>
            <a:ext cx="1027949" cy="26777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5355745" y="4196200"/>
            <a:ext cx="160656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554317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551758" y="4018797"/>
            <a:ext cx="1524142" cy="508753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99408" y="4142622"/>
            <a:ext cx="1027949" cy="26777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879745" y="4196200"/>
            <a:ext cx="160656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706717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075758" y="4018797"/>
            <a:ext cx="1524142" cy="508753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323408" y="4142622"/>
            <a:ext cx="1027949" cy="26777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8403745" y="4196200"/>
            <a:ext cx="160656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859117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599758" y="4018797"/>
            <a:ext cx="1524142" cy="508753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847411" y="4142622"/>
            <a:ext cx="1027949" cy="26777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9927745" y="4196200"/>
            <a:ext cx="160656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0115177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121840" y="4018797"/>
            <a:ext cx="1524142" cy="508753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369490" y="4142622"/>
            <a:ext cx="1027949" cy="267770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1449824" y="4196200"/>
            <a:ext cx="160656" cy="160660"/>
          </a:xfrm>
          <a:prstGeom prst="rect">
            <a:avLst/>
          </a:prstGeom>
        </p:spPr>
      </p:pic>
      <p:sp>
        <p:nvSpPr>
          <p:cNvPr id="128" name="Text 35"/>
          <p:cNvSpPr/>
          <p:nvPr/>
        </p:nvSpPr>
        <p:spPr>
          <a:xfrm>
            <a:off x="11637256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645979" y="4018797"/>
            <a:ext cx="1524142" cy="508753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93629" y="4142622"/>
            <a:ext cx="1027949" cy="267770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2973964" y="4196200"/>
            <a:ext cx="160656" cy="160660"/>
          </a:xfrm>
          <a:prstGeom prst="rect">
            <a:avLst/>
          </a:prstGeom>
        </p:spPr>
      </p:pic>
      <p:sp>
        <p:nvSpPr>
          <p:cNvPr id="132" name="Text 36"/>
          <p:cNvSpPr/>
          <p:nvPr/>
        </p:nvSpPr>
        <p:spPr>
          <a:xfrm>
            <a:off x="13161395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4170119" y="4018797"/>
            <a:ext cx="1524142" cy="508753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4417769" y="4142622"/>
            <a:ext cx="1027949" cy="267770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4498103" y="4196200"/>
            <a:ext cx="160656" cy="160660"/>
          </a:xfrm>
          <a:prstGeom prst="rect">
            <a:avLst/>
          </a:prstGeom>
        </p:spPr>
      </p:pic>
      <p:sp>
        <p:nvSpPr>
          <p:cNvPr id="136" name="Text 37"/>
          <p:cNvSpPr/>
          <p:nvPr/>
        </p:nvSpPr>
        <p:spPr>
          <a:xfrm>
            <a:off x="14685534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5694258" y="4018797"/>
            <a:ext cx="1509314" cy="508753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941908" y="4142622"/>
            <a:ext cx="1027949" cy="267770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6022243" y="4196200"/>
            <a:ext cx="160656" cy="160660"/>
          </a:xfrm>
          <a:prstGeom prst="rect">
            <a:avLst/>
          </a:prstGeom>
        </p:spPr>
      </p:pic>
      <p:sp>
        <p:nvSpPr>
          <p:cNvPr id="140" name="Text 38"/>
          <p:cNvSpPr/>
          <p:nvPr/>
        </p:nvSpPr>
        <p:spPr>
          <a:xfrm>
            <a:off x="16209673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4427" y="4527547"/>
            <a:ext cx="16119145" cy="508744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084427" y="4527528"/>
            <a:ext cx="3943324" cy="508744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245048" y="4648005"/>
            <a:ext cx="18602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Refund (D+1)</a:t>
            </a:r>
            <a:endParaRPr lang="en-US" sz="1476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5027758" y="4527538"/>
            <a:ext cx="1524142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5275408" y="4651363"/>
            <a:ext cx="1027949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355745" y="4704931"/>
            <a:ext cx="160656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5543177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51758" y="4527538"/>
            <a:ext cx="1524142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799408" y="4651363"/>
            <a:ext cx="1027949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879745" y="4704931"/>
            <a:ext cx="160656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7067177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58" y="4527538"/>
            <a:ext cx="1524142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323408" y="4651363"/>
            <a:ext cx="1027949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403745" y="4704931"/>
            <a:ext cx="160656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8591177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9758" y="4527538"/>
            <a:ext cx="1524142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847411" y="4651363"/>
            <a:ext cx="1027949" cy="267760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927745" y="4704931"/>
            <a:ext cx="160656" cy="160660"/>
          </a:xfrm>
          <a:prstGeom prst="rect">
            <a:avLst/>
          </a:prstGeom>
        </p:spPr>
      </p:pic>
      <p:sp>
        <p:nvSpPr>
          <p:cNvPr id="159" name="Text 43"/>
          <p:cNvSpPr/>
          <p:nvPr/>
        </p:nvSpPr>
        <p:spPr>
          <a:xfrm>
            <a:off x="10115177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40" y="4527538"/>
            <a:ext cx="1524142" cy="508744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369490" y="4651363"/>
            <a:ext cx="1027949" cy="267760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449824" y="4704931"/>
            <a:ext cx="160656" cy="160660"/>
          </a:xfrm>
          <a:prstGeom prst="rect">
            <a:avLst/>
          </a:prstGeom>
        </p:spPr>
      </p:pic>
      <p:sp>
        <p:nvSpPr>
          <p:cNvPr id="163" name="Text 44"/>
          <p:cNvSpPr/>
          <p:nvPr/>
        </p:nvSpPr>
        <p:spPr>
          <a:xfrm>
            <a:off x="11637256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5979" y="4527538"/>
            <a:ext cx="1524142" cy="508744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893629" y="4651363"/>
            <a:ext cx="1027949" cy="267760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973964" y="4704931"/>
            <a:ext cx="160656" cy="160660"/>
          </a:xfrm>
          <a:prstGeom prst="rect">
            <a:avLst/>
          </a:prstGeom>
        </p:spPr>
      </p:pic>
      <p:sp>
        <p:nvSpPr>
          <p:cNvPr id="167" name="Text 45"/>
          <p:cNvSpPr/>
          <p:nvPr/>
        </p:nvSpPr>
        <p:spPr>
          <a:xfrm>
            <a:off x="13161395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19" y="4527538"/>
            <a:ext cx="1524142" cy="508744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417769" y="4651363"/>
            <a:ext cx="1027949" cy="267760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498103" y="4704931"/>
            <a:ext cx="160656" cy="160660"/>
          </a:xfrm>
          <a:prstGeom prst="rect">
            <a:avLst/>
          </a:prstGeom>
        </p:spPr>
      </p:pic>
      <p:sp>
        <p:nvSpPr>
          <p:cNvPr id="171" name="Text 46"/>
          <p:cNvSpPr/>
          <p:nvPr/>
        </p:nvSpPr>
        <p:spPr>
          <a:xfrm>
            <a:off x="14685534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58" y="4527538"/>
            <a:ext cx="1509314" cy="508744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941908" y="4651363"/>
            <a:ext cx="1027949" cy="267760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6022243" y="4704931"/>
            <a:ext cx="160656" cy="160660"/>
          </a:xfrm>
          <a:prstGeom prst="rect">
            <a:avLst/>
          </a:prstGeom>
        </p:spPr>
      </p:pic>
      <p:sp>
        <p:nvSpPr>
          <p:cNvPr id="175" name="Text 47"/>
          <p:cNvSpPr/>
          <p:nvPr/>
        </p:nvSpPr>
        <p:spPr>
          <a:xfrm>
            <a:off x="16209673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27" y="5036288"/>
            <a:ext cx="16119145" cy="508778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084427" y="5036288"/>
            <a:ext cx="3943326" cy="508778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245048" y="5156783"/>
            <a:ext cx="20202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Total Cancelation (D0)</a:t>
            </a:r>
            <a:endParaRPr lang="en-US" sz="1476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5027758" y="5036288"/>
            <a:ext cx="1524142" cy="508778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5275408" y="5160113"/>
            <a:ext cx="1027949" cy="267788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355745" y="5213682"/>
            <a:ext cx="160656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5543177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551758" y="5036288"/>
            <a:ext cx="1524142" cy="508778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6799408" y="5160113"/>
            <a:ext cx="1027949" cy="267788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6879745" y="5213682"/>
            <a:ext cx="160656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7067177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075758" y="5036288"/>
            <a:ext cx="1524142" cy="508778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8323408" y="5160113"/>
            <a:ext cx="1027949" cy="267788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8403745" y="5213682"/>
            <a:ext cx="160656" cy="160660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8591177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9599758" y="5036288"/>
            <a:ext cx="1524142" cy="508778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9847411" y="5160113"/>
            <a:ext cx="1027949" cy="267788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927745" y="5213682"/>
            <a:ext cx="160656" cy="160660"/>
          </a:xfrm>
          <a:prstGeom prst="rect">
            <a:avLst/>
          </a:prstGeom>
        </p:spPr>
      </p:pic>
      <p:sp>
        <p:nvSpPr>
          <p:cNvPr id="194" name="Text 52"/>
          <p:cNvSpPr/>
          <p:nvPr/>
        </p:nvSpPr>
        <p:spPr>
          <a:xfrm>
            <a:off x="10115177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1121840" y="5036288"/>
            <a:ext cx="1524142" cy="508778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369490" y="5160113"/>
            <a:ext cx="1027949" cy="267788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449824" y="5213682"/>
            <a:ext cx="160656" cy="160660"/>
          </a:xfrm>
          <a:prstGeom prst="rect">
            <a:avLst/>
          </a:prstGeom>
        </p:spPr>
      </p:pic>
      <p:sp>
        <p:nvSpPr>
          <p:cNvPr id="198" name="Text 53"/>
          <p:cNvSpPr/>
          <p:nvPr/>
        </p:nvSpPr>
        <p:spPr>
          <a:xfrm>
            <a:off x="11637256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645979" y="5036288"/>
            <a:ext cx="1524142" cy="508778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893629" y="5160113"/>
            <a:ext cx="1027949" cy="267788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2973964" y="5213682"/>
            <a:ext cx="160656" cy="160660"/>
          </a:xfrm>
          <a:prstGeom prst="rect">
            <a:avLst/>
          </a:prstGeom>
        </p:spPr>
      </p:pic>
      <p:sp>
        <p:nvSpPr>
          <p:cNvPr id="202" name="Text 54"/>
          <p:cNvSpPr/>
          <p:nvPr/>
        </p:nvSpPr>
        <p:spPr>
          <a:xfrm>
            <a:off x="13161395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170119" y="5036288"/>
            <a:ext cx="1524142" cy="508778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4417769" y="5160113"/>
            <a:ext cx="1027949" cy="267788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4498103" y="5213682"/>
            <a:ext cx="160656" cy="160660"/>
          </a:xfrm>
          <a:prstGeom prst="rect">
            <a:avLst/>
          </a:prstGeom>
        </p:spPr>
      </p:pic>
      <p:sp>
        <p:nvSpPr>
          <p:cNvPr id="206" name="Text 55"/>
          <p:cNvSpPr/>
          <p:nvPr/>
        </p:nvSpPr>
        <p:spPr>
          <a:xfrm>
            <a:off x="14685534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5694258" y="5036288"/>
            <a:ext cx="1509314" cy="508778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5941908" y="5160113"/>
            <a:ext cx="1027949" cy="267788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6022243" y="5213682"/>
            <a:ext cx="160656" cy="160660"/>
          </a:xfrm>
          <a:prstGeom prst="rect">
            <a:avLst/>
          </a:prstGeom>
        </p:spPr>
      </p:pic>
      <p:sp>
        <p:nvSpPr>
          <p:cNvPr id="210" name="Text 56"/>
          <p:cNvSpPr/>
          <p:nvPr/>
        </p:nvSpPr>
        <p:spPr>
          <a:xfrm>
            <a:off x="16209673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084427" y="5545029"/>
            <a:ext cx="16119145" cy="508744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084427" y="5545048"/>
            <a:ext cx="3943324" cy="508744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245048" y="5665552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Cancelation (D0)</a:t>
            </a:r>
            <a:endParaRPr lang="en-US" sz="1476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5027758" y="5545038"/>
            <a:ext cx="1524142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5170633" y="5668863"/>
            <a:ext cx="1233790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250946" y="5722432"/>
            <a:ext cx="160656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5438377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51758" y="5545038"/>
            <a:ext cx="1524142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694633" y="5668863"/>
            <a:ext cx="1233790" cy="267760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774946" y="5722432"/>
            <a:ext cx="160656" cy="160660"/>
          </a:xfrm>
          <a:prstGeom prst="rect">
            <a:avLst/>
          </a:prstGeom>
        </p:spPr>
      </p:pic>
      <p:sp>
        <p:nvSpPr>
          <p:cNvPr id="221" name="Text 59"/>
          <p:cNvSpPr/>
          <p:nvPr/>
        </p:nvSpPr>
        <p:spPr>
          <a:xfrm>
            <a:off x="6962377" y="568226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075758" y="5545038"/>
            <a:ext cx="1524142" cy="508744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323408" y="5668863"/>
            <a:ext cx="1027949" cy="267760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403745" y="5722432"/>
            <a:ext cx="160656" cy="160660"/>
          </a:xfrm>
          <a:prstGeom prst="rect">
            <a:avLst/>
          </a:prstGeom>
        </p:spPr>
      </p:pic>
      <p:sp>
        <p:nvSpPr>
          <p:cNvPr id="225" name="Text 60"/>
          <p:cNvSpPr/>
          <p:nvPr/>
        </p:nvSpPr>
        <p:spPr>
          <a:xfrm>
            <a:off x="8591177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599758" y="5545038"/>
            <a:ext cx="1524142" cy="508744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847411" y="5668863"/>
            <a:ext cx="1027949" cy="267760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927745" y="5722432"/>
            <a:ext cx="160656" cy="160660"/>
          </a:xfrm>
          <a:prstGeom prst="rect">
            <a:avLst/>
          </a:prstGeom>
        </p:spPr>
      </p:pic>
      <p:sp>
        <p:nvSpPr>
          <p:cNvPr id="229" name="Text 61"/>
          <p:cNvSpPr/>
          <p:nvPr/>
        </p:nvSpPr>
        <p:spPr>
          <a:xfrm>
            <a:off x="10115177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40" y="5545038"/>
            <a:ext cx="1524142" cy="508744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17090" y="5668863"/>
            <a:ext cx="1333572" cy="267760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97420" y="5722432"/>
            <a:ext cx="160656" cy="160660"/>
          </a:xfrm>
          <a:prstGeom prst="rect">
            <a:avLst/>
          </a:prstGeom>
        </p:spPr>
      </p:pic>
      <p:sp>
        <p:nvSpPr>
          <p:cNvPr id="233" name="Text 62"/>
          <p:cNvSpPr/>
          <p:nvPr/>
        </p:nvSpPr>
        <p:spPr>
          <a:xfrm>
            <a:off x="11484851" y="568226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5979" y="5545038"/>
            <a:ext cx="1524142" cy="508744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93629" y="5668863"/>
            <a:ext cx="1027949" cy="267760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973964" y="5722432"/>
            <a:ext cx="160656" cy="160660"/>
          </a:xfrm>
          <a:prstGeom prst="rect">
            <a:avLst/>
          </a:prstGeom>
        </p:spPr>
      </p:pic>
      <p:sp>
        <p:nvSpPr>
          <p:cNvPr id="237" name="Text 63"/>
          <p:cNvSpPr/>
          <p:nvPr/>
        </p:nvSpPr>
        <p:spPr>
          <a:xfrm>
            <a:off x="13161395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19" y="5545038"/>
            <a:ext cx="1524142" cy="508744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417769" y="5668863"/>
            <a:ext cx="1027949" cy="267760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498103" y="5722432"/>
            <a:ext cx="160656" cy="160660"/>
          </a:xfrm>
          <a:prstGeom prst="rect">
            <a:avLst/>
          </a:prstGeom>
        </p:spPr>
      </p:pic>
      <p:sp>
        <p:nvSpPr>
          <p:cNvPr id="241" name="Text 64"/>
          <p:cNvSpPr/>
          <p:nvPr/>
        </p:nvSpPr>
        <p:spPr>
          <a:xfrm>
            <a:off x="14685534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58" y="5545038"/>
            <a:ext cx="1509314" cy="508744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941908" y="5668863"/>
            <a:ext cx="1027949" cy="267760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6022243" y="5722432"/>
            <a:ext cx="160656" cy="160660"/>
          </a:xfrm>
          <a:prstGeom prst="rect">
            <a:avLst/>
          </a:prstGeom>
        </p:spPr>
      </p:pic>
      <p:sp>
        <p:nvSpPr>
          <p:cNvPr id="245" name="Text 65"/>
          <p:cNvSpPr/>
          <p:nvPr/>
        </p:nvSpPr>
        <p:spPr>
          <a:xfrm>
            <a:off x="16209673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084427" y="6053770"/>
            <a:ext cx="16119145" cy="508744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27" y="6053751"/>
            <a:ext cx="3943324" cy="508744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245048" y="6174228"/>
            <a:ext cx="28803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Propietary Token and Vault</a:t>
            </a:r>
            <a:endParaRPr lang="en-US" sz="1476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027758" y="6053751"/>
            <a:ext cx="1524142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5275408" y="6177576"/>
            <a:ext cx="1027949" cy="267760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5355745" y="6231145"/>
            <a:ext cx="160656" cy="160660"/>
          </a:xfrm>
          <a:prstGeom prst="rect">
            <a:avLst/>
          </a:prstGeom>
        </p:spPr>
      </p:pic>
      <p:sp>
        <p:nvSpPr>
          <p:cNvPr id="252" name="Text 67"/>
          <p:cNvSpPr/>
          <p:nvPr/>
        </p:nvSpPr>
        <p:spPr>
          <a:xfrm>
            <a:off x="554317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551758" y="6053751"/>
            <a:ext cx="1524142" cy="508744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99408" y="6177576"/>
            <a:ext cx="1027949" cy="267760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6879745" y="6231145"/>
            <a:ext cx="160656" cy="160660"/>
          </a:xfrm>
          <a:prstGeom prst="rect">
            <a:avLst/>
          </a:prstGeom>
        </p:spPr>
      </p:pic>
      <p:sp>
        <p:nvSpPr>
          <p:cNvPr id="256" name="Text 68"/>
          <p:cNvSpPr/>
          <p:nvPr/>
        </p:nvSpPr>
        <p:spPr>
          <a:xfrm>
            <a:off x="706717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075758" y="6053751"/>
            <a:ext cx="1524142" cy="508744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323408" y="6177576"/>
            <a:ext cx="1027949" cy="267760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403745" y="6231145"/>
            <a:ext cx="160656" cy="160660"/>
          </a:xfrm>
          <a:prstGeom prst="rect">
            <a:avLst/>
          </a:prstGeom>
        </p:spPr>
      </p:pic>
      <p:sp>
        <p:nvSpPr>
          <p:cNvPr id="260" name="Text 69"/>
          <p:cNvSpPr/>
          <p:nvPr/>
        </p:nvSpPr>
        <p:spPr>
          <a:xfrm>
            <a:off x="859117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599758" y="6053751"/>
            <a:ext cx="1524142" cy="508744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847411" y="6177576"/>
            <a:ext cx="1027949" cy="267760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927745" y="6231145"/>
            <a:ext cx="160656" cy="160660"/>
          </a:xfrm>
          <a:prstGeom prst="rect">
            <a:avLst/>
          </a:prstGeom>
        </p:spPr>
      </p:pic>
      <p:sp>
        <p:nvSpPr>
          <p:cNvPr id="264" name="Text 70"/>
          <p:cNvSpPr/>
          <p:nvPr/>
        </p:nvSpPr>
        <p:spPr>
          <a:xfrm>
            <a:off x="10115177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121840" y="6053751"/>
            <a:ext cx="1524142" cy="508744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69490" y="6177576"/>
            <a:ext cx="1027949" cy="267760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1449824" y="6231145"/>
            <a:ext cx="160656" cy="160660"/>
          </a:xfrm>
          <a:prstGeom prst="rect">
            <a:avLst/>
          </a:prstGeom>
        </p:spPr>
      </p:pic>
      <p:sp>
        <p:nvSpPr>
          <p:cNvPr id="268" name="Text 71"/>
          <p:cNvSpPr/>
          <p:nvPr/>
        </p:nvSpPr>
        <p:spPr>
          <a:xfrm>
            <a:off x="11637256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645979" y="6053751"/>
            <a:ext cx="1524142" cy="508744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93629" y="6177576"/>
            <a:ext cx="1027949" cy="267760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2973964" y="6231145"/>
            <a:ext cx="160656" cy="160660"/>
          </a:xfrm>
          <a:prstGeom prst="rect">
            <a:avLst/>
          </a:prstGeom>
        </p:spPr>
      </p:pic>
      <p:sp>
        <p:nvSpPr>
          <p:cNvPr id="272" name="Text 72"/>
          <p:cNvSpPr/>
          <p:nvPr/>
        </p:nvSpPr>
        <p:spPr>
          <a:xfrm>
            <a:off x="13161395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170119" y="6053751"/>
            <a:ext cx="1524142" cy="508744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417769" y="6177576"/>
            <a:ext cx="1027949" cy="267760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4498103" y="6231145"/>
            <a:ext cx="160656" cy="160660"/>
          </a:xfrm>
          <a:prstGeom prst="rect">
            <a:avLst/>
          </a:prstGeom>
        </p:spPr>
      </p:pic>
      <p:sp>
        <p:nvSpPr>
          <p:cNvPr id="276" name="Text 73"/>
          <p:cNvSpPr/>
          <p:nvPr/>
        </p:nvSpPr>
        <p:spPr>
          <a:xfrm>
            <a:off x="14685534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694258" y="6053751"/>
            <a:ext cx="1509314" cy="508744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941908" y="6177576"/>
            <a:ext cx="1027949" cy="267760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6022243" y="6231145"/>
            <a:ext cx="160656" cy="160660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6209673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27" y="6562520"/>
            <a:ext cx="16119145" cy="508744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084427" y="6562520"/>
            <a:ext cx="3943324" cy="508744"/>
          </a:xfrm>
          <a:prstGeom prst="rect">
            <a:avLst/>
          </a:prstGeom>
        </p:spPr>
      </p:pic>
      <p:sp>
        <p:nvSpPr>
          <p:cNvPr id="283" name="Text 75"/>
          <p:cNvSpPr/>
          <p:nvPr/>
        </p:nvSpPr>
        <p:spPr>
          <a:xfrm>
            <a:off x="1245048" y="6683006"/>
            <a:ext cx="17102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Recurrency Engine</a:t>
            </a:r>
            <a:endParaRPr lang="en-US" sz="1476" dirty="0"/>
          </a:p>
        </p:txBody>
      </p:sp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5027758" y="6562520"/>
            <a:ext cx="1524142" cy="50875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5275408" y="6686345"/>
            <a:ext cx="1027949" cy="267760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5355745" y="6739914"/>
            <a:ext cx="160656" cy="160660"/>
          </a:xfrm>
          <a:prstGeom prst="rect">
            <a:avLst/>
          </a:prstGeom>
        </p:spPr>
      </p:pic>
      <p:sp>
        <p:nvSpPr>
          <p:cNvPr id="287" name="Text 76"/>
          <p:cNvSpPr/>
          <p:nvPr/>
        </p:nvSpPr>
        <p:spPr>
          <a:xfrm>
            <a:off x="554317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6551758" y="6562520"/>
            <a:ext cx="1524142" cy="50875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799408" y="6686345"/>
            <a:ext cx="1027949" cy="267760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879745" y="6739914"/>
            <a:ext cx="160656" cy="160660"/>
          </a:xfrm>
          <a:prstGeom prst="rect">
            <a:avLst/>
          </a:prstGeom>
        </p:spPr>
      </p:pic>
      <p:sp>
        <p:nvSpPr>
          <p:cNvPr id="291" name="Text 77"/>
          <p:cNvSpPr/>
          <p:nvPr/>
        </p:nvSpPr>
        <p:spPr>
          <a:xfrm>
            <a:off x="706717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8075758" y="6562520"/>
            <a:ext cx="1524142" cy="50875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323408" y="6686345"/>
            <a:ext cx="1027949" cy="267760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403745" y="6739914"/>
            <a:ext cx="160656" cy="160660"/>
          </a:xfrm>
          <a:prstGeom prst="rect">
            <a:avLst/>
          </a:prstGeom>
        </p:spPr>
      </p:pic>
      <p:sp>
        <p:nvSpPr>
          <p:cNvPr id="295" name="Text 78"/>
          <p:cNvSpPr/>
          <p:nvPr/>
        </p:nvSpPr>
        <p:spPr>
          <a:xfrm>
            <a:off x="859117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599758" y="6562520"/>
            <a:ext cx="1524142" cy="50875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847411" y="6686345"/>
            <a:ext cx="1027949" cy="267760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927745" y="6739914"/>
            <a:ext cx="160656" cy="160660"/>
          </a:xfrm>
          <a:prstGeom prst="rect">
            <a:avLst/>
          </a:prstGeom>
        </p:spPr>
      </p:pic>
      <p:sp>
        <p:nvSpPr>
          <p:cNvPr id="299" name="Text 79"/>
          <p:cNvSpPr/>
          <p:nvPr/>
        </p:nvSpPr>
        <p:spPr>
          <a:xfrm>
            <a:off x="10115177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1121840" y="6562520"/>
            <a:ext cx="1524142" cy="50875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369490" y="6686345"/>
            <a:ext cx="1027949" cy="267760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449824" y="6739914"/>
            <a:ext cx="160656" cy="160660"/>
          </a:xfrm>
          <a:prstGeom prst="rect">
            <a:avLst/>
          </a:prstGeom>
        </p:spPr>
      </p:pic>
      <p:sp>
        <p:nvSpPr>
          <p:cNvPr id="303" name="Text 80"/>
          <p:cNvSpPr/>
          <p:nvPr/>
        </p:nvSpPr>
        <p:spPr>
          <a:xfrm>
            <a:off x="11637256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2645979" y="6562520"/>
            <a:ext cx="1524142" cy="50875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893629" y="6686345"/>
            <a:ext cx="1027949" cy="267760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973964" y="6739914"/>
            <a:ext cx="160656" cy="160660"/>
          </a:xfrm>
          <a:prstGeom prst="rect">
            <a:avLst/>
          </a:prstGeom>
        </p:spPr>
      </p:pic>
      <p:sp>
        <p:nvSpPr>
          <p:cNvPr id="307" name="Text 81"/>
          <p:cNvSpPr/>
          <p:nvPr/>
        </p:nvSpPr>
        <p:spPr>
          <a:xfrm>
            <a:off x="13161395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4170119" y="6562520"/>
            <a:ext cx="1524142" cy="50875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417769" y="6686345"/>
            <a:ext cx="1027949" cy="267760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498103" y="6739914"/>
            <a:ext cx="160656" cy="160660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4685534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5694258" y="6562520"/>
            <a:ext cx="1509314" cy="508750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941908" y="6686345"/>
            <a:ext cx="1027949" cy="2677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6022243" y="6739914"/>
            <a:ext cx="160656" cy="160660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16209673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27" y="7071261"/>
            <a:ext cx="16119145" cy="508744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27" y="7071280"/>
            <a:ext cx="3943324" cy="508744"/>
          </a:xfrm>
          <a:prstGeom prst="rect">
            <a:avLst/>
          </a:prstGeom>
        </p:spPr>
      </p:pic>
      <p:sp>
        <p:nvSpPr>
          <p:cNvPr id="318" name="Text 84"/>
          <p:cNvSpPr/>
          <p:nvPr/>
        </p:nvSpPr>
        <p:spPr>
          <a:xfrm>
            <a:off x="1245048" y="7191784"/>
            <a:ext cx="29703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Verification Service (0 U$D)</a:t>
            </a:r>
            <a:endParaRPr lang="en-US" sz="1476" dirty="0"/>
          </a:p>
        </p:txBody>
      </p:sp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5027758" y="7071271"/>
            <a:ext cx="1524142" cy="508744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5275408" y="7195096"/>
            <a:ext cx="1027949" cy="267760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5355745" y="7248665"/>
            <a:ext cx="160656" cy="160660"/>
          </a:xfrm>
          <a:prstGeom prst="rect">
            <a:avLst/>
          </a:prstGeom>
        </p:spPr>
      </p:pic>
      <p:sp>
        <p:nvSpPr>
          <p:cNvPr id="322" name="Text 85"/>
          <p:cNvSpPr/>
          <p:nvPr/>
        </p:nvSpPr>
        <p:spPr>
          <a:xfrm>
            <a:off x="554317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551758" y="7071271"/>
            <a:ext cx="1524142" cy="508744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799408" y="7195096"/>
            <a:ext cx="1027949" cy="267760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6879745" y="7248665"/>
            <a:ext cx="160656" cy="160660"/>
          </a:xfrm>
          <a:prstGeom prst="rect">
            <a:avLst/>
          </a:prstGeom>
        </p:spPr>
      </p:pic>
      <p:sp>
        <p:nvSpPr>
          <p:cNvPr id="326" name="Text 86"/>
          <p:cNvSpPr/>
          <p:nvPr/>
        </p:nvSpPr>
        <p:spPr>
          <a:xfrm>
            <a:off x="706717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075758" y="7071271"/>
            <a:ext cx="1524142" cy="508744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323408" y="7195096"/>
            <a:ext cx="1027949" cy="267760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8403745" y="7248665"/>
            <a:ext cx="160656" cy="160660"/>
          </a:xfrm>
          <a:prstGeom prst="rect">
            <a:avLst/>
          </a:prstGeom>
        </p:spPr>
      </p:pic>
      <p:sp>
        <p:nvSpPr>
          <p:cNvPr id="330" name="Text 87"/>
          <p:cNvSpPr/>
          <p:nvPr/>
        </p:nvSpPr>
        <p:spPr>
          <a:xfrm>
            <a:off x="859117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599758" y="7071271"/>
            <a:ext cx="1524142" cy="508744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847411" y="7195096"/>
            <a:ext cx="1027949" cy="267760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9927745" y="7248665"/>
            <a:ext cx="160656" cy="160660"/>
          </a:xfrm>
          <a:prstGeom prst="rect">
            <a:avLst/>
          </a:prstGeom>
        </p:spPr>
      </p:pic>
      <p:sp>
        <p:nvSpPr>
          <p:cNvPr id="334" name="Text 88"/>
          <p:cNvSpPr/>
          <p:nvPr/>
        </p:nvSpPr>
        <p:spPr>
          <a:xfrm>
            <a:off x="10115177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121840" y="7071271"/>
            <a:ext cx="1524142" cy="508744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64715" y="7195096"/>
            <a:ext cx="1233790" cy="267760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1345025" y="7248665"/>
            <a:ext cx="160656" cy="160660"/>
          </a:xfrm>
          <a:prstGeom prst="rect">
            <a:avLst/>
          </a:prstGeom>
        </p:spPr>
      </p:pic>
      <p:sp>
        <p:nvSpPr>
          <p:cNvPr id="338" name="Text 89"/>
          <p:cNvSpPr/>
          <p:nvPr/>
        </p:nvSpPr>
        <p:spPr>
          <a:xfrm>
            <a:off x="11532457" y="72085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645979" y="7071271"/>
            <a:ext cx="1524142" cy="508744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893629" y="7195096"/>
            <a:ext cx="1027949" cy="267760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2973964" y="7248665"/>
            <a:ext cx="160656" cy="160660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3161395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170119" y="7071271"/>
            <a:ext cx="1524142" cy="508744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4417769" y="7195096"/>
            <a:ext cx="1027949" cy="267760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498103" y="7248665"/>
            <a:ext cx="160656" cy="160660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14685534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694258" y="7071271"/>
            <a:ext cx="1509314" cy="508744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5941908" y="7195096"/>
            <a:ext cx="1027949" cy="267760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6022243" y="7248665"/>
            <a:ext cx="160656" cy="160660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16209673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084427" y="7580002"/>
            <a:ext cx="16119145" cy="508744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084427" y="7579984"/>
            <a:ext cx="3943324" cy="508744"/>
          </a:xfrm>
          <a:prstGeom prst="rect">
            <a:avLst/>
          </a:prstGeom>
        </p:spPr>
      </p:pic>
      <p:sp>
        <p:nvSpPr>
          <p:cNvPr id="353" name="Text 93"/>
          <p:cNvSpPr/>
          <p:nvPr/>
        </p:nvSpPr>
        <p:spPr>
          <a:xfrm>
            <a:off x="1245048" y="7700460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5027758" y="7579975"/>
            <a:ext cx="1524142" cy="508753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5275408" y="7703800"/>
            <a:ext cx="1027949" cy="267770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355745" y="7757378"/>
            <a:ext cx="160656" cy="160660"/>
          </a:xfrm>
          <a:prstGeom prst="rect">
            <a:avLst/>
          </a:prstGeom>
        </p:spPr>
      </p:pic>
      <p:sp>
        <p:nvSpPr>
          <p:cNvPr id="357" name="Text 94"/>
          <p:cNvSpPr/>
          <p:nvPr/>
        </p:nvSpPr>
        <p:spPr>
          <a:xfrm>
            <a:off x="5543177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6551758" y="7579975"/>
            <a:ext cx="1524142" cy="508753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6799408" y="7703800"/>
            <a:ext cx="1027949" cy="267770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6879745" y="7757378"/>
            <a:ext cx="160656" cy="160660"/>
          </a:xfrm>
          <a:prstGeom prst="rect">
            <a:avLst/>
          </a:prstGeom>
        </p:spPr>
      </p:pic>
      <p:sp>
        <p:nvSpPr>
          <p:cNvPr id="361" name="Text 95"/>
          <p:cNvSpPr/>
          <p:nvPr/>
        </p:nvSpPr>
        <p:spPr>
          <a:xfrm>
            <a:off x="7067177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8075758" y="7579975"/>
            <a:ext cx="1524142" cy="508753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8323408" y="7703800"/>
            <a:ext cx="1027949" cy="267770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8403745" y="7757378"/>
            <a:ext cx="160656" cy="160660"/>
          </a:xfrm>
          <a:prstGeom prst="rect">
            <a:avLst/>
          </a:prstGeom>
        </p:spPr>
      </p:pic>
      <p:sp>
        <p:nvSpPr>
          <p:cNvPr id="365" name="Text 96"/>
          <p:cNvSpPr/>
          <p:nvPr/>
        </p:nvSpPr>
        <p:spPr>
          <a:xfrm>
            <a:off x="8591177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9599758" y="7579975"/>
            <a:ext cx="1524142" cy="508753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9847411" y="7703800"/>
            <a:ext cx="1027949" cy="267770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9927745" y="7757378"/>
            <a:ext cx="160656" cy="160660"/>
          </a:xfrm>
          <a:prstGeom prst="rect">
            <a:avLst/>
          </a:prstGeom>
        </p:spPr>
      </p:pic>
      <p:sp>
        <p:nvSpPr>
          <p:cNvPr id="369" name="Text 97"/>
          <p:cNvSpPr/>
          <p:nvPr/>
        </p:nvSpPr>
        <p:spPr>
          <a:xfrm>
            <a:off x="10115177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1121840" y="7579975"/>
            <a:ext cx="1524142" cy="508753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1369490" y="7703800"/>
            <a:ext cx="1027949" cy="267770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1449824" y="7757378"/>
            <a:ext cx="160656" cy="160660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1637256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2645979" y="7579975"/>
            <a:ext cx="1524142" cy="508753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2893629" y="7703800"/>
            <a:ext cx="1027949" cy="267770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2973964" y="7757378"/>
            <a:ext cx="160656" cy="160660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13161395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4170119" y="7579975"/>
            <a:ext cx="1524142" cy="508753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14417769" y="7703800"/>
            <a:ext cx="1027949" cy="267770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14498103" y="7757378"/>
            <a:ext cx="160656" cy="160660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14685534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15694258" y="7579975"/>
            <a:ext cx="1509314" cy="508753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15941908" y="7703800"/>
            <a:ext cx="1027949" cy="267770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16022243" y="7757378"/>
            <a:ext cx="160656" cy="160660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16209673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084427" y="8088753"/>
            <a:ext cx="16119145" cy="495351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084427" y="8088753"/>
            <a:ext cx="3943324" cy="495351"/>
          </a:xfrm>
          <a:prstGeom prst="rect">
            <a:avLst/>
          </a:prstGeom>
        </p:spPr>
      </p:pic>
      <p:sp>
        <p:nvSpPr>
          <p:cNvPr id="388" name="Text 102"/>
          <p:cNvSpPr/>
          <p:nvPr/>
        </p:nvSpPr>
        <p:spPr>
          <a:xfrm>
            <a:off x="1245048" y="8209238"/>
            <a:ext cx="11001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Look-up</a:t>
            </a:r>
            <a:endParaRPr lang="en-US" sz="1476" dirty="0"/>
          </a:p>
        </p:txBody>
      </p:sp>
      <p:pic>
        <p:nvPicPr>
          <p:cNvPr id="389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5027758" y="8088753"/>
            <a:ext cx="1524142" cy="495351"/>
          </a:xfrm>
          <a:prstGeom prst="rect">
            <a:avLst/>
          </a:prstGeom>
        </p:spPr>
      </p:pic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5275408" y="8212578"/>
            <a:ext cx="1027949" cy="267760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5355745" y="8266147"/>
            <a:ext cx="160656" cy="160660"/>
          </a:xfrm>
          <a:prstGeom prst="rect">
            <a:avLst/>
          </a:prstGeom>
        </p:spPr>
      </p:pic>
      <p:sp>
        <p:nvSpPr>
          <p:cNvPr id="392" name="Text 103"/>
          <p:cNvSpPr/>
          <p:nvPr/>
        </p:nvSpPr>
        <p:spPr>
          <a:xfrm>
            <a:off x="5543177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3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6551758" y="8088753"/>
            <a:ext cx="1524142" cy="495351"/>
          </a:xfrm>
          <a:prstGeom prst="rect">
            <a:avLst/>
          </a:prstGeom>
        </p:spPr>
      </p:pic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6799408" y="8212578"/>
            <a:ext cx="1027949" cy="267760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6879745" y="8266147"/>
            <a:ext cx="160656" cy="160660"/>
          </a:xfrm>
          <a:prstGeom prst="rect">
            <a:avLst/>
          </a:prstGeom>
        </p:spPr>
      </p:pic>
      <p:sp>
        <p:nvSpPr>
          <p:cNvPr id="396" name="Text 104"/>
          <p:cNvSpPr/>
          <p:nvPr/>
        </p:nvSpPr>
        <p:spPr>
          <a:xfrm>
            <a:off x="7067177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7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8075758" y="8088753"/>
            <a:ext cx="1524142" cy="495351"/>
          </a:xfrm>
          <a:prstGeom prst="rect">
            <a:avLst/>
          </a:prstGeom>
        </p:spPr>
      </p:pic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8323408" y="8212578"/>
            <a:ext cx="1027949" cy="267760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8403745" y="8266147"/>
            <a:ext cx="160656" cy="160660"/>
          </a:xfrm>
          <a:prstGeom prst="rect">
            <a:avLst/>
          </a:prstGeom>
        </p:spPr>
      </p:pic>
      <p:sp>
        <p:nvSpPr>
          <p:cNvPr id="400" name="Text 105"/>
          <p:cNvSpPr/>
          <p:nvPr/>
        </p:nvSpPr>
        <p:spPr>
          <a:xfrm>
            <a:off x="8591177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1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9599758" y="8088753"/>
            <a:ext cx="1524142" cy="495351"/>
          </a:xfrm>
          <a:prstGeom prst="rect">
            <a:avLst/>
          </a:prstGeom>
        </p:spPr>
      </p:pic>
      <p:pic>
        <p:nvPicPr>
          <p:cNvPr id="402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9847411" y="8212578"/>
            <a:ext cx="1027949" cy="267760"/>
          </a:xfrm>
          <a:prstGeom prst="rect">
            <a:avLst/>
          </a:prstGeom>
        </p:spPr>
      </p:pic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9927745" y="8266147"/>
            <a:ext cx="160656" cy="160660"/>
          </a:xfrm>
          <a:prstGeom prst="rect">
            <a:avLst/>
          </a:prstGeom>
        </p:spPr>
      </p:pic>
      <p:sp>
        <p:nvSpPr>
          <p:cNvPr id="404" name="Text 106"/>
          <p:cNvSpPr/>
          <p:nvPr/>
        </p:nvSpPr>
        <p:spPr>
          <a:xfrm>
            <a:off x="10115177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5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11121840" y="8088753"/>
            <a:ext cx="1524142" cy="495351"/>
          </a:xfrm>
          <a:prstGeom prst="rect">
            <a:avLst/>
          </a:prstGeom>
        </p:spPr>
      </p:pic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11369490" y="8212578"/>
            <a:ext cx="1027949" cy="267760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11449824" y="8266147"/>
            <a:ext cx="160656" cy="160660"/>
          </a:xfrm>
          <a:prstGeom prst="rect">
            <a:avLst/>
          </a:prstGeom>
        </p:spPr>
      </p:pic>
      <p:sp>
        <p:nvSpPr>
          <p:cNvPr id="408" name="Text 107"/>
          <p:cNvSpPr/>
          <p:nvPr/>
        </p:nvSpPr>
        <p:spPr>
          <a:xfrm>
            <a:off x="11637256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9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12645979" y="8088753"/>
            <a:ext cx="1524142" cy="495351"/>
          </a:xfrm>
          <a:prstGeom prst="rect">
            <a:avLst/>
          </a:prstGeom>
        </p:spPr>
      </p:pic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12893629" y="8212578"/>
            <a:ext cx="1027949" cy="267760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12973964" y="8266147"/>
            <a:ext cx="160656" cy="160660"/>
          </a:xfrm>
          <a:prstGeom prst="rect">
            <a:avLst/>
          </a:prstGeom>
        </p:spPr>
      </p:pic>
      <p:sp>
        <p:nvSpPr>
          <p:cNvPr id="412" name="Text 108"/>
          <p:cNvSpPr/>
          <p:nvPr/>
        </p:nvSpPr>
        <p:spPr>
          <a:xfrm>
            <a:off x="13161395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3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14170119" y="8088753"/>
            <a:ext cx="1524142" cy="495351"/>
          </a:xfrm>
          <a:prstGeom prst="rect">
            <a:avLst/>
          </a:prstGeom>
        </p:spPr>
      </p:pic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14417769" y="8212578"/>
            <a:ext cx="1027949" cy="267760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4498103" y="8266147"/>
            <a:ext cx="160656" cy="160660"/>
          </a:xfrm>
          <a:prstGeom prst="rect">
            <a:avLst/>
          </a:prstGeom>
        </p:spPr>
      </p:pic>
      <p:sp>
        <p:nvSpPr>
          <p:cNvPr id="416" name="Text 109"/>
          <p:cNvSpPr/>
          <p:nvPr/>
        </p:nvSpPr>
        <p:spPr>
          <a:xfrm>
            <a:off x="14685534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7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5694258" y="8088753"/>
            <a:ext cx="1509314" cy="495351"/>
          </a:xfrm>
          <a:prstGeom prst="rect">
            <a:avLst/>
          </a:prstGeom>
        </p:spPr>
      </p:pic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5941908" y="8212578"/>
            <a:ext cx="1027949" cy="267760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6022243" y="8266147"/>
            <a:ext cx="160656" cy="160660"/>
          </a:xfrm>
          <a:prstGeom prst="rect">
            <a:avLst/>
          </a:prstGeom>
        </p:spPr>
      </p:pic>
      <p:sp>
        <p:nvSpPr>
          <p:cNvPr id="420" name="Text 110"/>
          <p:cNvSpPr/>
          <p:nvPr/>
        </p:nvSpPr>
        <p:spPr>
          <a:xfrm>
            <a:off x="16209673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sp>
        <p:nvSpPr>
          <p:cNvPr id="421" name="Text 111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11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CNP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1394994"/>
            <a:ext cx="16119146" cy="53553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7" y="1394957"/>
            <a:ext cx="4029075" cy="535530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2" y="1394957"/>
            <a:ext cx="1509601" cy="53553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5279997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87" y="1552268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87" y="1394957"/>
            <a:ext cx="1509601" cy="535530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6980636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4" y="1552268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2" y="1394957"/>
            <a:ext cx="1509601" cy="535530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8527479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5" y="1552268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37" y="139498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9841103" y="1518810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1" y="1555626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1" y="1555626"/>
            <a:ext cx="214208" cy="214210"/>
          </a:xfrm>
          <a:prstGeom prst="rect">
            <a:avLst/>
          </a:prstGeom>
        </p:spPr>
      </p:pic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67" y="1394957"/>
            <a:ext cx="1509601" cy="535530"/>
          </a:xfrm>
          <a:prstGeom prst="rect">
            <a:avLst/>
          </a:prstGeom>
        </p:spPr>
      </p:pic>
      <p:sp>
        <p:nvSpPr>
          <p:cNvPr id="23" name="Text 7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4" y="1552268"/>
            <a:ext cx="214208" cy="214210"/>
          </a:xfrm>
          <a:prstGeom prst="rect">
            <a:avLst/>
          </a:prstGeom>
        </p:spPr>
      </p:pic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68" y="1394957"/>
            <a:ext cx="1509601" cy="535530"/>
          </a:xfrm>
          <a:prstGeom prst="rect">
            <a:avLst/>
          </a:prstGeom>
        </p:spPr>
      </p:pic>
      <p:sp>
        <p:nvSpPr>
          <p:cNvPr id="26" name="Text 8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5" y="1552268"/>
            <a:ext cx="214208" cy="21421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68" y="1394957"/>
            <a:ext cx="1509601" cy="535530"/>
          </a:xfrm>
          <a:prstGeom prst="rect">
            <a:avLst/>
          </a:prstGeom>
        </p:spPr>
      </p:pic>
      <p:sp>
        <p:nvSpPr>
          <p:cNvPr id="29" name="Text 9"/>
          <p:cNvSpPr/>
          <p:nvPr/>
        </p:nvSpPr>
        <p:spPr>
          <a:xfrm>
            <a:off x="14470919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1552268"/>
            <a:ext cx="214208" cy="21421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68" y="1394957"/>
            <a:ext cx="1509810" cy="535530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5913577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1" y="1552268"/>
            <a:ext cx="214208" cy="21421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37" y="2037680"/>
            <a:ext cx="16145924" cy="4612165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2051066"/>
            <a:ext cx="16119145" cy="542227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2051066"/>
            <a:ext cx="3943324" cy="542227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1245057" y="2211725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61" y="2051066"/>
            <a:ext cx="1524140" cy="542227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11" y="2184416"/>
            <a:ext cx="1027947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45" y="2237984"/>
            <a:ext cx="160656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554317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61" y="2051066"/>
            <a:ext cx="1524140" cy="542227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11" y="2184416"/>
            <a:ext cx="1027947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45" y="2237984"/>
            <a:ext cx="160656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706717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61" y="2051066"/>
            <a:ext cx="1524140" cy="542227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11" y="2184416"/>
            <a:ext cx="1027947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45" y="2237984"/>
            <a:ext cx="160656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859117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61" y="2051066"/>
            <a:ext cx="1524140" cy="542227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47411" y="2184416"/>
            <a:ext cx="1027947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927745" y="2237984"/>
            <a:ext cx="160656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0115177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35" y="2051066"/>
            <a:ext cx="1524144" cy="542227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369485" y="2184416"/>
            <a:ext cx="1027952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449824" y="2237984"/>
            <a:ext cx="160656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1637256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75" y="2051066"/>
            <a:ext cx="1524144" cy="542227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25" y="2184416"/>
            <a:ext cx="1027952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64" y="2237984"/>
            <a:ext cx="160656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3161395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14" y="2051066"/>
            <a:ext cx="1524144" cy="542227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417764" y="2184416"/>
            <a:ext cx="1027952" cy="267760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498103" y="2237984"/>
            <a:ext cx="160656" cy="160660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4685534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54" y="2051066"/>
            <a:ext cx="1509319" cy="542227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941904" y="2184416"/>
            <a:ext cx="1027952" cy="2677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6022243" y="2237984"/>
            <a:ext cx="160656" cy="160660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16209673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593284"/>
            <a:ext cx="16119145" cy="508744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27" y="2593284"/>
            <a:ext cx="3943324" cy="508744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1245048" y="2713779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61" y="2593284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11" y="2717109"/>
            <a:ext cx="1027947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45" y="2770677"/>
            <a:ext cx="160656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554317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61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799411" y="2717109"/>
            <a:ext cx="1027947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879745" y="2770677"/>
            <a:ext cx="160656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706717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61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11" y="2717109"/>
            <a:ext cx="102794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45" y="2770677"/>
            <a:ext cx="160656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859117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61" y="2593284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847411" y="2717109"/>
            <a:ext cx="1027947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927745" y="2770677"/>
            <a:ext cx="160656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0115177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35" y="2593284"/>
            <a:ext cx="1524144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85" y="2717109"/>
            <a:ext cx="1027952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4" y="2770677"/>
            <a:ext cx="160656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1637256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75" y="2593284"/>
            <a:ext cx="1524144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893625" y="2717109"/>
            <a:ext cx="1027952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973964" y="2770677"/>
            <a:ext cx="160656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3161395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14" y="2593284"/>
            <a:ext cx="1524144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417764" y="2717109"/>
            <a:ext cx="1027952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498103" y="2770677"/>
            <a:ext cx="160656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4685534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54" y="2593284"/>
            <a:ext cx="1509319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941904" y="2717109"/>
            <a:ext cx="1027952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6022243" y="2770677"/>
            <a:ext cx="160656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6209673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27" y="3102025"/>
            <a:ext cx="16119145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27" y="3102043"/>
            <a:ext cx="3943324" cy="508744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245048" y="3222547"/>
            <a:ext cx="9601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GNS</a:t>
            </a:r>
            <a:endParaRPr lang="en-US" sz="1476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61" y="3102025"/>
            <a:ext cx="1524140" cy="508753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551761" y="3102025"/>
            <a:ext cx="1524140" cy="508753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799411" y="3225850"/>
            <a:ext cx="1027947" cy="26777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879745" y="3279428"/>
            <a:ext cx="160656" cy="160660"/>
          </a:xfrm>
          <a:prstGeom prst="rect">
            <a:avLst/>
          </a:prstGeom>
        </p:spPr>
      </p:pic>
      <p:sp>
        <p:nvSpPr>
          <p:cNvPr id="112" name="Text 30"/>
          <p:cNvSpPr/>
          <p:nvPr/>
        </p:nvSpPr>
        <p:spPr>
          <a:xfrm>
            <a:off x="7067177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075761" y="3102025"/>
            <a:ext cx="1524140" cy="508753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323411" y="3225850"/>
            <a:ext cx="1027947" cy="26777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403745" y="3279428"/>
            <a:ext cx="160656" cy="160660"/>
          </a:xfrm>
          <a:prstGeom prst="rect">
            <a:avLst/>
          </a:prstGeom>
        </p:spPr>
      </p:pic>
      <p:sp>
        <p:nvSpPr>
          <p:cNvPr id="116" name="Text 31"/>
          <p:cNvSpPr/>
          <p:nvPr/>
        </p:nvSpPr>
        <p:spPr>
          <a:xfrm>
            <a:off x="8591177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599761" y="3102025"/>
            <a:ext cx="1524140" cy="508753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121835" y="3102025"/>
            <a:ext cx="1524144" cy="508753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2645975" y="3102025"/>
            <a:ext cx="1524144" cy="508753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4170114" y="3102025"/>
            <a:ext cx="1524144" cy="508753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694254" y="3102025"/>
            <a:ext cx="1509319" cy="508753"/>
          </a:xfrm>
          <a:prstGeom prst="rect">
            <a:avLst/>
          </a:prstGeom>
        </p:spPr>
      </p:pic>
      <p:pic>
        <p:nvPicPr>
          <p:cNvPr id="122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610775"/>
            <a:ext cx="16119145" cy="508744"/>
          </a:xfrm>
          <a:prstGeom prst="rect">
            <a:avLst/>
          </a:prstGeom>
        </p:spPr>
      </p:pic>
      <p:pic>
        <p:nvPicPr>
          <p:cNvPr id="123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610756"/>
            <a:ext cx="3943324" cy="508744"/>
          </a:xfrm>
          <a:prstGeom prst="rect">
            <a:avLst/>
          </a:prstGeom>
        </p:spPr>
      </p:pic>
      <p:sp>
        <p:nvSpPr>
          <p:cNvPr id="124" name="Text 32"/>
          <p:cNvSpPr/>
          <p:nvPr/>
        </p:nvSpPr>
        <p:spPr>
          <a:xfrm>
            <a:off x="1245048" y="3731233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Split-Dial</a:t>
            </a:r>
            <a:endParaRPr lang="en-US" sz="1476" dirty="0"/>
          </a:p>
        </p:txBody>
      </p:sp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5027761" y="3610756"/>
            <a:ext cx="1524140" cy="508753"/>
          </a:xfrm>
          <a:prstGeom prst="rect">
            <a:avLst/>
          </a:prstGeom>
        </p:spPr>
      </p:pic>
      <p:pic>
        <p:nvPicPr>
          <p:cNvPr id="126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5275411" y="3734581"/>
            <a:ext cx="1027947" cy="267770"/>
          </a:xfrm>
          <a:prstGeom prst="rect">
            <a:avLst/>
          </a:prstGeom>
        </p:spPr>
      </p:pic>
      <p:pic>
        <p:nvPicPr>
          <p:cNvPr id="127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5355745" y="3788159"/>
            <a:ext cx="160656" cy="160660"/>
          </a:xfrm>
          <a:prstGeom prst="rect">
            <a:avLst/>
          </a:prstGeom>
        </p:spPr>
      </p:pic>
      <p:sp>
        <p:nvSpPr>
          <p:cNvPr id="128" name="Text 33"/>
          <p:cNvSpPr/>
          <p:nvPr/>
        </p:nvSpPr>
        <p:spPr>
          <a:xfrm>
            <a:off x="5543177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551761" y="3610756"/>
            <a:ext cx="1524140" cy="508753"/>
          </a:xfrm>
          <a:prstGeom prst="rect">
            <a:avLst/>
          </a:prstGeom>
        </p:spPr>
      </p:pic>
      <p:pic>
        <p:nvPicPr>
          <p:cNvPr id="130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075761" y="3610756"/>
            <a:ext cx="1524140" cy="508753"/>
          </a:xfrm>
          <a:prstGeom prst="rect">
            <a:avLst/>
          </a:prstGeom>
        </p:spPr>
      </p:pic>
      <p:pic>
        <p:nvPicPr>
          <p:cNvPr id="131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599761" y="3610756"/>
            <a:ext cx="1524140" cy="508753"/>
          </a:xfrm>
          <a:prstGeom prst="rect">
            <a:avLst/>
          </a:prstGeom>
        </p:spPr>
      </p:pic>
      <p:pic>
        <p:nvPicPr>
          <p:cNvPr id="132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35" y="3610756"/>
            <a:ext cx="1524144" cy="508753"/>
          </a:xfrm>
          <a:prstGeom prst="rect">
            <a:avLst/>
          </a:prstGeom>
        </p:spPr>
      </p:pic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369485" y="3734581"/>
            <a:ext cx="1027952" cy="267770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449824" y="3788159"/>
            <a:ext cx="160656" cy="160660"/>
          </a:xfrm>
          <a:prstGeom prst="rect">
            <a:avLst/>
          </a:prstGeom>
        </p:spPr>
      </p:pic>
      <p:sp>
        <p:nvSpPr>
          <p:cNvPr id="135" name="Text 34"/>
          <p:cNvSpPr/>
          <p:nvPr/>
        </p:nvSpPr>
        <p:spPr>
          <a:xfrm>
            <a:off x="11637256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75" y="3610756"/>
            <a:ext cx="1524144" cy="508753"/>
          </a:xfrm>
          <a:prstGeom prst="rect">
            <a:avLst/>
          </a:prstGeom>
        </p:spPr>
      </p:pic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4170114" y="3610756"/>
            <a:ext cx="1524144" cy="508753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5694254" y="3610756"/>
            <a:ext cx="1509319" cy="508753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84427" y="4119516"/>
            <a:ext cx="3943324" cy="508744"/>
          </a:xfrm>
          <a:prstGeom prst="rect">
            <a:avLst/>
          </a:prstGeom>
        </p:spPr>
      </p:pic>
      <p:sp>
        <p:nvSpPr>
          <p:cNvPr id="141" name="Text 35"/>
          <p:cNvSpPr/>
          <p:nvPr/>
        </p:nvSpPr>
        <p:spPr>
          <a:xfrm>
            <a:off x="1245048" y="4240011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Opt. Blue</a:t>
            </a:r>
            <a:endParaRPr lang="en-US" sz="1476" dirty="0"/>
          </a:p>
        </p:txBody>
      </p:sp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027761" y="4119516"/>
            <a:ext cx="1524140" cy="508744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5275411" y="4243341"/>
            <a:ext cx="1027947" cy="267760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5355745" y="4296910"/>
            <a:ext cx="160656" cy="160660"/>
          </a:xfrm>
          <a:prstGeom prst="rect">
            <a:avLst/>
          </a:prstGeom>
        </p:spPr>
      </p:pic>
      <p:sp>
        <p:nvSpPr>
          <p:cNvPr id="145" name="Text 36"/>
          <p:cNvSpPr/>
          <p:nvPr/>
        </p:nvSpPr>
        <p:spPr>
          <a:xfrm>
            <a:off x="5543177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551761" y="4119516"/>
            <a:ext cx="1524140" cy="508744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61" y="4119516"/>
            <a:ext cx="1524140" cy="508744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9599761" y="4119516"/>
            <a:ext cx="1524140" cy="508744"/>
          </a:xfrm>
          <a:prstGeom prst="rect">
            <a:avLst/>
          </a:prstGeom>
        </p:spPr>
      </p:pic>
      <p:pic>
        <p:nvPicPr>
          <p:cNvPr id="149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1121835" y="4119516"/>
            <a:ext cx="1524144" cy="508744"/>
          </a:xfrm>
          <a:prstGeom prst="rect">
            <a:avLst/>
          </a:prstGeom>
        </p:spPr>
      </p:pic>
      <p:pic>
        <p:nvPicPr>
          <p:cNvPr id="150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1369485" y="4243341"/>
            <a:ext cx="1027952" cy="267760"/>
          </a:xfrm>
          <a:prstGeom prst="rect">
            <a:avLst/>
          </a:prstGeom>
        </p:spPr>
      </p:pic>
      <p:pic>
        <p:nvPicPr>
          <p:cNvPr id="151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1449824" y="4296910"/>
            <a:ext cx="160656" cy="160660"/>
          </a:xfrm>
          <a:prstGeom prst="rect">
            <a:avLst/>
          </a:prstGeom>
        </p:spPr>
      </p:pic>
      <p:sp>
        <p:nvSpPr>
          <p:cNvPr id="152" name="Text 37"/>
          <p:cNvSpPr/>
          <p:nvPr/>
        </p:nvSpPr>
        <p:spPr>
          <a:xfrm>
            <a:off x="11637256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2645975" y="4119516"/>
            <a:ext cx="1524144" cy="508744"/>
          </a:xfrm>
          <a:prstGeom prst="rect">
            <a:avLst/>
          </a:prstGeom>
        </p:spPr>
      </p:pic>
      <p:pic>
        <p:nvPicPr>
          <p:cNvPr id="154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170114" y="4119516"/>
            <a:ext cx="1524144" cy="508744"/>
          </a:xfrm>
          <a:prstGeom prst="rect">
            <a:avLst/>
          </a:prstGeom>
        </p:spPr>
      </p:pic>
      <p:pic>
        <p:nvPicPr>
          <p:cNvPr id="155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694254" y="4119516"/>
            <a:ext cx="1509319" cy="508744"/>
          </a:xfrm>
          <a:prstGeom prst="rect">
            <a:avLst/>
          </a:prstGeom>
        </p:spPr>
      </p:pic>
      <p:pic>
        <p:nvPicPr>
          <p:cNvPr id="156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4628257"/>
            <a:ext cx="16119145" cy="508744"/>
          </a:xfrm>
          <a:prstGeom prst="rect">
            <a:avLst/>
          </a:prstGeom>
        </p:spPr>
      </p:pic>
      <p:pic>
        <p:nvPicPr>
          <p:cNvPr id="157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4628276"/>
            <a:ext cx="3943324" cy="508744"/>
          </a:xfrm>
          <a:prstGeom prst="rect">
            <a:avLst/>
          </a:prstGeom>
        </p:spPr>
      </p:pic>
      <p:sp>
        <p:nvSpPr>
          <p:cNvPr id="158" name="Text 38"/>
          <p:cNvSpPr/>
          <p:nvPr/>
        </p:nvSpPr>
        <p:spPr>
          <a:xfrm>
            <a:off x="1245048" y="4748780"/>
            <a:ext cx="23202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 International</a:t>
            </a:r>
            <a:endParaRPr lang="en-US" sz="1476" dirty="0"/>
          </a:p>
        </p:txBody>
      </p:sp>
      <p:pic>
        <p:nvPicPr>
          <p:cNvPr id="159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5027761" y="4628257"/>
            <a:ext cx="1524140" cy="508753"/>
          </a:xfrm>
          <a:prstGeom prst="rect">
            <a:avLst/>
          </a:prstGeom>
        </p:spPr>
      </p:pic>
      <p:pic>
        <p:nvPicPr>
          <p:cNvPr id="160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5123011" y="4752082"/>
            <a:ext cx="1333570" cy="267770"/>
          </a:xfrm>
          <a:prstGeom prst="rect">
            <a:avLst/>
          </a:prstGeom>
        </p:spPr>
      </p:pic>
      <p:pic>
        <p:nvPicPr>
          <p:cNvPr id="161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5203341" y="4805660"/>
            <a:ext cx="160656" cy="160660"/>
          </a:xfrm>
          <a:prstGeom prst="rect">
            <a:avLst/>
          </a:prstGeom>
        </p:spPr>
      </p:pic>
      <p:sp>
        <p:nvSpPr>
          <p:cNvPr id="162" name="Text 39"/>
          <p:cNvSpPr/>
          <p:nvPr/>
        </p:nvSpPr>
        <p:spPr>
          <a:xfrm>
            <a:off x="5390772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551761" y="4628257"/>
            <a:ext cx="1524140" cy="508753"/>
          </a:xfrm>
          <a:prstGeom prst="rect">
            <a:avLst/>
          </a:prstGeom>
        </p:spPr>
      </p:pic>
      <p:pic>
        <p:nvPicPr>
          <p:cNvPr id="164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6647011" y="4752082"/>
            <a:ext cx="1333570" cy="267770"/>
          </a:xfrm>
          <a:prstGeom prst="rect">
            <a:avLst/>
          </a:prstGeom>
        </p:spPr>
      </p:pic>
      <p:pic>
        <p:nvPicPr>
          <p:cNvPr id="165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6727341" y="4805660"/>
            <a:ext cx="160656" cy="160660"/>
          </a:xfrm>
          <a:prstGeom prst="rect">
            <a:avLst/>
          </a:prstGeom>
        </p:spPr>
      </p:pic>
      <p:sp>
        <p:nvSpPr>
          <p:cNvPr id="166" name="Text 40"/>
          <p:cNvSpPr/>
          <p:nvPr/>
        </p:nvSpPr>
        <p:spPr>
          <a:xfrm>
            <a:off x="6914772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8075761" y="4628257"/>
            <a:ext cx="1524140" cy="508753"/>
          </a:xfrm>
          <a:prstGeom prst="rect">
            <a:avLst/>
          </a:prstGeom>
        </p:spPr>
      </p:pic>
      <p:pic>
        <p:nvPicPr>
          <p:cNvPr id="168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8171011" y="4752082"/>
            <a:ext cx="1333570" cy="267770"/>
          </a:xfrm>
          <a:prstGeom prst="rect">
            <a:avLst/>
          </a:prstGeom>
        </p:spPr>
      </p:pic>
      <p:pic>
        <p:nvPicPr>
          <p:cNvPr id="169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8251341" y="4805660"/>
            <a:ext cx="160656" cy="160660"/>
          </a:xfrm>
          <a:prstGeom prst="rect">
            <a:avLst/>
          </a:prstGeom>
        </p:spPr>
      </p:pic>
      <p:sp>
        <p:nvSpPr>
          <p:cNvPr id="170" name="Text 41"/>
          <p:cNvSpPr/>
          <p:nvPr/>
        </p:nvSpPr>
        <p:spPr>
          <a:xfrm>
            <a:off x="8438772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9599761" y="4628257"/>
            <a:ext cx="1524140" cy="508753"/>
          </a:xfrm>
          <a:prstGeom prst="rect">
            <a:avLst/>
          </a:prstGeom>
        </p:spPr>
      </p:pic>
      <p:pic>
        <p:nvPicPr>
          <p:cNvPr id="172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9695011" y="4752082"/>
            <a:ext cx="1333570" cy="267770"/>
          </a:xfrm>
          <a:prstGeom prst="rect">
            <a:avLst/>
          </a:prstGeom>
        </p:spPr>
      </p:pic>
      <p:pic>
        <p:nvPicPr>
          <p:cNvPr id="173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9775341" y="4805660"/>
            <a:ext cx="160656" cy="160660"/>
          </a:xfrm>
          <a:prstGeom prst="rect">
            <a:avLst/>
          </a:prstGeom>
        </p:spPr>
      </p:pic>
      <p:sp>
        <p:nvSpPr>
          <p:cNvPr id="174" name="Text 42"/>
          <p:cNvSpPr/>
          <p:nvPr/>
        </p:nvSpPr>
        <p:spPr>
          <a:xfrm>
            <a:off x="9962772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1121835" y="4628257"/>
            <a:ext cx="1524144" cy="508753"/>
          </a:xfrm>
          <a:prstGeom prst="rect">
            <a:avLst/>
          </a:prstGeom>
        </p:spPr>
      </p:pic>
      <p:pic>
        <p:nvPicPr>
          <p:cNvPr id="176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1369485" y="4752082"/>
            <a:ext cx="1027952" cy="267770"/>
          </a:xfrm>
          <a:prstGeom prst="rect">
            <a:avLst/>
          </a:prstGeom>
        </p:spPr>
      </p:pic>
      <p:pic>
        <p:nvPicPr>
          <p:cNvPr id="177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1449824" y="4805660"/>
            <a:ext cx="160656" cy="160660"/>
          </a:xfrm>
          <a:prstGeom prst="rect">
            <a:avLst/>
          </a:prstGeom>
        </p:spPr>
      </p:pic>
      <p:sp>
        <p:nvSpPr>
          <p:cNvPr id="178" name="Text 43"/>
          <p:cNvSpPr/>
          <p:nvPr/>
        </p:nvSpPr>
        <p:spPr>
          <a:xfrm>
            <a:off x="11637256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9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2645975" y="4628257"/>
            <a:ext cx="1524144" cy="508753"/>
          </a:xfrm>
          <a:prstGeom prst="rect">
            <a:avLst/>
          </a:prstGeom>
        </p:spPr>
      </p:pic>
      <p:pic>
        <p:nvPicPr>
          <p:cNvPr id="180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2741225" y="4752082"/>
            <a:ext cx="1333574" cy="267770"/>
          </a:xfrm>
          <a:prstGeom prst="rect">
            <a:avLst/>
          </a:prstGeom>
        </p:spPr>
      </p:pic>
      <p:pic>
        <p:nvPicPr>
          <p:cNvPr id="181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2821559" y="4805660"/>
            <a:ext cx="160656" cy="160660"/>
          </a:xfrm>
          <a:prstGeom prst="rect">
            <a:avLst/>
          </a:prstGeom>
        </p:spPr>
      </p:pic>
      <p:sp>
        <p:nvSpPr>
          <p:cNvPr id="182" name="Text 44"/>
          <p:cNvSpPr/>
          <p:nvPr/>
        </p:nvSpPr>
        <p:spPr>
          <a:xfrm>
            <a:off x="13008991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4170114" y="4628257"/>
            <a:ext cx="1524144" cy="508753"/>
          </a:xfrm>
          <a:prstGeom prst="rect">
            <a:avLst/>
          </a:prstGeom>
        </p:spPr>
      </p:pic>
      <p:pic>
        <p:nvPicPr>
          <p:cNvPr id="184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4417764" y="4752082"/>
            <a:ext cx="1027952" cy="267770"/>
          </a:xfrm>
          <a:prstGeom prst="rect">
            <a:avLst/>
          </a:prstGeom>
        </p:spPr>
      </p:pic>
      <p:pic>
        <p:nvPicPr>
          <p:cNvPr id="185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4498103" y="4805660"/>
            <a:ext cx="160656" cy="160660"/>
          </a:xfrm>
          <a:prstGeom prst="rect">
            <a:avLst/>
          </a:prstGeom>
        </p:spPr>
      </p:pic>
      <p:sp>
        <p:nvSpPr>
          <p:cNvPr id="186" name="Text 45"/>
          <p:cNvSpPr/>
          <p:nvPr/>
        </p:nvSpPr>
        <p:spPr>
          <a:xfrm>
            <a:off x="14685534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7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5694254" y="4628257"/>
            <a:ext cx="1509319" cy="508753"/>
          </a:xfrm>
          <a:prstGeom prst="rect">
            <a:avLst/>
          </a:prstGeom>
        </p:spPr>
      </p:pic>
      <p:pic>
        <p:nvPicPr>
          <p:cNvPr id="188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5789504" y="4752082"/>
            <a:ext cx="1333574" cy="267770"/>
          </a:xfrm>
          <a:prstGeom prst="rect">
            <a:avLst/>
          </a:prstGeom>
        </p:spPr>
      </p:pic>
      <p:pic>
        <p:nvPicPr>
          <p:cNvPr id="189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869838" y="4805660"/>
            <a:ext cx="160656" cy="160660"/>
          </a:xfrm>
          <a:prstGeom prst="rect">
            <a:avLst/>
          </a:prstGeom>
        </p:spPr>
      </p:pic>
      <p:sp>
        <p:nvSpPr>
          <p:cNvPr id="190" name="Text 46"/>
          <p:cNvSpPr/>
          <p:nvPr/>
        </p:nvSpPr>
        <p:spPr>
          <a:xfrm>
            <a:off x="16057271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84427" y="5136989"/>
            <a:ext cx="16119145" cy="508753"/>
          </a:xfrm>
          <a:prstGeom prst="rect">
            <a:avLst/>
          </a:prstGeom>
        </p:spPr>
      </p:pic>
      <p:pic>
        <p:nvPicPr>
          <p:cNvPr id="192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084427" y="5136979"/>
            <a:ext cx="3943324" cy="508744"/>
          </a:xfrm>
          <a:prstGeom prst="rect">
            <a:avLst/>
          </a:prstGeom>
        </p:spPr>
      </p:pic>
      <p:sp>
        <p:nvSpPr>
          <p:cNvPr id="193" name="Text 47"/>
          <p:cNvSpPr/>
          <p:nvPr/>
        </p:nvSpPr>
        <p:spPr>
          <a:xfrm>
            <a:off x="1245048" y="525745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94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5027761" y="5136979"/>
            <a:ext cx="1524140" cy="508744"/>
          </a:xfrm>
          <a:prstGeom prst="rect">
            <a:avLst/>
          </a:prstGeom>
        </p:spPr>
      </p:pic>
      <p:pic>
        <p:nvPicPr>
          <p:cNvPr id="195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5123011" y="5260804"/>
            <a:ext cx="1333570" cy="267760"/>
          </a:xfrm>
          <a:prstGeom prst="rect">
            <a:avLst/>
          </a:prstGeom>
        </p:spPr>
      </p:pic>
      <p:pic>
        <p:nvPicPr>
          <p:cNvPr id="196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5203341" y="5314373"/>
            <a:ext cx="160656" cy="160660"/>
          </a:xfrm>
          <a:prstGeom prst="rect">
            <a:avLst/>
          </a:prstGeom>
        </p:spPr>
      </p:pic>
      <p:sp>
        <p:nvSpPr>
          <p:cNvPr id="197" name="Text 48"/>
          <p:cNvSpPr/>
          <p:nvPr/>
        </p:nvSpPr>
        <p:spPr>
          <a:xfrm>
            <a:off x="5390772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6551761" y="5136979"/>
            <a:ext cx="1524140" cy="508744"/>
          </a:xfrm>
          <a:prstGeom prst="rect">
            <a:avLst/>
          </a:prstGeom>
        </p:spPr>
      </p:pic>
      <p:pic>
        <p:nvPicPr>
          <p:cNvPr id="199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6647011" y="5260804"/>
            <a:ext cx="1333570" cy="267760"/>
          </a:xfrm>
          <a:prstGeom prst="rect">
            <a:avLst/>
          </a:prstGeom>
        </p:spPr>
      </p:pic>
      <p:pic>
        <p:nvPicPr>
          <p:cNvPr id="200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6727341" y="5314373"/>
            <a:ext cx="160656" cy="160660"/>
          </a:xfrm>
          <a:prstGeom prst="rect">
            <a:avLst/>
          </a:prstGeom>
        </p:spPr>
      </p:pic>
      <p:sp>
        <p:nvSpPr>
          <p:cNvPr id="201" name="Text 49"/>
          <p:cNvSpPr/>
          <p:nvPr/>
        </p:nvSpPr>
        <p:spPr>
          <a:xfrm>
            <a:off x="6914772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8075761" y="5136979"/>
            <a:ext cx="1524140" cy="508744"/>
          </a:xfrm>
          <a:prstGeom prst="rect">
            <a:avLst/>
          </a:prstGeom>
        </p:spPr>
      </p:pic>
      <p:pic>
        <p:nvPicPr>
          <p:cNvPr id="203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8171011" y="5260804"/>
            <a:ext cx="1333570" cy="267760"/>
          </a:xfrm>
          <a:prstGeom prst="rect">
            <a:avLst/>
          </a:prstGeom>
        </p:spPr>
      </p:pic>
      <p:pic>
        <p:nvPicPr>
          <p:cNvPr id="204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8251341" y="5314373"/>
            <a:ext cx="160656" cy="160660"/>
          </a:xfrm>
          <a:prstGeom prst="rect">
            <a:avLst/>
          </a:prstGeom>
        </p:spPr>
      </p:pic>
      <p:sp>
        <p:nvSpPr>
          <p:cNvPr id="205" name="Text 50"/>
          <p:cNvSpPr/>
          <p:nvPr/>
        </p:nvSpPr>
        <p:spPr>
          <a:xfrm>
            <a:off x="8438772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9599761" y="5136979"/>
            <a:ext cx="1524140" cy="508744"/>
          </a:xfrm>
          <a:prstGeom prst="rect">
            <a:avLst/>
          </a:prstGeom>
        </p:spPr>
      </p:pic>
      <p:pic>
        <p:nvPicPr>
          <p:cNvPr id="207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9695011" y="5260804"/>
            <a:ext cx="1333570" cy="267760"/>
          </a:xfrm>
          <a:prstGeom prst="rect">
            <a:avLst/>
          </a:prstGeom>
        </p:spPr>
      </p:pic>
      <p:pic>
        <p:nvPicPr>
          <p:cNvPr id="208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9775341" y="5314373"/>
            <a:ext cx="160656" cy="160660"/>
          </a:xfrm>
          <a:prstGeom prst="rect">
            <a:avLst/>
          </a:prstGeom>
        </p:spPr>
      </p:pic>
      <p:sp>
        <p:nvSpPr>
          <p:cNvPr id="209" name="Text 51"/>
          <p:cNvSpPr/>
          <p:nvPr/>
        </p:nvSpPr>
        <p:spPr>
          <a:xfrm>
            <a:off x="9962772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1121835" y="5136979"/>
            <a:ext cx="1524144" cy="508744"/>
          </a:xfrm>
          <a:prstGeom prst="rect">
            <a:avLst/>
          </a:prstGeom>
        </p:spPr>
      </p:pic>
      <p:pic>
        <p:nvPicPr>
          <p:cNvPr id="211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1369485" y="5260804"/>
            <a:ext cx="1027952" cy="267760"/>
          </a:xfrm>
          <a:prstGeom prst="rect">
            <a:avLst/>
          </a:prstGeom>
        </p:spPr>
      </p:pic>
      <p:pic>
        <p:nvPicPr>
          <p:cNvPr id="212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1449824" y="5314373"/>
            <a:ext cx="160656" cy="160660"/>
          </a:xfrm>
          <a:prstGeom prst="rect">
            <a:avLst/>
          </a:prstGeom>
        </p:spPr>
      </p:pic>
      <p:sp>
        <p:nvSpPr>
          <p:cNvPr id="213" name="Text 52"/>
          <p:cNvSpPr/>
          <p:nvPr/>
        </p:nvSpPr>
        <p:spPr>
          <a:xfrm>
            <a:off x="11637256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4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2645975" y="5136979"/>
            <a:ext cx="1524144" cy="508744"/>
          </a:xfrm>
          <a:prstGeom prst="rect">
            <a:avLst/>
          </a:prstGeom>
        </p:spPr>
      </p:pic>
      <p:pic>
        <p:nvPicPr>
          <p:cNvPr id="215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2741225" y="5260804"/>
            <a:ext cx="1333574" cy="267760"/>
          </a:xfrm>
          <a:prstGeom prst="rect">
            <a:avLst/>
          </a:prstGeom>
        </p:spPr>
      </p:pic>
      <p:pic>
        <p:nvPicPr>
          <p:cNvPr id="216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2821559" y="5314373"/>
            <a:ext cx="160656" cy="160660"/>
          </a:xfrm>
          <a:prstGeom prst="rect">
            <a:avLst/>
          </a:prstGeom>
        </p:spPr>
      </p:pic>
      <p:sp>
        <p:nvSpPr>
          <p:cNvPr id="217" name="Text 53"/>
          <p:cNvSpPr/>
          <p:nvPr/>
        </p:nvSpPr>
        <p:spPr>
          <a:xfrm>
            <a:off x="13008991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4170114" y="5136979"/>
            <a:ext cx="1524144" cy="508744"/>
          </a:xfrm>
          <a:prstGeom prst="rect">
            <a:avLst/>
          </a:prstGeom>
        </p:spPr>
      </p:pic>
      <p:pic>
        <p:nvPicPr>
          <p:cNvPr id="219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4417764" y="5260804"/>
            <a:ext cx="1027952" cy="267760"/>
          </a:xfrm>
          <a:prstGeom prst="rect">
            <a:avLst/>
          </a:prstGeom>
        </p:spPr>
      </p:pic>
      <p:pic>
        <p:nvPicPr>
          <p:cNvPr id="220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4498103" y="5314373"/>
            <a:ext cx="160656" cy="160660"/>
          </a:xfrm>
          <a:prstGeom prst="rect">
            <a:avLst/>
          </a:prstGeom>
        </p:spPr>
      </p:pic>
      <p:sp>
        <p:nvSpPr>
          <p:cNvPr id="221" name="Text 54"/>
          <p:cNvSpPr/>
          <p:nvPr/>
        </p:nvSpPr>
        <p:spPr>
          <a:xfrm>
            <a:off x="14685534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2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5694254" y="5136979"/>
            <a:ext cx="1509319" cy="508744"/>
          </a:xfrm>
          <a:prstGeom prst="rect">
            <a:avLst/>
          </a:prstGeom>
        </p:spPr>
      </p:pic>
      <p:pic>
        <p:nvPicPr>
          <p:cNvPr id="223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5941904" y="5260804"/>
            <a:ext cx="1027952" cy="267760"/>
          </a:xfrm>
          <a:prstGeom prst="rect">
            <a:avLst/>
          </a:prstGeom>
        </p:spPr>
      </p:pic>
      <p:pic>
        <p:nvPicPr>
          <p:cNvPr id="224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6022243" y="5314373"/>
            <a:ext cx="160656" cy="160660"/>
          </a:xfrm>
          <a:prstGeom prst="rect">
            <a:avLst/>
          </a:prstGeom>
        </p:spPr>
      </p:pic>
      <p:sp>
        <p:nvSpPr>
          <p:cNvPr id="225" name="Text 55"/>
          <p:cNvSpPr/>
          <p:nvPr/>
        </p:nvSpPr>
        <p:spPr>
          <a:xfrm>
            <a:off x="16209673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6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084427" y="5645748"/>
            <a:ext cx="16119145" cy="508744"/>
          </a:xfrm>
          <a:prstGeom prst="rect">
            <a:avLst/>
          </a:prstGeom>
        </p:spPr>
      </p:pic>
      <p:pic>
        <p:nvPicPr>
          <p:cNvPr id="227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084427" y="5645748"/>
            <a:ext cx="3943324" cy="508744"/>
          </a:xfrm>
          <a:prstGeom prst="rect">
            <a:avLst/>
          </a:prstGeom>
        </p:spPr>
      </p:pic>
      <p:sp>
        <p:nvSpPr>
          <p:cNvPr id="228" name="Text 56"/>
          <p:cNvSpPr/>
          <p:nvPr/>
        </p:nvSpPr>
        <p:spPr>
          <a:xfrm>
            <a:off x="1245048" y="5766234"/>
            <a:ext cx="20502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 Pay (CUP)</a:t>
            </a:r>
            <a:endParaRPr lang="en-US" sz="1476" dirty="0"/>
          </a:p>
        </p:txBody>
      </p:sp>
      <p:pic>
        <p:nvPicPr>
          <p:cNvPr id="229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5027761" y="5645748"/>
            <a:ext cx="1524140" cy="508744"/>
          </a:xfrm>
          <a:prstGeom prst="rect">
            <a:avLst/>
          </a:prstGeom>
        </p:spPr>
      </p:pic>
      <p:pic>
        <p:nvPicPr>
          <p:cNvPr id="230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5123011" y="5769573"/>
            <a:ext cx="1333570" cy="267760"/>
          </a:xfrm>
          <a:prstGeom prst="rect">
            <a:avLst/>
          </a:prstGeom>
        </p:spPr>
      </p:pic>
      <p:pic>
        <p:nvPicPr>
          <p:cNvPr id="231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5203341" y="5823142"/>
            <a:ext cx="160656" cy="160660"/>
          </a:xfrm>
          <a:prstGeom prst="rect">
            <a:avLst/>
          </a:prstGeom>
        </p:spPr>
      </p:pic>
      <p:sp>
        <p:nvSpPr>
          <p:cNvPr id="232" name="Text 57"/>
          <p:cNvSpPr/>
          <p:nvPr/>
        </p:nvSpPr>
        <p:spPr>
          <a:xfrm>
            <a:off x="5390772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6551761" y="5645748"/>
            <a:ext cx="1524140" cy="508744"/>
          </a:xfrm>
          <a:prstGeom prst="rect">
            <a:avLst/>
          </a:prstGeom>
        </p:spPr>
      </p:pic>
      <p:pic>
        <p:nvPicPr>
          <p:cNvPr id="234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6647011" y="5769573"/>
            <a:ext cx="1333570" cy="267760"/>
          </a:xfrm>
          <a:prstGeom prst="rect">
            <a:avLst/>
          </a:prstGeom>
        </p:spPr>
      </p:pic>
      <p:pic>
        <p:nvPicPr>
          <p:cNvPr id="235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727341" y="5823142"/>
            <a:ext cx="160656" cy="160660"/>
          </a:xfrm>
          <a:prstGeom prst="rect">
            <a:avLst/>
          </a:prstGeom>
        </p:spPr>
      </p:pic>
      <p:sp>
        <p:nvSpPr>
          <p:cNvPr id="236" name="Text 58"/>
          <p:cNvSpPr/>
          <p:nvPr/>
        </p:nvSpPr>
        <p:spPr>
          <a:xfrm>
            <a:off x="6914772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8075761" y="5645748"/>
            <a:ext cx="1524140" cy="508744"/>
          </a:xfrm>
          <a:prstGeom prst="rect">
            <a:avLst/>
          </a:prstGeom>
        </p:spPr>
      </p:pic>
      <p:pic>
        <p:nvPicPr>
          <p:cNvPr id="238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8171011" y="5769573"/>
            <a:ext cx="1333570" cy="267760"/>
          </a:xfrm>
          <a:prstGeom prst="rect">
            <a:avLst/>
          </a:prstGeom>
        </p:spPr>
      </p:pic>
      <p:pic>
        <p:nvPicPr>
          <p:cNvPr id="239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251341" y="5823142"/>
            <a:ext cx="160656" cy="160660"/>
          </a:xfrm>
          <a:prstGeom prst="rect">
            <a:avLst/>
          </a:prstGeom>
        </p:spPr>
      </p:pic>
      <p:sp>
        <p:nvSpPr>
          <p:cNvPr id="240" name="Text 59"/>
          <p:cNvSpPr/>
          <p:nvPr/>
        </p:nvSpPr>
        <p:spPr>
          <a:xfrm>
            <a:off x="8438772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9599761" y="5645748"/>
            <a:ext cx="1524140" cy="508744"/>
          </a:xfrm>
          <a:prstGeom prst="rect">
            <a:avLst/>
          </a:prstGeom>
        </p:spPr>
      </p:pic>
      <p:pic>
        <p:nvPicPr>
          <p:cNvPr id="242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9695011" y="5769573"/>
            <a:ext cx="1333570" cy="267760"/>
          </a:xfrm>
          <a:prstGeom prst="rect">
            <a:avLst/>
          </a:prstGeom>
        </p:spPr>
      </p:pic>
      <p:pic>
        <p:nvPicPr>
          <p:cNvPr id="243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775341" y="5823142"/>
            <a:ext cx="160656" cy="160660"/>
          </a:xfrm>
          <a:prstGeom prst="rect">
            <a:avLst/>
          </a:prstGeom>
        </p:spPr>
      </p:pic>
      <p:sp>
        <p:nvSpPr>
          <p:cNvPr id="244" name="Text 60"/>
          <p:cNvSpPr/>
          <p:nvPr/>
        </p:nvSpPr>
        <p:spPr>
          <a:xfrm>
            <a:off x="9962772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1121835" y="5645748"/>
            <a:ext cx="1524144" cy="508744"/>
          </a:xfrm>
          <a:prstGeom prst="rect">
            <a:avLst/>
          </a:prstGeom>
        </p:spPr>
      </p:pic>
      <p:pic>
        <p:nvPicPr>
          <p:cNvPr id="246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1369485" y="5769573"/>
            <a:ext cx="1027952" cy="267760"/>
          </a:xfrm>
          <a:prstGeom prst="rect">
            <a:avLst/>
          </a:prstGeom>
        </p:spPr>
      </p:pic>
      <p:pic>
        <p:nvPicPr>
          <p:cNvPr id="247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449824" y="5823142"/>
            <a:ext cx="160656" cy="160660"/>
          </a:xfrm>
          <a:prstGeom prst="rect">
            <a:avLst/>
          </a:prstGeom>
        </p:spPr>
      </p:pic>
      <p:sp>
        <p:nvSpPr>
          <p:cNvPr id="248" name="Text 61"/>
          <p:cNvSpPr/>
          <p:nvPr/>
        </p:nvSpPr>
        <p:spPr>
          <a:xfrm>
            <a:off x="11637256" y="5782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9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2645975" y="5645748"/>
            <a:ext cx="1524144" cy="508744"/>
          </a:xfrm>
          <a:prstGeom prst="rect">
            <a:avLst/>
          </a:prstGeom>
        </p:spPr>
      </p:pic>
      <p:pic>
        <p:nvPicPr>
          <p:cNvPr id="250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2741225" y="5769573"/>
            <a:ext cx="1333574" cy="267760"/>
          </a:xfrm>
          <a:prstGeom prst="rect">
            <a:avLst/>
          </a:prstGeom>
        </p:spPr>
      </p:pic>
      <p:pic>
        <p:nvPicPr>
          <p:cNvPr id="251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821559" y="5823142"/>
            <a:ext cx="160656" cy="160660"/>
          </a:xfrm>
          <a:prstGeom prst="rect">
            <a:avLst/>
          </a:prstGeom>
        </p:spPr>
      </p:pic>
      <p:sp>
        <p:nvSpPr>
          <p:cNvPr id="252" name="Text 62"/>
          <p:cNvSpPr/>
          <p:nvPr/>
        </p:nvSpPr>
        <p:spPr>
          <a:xfrm>
            <a:off x="13008991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3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4170114" y="5645748"/>
            <a:ext cx="1524144" cy="508744"/>
          </a:xfrm>
          <a:prstGeom prst="rect">
            <a:avLst/>
          </a:prstGeom>
        </p:spPr>
      </p:pic>
      <p:pic>
        <p:nvPicPr>
          <p:cNvPr id="254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4417764" y="5769573"/>
            <a:ext cx="1027952" cy="267760"/>
          </a:xfrm>
          <a:prstGeom prst="rect">
            <a:avLst/>
          </a:prstGeom>
        </p:spPr>
      </p:pic>
      <p:pic>
        <p:nvPicPr>
          <p:cNvPr id="255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98103" y="5823142"/>
            <a:ext cx="160656" cy="160660"/>
          </a:xfrm>
          <a:prstGeom prst="rect">
            <a:avLst/>
          </a:prstGeom>
        </p:spPr>
      </p:pic>
      <p:sp>
        <p:nvSpPr>
          <p:cNvPr id="256" name="Text 63"/>
          <p:cNvSpPr/>
          <p:nvPr/>
        </p:nvSpPr>
        <p:spPr>
          <a:xfrm>
            <a:off x="14685534" y="5782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7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54" y="5645748"/>
            <a:ext cx="1509319" cy="508744"/>
          </a:xfrm>
          <a:prstGeom prst="rect">
            <a:avLst/>
          </a:prstGeom>
        </p:spPr>
      </p:pic>
      <p:pic>
        <p:nvPicPr>
          <p:cNvPr id="258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789504" y="5769573"/>
            <a:ext cx="1333574" cy="267760"/>
          </a:xfrm>
          <a:prstGeom prst="rect">
            <a:avLst/>
          </a:prstGeom>
        </p:spPr>
      </p:pic>
      <p:pic>
        <p:nvPicPr>
          <p:cNvPr id="259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869838" y="5823142"/>
            <a:ext cx="160656" cy="160660"/>
          </a:xfrm>
          <a:prstGeom prst="rect">
            <a:avLst/>
          </a:prstGeom>
        </p:spPr>
      </p:pic>
      <p:sp>
        <p:nvSpPr>
          <p:cNvPr id="260" name="Text 64"/>
          <p:cNvSpPr/>
          <p:nvPr/>
        </p:nvSpPr>
        <p:spPr>
          <a:xfrm>
            <a:off x="16057271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084427" y="6154489"/>
            <a:ext cx="16119145" cy="495355"/>
          </a:xfrm>
          <a:prstGeom prst="rect">
            <a:avLst/>
          </a:prstGeom>
        </p:spPr>
      </p:pic>
      <p:pic>
        <p:nvPicPr>
          <p:cNvPr id="262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084427" y="6154508"/>
            <a:ext cx="3943324" cy="495336"/>
          </a:xfrm>
          <a:prstGeom prst="rect">
            <a:avLst/>
          </a:prstGeom>
        </p:spPr>
      </p:pic>
      <p:sp>
        <p:nvSpPr>
          <p:cNvPr id="263" name="Text 65"/>
          <p:cNvSpPr/>
          <p:nvPr/>
        </p:nvSpPr>
        <p:spPr>
          <a:xfrm>
            <a:off x="1245048" y="6275012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 (JCB)</a:t>
            </a:r>
            <a:endParaRPr lang="en-US" sz="1476" dirty="0"/>
          </a:p>
        </p:txBody>
      </p:sp>
      <p:pic>
        <p:nvPicPr>
          <p:cNvPr id="264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5027761" y="6154489"/>
            <a:ext cx="1524140" cy="495355"/>
          </a:xfrm>
          <a:prstGeom prst="rect">
            <a:avLst/>
          </a:prstGeom>
        </p:spPr>
      </p:pic>
      <p:pic>
        <p:nvPicPr>
          <p:cNvPr id="265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5123011" y="6278314"/>
            <a:ext cx="1333570" cy="267770"/>
          </a:xfrm>
          <a:prstGeom prst="rect">
            <a:avLst/>
          </a:prstGeom>
        </p:spPr>
      </p:pic>
      <p:pic>
        <p:nvPicPr>
          <p:cNvPr id="266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5203341" y="6331893"/>
            <a:ext cx="160656" cy="160660"/>
          </a:xfrm>
          <a:prstGeom prst="rect">
            <a:avLst/>
          </a:prstGeom>
        </p:spPr>
      </p:pic>
      <p:sp>
        <p:nvSpPr>
          <p:cNvPr id="267" name="Text 66"/>
          <p:cNvSpPr/>
          <p:nvPr/>
        </p:nvSpPr>
        <p:spPr>
          <a:xfrm>
            <a:off x="539077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6551761" y="6154489"/>
            <a:ext cx="1524140" cy="495355"/>
          </a:xfrm>
          <a:prstGeom prst="rect">
            <a:avLst/>
          </a:prstGeom>
        </p:spPr>
      </p:pic>
      <p:pic>
        <p:nvPicPr>
          <p:cNvPr id="269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6647011" y="6278314"/>
            <a:ext cx="1333570" cy="267770"/>
          </a:xfrm>
          <a:prstGeom prst="rect">
            <a:avLst/>
          </a:prstGeom>
        </p:spPr>
      </p:pic>
      <p:pic>
        <p:nvPicPr>
          <p:cNvPr id="270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6727341" y="6331893"/>
            <a:ext cx="160656" cy="160660"/>
          </a:xfrm>
          <a:prstGeom prst="rect">
            <a:avLst/>
          </a:prstGeom>
        </p:spPr>
      </p:pic>
      <p:sp>
        <p:nvSpPr>
          <p:cNvPr id="271" name="Text 67"/>
          <p:cNvSpPr/>
          <p:nvPr/>
        </p:nvSpPr>
        <p:spPr>
          <a:xfrm>
            <a:off x="691477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8075761" y="6154489"/>
            <a:ext cx="1524140" cy="495355"/>
          </a:xfrm>
          <a:prstGeom prst="rect">
            <a:avLst/>
          </a:prstGeom>
        </p:spPr>
      </p:pic>
      <p:pic>
        <p:nvPicPr>
          <p:cNvPr id="273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8171011" y="6278314"/>
            <a:ext cx="1333570" cy="267770"/>
          </a:xfrm>
          <a:prstGeom prst="rect">
            <a:avLst/>
          </a:prstGeom>
        </p:spPr>
      </p:pic>
      <p:pic>
        <p:nvPicPr>
          <p:cNvPr id="274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8251341" y="6331893"/>
            <a:ext cx="160656" cy="160660"/>
          </a:xfrm>
          <a:prstGeom prst="rect">
            <a:avLst/>
          </a:prstGeom>
        </p:spPr>
      </p:pic>
      <p:sp>
        <p:nvSpPr>
          <p:cNvPr id="275" name="Text 68"/>
          <p:cNvSpPr/>
          <p:nvPr/>
        </p:nvSpPr>
        <p:spPr>
          <a:xfrm>
            <a:off x="843877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9599761" y="6154489"/>
            <a:ext cx="1524140" cy="495355"/>
          </a:xfrm>
          <a:prstGeom prst="rect">
            <a:avLst/>
          </a:prstGeom>
        </p:spPr>
      </p:pic>
      <p:pic>
        <p:nvPicPr>
          <p:cNvPr id="277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9695011" y="6278314"/>
            <a:ext cx="1333570" cy="267770"/>
          </a:xfrm>
          <a:prstGeom prst="rect">
            <a:avLst/>
          </a:prstGeom>
        </p:spPr>
      </p:pic>
      <p:pic>
        <p:nvPicPr>
          <p:cNvPr id="278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9775341" y="6331893"/>
            <a:ext cx="160656" cy="160660"/>
          </a:xfrm>
          <a:prstGeom prst="rect">
            <a:avLst/>
          </a:prstGeom>
        </p:spPr>
      </p:pic>
      <p:sp>
        <p:nvSpPr>
          <p:cNvPr id="279" name="Text 69"/>
          <p:cNvSpPr/>
          <p:nvPr/>
        </p:nvSpPr>
        <p:spPr>
          <a:xfrm>
            <a:off x="996277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1121835" y="6154489"/>
            <a:ext cx="1524144" cy="495355"/>
          </a:xfrm>
          <a:prstGeom prst="rect">
            <a:avLst/>
          </a:prstGeom>
        </p:spPr>
      </p:pic>
      <p:pic>
        <p:nvPicPr>
          <p:cNvPr id="281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1217085" y="6278314"/>
            <a:ext cx="1333574" cy="267770"/>
          </a:xfrm>
          <a:prstGeom prst="rect">
            <a:avLst/>
          </a:prstGeom>
        </p:spPr>
      </p:pic>
      <p:pic>
        <p:nvPicPr>
          <p:cNvPr id="282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1297420" y="6331893"/>
            <a:ext cx="160656" cy="160660"/>
          </a:xfrm>
          <a:prstGeom prst="rect">
            <a:avLst/>
          </a:prstGeom>
        </p:spPr>
      </p:pic>
      <p:sp>
        <p:nvSpPr>
          <p:cNvPr id="283" name="Text 70"/>
          <p:cNvSpPr/>
          <p:nvPr/>
        </p:nvSpPr>
        <p:spPr>
          <a:xfrm>
            <a:off x="11484851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4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2645975" y="6154489"/>
            <a:ext cx="1524144" cy="495355"/>
          </a:xfrm>
          <a:prstGeom prst="rect">
            <a:avLst/>
          </a:prstGeom>
        </p:spPr>
      </p:pic>
      <p:pic>
        <p:nvPicPr>
          <p:cNvPr id="285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2741225" y="6278314"/>
            <a:ext cx="1333574" cy="267770"/>
          </a:xfrm>
          <a:prstGeom prst="rect">
            <a:avLst/>
          </a:prstGeom>
        </p:spPr>
      </p:pic>
      <p:pic>
        <p:nvPicPr>
          <p:cNvPr id="286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2821559" y="6331893"/>
            <a:ext cx="160656" cy="160660"/>
          </a:xfrm>
          <a:prstGeom prst="rect">
            <a:avLst/>
          </a:prstGeom>
        </p:spPr>
      </p:pic>
      <p:sp>
        <p:nvSpPr>
          <p:cNvPr id="287" name="Text 71"/>
          <p:cNvSpPr/>
          <p:nvPr/>
        </p:nvSpPr>
        <p:spPr>
          <a:xfrm>
            <a:off x="13008991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8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4170114" y="6154489"/>
            <a:ext cx="1524144" cy="495355"/>
          </a:xfrm>
          <a:prstGeom prst="rect">
            <a:avLst/>
          </a:prstGeom>
        </p:spPr>
      </p:pic>
      <p:pic>
        <p:nvPicPr>
          <p:cNvPr id="289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4417764" y="6278314"/>
            <a:ext cx="1027952" cy="267770"/>
          </a:xfrm>
          <a:prstGeom prst="rect">
            <a:avLst/>
          </a:prstGeom>
        </p:spPr>
      </p:pic>
      <p:pic>
        <p:nvPicPr>
          <p:cNvPr id="290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4498103" y="6331893"/>
            <a:ext cx="160656" cy="160660"/>
          </a:xfrm>
          <a:prstGeom prst="rect">
            <a:avLst/>
          </a:prstGeom>
        </p:spPr>
      </p:pic>
      <p:sp>
        <p:nvSpPr>
          <p:cNvPr id="291" name="Text 72"/>
          <p:cNvSpPr/>
          <p:nvPr/>
        </p:nvSpPr>
        <p:spPr>
          <a:xfrm>
            <a:off x="14685534" y="62917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5694254" y="6154489"/>
            <a:ext cx="1509319" cy="495355"/>
          </a:xfrm>
          <a:prstGeom prst="rect">
            <a:avLst/>
          </a:prstGeom>
        </p:spPr>
      </p:pic>
      <p:pic>
        <p:nvPicPr>
          <p:cNvPr id="293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5789504" y="6278314"/>
            <a:ext cx="1333574" cy="267770"/>
          </a:xfrm>
          <a:prstGeom prst="rect">
            <a:avLst/>
          </a:prstGeom>
        </p:spPr>
      </p:pic>
      <p:pic>
        <p:nvPicPr>
          <p:cNvPr id="294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5869838" y="6331893"/>
            <a:ext cx="160656" cy="160660"/>
          </a:xfrm>
          <a:prstGeom prst="rect">
            <a:avLst/>
          </a:prstGeom>
        </p:spPr>
      </p:pic>
      <p:sp>
        <p:nvSpPr>
          <p:cNvPr id="295" name="Text 73"/>
          <p:cNvSpPr/>
          <p:nvPr/>
        </p:nvSpPr>
        <p:spPr>
          <a:xfrm>
            <a:off x="16057271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11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CNP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7" y="859268"/>
            <a:ext cx="4029075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2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279997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87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87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980636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84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2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27479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5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37" y="85929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841103" y="983121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21" y="1019938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21" y="1019938"/>
            <a:ext cx="214208" cy="214210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66" y="859268"/>
            <a:ext cx="1509602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4" y="1016580"/>
            <a:ext cx="214208" cy="214210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68" y="859268"/>
            <a:ext cx="1509601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5" y="1016580"/>
            <a:ext cx="214208" cy="214210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68" y="859268"/>
            <a:ext cx="1509601" cy="535521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470919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58" y="1016580"/>
            <a:ext cx="214208" cy="21421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68" y="859268"/>
            <a:ext cx="1509810" cy="535521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5913577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601" y="1016580"/>
            <a:ext cx="214208" cy="214210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39" y="1501992"/>
            <a:ext cx="16145921" cy="1017510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1515377"/>
            <a:ext cx="16119145" cy="50875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1515377"/>
            <a:ext cx="3943324" cy="50875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1245048" y="1635872"/>
            <a:ext cx="111013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Payfac Flow</a:t>
            </a:r>
            <a:endParaRPr lang="en-US" sz="1476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61" y="1515387"/>
            <a:ext cx="1524140" cy="508750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11" y="1639212"/>
            <a:ext cx="1027947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45" y="1692780"/>
            <a:ext cx="160656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5543177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61" y="1515387"/>
            <a:ext cx="1524140" cy="508750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11" y="1639212"/>
            <a:ext cx="1027947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45" y="1692780"/>
            <a:ext cx="160656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7067177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61" y="1515387"/>
            <a:ext cx="1524140" cy="508750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11" y="1639212"/>
            <a:ext cx="1027947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45" y="1692780"/>
            <a:ext cx="160656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8591177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61" y="1515387"/>
            <a:ext cx="1524140" cy="508750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47411" y="1639212"/>
            <a:ext cx="1027947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927745" y="1692780"/>
            <a:ext cx="160656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0115177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0" y="1515387"/>
            <a:ext cx="1524140" cy="508750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369490" y="1639212"/>
            <a:ext cx="1027947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449824" y="1692780"/>
            <a:ext cx="160656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1637256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78" y="1515387"/>
            <a:ext cx="1524141" cy="508750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28" y="1639212"/>
            <a:ext cx="1027948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64" y="1692780"/>
            <a:ext cx="160656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3161395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16" y="1515387"/>
            <a:ext cx="1524142" cy="508750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417766" y="1639212"/>
            <a:ext cx="1027949" cy="26776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498103" y="1692780"/>
            <a:ext cx="160656" cy="1606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14685534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56" y="1515387"/>
            <a:ext cx="1509317" cy="50875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941906" y="1639212"/>
            <a:ext cx="1027949" cy="26776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6022243" y="1692780"/>
            <a:ext cx="160656" cy="1606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6209673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024118"/>
            <a:ext cx="16119145" cy="495361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27" y="2024137"/>
            <a:ext cx="3943324" cy="495343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1245048" y="2144650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Airlines Flow</a:t>
            </a:r>
            <a:endParaRPr lang="en-US" sz="1476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61" y="2024137"/>
            <a:ext cx="1524140" cy="495343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123011" y="2147953"/>
            <a:ext cx="1333570" cy="26777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203341" y="2201531"/>
            <a:ext cx="160656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539077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61" y="2024137"/>
            <a:ext cx="1524140" cy="495343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647011" y="2147953"/>
            <a:ext cx="1333570" cy="26777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727341" y="2201531"/>
            <a:ext cx="160656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691477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61" y="2024137"/>
            <a:ext cx="1524140" cy="495343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171011" y="2147953"/>
            <a:ext cx="1333570" cy="26777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251341" y="2201531"/>
            <a:ext cx="160656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843877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61" y="2024137"/>
            <a:ext cx="1524140" cy="495343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695011" y="2147953"/>
            <a:ext cx="1333570" cy="26777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775341" y="2201531"/>
            <a:ext cx="160656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996277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40" y="2024137"/>
            <a:ext cx="1524140" cy="495343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90" y="2147953"/>
            <a:ext cx="1027947" cy="26777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4" y="2201531"/>
            <a:ext cx="160656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1637256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78" y="2024137"/>
            <a:ext cx="1524141" cy="495343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741228" y="2147953"/>
            <a:ext cx="1333571" cy="267770"/>
          </a:xfrm>
          <a:prstGeom prst="rect">
            <a:avLst/>
          </a:prstGeom>
        </p:spPr>
      </p:pic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821559" y="2201531"/>
            <a:ext cx="160656" cy="160660"/>
          </a:xfrm>
          <a:prstGeom prst="rect">
            <a:avLst/>
          </a:prstGeom>
        </p:spPr>
      </p:pic>
      <p:sp>
        <p:nvSpPr>
          <p:cNvPr id="95" name="Text 25"/>
          <p:cNvSpPr/>
          <p:nvPr/>
        </p:nvSpPr>
        <p:spPr>
          <a:xfrm>
            <a:off x="13008991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16" y="2024137"/>
            <a:ext cx="1524142" cy="495343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265366" y="2147953"/>
            <a:ext cx="1333572" cy="267770"/>
          </a:xfrm>
          <a:prstGeom prst="rect">
            <a:avLst/>
          </a:prstGeom>
        </p:spPr>
      </p:pic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345699" y="2201531"/>
            <a:ext cx="160656" cy="160660"/>
          </a:xfrm>
          <a:prstGeom prst="rect">
            <a:avLst/>
          </a:prstGeom>
        </p:spPr>
      </p:pic>
      <p:sp>
        <p:nvSpPr>
          <p:cNvPr id="99" name="Text 26"/>
          <p:cNvSpPr/>
          <p:nvPr/>
        </p:nvSpPr>
        <p:spPr>
          <a:xfrm>
            <a:off x="1453313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56" y="2024137"/>
            <a:ext cx="1509317" cy="495343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789506" y="2147953"/>
            <a:ext cx="1333572" cy="267770"/>
          </a:xfrm>
          <a:prstGeom prst="rect">
            <a:avLst/>
          </a:prstGeom>
        </p:spPr>
      </p:pic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869838" y="2201531"/>
            <a:ext cx="160656" cy="160660"/>
          </a:xfrm>
          <a:prstGeom prst="rect">
            <a:avLst/>
          </a:prstGeom>
        </p:spPr>
      </p:pic>
      <p:sp>
        <p:nvSpPr>
          <p:cNvPr id="103" name="Text 27"/>
          <p:cNvSpPr/>
          <p:nvPr/>
        </p:nvSpPr>
        <p:spPr>
          <a:xfrm>
            <a:off x="16057271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0" y="830075"/>
            <a:ext cx="17216961" cy="9382967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365596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10363" y="5636363"/>
            <a:ext cx="5110639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Direct API CNP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23"/>
            <a:ext cx="1550329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Direct-to-API integration for PCI-compliant merchants and partners to process card not present payments through a single technical entry point across multiple countries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024688" y="7684029"/>
            <a:ext cx="44505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#api #multinacionals #largecorps #allinsdustries 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6489795" y="8709985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7463673" y="8709985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981" y="8709985"/>
            <a:ext cx="3320223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6" y="1987786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8" y="230909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Single Entry Point architecture  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8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One technical integration to process online payments across multiple countries.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6" y="1987786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8" y="230909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API-first gateway model  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8" y="3809181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Direct-to-API solution for PCI-compliant merchants and partners to build their own checkout.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6" y="5656092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8" y="5977403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Simplified regional expansion  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8" y="7477488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Standardized payment processing that accelerates multi-market growth.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6" y="5656092"/>
            <a:ext cx="3748639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8" y="5977403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Local acquiring execution  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8" y="7477488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Authorisation, settlement and funds movement handled locally to meet regulatory requirements.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39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3" y="321329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CNP</a:t>
            </a:r>
            <a:endParaRPr lang="en-US" sz="168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3" y="321311"/>
            <a:ext cx="15001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Direct API CNP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39" y="926306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569141"/>
            <a:ext cx="16119145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1569160"/>
            <a:ext cx="4029787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824" y="1569160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280740" y="169299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221" y="1726471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3666" y="1569160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6979763" y="169299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2994" y="1726471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6511" y="1569160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8524917" y="169299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3570" y="1726471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9353" y="1569160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9836919" y="1692994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50538" y="172982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0538" y="1729829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51569" y="1569160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1457004" y="169299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41476" y="1726471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661170" y="1569160"/>
            <a:ext cx="1509602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2903261" y="169299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714298" y="1726471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170772" y="1569160"/>
            <a:ext cx="1509601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4470924" y="169299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165963" y="1726471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680373" y="1569160"/>
            <a:ext cx="1509810" cy="535521"/>
          </a:xfrm>
          <a:prstGeom prst="rect">
            <a:avLst/>
          </a:prstGeom>
        </p:spPr>
      </p:pic>
      <p:sp>
        <p:nvSpPr>
          <p:cNvPr id="31" name="Text 10"/>
          <p:cNvSpPr/>
          <p:nvPr/>
        </p:nvSpPr>
        <p:spPr>
          <a:xfrm>
            <a:off x="15913582" y="169299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742606" y="1726471"/>
            <a:ext cx="214208" cy="214210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1039" y="2211763"/>
            <a:ext cx="16145921" cy="314618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08" y="2225129"/>
            <a:ext cx="16132553" cy="803281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399" y="2225120"/>
            <a:ext cx="5556018" cy="803281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1245055" y="2508731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27573" y="2225120"/>
            <a:ext cx="1512844" cy="803281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5127573" y="23590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Cabal / Naranja 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40521" y="2228831"/>
            <a:ext cx="1514475" cy="800100"/>
          </a:xfrm>
          <a:prstGeom prst="rect">
            <a:avLst/>
          </a:prstGeom>
        </p:spPr>
      </p:pic>
      <p:sp>
        <p:nvSpPr>
          <p:cNvPr id="40" name="Text 13"/>
          <p:cNvSpPr/>
          <p:nvPr/>
        </p:nvSpPr>
        <p:spPr>
          <a:xfrm>
            <a:off x="6640521" y="2362712"/>
            <a:ext cx="15144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Elo</a:t>
            </a:r>
            <a:endParaRPr lang="en-US" sz="1476" dirty="0"/>
          </a:p>
        </p:txBody>
      </p:sp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78946" y="2225120"/>
            <a:ext cx="1512844" cy="803281"/>
          </a:xfrm>
          <a:prstGeom prst="rect">
            <a:avLst/>
          </a:prstGeom>
        </p:spPr>
      </p:pic>
      <p:sp>
        <p:nvSpPr>
          <p:cNvPr id="42" name="Text 14"/>
          <p:cNvSpPr/>
          <p:nvPr/>
        </p:nvSpPr>
        <p:spPr>
          <a:xfrm>
            <a:off x="11178946" y="23590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 </a:t>
            </a:r>
            <a:endParaRPr lang="en-US" sz="1476" dirty="0"/>
          </a:p>
        </p:txBody>
      </p:sp>
      <p:pic>
        <p:nvPicPr>
          <p:cNvPr id="43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2691790" y="2225120"/>
            <a:ext cx="1512843" cy="803281"/>
          </a:xfrm>
          <a:prstGeom prst="rect">
            <a:avLst/>
          </a:prstGeom>
        </p:spPr>
      </p:pic>
      <p:sp>
        <p:nvSpPr>
          <p:cNvPr id="44" name="Text 15"/>
          <p:cNvSpPr/>
          <p:nvPr/>
        </p:nvSpPr>
        <p:spPr>
          <a:xfrm>
            <a:off x="12691790" y="2359000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OCA</a:t>
            </a:r>
            <a:endParaRPr lang="en-US" sz="1476" dirty="0"/>
          </a:p>
        </p:txBody>
      </p:sp>
      <p:pic>
        <p:nvPicPr>
          <p:cNvPr id="45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204633" y="2225120"/>
            <a:ext cx="1512843" cy="803281"/>
          </a:xfrm>
          <a:prstGeom prst="rect">
            <a:avLst/>
          </a:prstGeom>
        </p:spPr>
      </p:pic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66103" y="2225120"/>
            <a:ext cx="1512844" cy="803281"/>
          </a:xfrm>
          <a:prstGeom prst="rect">
            <a:avLst/>
          </a:prstGeom>
        </p:spPr>
      </p:pic>
      <p:pic>
        <p:nvPicPr>
          <p:cNvPr id="47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08" y="3028466"/>
            <a:ext cx="16132553" cy="803281"/>
          </a:xfrm>
          <a:prstGeom prst="rect">
            <a:avLst/>
          </a:prstGeom>
        </p:spPr>
      </p:pic>
      <p:pic>
        <p:nvPicPr>
          <p:cNvPr id="48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84399" y="3028457"/>
            <a:ext cx="5556018" cy="803281"/>
          </a:xfrm>
          <a:prstGeom prst="rect">
            <a:avLst/>
          </a:prstGeom>
        </p:spPr>
      </p:pic>
      <p:sp>
        <p:nvSpPr>
          <p:cNvPr id="49" name="Text 16"/>
          <p:cNvSpPr/>
          <p:nvPr/>
        </p:nvSpPr>
        <p:spPr>
          <a:xfrm>
            <a:off x="1245055" y="3312068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50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4204633" y="3028457"/>
            <a:ext cx="1512843" cy="803281"/>
          </a:xfrm>
          <a:prstGeom prst="rect">
            <a:avLst/>
          </a:prstGeom>
        </p:spPr>
      </p:pic>
      <p:sp>
        <p:nvSpPr>
          <p:cNvPr id="51" name="Text 17"/>
          <p:cNvSpPr/>
          <p:nvPr/>
        </p:nvSpPr>
        <p:spPr>
          <a:xfrm>
            <a:off x="14204633" y="3162337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52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87293" y="3028922"/>
            <a:ext cx="1512843" cy="803281"/>
          </a:xfrm>
          <a:prstGeom prst="rect">
            <a:avLst/>
          </a:prstGeom>
        </p:spPr>
      </p:pic>
      <p:pic>
        <p:nvPicPr>
          <p:cNvPr id="53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162785" y="3028457"/>
            <a:ext cx="1512844" cy="803281"/>
          </a:xfrm>
          <a:prstGeom prst="rect">
            <a:avLst/>
          </a:prstGeom>
        </p:spPr>
      </p:pic>
      <p:pic>
        <p:nvPicPr>
          <p:cNvPr id="54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640417" y="3028401"/>
            <a:ext cx="1512844" cy="803281"/>
          </a:xfrm>
          <a:prstGeom prst="rect">
            <a:avLst/>
          </a:prstGeom>
        </p:spPr>
      </p:pic>
      <p:sp>
        <p:nvSpPr>
          <p:cNvPr id="55" name="Text 18"/>
          <p:cNvSpPr/>
          <p:nvPr/>
        </p:nvSpPr>
        <p:spPr>
          <a:xfrm>
            <a:off x="6640417" y="3162281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 / Boleto</a:t>
            </a:r>
            <a:endParaRPr lang="en-US" sz="1476" dirty="0"/>
          </a:p>
        </p:txBody>
      </p:sp>
      <p:pic>
        <p:nvPicPr>
          <p:cNvPr id="56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5717476" y="3028457"/>
            <a:ext cx="1499485" cy="803281"/>
          </a:xfrm>
          <a:prstGeom prst="rect">
            <a:avLst/>
          </a:prstGeom>
        </p:spPr>
      </p:pic>
      <p:sp>
        <p:nvSpPr>
          <p:cNvPr id="57" name="Text 19"/>
          <p:cNvSpPr/>
          <p:nvPr/>
        </p:nvSpPr>
        <p:spPr>
          <a:xfrm>
            <a:off x="15717476" y="3162337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 </a:t>
            </a:r>
            <a:endParaRPr lang="en-US" sz="1476" dirty="0"/>
          </a:p>
        </p:txBody>
      </p:sp>
      <p:pic>
        <p:nvPicPr>
          <p:cNvPr id="58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666103" y="3028457"/>
            <a:ext cx="1512844" cy="803281"/>
          </a:xfrm>
          <a:prstGeom prst="rect">
            <a:avLst/>
          </a:prstGeom>
        </p:spPr>
      </p:pic>
      <p:sp>
        <p:nvSpPr>
          <p:cNvPr id="59" name="Text 20"/>
          <p:cNvSpPr/>
          <p:nvPr/>
        </p:nvSpPr>
        <p:spPr>
          <a:xfrm>
            <a:off x="9667735" y="3162337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Efecty / PSE</a:t>
            </a:r>
            <a:endParaRPr lang="en-US" sz="1476" dirty="0"/>
          </a:p>
        </p:txBody>
      </p:sp>
      <p:pic>
        <p:nvPicPr>
          <p:cNvPr id="60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84408" y="3791573"/>
            <a:ext cx="16132553" cy="803281"/>
          </a:xfrm>
          <a:prstGeom prst="rect">
            <a:avLst/>
          </a:prstGeom>
        </p:spPr>
      </p:pic>
      <p:pic>
        <p:nvPicPr>
          <p:cNvPr id="61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399" y="3831673"/>
            <a:ext cx="5556018" cy="763116"/>
          </a:xfrm>
          <a:prstGeom prst="rect">
            <a:avLst/>
          </a:prstGeom>
        </p:spPr>
      </p:pic>
      <p:sp>
        <p:nvSpPr>
          <p:cNvPr id="62" name="Text 21"/>
          <p:cNvSpPr/>
          <p:nvPr/>
        </p:nvSpPr>
        <p:spPr>
          <a:xfrm>
            <a:off x="1245055" y="4095201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63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16222" y="3790931"/>
            <a:ext cx="1500739" cy="800100"/>
          </a:xfrm>
          <a:prstGeom prst="rect">
            <a:avLst/>
          </a:prstGeom>
        </p:spPr>
      </p:pic>
      <p:sp>
        <p:nvSpPr>
          <p:cNvPr id="64" name="Text 22"/>
          <p:cNvSpPr/>
          <p:nvPr/>
        </p:nvSpPr>
        <p:spPr>
          <a:xfrm>
            <a:off x="15716222" y="3924812"/>
            <a:ext cx="15144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MBWay</a:t>
            </a:r>
            <a:endParaRPr lang="en-US" sz="1476" dirty="0"/>
          </a:p>
        </p:txBody>
      </p:sp>
      <p:pic>
        <p:nvPicPr>
          <p:cNvPr id="6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166648" y="3831673"/>
            <a:ext cx="1512844" cy="763116"/>
          </a:xfrm>
          <a:prstGeom prst="rect">
            <a:avLst/>
          </a:prstGeom>
        </p:spPr>
      </p:pic>
      <p:pic>
        <p:nvPicPr>
          <p:cNvPr id="6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9666103" y="3790457"/>
            <a:ext cx="1512844" cy="803281"/>
          </a:xfrm>
          <a:prstGeom prst="rect">
            <a:avLst/>
          </a:prstGeom>
        </p:spPr>
      </p:pic>
      <p:sp>
        <p:nvSpPr>
          <p:cNvPr id="67" name="Text 23"/>
          <p:cNvSpPr/>
          <p:nvPr/>
        </p:nvSpPr>
        <p:spPr>
          <a:xfrm>
            <a:off x="9667735" y="3924337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Nequi / Daviplata</a:t>
            </a:r>
            <a:endParaRPr lang="en-US" sz="1476" dirty="0"/>
          </a:p>
        </p:txBody>
      </p:sp>
      <p:pic>
        <p:nvPicPr>
          <p:cNvPr id="6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08" y="4635019"/>
            <a:ext cx="16132553" cy="722922"/>
          </a:xfrm>
          <a:prstGeom prst="rect">
            <a:avLst/>
          </a:prstGeom>
        </p:spPr>
      </p:pic>
      <p:pic>
        <p:nvPicPr>
          <p:cNvPr id="6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5716222" y="4638666"/>
            <a:ext cx="1500739" cy="719276"/>
          </a:xfrm>
          <a:prstGeom prst="rect">
            <a:avLst/>
          </a:prstGeom>
        </p:spPr>
      </p:pic>
      <p:sp>
        <p:nvSpPr>
          <p:cNvPr id="70" name="Text 24"/>
          <p:cNvSpPr/>
          <p:nvPr/>
        </p:nvSpPr>
        <p:spPr>
          <a:xfrm>
            <a:off x="15716222" y="4772546"/>
            <a:ext cx="15144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Multibanco (MB)</a:t>
            </a:r>
            <a:endParaRPr lang="en-US" sz="1476" dirty="0"/>
          </a:p>
        </p:txBody>
      </p:sp>
      <p:pic>
        <p:nvPicPr>
          <p:cNvPr id="7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84408" y="4594808"/>
            <a:ext cx="5556018" cy="763116"/>
          </a:xfrm>
          <a:prstGeom prst="rect">
            <a:avLst/>
          </a:prstGeom>
        </p:spPr>
      </p:pic>
      <p:sp>
        <p:nvSpPr>
          <p:cNvPr id="72" name="Text 25"/>
          <p:cNvSpPr/>
          <p:nvPr/>
        </p:nvSpPr>
        <p:spPr>
          <a:xfrm>
            <a:off x="1245064" y="4858336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2026-07-07T14:21:56Z</dcterms:created>
  <dcterms:modified xsi:type="dcterms:W3CDTF">2026-07-07T14:21:56Z</dcterms:modified>
</cp:coreProperties>
</file>