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image" Target="../media/image-1-11.png"/><Relationship Id="rId12" Type="http://schemas.openxmlformats.org/officeDocument/2006/relationships/image" Target="../media/image-1-12.png"/><Relationship Id="rId13" Type="http://schemas.openxmlformats.org/officeDocument/2006/relationships/image" Target="../media/image-1-13.png"/><Relationship Id="rId14" Type="http://schemas.openxmlformats.org/officeDocument/2006/relationships/image" Target="../media/image-1-14.png"/><Relationship Id="rId15" Type="http://schemas.openxmlformats.org/officeDocument/2006/relationships/image" Target="../media/image-1-15.png"/><Relationship Id="rId16" Type="http://schemas.openxmlformats.org/officeDocument/2006/relationships/image" Target="../media/image-1-16.png"/><Relationship Id="rId17" Type="http://schemas.openxmlformats.org/officeDocument/2006/relationships/image" Target="../media/image-1-17.png"/><Relationship Id="rId18" Type="http://schemas.openxmlformats.org/officeDocument/2006/relationships/image" Target="../media/image-1-18.png"/><Relationship Id="rId19" Type="http://schemas.openxmlformats.org/officeDocument/2006/relationships/image" Target="../media/image-1-19.png"/><Relationship Id="rId20" Type="http://schemas.openxmlformats.org/officeDocument/2006/relationships/image" Target="../media/image-1-20.png"/><Relationship Id="rId21" Type="http://schemas.openxmlformats.org/officeDocument/2006/relationships/image" Target="../media/image-1-21.png"/><Relationship Id="rId22" Type="http://schemas.openxmlformats.org/officeDocument/2006/relationships/image" Target="../media/image-1-22.png"/><Relationship Id="rId23" Type="http://schemas.openxmlformats.org/officeDocument/2006/relationships/image" Target="../media/image-1-23.png"/><Relationship Id="rId24" Type="http://schemas.openxmlformats.org/officeDocument/2006/relationships/image" Target="../media/image-1-24.png"/><Relationship Id="rId25" Type="http://schemas.openxmlformats.org/officeDocument/2006/relationships/image" Target="../media/image-1-25.png"/><Relationship Id="rId26" Type="http://schemas.openxmlformats.org/officeDocument/2006/relationships/image" Target="../media/image-1-26.png"/><Relationship Id="rId27" Type="http://schemas.openxmlformats.org/officeDocument/2006/relationships/image" Target="../media/image-1-27.png"/><Relationship Id="rId28" Type="http://schemas.openxmlformats.org/officeDocument/2006/relationships/image" Target="../media/image-1-28.png"/><Relationship Id="rId29" Type="http://schemas.openxmlformats.org/officeDocument/2006/relationships/image" Target="../media/image-1-29.png"/><Relationship Id="rId30" Type="http://schemas.openxmlformats.org/officeDocument/2006/relationships/image" Target="../media/image-1-30.png"/><Relationship Id="rId31" Type="http://schemas.openxmlformats.org/officeDocument/2006/relationships/image" Target="../media/image-1-31.png"/><Relationship Id="rId32" Type="http://schemas.openxmlformats.org/officeDocument/2006/relationships/image" Target="../media/image-1-32.png"/><Relationship Id="rId33" Type="http://schemas.openxmlformats.org/officeDocument/2006/relationships/image" Target="../media/image-1-33.png"/><Relationship Id="rId34" Type="http://schemas.openxmlformats.org/officeDocument/2006/relationships/image" Target="../media/image-1-34.png"/><Relationship Id="rId35" Type="http://schemas.openxmlformats.org/officeDocument/2006/relationships/image" Target="../media/image-1-35.png"/><Relationship Id="rId36" Type="http://schemas.openxmlformats.org/officeDocument/2006/relationships/image" Target="../media/image-1-36.png"/><Relationship Id="rId37" Type="http://schemas.openxmlformats.org/officeDocument/2006/relationships/image" Target="../media/image-1-37.png"/><Relationship Id="rId38" Type="http://schemas.openxmlformats.org/officeDocument/2006/relationships/image" Target="../media/image-1-38.png"/><Relationship Id="rId39" Type="http://schemas.openxmlformats.org/officeDocument/2006/relationships/image" Target="../media/image-1-39.png"/><Relationship Id="rId40" Type="http://schemas.openxmlformats.org/officeDocument/2006/relationships/image" Target="../media/image-1-40.png"/><Relationship Id="rId41" Type="http://schemas.openxmlformats.org/officeDocument/2006/relationships/image" Target="../media/image-1-41.png"/><Relationship Id="rId42" Type="http://schemas.openxmlformats.org/officeDocument/2006/relationships/image" Target="../media/image-1-42.png"/><Relationship Id="rId43" Type="http://schemas.openxmlformats.org/officeDocument/2006/relationships/image" Target="../media/image-1-43.png"/><Relationship Id="rId44" Type="http://schemas.openxmlformats.org/officeDocument/2006/relationships/image" Target="../media/image-1-44.png"/><Relationship Id="rId45" Type="http://schemas.openxmlformats.org/officeDocument/2006/relationships/image" Target="../media/image-1-45.png"/><Relationship Id="rId46" Type="http://schemas.openxmlformats.org/officeDocument/2006/relationships/image" Target="../media/image-1-46.png"/><Relationship Id="rId47" Type="http://schemas.openxmlformats.org/officeDocument/2006/relationships/image" Target="../media/image-1-47.png"/><Relationship Id="rId48" Type="http://schemas.openxmlformats.org/officeDocument/2006/relationships/image" Target="../media/image-1-48.png"/><Relationship Id="rId49" Type="http://schemas.openxmlformats.org/officeDocument/2006/relationships/image" Target="../media/image-1-49.png"/><Relationship Id="rId50" Type="http://schemas.openxmlformats.org/officeDocument/2006/relationships/image" Target="../media/image-1-50.png"/><Relationship Id="rId51" Type="http://schemas.openxmlformats.org/officeDocument/2006/relationships/image" Target="../media/image-1-51.png"/><Relationship Id="rId52" Type="http://schemas.openxmlformats.org/officeDocument/2006/relationships/image" Target="../media/image-1-52.png"/><Relationship Id="rId53" Type="http://schemas.openxmlformats.org/officeDocument/2006/relationships/image" Target="../media/image-1-53.png"/><Relationship Id="rId54" Type="http://schemas.openxmlformats.org/officeDocument/2006/relationships/image" Target="../media/image-1-54.png"/><Relationship Id="rId55" Type="http://schemas.openxmlformats.org/officeDocument/2006/relationships/image" Target="../media/image-1-55.png"/><Relationship Id="rId56" Type="http://schemas.openxmlformats.org/officeDocument/2006/relationships/image" Target="../media/image-1-56.png"/><Relationship Id="rId57" Type="http://schemas.openxmlformats.org/officeDocument/2006/relationships/image" Target="../media/image-1-57.png"/><Relationship Id="rId58" Type="http://schemas.openxmlformats.org/officeDocument/2006/relationships/image" Target="../media/image-1-58.png"/><Relationship Id="rId59" Type="http://schemas.openxmlformats.org/officeDocument/2006/relationships/image" Target="../media/image-1-59.png"/><Relationship Id="rId60" Type="http://schemas.openxmlformats.org/officeDocument/2006/relationships/image" Target="../media/image-1-60.png"/><Relationship Id="rId61" Type="http://schemas.openxmlformats.org/officeDocument/2006/relationships/image" Target="../media/image-1-61.png"/><Relationship Id="rId62" Type="http://schemas.openxmlformats.org/officeDocument/2006/relationships/image" Target="../media/image-1-62.png"/><Relationship Id="rId63" Type="http://schemas.openxmlformats.org/officeDocument/2006/relationships/image" Target="../media/image-1-63.png"/><Relationship Id="rId64" Type="http://schemas.openxmlformats.org/officeDocument/2006/relationships/image" Target="../media/image-1-64.png"/><Relationship Id="rId65" Type="http://schemas.openxmlformats.org/officeDocument/2006/relationships/image" Target="../media/image-1-65.png"/><Relationship Id="rId66" Type="http://schemas.openxmlformats.org/officeDocument/2006/relationships/image" Target="../media/image-1-66.png"/><Relationship Id="rId67" Type="http://schemas.openxmlformats.org/officeDocument/2006/relationships/image" Target="../media/image-1-67.png"/><Relationship Id="rId68" Type="http://schemas.openxmlformats.org/officeDocument/2006/relationships/image" Target="../media/image-1-68.png"/><Relationship Id="rId69" Type="http://schemas.openxmlformats.org/officeDocument/2006/relationships/image" Target="../media/image-1-69.png"/><Relationship Id="rId70" Type="http://schemas.openxmlformats.org/officeDocument/2006/relationships/image" Target="../media/image-1-70.png"/><Relationship Id="rId71" Type="http://schemas.openxmlformats.org/officeDocument/2006/relationships/image" Target="../media/image-1-71.png"/><Relationship Id="rId72" Type="http://schemas.openxmlformats.org/officeDocument/2006/relationships/image" Target="../media/image-1-72.png"/><Relationship Id="rId73" Type="http://schemas.openxmlformats.org/officeDocument/2006/relationships/image" Target="../media/image-1-73.png"/><Relationship Id="rId74" Type="http://schemas.openxmlformats.org/officeDocument/2006/relationships/image" Target="../media/image-1-74.png"/><Relationship Id="rId75" Type="http://schemas.openxmlformats.org/officeDocument/2006/relationships/image" Target="../media/image-1-75.png"/><Relationship Id="rId76" Type="http://schemas.openxmlformats.org/officeDocument/2006/relationships/image" Target="../media/image-1-76.png"/><Relationship Id="rId77" Type="http://schemas.openxmlformats.org/officeDocument/2006/relationships/image" Target="../media/image-1-77.png"/><Relationship Id="rId78" Type="http://schemas.openxmlformats.org/officeDocument/2006/relationships/image" Target="../media/image-1-78.png"/><Relationship Id="rId79" Type="http://schemas.openxmlformats.org/officeDocument/2006/relationships/image" Target="../media/image-1-79.png"/><Relationship Id="rId80" Type="http://schemas.openxmlformats.org/officeDocument/2006/relationships/image" Target="../media/image-1-80.png"/><Relationship Id="rId81" Type="http://schemas.openxmlformats.org/officeDocument/2006/relationships/image" Target="../media/image-1-81.png"/><Relationship Id="rId82" Type="http://schemas.openxmlformats.org/officeDocument/2006/relationships/image" Target="../media/image-1-82.png"/><Relationship Id="rId83" Type="http://schemas.openxmlformats.org/officeDocument/2006/relationships/image" Target="../media/image-1-83.png"/><Relationship Id="rId84" Type="http://schemas.openxmlformats.org/officeDocument/2006/relationships/image" Target="../media/image-1-84.png"/><Relationship Id="rId85" Type="http://schemas.openxmlformats.org/officeDocument/2006/relationships/image" Target="../media/image-1-85.png"/><Relationship Id="rId86" Type="http://schemas.openxmlformats.org/officeDocument/2006/relationships/image" Target="../media/image-1-86.png"/><Relationship Id="rId87" Type="http://schemas.openxmlformats.org/officeDocument/2006/relationships/image" Target="../media/image-1-87.png"/><Relationship Id="rId88" Type="http://schemas.openxmlformats.org/officeDocument/2006/relationships/image" Target="../media/image-1-88.png"/><Relationship Id="rId89" Type="http://schemas.openxmlformats.org/officeDocument/2006/relationships/image" Target="../media/image-1-89.png"/><Relationship Id="rId90" Type="http://schemas.openxmlformats.org/officeDocument/2006/relationships/image" Target="../media/image-1-90.png"/><Relationship Id="rId91" Type="http://schemas.openxmlformats.org/officeDocument/2006/relationships/image" Target="../media/image-1-91.png"/><Relationship Id="rId92" Type="http://schemas.openxmlformats.org/officeDocument/2006/relationships/image" Target="../media/image-1-92.png"/><Relationship Id="rId93" Type="http://schemas.openxmlformats.org/officeDocument/2006/relationships/image" Target="../media/image-1-93.png"/><Relationship Id="rId94" Type="http://schemas.openxmlformats.org/officeDocument/2006/relationships/image" Target="../media/image-1-94.png"/><Relationship Id="rId95" Type="http://schemas.openxmlformats.org/officeDocument/2006/relationships/image" Target="../media/image-1-95.png"/><Relationship Id="rId96" Type="http://schemas.openxmlformats.org/officeDocument/2006/relationships/image" Target="../media/image-1-96.png"/><Relationship Id="rId97" Type="http://schemas.openxmlformats.org/officeDocument/2006/relationships/image" Target="../media/image-1-97.png"/><Relationship Id="rId98" Type="http://schemas.openxmlformats.org/officeDocument/2006/relationships/image" Target="../media/image-1-98.png"/><Relationship Id="rId99" Type="http://schemas.openxmlformats.org/officeDocument/2006/relationships/image" Target="../media/image-1-99.png"/><Relationship Id="rId100" Type="http://schemas.openxmlformats.org/officeDocument/2006/relationships/image" Target="../media/image-1-100.png"/><Relationship Id="rId101" Type="http://schemas.openxmlformats.org/officeDocument/2006/relationships/image" Target="../media/image-1-101.png"/><Relationship Id="rId102" Type="http://schemas.openxmlformats.org/officeDocument/2006/relationships/image" Target="../media/image-1-102.png"/><Relationship Id="rId103" Type="http://schemas.openxmlformats.org/officeDocument/2006/relationships/image" Target="../media/image-1-103.png"/><Relationship Id="rId104" Type="http://schemas.openxmlformats.org/officeDocument/2006/relationships/image" Target="../media/image-1-104.png"/><Relationship Id="rId105" Type="http://schemas.openxmlformats.org/officeDocument/2006/relationships/image" Target="../media/image-1-105.png"/><Relationship Id="rId106" Type="http://schemas.openxmlformats.org/officeDocument/2006/relationships/image" Target="../media/image-1-106.png"/><Relationship Id="rId107" Type="http://schemas.openxmlformats.org/officeDocument/2006/relationships/image" Target="../media/image-1-107.png"/><Relationship Id="rId108" Type="http://schemas.openxmlformats.org/officeDocument/2006/relationships/image" Target="../media/image-1-108.png"/><Relationship Id="rId109" Type="http://schemas.openxmlformats.org/officeDocument/2006/relationships/image" Target="../media/image-1-109.png"/><Relationship Id="rId110" Type="http://schemas.openxmlformats.org/officeDocument/2006/relationships/image" Target="../media/image-1-110.png"/><Relationship Id="rId111" Type="http://schemas.openxmlformats.org/officeDocument/2006/relationships/image" Target="../media/image-1-111.png"/><Relationship Id="rId112" Type="http://schemas.openxmlformats.org/officeDocument/2006/relationships/image" Target="../media/image-1-112.png"/><Relationship Id="rId113" Type="http://schemas.openxmlformats.org/officeDocument/2006/relationships/image" Target="../media/image-1-113.png"/><Relationship Id="rId114" Type="http://schemas.openxmlformats.org/officeDocument/2006/relationships/image" Target="../media/image-1-114.png"/><Relationship Id="rId115" Type="http://schemas.openxmlformats.org/officeDocument/2006/relationships/image" Target="../media/image-1-115.png"/><Relationship Id="rId116" Type="http://schemas.openxmlformats.org/officeDocument/2006/relationships/image" Target="../media/image-1-116.png"/><Relationship Id="rId117" Type="http://schemas.openxmlformats.org/officeDocument/2006/relationships/image" Target="../media/image-1-117.png"/><Relationship Id="rId118" Type="http://schemas.openxmlformats.org/officeDocument/2006/relationships/image" Target="../media/image-1-118.png"/><Relationship Id="rId119" Type="http://schemas.openxmlformats.org/officeDocument/2006/relationships/image" Target="../media/image-1-119.png"/><Relationship Id="rId120" Type="http://schemas.openxmlformats.org/officeDocument/2006/relationships/image" Target="../media/image-1-120.png"/><Relationship Id="rId121" Type="http://schemas.openxmlformats.org/officeDocument/2006/relationships/image" Target="../media/image-1-121.png"/><Relationship Id="rId122" Type="http://schemas.openxmlformats.org/officeDocument/2006/relationships/image" Target="../media/image-1-122.png"/><Relationship Id="rId123" Type="http://schemas.openxmlformats.org/officeDocument/2006/relationships/image" Target="../media/image-1-123.png"/><Relationship Id="rId124" Type="http://schemas.openxmlformats.org/officeDocument/2006/relationships/image" Target="../media/image-1-124.png"/><Relationship Id="rId125" Type="http://schemas.openxmlformats.org/officeDocument/2006/relationships/image" Target="../media/image-1-125.png"/><Relationship Id="rId126" Type="http://schemas.openxmlformats.org/officeDocument/2006/relationships/image" Target="../media/image-1-126.png"/><Relationship Id="rId127" Type="http://schemas.openxmlformats.org/officeDocument/2006/relationships/image" Target="../media/image-1-127.png"/><Relationship Id="rId128" Type="http://schemas.openxmlformats.org/officeDocument/2006/relationships/image" Target="../media/image-1-128.png"/><Relationship Id="rId129" Type="http://schemas.openxmlformats.org/officeDocument/2006/relationships/image" Target="../media/image-1-129.png"/><Relationship Id="rId130" Type="http://schemas.openxmlformats.org/officeDocument/2006/relationships/image" Target="../media/image-1-130.png"/><Relationship Id="rId131" Type="http://schemas.openxmlformats.org/officeDocument/2006/relationships/image" Target="../media/image-1-131.png"/><Relationship Id="rId132" Type="http://schemas.openxmlformats.org/officeDocument/2006/relationships/image" Target="../media/image-1-132.png"/><Relationship Id="rId133" Type="http://schemas.openxmlformats.org/officeDocument/2006/relationships/image" Target="../media/image-1-133.png"/><Relationship Id="rId134" Type="http://schemas.openxmlformats.org/officeDocument/2006/relationships/image" Target="../media/image-1-134.png"/><Relationship Id="rId135" Type="http://schemas.openxmlformats.org/officeDocument/2006/relationships/image" Target="../media/image-1-135.png"/><Relationship Id="rId136" Type="http://schemas.openxmlformats.org/officeDocument/2006/relationships/image" Target="../media/image-1-136.png"/><Relationship Id="rId137" Type="http://schemas.openxmlformats.org/officeDocument/2006/relationships/image" Target="../media/image-1-137.png"/><Relationship Id="rId138" Type="http://schemas.openxmlformats.org/officeDocument/2006/relationships/image" Target="../media/image-1-138.png"/><Relationship Id="rId139" Type="http://schemas.openxmlformats.org/officeDocument/2006/relationships/image" Target="../media/image-1-139.png"/><Relationship Id="rId140" Type="http://schemas.openxmlformats.org/officeDocument/2006/relationships/image" Target="../media/image-1-140.png"/><Relationship Id="rId141" Type="http://schemas.openxmlformats.org/officeDocument/2006/relationships/image" Target="../media/image-1-141.png"/><Relationship Id="rId142" Type="http://schemas.openxmlformats.org/officeDocument/2006/relationships/image" Target="../media/image-1-142.png"/><Relationship Id="rId143" Type="http://schemas.openxmlformats.org/officeDocument/2006/relationships/image" Target="../media/image-1-143.png"/><Relationship Id="rId144" Type="http://schemas.openxmlformats.org/officeDocument/2006/relationships/image" Target="../media/image-1-144.png"/><Relationship Id="rId145" Type="http://schemas.openxmlformats.org/officeDocument/2006/relationships/image" Target="../media/image-1-145.png"/><Relationship Id="rId146" Type="http://schemas.openxmlformats.org/officeDocument/2006/relationships/image" Target="../media/image-1-146.png"/><Relationship Id="rId147" Type="http://schemas.openxmlformats.org/officeDocument/2006/relationships/image" Target="../media/image-1-147.png"/><Relationship Id="rId148" Type="http://schemas.openxmlformats.org/officeDocument/2006/relationships/image" Target="../media/image-1-148.png"/><Relationship Id="rId149" Type="http://schemas.openxmlformats.org/officeDocument/2006/relationships/image" Target="../media/image-1-149.png"/><Relationship Id="rId150" Type="http://schemas.openxmlformats.org/officeDocument/2006/relationships/image" Target="../media/image-1-150.png"/><Relationship Id="rId151" Type="http://schemas.openxmlformats.org/officeDocument/2006/relationships/image" Target="../media/image-1-151.png"/><Relationship Id="rId152" Type="http://schemas.openxmlformats.org/officeDocument/2006/relationships/image" Target="../media/image-1-152.png"/><Relationship Id="rId153" Type="http://schemas.openxmlformats.org/officeDocument/2006/relationships/image" Target="../media/image-1-153.png"/><Relationship Id="rId154" Type="http://schemas.openxmlformats.org/officeDocument/2006/relationships/image" Target="../media/image-1-154.png"/><Relationship Id="rId155" Type="http://schemas.openxmlformats.org/officeDocument/2006/relationships/image" Target="../media/image-1-155.png"/><Relationship Id="rId156" Type="http://schemas.openxmlformats.org/officeDocument/2006/relationships/image" Target="../media/image-1-156.png"/><Relationship Id="rId157" Type="http://schemas.openxmlformats.org/officeDocument/2006/relationships/image" Target="../media/image-1-157.png"/><Relationship Id="rId158" Type="http://schemas.openxmlformats.org/officeDocument/2006/relationships/image" Target="../media/image-1-158.png"/><Relationship Id="rId159" Type="http://schemas.openxmlformats.org/officeDocument/2006/relationships/image" Target="../media/image-1-159.png"/><Relationship Id="rId160" Type="http://schemas.openxmlformats.org/officeDocument/2006/relationships/image" Target="../media/image-1-160.png"/><Relationship Id="rId161" Type="http://schemas.openxmlformats.org/officeDocument/2006/relationships/image" Target="../media/image-1-161.png"/><Relationship Id="rId162" Type="http://schemas.openxmlformats.org/officeDocument/2006/relationships/image" Target="../media/image-1-162.png"/><Relationship Id="rId163" Type="http://schemas.openxmlformats.org/officeDocument/2006/relationships/image" Target="../media/image-1-163.png"/><Relationship Id="rId164" Type="http://schemas.openxmlformats.org/officeDocument/2006/relationships/image" Target="../media/image-1-164.png"/><Relationship Id="rId165" Type="http://schemas.openxmlformats.org/officeDocument/2006/relationships/image" Target="../media/image-1-165.png"/><Relationship Id="rId166" Type="http://schemas.openxmlformats.org/officeDocument/2006/relationships/image" Target="../media/image-1-166.png"/><Relationship Id="rId167" Type="http://schemas.openxmlformats.org/officeDocument/2006/relationships/image" Target="../media/image-1-167.png"/><Relationship Id="rId168" Type="http://schemas.openxmlformats.org/officeDocument/2006/relationships/image" Target="../media/image-1-168.png"/><Relationship Id="rId169" Type="http://schemas.openxmlformats.org/officeDocument/2006/relationships/image" Target="../media/image-1-169.png"/><Relationship Id="rId170" Type="http://schemas.openxmlformats.org/officeDocument/2006/relationships/image" Target="../media/image-1-170.png"/><Relationship Id="rId171" Type="http://schemas.openxmlformats.org/officeDocument/2006/relationships/image" Target="../media/image-1-171.png"/><Relationship Id="rId172" Type="http://schemas.openxmlformats.org/officeDocument/2006/relationships/image" Target="../media/image-1-172.png"/><Relationship Id="rId173" Type="http://schemas.openxmlformats.org/officeDocument/2006/relationships/image" Target="../media/image-1-173.png"/><Relationship Id="rId174" Type="http://schemas.openxmlformats.org/officeDocument/2006/relationships/image" Target="../media/image-1-174.png"/><Relationship Id="rId175" Type="http://schemas.openxmlformats.org/officeDocument/2006/relationships/image" Target="../media/image-1-175.png"/><Relationship Id="rId176" Type="http://schemas.openxmlformats.org/officeDocument/2006/relationships/image" Target="../media/image-1-176.png"/><Relationship Id="rId177" Type="http://schemas.openxmlformats.org/officeDocument/2006/relationships/image" Target="../media/image-1-177.png"/><Relationship Id="rId178" Type="http://schemas.openxmlformats.org/officeDocument/2006/relationships/image" Target="../media/image-1-178.png"/><Relationship Id="rId179" Type="http://schemas.openxmlformats.org/officeDocument/2006/relationships/image" Target="../media/image-1-179.png"/><Relationship Id="rId180" Type="http://schemas.openxmlformats.org/officeDocument/2006/relationships/image" Target="../media/image-1-180.png"/><Relationship Id="rId181" Type="http://schemas.openxmlformats.org/officeDocument/2006/relationships/image" Target="../media/image-1-181.png"/><Relationship Id="rId182" Type="http://schemas.openxmlformats.org/officeDocument/2006/relationships/image" Target="../media/image-1-182.png"/><Relationship Id="rId183" Type="http://schemas.openxmlformats.org/officeDocument/2006/relationships/image" Target="../media/image-1-183.png"/><Relationship Id="rId184" Type="http://schemas.openxmlformats.org/officeDocument/2006/relationships/image" Target="../media/image-1-184.png"/><Relationship Id="rId185" Type="http://schemas.openxmlformats.org/officeDocument/2006/relationships/image" Target="../media/image-1-185.png"/><Relationship Id="rId186" Type="http://schemas.openxmlformats.org/officeDocument/2006/relationships/image" Target="../media/image-1-186.png"/><Relationship Id="rId187" Type="http://schemas.openxmlformats.org/officeDocument/2006/relationships/image" Target="../media/image-1-187.png"/><Relationship Id="rId188" Type="http://schemas.openxmlformats.org/officeDocument/2006/relationships/image" Target="../media/image-1-188.png"/><Relationship Id="rId189" Type="http://schemas.openxmlformats.org/officeDocument/2006/relationships/image" Target="../media/image-1-189.png"/><Relationship Id="rId190" Type="http://schemas.openxmlformats.org/officeDocument/2006/relationships/image" Target="../media/image-1-190.png"/><Relationship Id="rId191" Type="http://schemas.openxmlformats.org/officeDocument/2006/relationships/image" Target="../media/image-1-191.png"/><Relationship Id="rId192" Type="http://schemas.openxmlformats.org/officeDocument/2006/relationships/image" Target="../media/image-1-192.png"/><Relationship Id="rId193" Type="http://schemas.openxmlformats.org/officeDocument/2006/relationships/image" Target="../media/image-1-193.png"/><Relationship Id="rId194" Type="http://schemas.openxmlformats.org/officeDocument/2006/relationships/image" Target="../media/image-1-194.png"/><Relationship Id="rId195" Type="http://schemas.openxmlformats.org/officeDocument/2006/relationships/image" Target="../media/image-1-195.png"/><Relationship Id="rId196" Type="http://schemas.openxmlformats.org/officeDocument/2006/relationships/image" Target="../media/image-1-196.png"/><Relationship Id="rId197" Type="http://schemas.openxmlformats.org/officeDocument/2006/relationships/image" Target="../media/image-1-197.png"/><Relationship Id="rId198" Type="http://schemas.openxmlformats.org/officeDocument/2006/relationships/image" Target="../media/image-1-198.png"/><Relationship Id="rId199" Type="http://schemas.openxmlformats.org/officeDocument/2006/relationships/image" Target="../media/image-1-199.png"/><Relationship Id="rId200" Type="http://schemas.openxmlformats.org/officeDocument/2006/relationships/image" Target="../media/image-1-200.png"/><Relationship Id="rId201" Type="http://schemas.openxmlformats.org/officeDocument/2006/relationships/image" Target="../media/image-1-201.png"/><Relationship Id="rId202" Type="http://schemas.openxmlformats.org/officeDocument/2006/relationships/image" Target="../media/image-1-202.png"/><Relationship Id="rId203" Type="http://schemas.openxmlformats.org/officeDocument/2006/relationships/image" Target="../media/image-1-203.png"/><Relationship Id="rId204" Type="http://schemas.openxmlformats.org/officeDocument/2006/relationships/image" Target="../media/image-1-204.png"/><Relationship Id="rId205" Type="http://schemas.openxmlformats.org/officeDocument/2006/relationships/image" Target="../media/image-1-205.png"/><Relationship Id="rId206" Type="http://schemas.openxmlformats.org/officeDocument/2006/relationships/image" Target="../media/image-1-206.png"/><Relationship Id="rId207" Type="http://schemas.openxmlformats.org/officeDocument/2006/relationships/image" Target="../media/image-1-207.png"/><Relationship Id="rId208" Type="http://schemas.openxmlformats.org/officeDocument/2006/relationships/image" Target="../media/image-1-208.png"/><Relationship Id="rId209" Type="http://schemas.openxmlformats.org/officeDocument/2006/relationships/image" Target="../media/image-1-209.png"/><Relationship Id="rId210" Type="http://schemas.openxmlformats.org/officeDocument/2006/relationships/image" Target="../media/image-1-210.png"/><Relationship Id="rId211" Type="http://schemas.openxmlformats.org/officeDocument/2006/relationships/image" Target="../media/image-1-211.png"/><Relationship Id="rId212" Type="http://schemas.openxmlformats.org/officeDocument/2006/relationships/image" Target="../media/image-1-212.png"/><Relationship Id="rId213" Type="http://schemas.openxmlformats.org/officeDocument/2006/relationships/image" Target="../media/image-1-213.png"/><Relationship Id="rId214" Type="http://schemas.openxmlformats.org/officeDocument/2006/relationships/image" Target="../media/image-1-214.png"/><Relationship Id="rId215" Type="http://schemas.openxmlformats.org/officeDocument/2006/relationships/image" Target="../media/image-1-215.png"/><Relationship Id="rId216" Type="http://schemas.openxmlformats.org/officeDocument/2006/relationships/image" Target="../media/image-1-216.png"/><Relationship Id="rId217" Type="http://schemas.openxmlformats.org/officeDocument/2006/relationships/image" Target="../media/image-1-217.png"/><Relationship Id="rId218" Type="http://schemas.openxmlformats.org/officeDocument/2006/relationships/image" Target="../media/image-1-218.png"/><Relationship Id="rId219" Type="http://schemas.openxmlformats.org/officeDocument/2006/relationships/image" Target="../media/image-1-219.png"/><Relationship Id="rId220" Type="http://schemas.openxmlformats.org/officeDocument/2006/relationships/image" Target="../media/image-1-220.png"/><Relationship Id="rId221" Type="http://schemas.openxmlformats.org/officeDocument/2006/relationships/image" Target="../media/image-1-221.png"/><Relationship Id="rId222" Type="http://schemas.openxmlformats.org/officeDocument/2006/relationships/image" Target="../media/image-1-222.png"/><Relationship Id="rId223" Type="http://schemas.openxmlformats.org/officeDocument/2006/relationships/image" Target="../media/image-1-223.png"/><Relationship Id="rId224" Type="http://schemas.openxmlformats.org/officeDocument/2006/relationships/image" Target="../media/image-1-224.png"/><Relationship Id="rId225" Type="http://schemas.openxmlformats.org/officeDocument/2006/relationships/image" Target="../media/image-1-225.png"/><Relationship Id="rId226" Type="http://schemas.openxmlformats.org/officeDocument/2006/relationships/image" Target="../media/image-1-226.png"/><Relationship Id="rId227" Type="http://schemas.openxmlformats.org/officeDocument/2006/relationships/image" Target="../media/image-1-227.png"/><Relationship Id="rId228" Type="http://schemas.openxmlformats.org/officeDocument/2006/relationships/image" Target="../media/image-1-228.png"/><Relationship Id="rId229" Type="http://schemas.openxmlformats.org/officeDocument/2006/relationships/image" Target="../media/image-1-229.png"/><Relationship Id="rId230" Type="http://schemas.openxmlformats.org/officeDocument/2006/relationships/image" Target="../media/image-1-230.png"/><Relationship Id="rId231" Type="http://schemas.openxmlformats.org/officeDocument/2006/relationships/image" Target="../media/image-1-231.png"/><Relationship Id="rId232" Type="http://schemas.openxmlformats.org/officeDocument/2006/relationships/image" Target="../media/image-1-232.png"/><Relationship Id="rId233" Type="http://schemas.openxmlformats.org/officeDocument/2006/relationships/image" Target="../media/image-1-233.png"/><Relationship Id="rId234" Type="http://schemas.openxmlformats.org/officeDocument/2006/relationships/image" Target="../media/image-1-234.png"/><Relationship Id="rId235" Type="http://schemas.openxmlformats.org/officeDocument/2006/relationships/image" Target="../media/image-1-235.png"/><Relationship Id="rId236" Type="http://schemas.openxmlformats.org/officeDocument/2006/relationships/image" Target="../media/image-1-236.png"/><Relationship Id="rId237" Type="http://schemas.openxmlformats.org/officeDocument/2006/relationships/image" Target="../media/image-1-237.png"/><Relationship Id="rId238" Type="http://schemas.openxmlformats.org/officeDocument/2006/relationships/image" Target="../media/image-1-238.png"/><Relationship Id="rId239" Type="http://schemas.openxmlformats.org/officeDocument/2006/relationships/image" Target="../media/image-1-239.png"/><Relationship Id="rId240" Type="http://schemas.openxmlformats.org/officeDocument/2006/relationships/image" Target="../media/image-1-240.png"/><Relationship Id="rId241" Type="http://schemas.openxmlformats.org/officeDocument/2006/relationships/image" Target="../media/image-1-241.png"/><Relationship Id="rId242" Type="http://schemas.openxmlformats.org/officeDocument/2006/relationships/image" Target="../media/image-1-242.png"/><Relationship Id="rId243" Type="http://schemas.openxmlformats.org/officeDocument/2006/relationships/image" Target="../media/image-1-243.png"/><Relationship Id="rId244" Type="http://schemas.openxmlformats.org/officeDocument/2006/relationships/image" Target="../media/image-1-244.png"/><Relationship Id="rId245" Type="http://schemas.openxmlformats.org/officeDocument/2006/relationships/image" Target="../media/image-1-245.png"/><Relationship Id="rId246" Type="http://schemas.openxmlformats.org/officeDocument/2006/relationships/image" Target="../media/image-1-246.png"/><Relationship Id="rId247" Type="http://schemas.openxmlformats.org/officeDocument/2006/relationships/image" Target="../media/image-1-247.png"/><Relationship Id="rId248" Type="http://schemas.openxmlformats.org/officeDocument/2006/relationships/image" Target="../media/image-1-248.png"/><Relationship Id="rId249" Type="http://schemas.openxmlformats.org/officeDocument/2006/relationships/image" Target="../media/image-1-249.png"/><Relationship Id="rId250" Type="http://schemas.openxmlformats.org/officeDocument/2006/relationships/image" Target="../media/image-1-250.png"/><Relationship Id="rId251" Type="http://schemas.openxmlformats.org/officeDocument/2006/relationships/image" Target="../media/image-1-251.png"/><Relationship Id="rId252" Type="http://schemas.openxmlformats.org/officeDocument/2006/relationships/image" Target="../media/image-1-252.png"/><Relationship Id="rId253" Type="http://schemas.openxmlformats.org/officeDocument/2006/relationships/image" Target="../media/image-1-253.png"/><Relationship Id="rId254" Type="http://schemas.openxmlformats.org/officeDocument/2006/relationships/image" Target="../media/image-1-254.png"/><Relationship Id="rId255" Type="http://schemas.openxmlformats.org/officeDocument/2006/relationships/image" Target="../media/image-1-255.png"/><Relationship Id="rId256" Type="http://schemas.openxmlformats.org/officeDocument/2006/relationships/image" Target="../media/image-1-256.png"/><Relationship Id="rId257" Type="http://schemas.openxmlformats.org/officeDocument/2006/relationships/image" Target="../media/image-1-257.png"/><Relationship Id="rId258" Type="http://schemas.openxmlformats.org/officeDocument/2006/relationships/image" Target="../media/image-1-258.png"/><Relationship Id="rId259" Type="http://schemas.openxmlformats.org/officeDocument/2006/relationships/image" Target="../media/image-1-259.png"/><Relationship Id="rId260" Type="http://schemas.openxmlformats.org/officeDocument/2006/relationships/image" Target="../media/image-1-260.png"/><Relationship Id="rId261" Type="http://schemas.openxmlformats.org/officeDocument/2006/relationships/image" Target="../media/image-1-261.png"/><Relationship Id="rId262" Type="http://schemas.openxmlformats.org/officeDocument/2006/relationships/image" Target="../media/image-1-262.png"/><Relationship Id="rId263" Type="http://schemas.openxmlformats.org/officeDocument/2006/relationships/image" Target="../media/image-1-263.png"/><Relationship Id="rId264" Type="http://schemas.openxmlformats.org/officeDocument/2006/relationships/image" Target="../media/image-1-264.png"/><Relationship Id="rId265" Type="http://schemas.openxmlformats.org/officeDocument/2006/relationships/image" Target="../media/image-1-265.png"/><Relationship Id="rId266" Type="http://schemas.openxmlformats.org/officeDocument/2006/relationships/image" Target="../media/image-1-266.png"/><Relationship Id="rId267" Type="http://schemas.openxmlformats.org/officeDocument/2006/relationships/image" Target="../media/image-1-267.png"/><Relationship Id="rId268" Type="http://schemas.openxmlformats.org/officeDocument/2006/relationships/image" Target="../media/image-1-268.png"/><Relationship Id="rId269" Type="http://schemas.openxmlformats.org/officeDocument/2006/relationships/image" Target="../media/image-1-269.png"/><Relationship Id="rId270" Type="http://schemas.openxmlformats.org/officeDocument/2006/relationships/image" Target="../media/image-1-270.png"/><Relationship Id="rId271" Type="http://schemas.openxmlformats.org/officeDocument/2006/relationships/image" Target="../media/image-1-271.png"/><Relationship Id="rId272" Type="http://schemas.openxmlformats.org/officeDocument/2006/relationships/image" Target="../media/image-1-272.png"/><Relationship Id="rId273" Type="http://schemas.openxmlformats.org/officeDocument/2006/relationships/image" Target="../media/image-1-273.png"/><Relationship Id="rId274" Type="http://schemas.openxmlformats.org/officeDocument/2006/relationships/image" Target="../media/image-1-274.png"/><Relationship Id="rId275" Type="http://schemas.openxmlformats.org/officeDocument/2006/relationships/image" Target="../media/image-1-275.png"/><Relationship Id="rId276" Type="http://schemas.openxmlformats.org/officeDocument/2006/relationships/image" Target="../media/image-1-276.png"/><Relationship Id="rId277" Type="http://schemas.openxmlformats.org/officeDocument/2006/relationships/image" Target="../media/image-1-277.png"/><Relationship Id="rId278" Type="http://schemas.openxmlformats.org/officeDocument/2006/relationships/image" Target="../media/image-1-278.png"/><Relationship Id="rId279" Type="http://schemas.openxmlformats.org/officeDocument/2006/relationships/image" Target="../media/image-1-279.png"/><Relationship Id="rId280" Type="http://schemas.openxmlformats.org/officeDocument/2006/relationships/image" Target="../media/image-1-280.png"/><Relationship Id="rId281" Type="http://schemas.openxmlformats.org/officeDocument/2006/relationships/image" Target="../media/image-1-281.png"/><Relationship Id="rId282" Type="http://schemas.openxmlformats.org/officeDocument/2006/relationships/image" Target="../media/image-1-282.png"/><Relationship Id="rId283" Type="http://schemas.openxmlformats.org/officeDocument/2006/relationships/image" Target="../media/image-1-283.png"/><Relationship Id="rId284" Type="http://schemas.openxmlformats.org/officeDocument/2006/relationships/image" Target="../media/image-1-284.png"/><Relationship Id="rId285" Type="http://schemas.openxmlformats.org/officeDocument/2006/relationships/image" Target="../media/image-1-285.png"/><Relationship Id="rId286" Type="http://schemas.openxmlformats.org/officeDocument/2006/relationships/image" Target="../media/image-1-286.png"/><Relationship Id="rId287" Type="http://schemas.openxmlformats.org/officeDocument/2006/relationships/image" Target="../media/image-1-287.png"/><Relationship Id="rId288" Type="http://schemas.openxmlformats.org/officeDocument/2006/relationships/image" Target="../media/image-1-288.png"/><Relationship Id="rId289" Type="http://schemas.openxmlformats.org/officeDocument/2006/relationships/image" Target="../media/image-1-289.png"/><Relationship Id="rId290" Type="http://schemas.openxmlformats.org/officeDocument/2006/relationships/image" Target="../media/image-1-290.png"/><Relationship Id="rId291" Type="http://schemas.openxmlformats.org/officeDocument/2006/relationships/image" Target="../media/image-1-291.png"/><Relationship Id="rId292" Type="http://schemas.openxmlformats.org/officeDocument/2006/relationships/image" Target="../media/image-1-292.png"/><Relationship Id="rId293" Type="http://schemas.openxmlformats.org/officeDocument/2006/relationships/image" Target="../media/image-1-293.png"/><Relationship Id="rId294" Type="http://schemas.openxmlformats.org/officeDocument/2006/relationships/image" Target="../media/image-1-294.png"/><Relationship Id="rId295" Type="http://schemas.openxmlformats.org/officeDocument/2006/relationships/image" Target="../media/image-1-295.png"/><Relationship Id="rId296" Type="http://schemas.openxmlformats.org/officeDocument/2006/relationships/image" Target="../media/image-1-296.png"/><Relationship Id="rId297" Type="http://schemas.openxmlformats.org/officeDocument/2006/relationships/image" Target="../media/image-1-297.png"/><Relationship Id="rId298" Type="http://schemas.openxmlformats.org/officeDocument/2006/relationships/image" Target="../media/image-1-298.png"/><Relationship Id="rId299" Type="http://schemas.openxmlformats.org/officeDocument/2006/relationships/image" Target="../media/image-1-299.png"/><Relationship Id="rId300" Type="http://schemas.openxmlformats.org/officeDocument/2006/relationships/image" Target="../media/image-1-300.png"/><Relationship Id="rId301" Type="http://schemas.openxmlformats.org/officeDocument/2006/relationships/image" Target="../media/image-1-301.png"/><Relationship Id="rId302" Type="http://schemas.openxmlformats.org/officeDocument/2006/relationships/image" Target="../media/image-1-302.png"/><Relationship Id="rId303" Type="http://schemas.openxmlformats.org/officeDocument/2006/relationships/image" Target="../media/image-1-303.png"/><Relationship Id="rId304" Type="http://schemas.openxmlformats.org/officeDocument/2006/relationships/image" Target="../media/image-1-304.png"/><Relationship Id="rId305" Type="http://schemas.openxmlformats.org/officeDocument/2006/relationships/image" Target="../media/image-1-305.png"/><Relationship Id="rId306" Type="http://schemas.openxmlformats.org/officeDocument/2006/relationships/image" Target="../media/image-1-306.png"/><Relationship Id="rId307" Type="http://schemas.openxmlformats.org/officeDocument/2006/relationships/image" Target="../media/image-1-307.png"/><Relationship Id="rId308" Type="http://schemas.openxmlformats.org/officeDocument/2006/relationships/image" Target="../media/image-1-308.png"/><Relationship Id="rId309" Type="http://schemas.openxmlformats.org/officeDocument/2006/relationships/slideLayout" Target="../slideLayouts/slideLayout1.xml"/><Relationship Id="rId310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image" Target="../media/image-2-14.png"/><Relationship Id="rId15" Type="http://schemas.openxmlformats.org/officeDocument/2006/relationships/image" Target="../media/image-2-15.png"/><Relationship Id="rId16" Type="http://schemas.openxmlformats.org/officeDocument/2006/relationships/image" Target="../media/image-2-16.png"/><Relationship Id="rId17" Type="http://schemas.openxmlformats.org/officeDocument/2006/relationships/image" Target="../media/image-2-17.png"/><Relationship Id="rId18" Type="http://schemas.openxmlformats.org/officeDocument/2006/relationships/image" Target="../media/image-2-18.png"/><Relationship Id="rId19" Type="http://schemas.openxmlformats.org/officeDocument/2006/relationships/image" Target="../media/image-2-19.png"/><Relationship Id="rId20" Type="http://schemas.openxmlformats.org/officeDocument/2006/relationships/image" Target="../media/image-2-20.png"/><Relationship Id="rId21" Type="http://schemas.openxmlformats.org/officeDocument/2006/relationships/image" Target="../media/image-2-21.png"/><Relationship Id="rId22" Type="http://schemas.openxmlformats.org/officeDocument/2006/relationships/image" Target="../media/image-2-22.png"/><Relationship Id="rId23" Type="http://schemas.openxmlformats.org/officeDocument/2006/relationships/image" Target="../media/image-2-23.png"/><Relationship Id="rId24" Type="http://schemas.openxmlformats.org/officeDocument/2006/relationships/image" Target="../media/image-2-24.png"/><Relationship Id="rId25" Type="http://schemas.openxmlformats.org/officeDocument/2006/relationships/image" Target="../media/image-2-25.png"/><Relationship Id="rId26" Type="http://schemas.openxmlformats.org/officeDocument/2006/relationships/image" Target="../media/image-2-26.png"/><Relationship Id="rId27" Type="http://schemas.openxmlformats.org/officeDocument/2006/relationships/image" Target="../media/image-2-27.png"/><Relationship Id="rId28" Type="http://schemas.openxmlformats.org/officeDocument/2006/relationships/image" Target="../media/image-2-28.png"/><Relationship Id="rId29" Type="http://schemas.openxmlformats.org/officeDocument/2006/relationships/image" Target="../media/image-2-29.png"/><Relationship Id="rId30" Type="http://schemas.openxmlformats.org/officeDocument/2006/relationships/image" Target="../media/image-2-30.png"/><Relationship Id="rId31" Type="http://schemas.openxmlformats.org/officeDocument/2006/relationships/image" Target="../media/image-2-31.png"/><Relationship Id="rId32" Type="http://schemas.openxmlformats.org/officeDocument/2006/relationships/image" Target="../media/image-2-32.png"/><Relationship Id="rId33" Type="http://schemas.openxmlformats.org/officeDocument/2006/relationships/image" Target="../media/image-2-33.png"/><Relationship Id="rId34" Type="http://schemas.openxmlformats.org/officeDocument/2006/relationships/image" Target="../media/image-2-34.png"/><Relationship Id="rId35" Type="http://schemas.openxmlformats.org/officeDocument/2006/relationships/image" Target="../media/image-2-35.png"/><Relationship Id="rId36" Type="http://schemas.openxmlformats.org/officeDocument/2006/relationships/image" Target="../media/image-2-36.png"/><Relationship Id="rId37" Type="http://schemas.openxmlformats.org/officeDocument/2006/relationships/image" Target="../media/image-2-37.png"/><Relationship Id="rId38" Type="http://schemas.openxmlformats.org/officeDocument/2006/relationships/image" Target="../media/image-2-38.png"/><Relationship Id="rId39" Type="http://schemas.openxmlformats.org/officeDocument/2006/relationships/image" Target="../media/image-2-39.png"/><Relationship Id="rId40" Type="http://schemas.openxmlformats.org/officeDocument/2006/relationships/image" Target="../media/image-2-40.png"/><Relationship Id="rId41" Type="http://schemas.openxmlformats.org/officeDocument/2006/relationships/image" Target="../media/image-2-41.png"/><Relationship Id="rId42" Type="http://schemas.openxmlformats.org/officeDocument/2006/relationships/image" Target="../media/image-2-42.png"/><Relationship Id="rId43" Type="http://schemas.openxmlformats.org/officeDocument/2006/relationships/image" Target="../media/image-2-43.png"/><Relationship Id="rId44" Type="http://schemas.openxmlformats.org/officeDocument/2006/relationships/image" Target="../media/image-2-44.png"/><Relationship Id="rId45" Type="http://schemas.openxmlformats.org/officeDocument/2006/relationships/image" Target="../media/image-2-45.png"/><Relationship Id="rId46" Type="http://schemas.openxmlformats.org/officeDocument/2006/relationships/image" Target="../media/image-2-46.png"/><Relationship Id="rId47" Type="http://schemas.openxmlformats.org/officeDocument/2006/relationships/image" Target="../media/image-2-47.png"/><Relationship Id="rId48" Type="http://schemas.openxmlformats.org/officeDocument/2006/relationships/image" Target="../media/image-2-48.png"/><Relationship Id="rId49" Type="http://schemas.openxmlformats.org/officeDocument/2006/relationships/slideLayout" Target="../slideLayouts/slideLayout1.xml"/><Relationship Id="rId50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slideLayout" Target="../slideLayouts/slideLayout1.xml"/><Relationship Id="rId15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slideLayout" Target="../slideLayouts/slideLayout1.xml"/><Relationship Id="rId7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image" Target="../media/image-5-24.png"/><Relationship Id="rId25" Type="http://schemas.openxmlformats.org/officeDocument/2006/relationships/image" Target="../media/image-5-25.png"/><Relationship Id="rId26" Type="http://schemas.openxmlformats.org/officeDocument/2006/relationships/image" Target="../media/image-5-26.png"/><Relationship Id="rId27" Type="http://schemas.openxmlformats.org/officeDocument/2006/relationships/image" Target="../media/image-5-27.png"/><Relationship Id="rId28" Type="http://schemas.openxmlformats.org/officeDocument/2006/relationships/image" Target="../media/image-5-28.png"/><Relationship Id="rId29" Type="http://schemas.openxmlformats.org/officeDocument/2006/relationships/image" Target="../media/image-5-29.png"/><Relationship Id="rId30" Type="http://schemas.openxmlformats.org/officeDocument/2006/relationships/image" Target="../media/image-5-30.png"/><Relationship Id="rId31" Type="http://schemas.openxmlformats.org/officeDocument/2006/relationships/image" Target="../media/image-5-31.png"/><Relationship Id="rId32" Type="http://schemas.openxmlformats.org/officeDocument/2006/relationships/image" Target="../media/image-5-32.png"/><Relationship Id="rId33" Type="http://schemas.openxmlformats.org/officeDocument/2006/relationships/image" Target="../media/image-5-33.png"/><Relationship Id="rId34" Type="http://schemas.openxmlformats.org/officeDocument/2006/relationships/image" Target="../media/image-5-34.png"/><Relationship Id="rId35" Type="http://schemas.openxmlformats.org/officeDocument/2006/relationships/image" Target="../media/image-5-35.png"/><Relationship Id="rId36" Type="http://schemas.openxmlformats.org/officeDocument/2006/relationships/image" Target="../media/image-5-36.png"/><Relationship Id="rId37" Type="http://schemas.openxmlformats.org/officeDocument/2006/relationships/image" Target="../media/image-5-37.png"/><Relationship Id="rId38" Type="http://schemas.openxmlformats.org/officeDocument/2006/relationships/image" Target="../media/image-5-38.png"/><Relationship Id="rId39" Type="http://schemas.openxmlformats.org/officeDocument/2006/relationships/image" Target="../media/image-5-39.png"/><Relationship Id="rId40" Type="http://schemas.openxmlformats.org/officeDocument/2006/relationships/image" Target="../media/image-5-40.png"/><Relationship Id="rId41" Type="http://schemas.openxmlformats.org/officeDocument/2006/relationships/image" Target="../media/image-5-41.png"/><Relationship Id="rId42" Type="http://schemas.openxmlformats.org/officeDocument/2006/relationships/image" Target="../media/image-5-42.png"/><Relationship Id="rId43" Type="http://schemas.openxmlformats.org/officeDocument/2006/relationships/image" Target="../media/image-5-43.png"/><Relationship Id="rId44" Type="http://schemas.openxmlformats.org/officeDocument/2006/relationships/image" Target="../media/image-5-44.png"/><Relationship Id="rId45" Type="http://schemas.openxmlformats.org/officeDocument/2006/relationships/image" Target="../media/image-5-45.png"/><Relationship Id="rId46" Type="http://schemas.openxmlformats.org/officeDocument/2006/relationships/image" Target="../media/image-5-46.png"/><Relationship Id="rId47" Type="http://schemas.openxmlformats.org/officeDocument/2006/relationships/image" Target="../media/image-5-47.png"/><Relationship Id="rId48" Type="http://schemas.openxmlformats.org/officeDocument/2006/relationships/image" Target="../media/image-5-48.png"/><Relationship Id="rId49" Type="http://schemas.openxmlformats.org/officeDocument/2006/relationships/image" Target="../media/image-5-49.png"/><Relationship Id="rId50" Type="http://schemas.openxmlformats.org/officeDocument/2006/relationships/image" Target="../media/image-5-50.png"/><Relationship Id="rId51" Type="http://schemas.openxmlformats.org/officeDocument/2006/relationships/image" Target="../media/image-5-51.png"/><Relationship Id="rId52" Type="http://schemas.openxmlformats.org/officeDocument/2006/relationships/image" Target="../media/image-5-52.png"/><Relationship Id="rId53" Type="http://schemas.openxmlformats.org/officeDocument/2006/relationships/image" Target="../media/image-5-53.png"/><Relationship Id="rId54" Type="http://schemas.openxmlformats.org/officeDocument/2006/relationships/image" Target="../media/image-5-54.png"/><Relationship Id="rId55" Type="http://schemas.openxmlformats.org/officeDocument/2006/relationships/image" Target="../media/image-5-55.png"/><Relationship Id="rId56" Type="http://schemas.openxmlformats.org/officeDocument/2006/relationships/image" Target="../media/image-5-56.png"/><Relationship Id="rId57" Type="http://schemas.openxmlformats.org/officeDocument/2006/relationships/image" Target="../media/image-5-57.png"/><Relationship Id="rId58" Type="http://schemas.openxmlformats.org/officeDocument/2006/relationships/slideLayout" Target="../slideLayouts/slideLayout1.xml"/><Relationship Id="rId5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177631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7" y="321311"/>
            <a:ext cx="13501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Direct API CP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42" y="1668996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2311766"/>
            <a:ext cx="16119146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2311729"/>
            <a:ext cx="4029075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0117" y="2311729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5279999" y="2435582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490" y="2469040"/>
            <a:ext cx="214210" cy="214210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4592" y="2311729"/>
            <a:ext cx="1509601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6980644" y="2435582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3888" y="2469040"/>
            <a:ext cx="214210" cy="214210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9067" y="2311729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8527484" y="2435582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26119" y="2469040"/>
            <a:ext cx="214210" cy="214210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3542" y="2311757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9841111" y="2435582"/>
            <a:ext cx="89011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Colombia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54725" y="2472398"/>
            <a:ext cx="214210" cy="214210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54725" y="2472398"/>
            <a:ext cx="214210" cy="214210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51570" y="2311729"/>
            <a:ext cx="1509601" cy="535521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1456994" y="2435582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141445" y="2469040"/>
            <a:ext cx="214210" cy="214210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661171" y="2311729"/>
            <a:ext cx="1509601" cy="535521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2903259" y="2435582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714298" y="2469040"/>
            <a:ext cx="214210" cy="214210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170772" y="2311729"/>
            <a:ext cx="1509601" cy="535521"/>
          </a:xfrm>
          <a:prstGeom prst="rect">
            <a:avLst/>
          </a:prstGeom>
        </p:spPr>
      </p:pic>
      <p:sp>
        <p:nvSpPr>
          <p:cNvPr id="30" name="Text 10"/>
          <p:cNvSpPr/>
          <p:nvPr/>
        </p:nvSpPr>
        <p:spPr>
          <a:xfrm>
            <a:off x="14470931" y="2435582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165963" y="2469040"/>
            <a:ext cx="214210" cy="214210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680373" y="2311729"/>
            <a:ext cx="1509810" cy="535521"/>
          </a:xfrm>
          <a:prstGeom prst="rect">
            <a:avLst/>
          </a:prstGeom>
        </p:spPr>
      </p:pic>
      <p:sp>
        <p:nvSpPr>
          <p:cNvPr id="33" name="Text 11"/>
          <p:cNvSpPr/>
          <p:nvPr/>
        </p:nvSpPr>
        <p:spPr>
          <a:xfrm>
            <a:off x="15913582" y="2435582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4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742606" y="2469040"/>
            <a:ext cx="214210" cy="214210"/>
          </a:xfrm>
          <a:prstGeom prst="rect">
            <a:avLst/>
          </a:prstGeom>
        </p:spPr>
      </p:pic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71042" y="2954452"/>
            <a:ext cx="16145921" cy="5629652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4431" y="2967837"/>
            <a:ext cx="16119145" cy="542218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4431" y="2967837"/>
            <a:ext cx="3943322" cy="542218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1245059" y="3128497"/>
            <a:ext cx="367559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/ Purchase</a:t>
            </a:r>
            <a:endParaRPr lang="en-US" sz="1476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027763" y="2967837"/>
            <a:ext cx="1524140" cy="542218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275413" y="3101187"/>
            <a:ext cx="1027947" cy="267760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355748" y="3154756"/>
            <a:ext cx="160656" cy="160660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5543178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551763" y="2967837"/>
            <a:ext cx="1524140" cy="542218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694638" y="3101187"/>
            <a:ext cx="1233787" cy="267760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774949" y="3154756"/>
            <a:ext cx="160656" cy="160660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6962380" y="3114591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075763" y="2967837"/>
            <a:ext cx="1524140" cy="542218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323413" y="3101187"/>
            <a:ext cx="1027947" cy="267760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403748" y="3154756"/>
            <a:ext cx="160656" cy="160660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8591178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599763" y="2967837"/>
            <a:ext cx="1524140" cy="542218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695013" y="3101187"/>
            <a:ext cx="1333570" cy="267760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75343" y="3154756"/>
            <a:ext cx="160656" cy="160660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9962773" y="31145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1121842" y="2967837"/>
            <a:ext cx="1524140" cy="542218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1264717" y="3101187"/>
            <a:ext cx="1233787" cy="267760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1345028" y="3154756"/>
            <a:ext cx="160656" cy="160660"/>
          </a:xfrm>
          <a:prstGeom prst="rect">
            <a:avLst/>
          </a:prstGeom>
        </p:spPr>
      </p:pic>
      <p:sp>
        <p:nvSpPr>
          <p:cNvPr id="58" name="Text 17"/>
          <p:cNvSpPr/>
          <p:nvPr/>
        </p:nvSpPr>
        <p:spPr>
          <a:xfrm>
            <a:off x="11532459" y="3114591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59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2645982" y="2967837"/>
            <a:ext cx="1524140" cy="542218"/>
          </a:xfrm>
          <a:prstGeom prst="rect">
            <a:avLst/>
          </a:prstGeom>
        </p:spPr>
      </p:pic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2788857" y="3101187"/>
            <a:ext cx="1233787" cy="267760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2869168" y="3154756"/>
            <a:ext cx="160656" cy="160660"/>
          </a:xfrm>
          <a:prstGeom prst="rect">
            <a:avLst/>
          </a:prstGeom>
        </p:spPr>
      </p:pic>
      <p:sp>
        <p:nvSpPr>
          <p:cNvPr id="62" name="Text 18"/>
          <p:cNvSpPr/>
          <p:nvPr/>
        </p:nvSpPr>
        <p:spPr>
          <a:xfrm>
            <a:off x="13056598" y="3114591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63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4170121" y="2967837"/>
            <a:ext cx="1524140" cy="542218"/>
          </a:xfrm>
          <a:prstGeom prst="rect">
            <a:avLst/>
          </a:prstGeom>
        </p:spPr>
      </p:pic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4312996" y="3101187"/>
            <a:ext cx="1233787" cy="267760"/>
          </a:xfrm>
          <a:prstGeom prst="rect">
            <a:avLst/>
          </a:prstGeom>
        </p:spPr>
      </p:pic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4393307" y="3154756"/>
            <a:ext cx="160656" cy="160660"/>
          </a:xfrm>
          <a:prstGeom prst="rect">
            <a:avLst/>
          </a:prstGeom>
        </p:spPr>
      </p:pic>
      <p:sp>
        <p:nvSpPr>
          <p:cNvPr id="66" name="Text 19"/>
          <p:cNvSpPr/>
          <p:nvPr/>
        </p:nvSpPr>
        <p:spPr>
          <a:xfrm>
            <a:off x="14580738" y="3114591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67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5694261" y="2967837"/>
            <a:ext cx="1509316" cy="542218"/>
          </a:xfrm>
          <a:prstGeom prst="rect">
            <a:avLst/>
          </a:prstGeom>
        </p:spPr>
      </p:pic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837136" y="3101187"/>
            <a:ext cx="1233787" cy="267760"/>
          </a:xfrm>
          <a:prstGeom prst="rect">
            <a:avLst/>
          </a:prstGeom>
        </p:spPr>
      </p:pic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5917447" y="3154756"/>
            <a:ext cx="160656" cy="160660"/>
          </a:xfrm>
          <a:prstGeom prst="rect">
            <a:avLst/>
          </a:prstGeom>
        </p:spPr>
      </p:pic>
      <p:sp>
        <p:nvSpPr>
          <p:cNvPr id="70" name="Text 20"/>
          <p:cNvSpPr/>
          <p:nvPr/>
        </p:nvSpPr>
        <p:spPr>
          <a:xfrm>
            <a:off x="16104877" y="3114591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71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084431" y="3510056"/>
            <a:ext cx="16119145" cy="508744"/>
          </a:xfrm>
          <a:prstGeom prst="rect">
            <a:avLst/>
          </a:prstGeom>
        </p:spPr>
      </p:pic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084431" y="3510056"/>
            <a:ext cx="3943322" cy="508744"/>
          </a:xfrm>
          <a:prstGeom prst="rect">
            <a:avLst/>
          </a:prstGeom>
        </p:spPr>
      </p:pic>
      <p:sp>
        <p:nvSpPr>
          <p:cNvPr id="73" name="Text 21"/>
          <p:cNvSpPr/>
          <p:nvPr/>
        </p:nvSpPr>
        <p:spPr>
          <a:xfrm>
            <a:off x="1245050" y="3630550"/>
            <a:ext cx="41005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Void</a:t>
            </a:r>
            <a:endParaRPr lang="en-US" sz="1476" dirty="0"/>
          </a:p>
        </p:txBody>
      </p:sp>
      <p:pic>
        <p:nvPicPr>
          <p:cNvPr id="74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5027763" y="3510056"/>
            <a:ext cx="1524140" cy="508744"/>
          </a:xfrm>
          <a:prstGeom prst="rect">
            <a:avLst/>
          </a:prstGeom>
        </p:spPr>
      </p:pic>
      <p:pic>
        <p:nvPicPr>
          <p:cNvPr id="75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5275413" y="3633881"/>
            <a:ext cx="1027947" cy="267760"/>
          </a:xfrm>
          <a:prstGeom prst="rect">
            <a:avLst/>
          </a:prstGeom>
        </p:spPr>
      </p:pic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5355748" y="3687449"/>
            <a:ext cx="160656" cy="160660"/>
          </a:xfrm>
          <a:prstGeom prst="rect">
            <a:avLst/>
          </a:prstGeom>
        </p:spPr>
      </p:pic>
      <p:sp>
        <p:nvSpPr>
          <p:cNvPr id="77" name="Text 22"/>
          <p:cNvSpPr/>
          <p:nvPr/>
        </p:nvSpPr>
        <p:spPr>
          <a:xfrm>
            <a:off x="5543178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8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6551763" y="3510056"/>
            <a:ext cx="1524140" cy="508744"/>
          </a:xfrm>
          <a:prstGeom prst="rect">
            <a:avLst/>
          </a:prstGeom>
        </p:spPr>
      </p:pic>
      <p:pic>
        <p:nvPicPr>
          <p:cNvPr id="79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6694638" y="3633881"/>
            <a:ext cx="1233787" cy="267760"/>
          </a:xfrm>
          <a:prstGeom prst="rect">
            <a:avLst/>
          </a:prstGeom>
        </p:spPr>
      </p:pic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6774949" y="3687449"/>
            <a:ext cx="160656" cy="160660"/>
          </a:xfrm>
          <a:prstGeom prst="rect">
            <a:avLst/>
          </a:prstGeom>
        </p:spPr>
      </p:pic>
      <p:sp>
        <p:nvSpPr>
          <p:cNvPr id="81" name="Text 23"/>
          <p:cNvSpPr/>
          <p:nvPr/>
        </p:nvSpPr>
        <p:spPr>
          <a:xfrm>
            <a:off x="6962380" y="3647284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82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075763" y="3510056"/>
            <a:ext cx="1524140" cy="508744"/>
          </a:xfrm>
          <a:prstGeom prst="rect">
            <a:avLst/>
          </a:prstGeom>
        </p:spPr>
      </p:pic>
      <p:pic>
        <p:nvPicPr>
          <p:cNvPr id="83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323413" y="3633881"/>
            <a:ext cx="1027947" cy="267760"/>
          </a:xfrm>
          <a:prstGeom prst="rect">
            <a:avLst/>
          </a:prstGeom>
        </p:spPr>
      </p:pic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8403748" y="3687449"/>
            <a:ext cx="160656" cy="160660"/>
          </a:xfrm>
          <a:prstGeom prst="rect">
            <a:avLst/>
          </a:prstGeom>
        </p:spPr>
      </p:pic>
      <p:sp>
        <p:nvSpPr>
          <p:cNvPr id="85" name="Text 24"/>
          <p:cNvSpPr/>
          <p:nvPr/>
        </p:nvSpPr>
        <p:spPr>
          <a:xfrm>
            <a:off x="8591178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6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9599763" y="3510056"/>
            <a:ext cx="1524140" cy="508744"/>
          </a:xfrm>
          <a:prstGeom prst="rect">
            <a:avLst/>
          </a:prstGeom>
        </p:spPr>
      </p:pic>
      <p:pic>
        <p:nvPicPr>
          <p:cNvPr id="87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9695013" y="3633881"/>
            <a:ext cx="1333570" cy="267760"/>
          </a:xfrm>
          <a:prstGeom prst="rect">
            <a:avLst/>
          </a:prstGeom>
        </p:spPr>
      </p:pic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9775343" y="3687449"/>
            <a:ext cx="160656" cy="160660"/>
          </a:xfrm>
          <a:prstGeom prst="rect">
            <a:avLst/>
          </a:prstGeom>
        </p:spPr>
      </p:pic>
      <p:sp>
        <p:nvSpPr>
          <p:cNvPr id="89" name="Text 25"/>
          <p:cNvSpPr/>
          <p:nvPr/>
        </p:nvSpPr>
        <p:spPr>
          <a:xfrm>
            <a:off x="9962773" y="36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0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1121842" y="3510056"/>
            <a:ext cx="1524140" cy="508744"/>
          </a:xfrm>
          <a:prstGeom prst="rect">
            <a:avLst/>
          </a:prstGeom>
        </p:spPr>
      </p:pic>
      <p:pic>
        <p:nvPicPr>
          <p:cNvPr id="91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1369492" y="3633881"/>
            <a:ext cx="1027947" cy="267760"/>
          </a:xfrm>
          <a:prstGeom prst="rect">
            <a:avLst/>
          </a:prstGeom>
        </p:spPr>
      </p:pic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1449827" y="3687449"/>
            <a:ext cx="160656" cy="160660"/>
          </a:xfrm>
          <a:prstGeom prst="rect">
            <a:avLst/>
          </a:prstGeom>
        </p:spPr>
      </p:pic>
      <p:sp>
        <p:nvSpPr>
          <p:cNvPr id="93" name="Text 26"/>
          <p:cNvSpPr/>
          <p:nvPr/>
        </p:nvSpPr>
        <p:spPr>
          <a:xfrm>
            <a:off x="11637257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4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2645982" y="3510056"/>
            <a:ext cx="1524140" cy="508744"/>
          </a:xfrm>
          <a:prstGeom prst="rect">
            <a:avLst/>
          </a:prstGeom>
        </p:spPr>
      </p:pic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2788857" y="3633881"/>
            <a:ext cx="1233787" cy="267760"/>
          </a:xfrm>
          <a:prstGeom prst="rect">
            <a:avLst/>
          </a:prstGeom>
        </p:spPr>
      </p:pic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2869168" y="3687449"/>
            <a:ext cx="160656" cy="160660"/>
          </a:xfrm>
          <a:prstGeom prst="rect">
            <a:avLst/>
          </a:prstGeom>
        </p:spPr>
      </p:pic>
      <p:sp>
        <p:nvSpPr>
          <p:cNvPr id="97" name="Text 27"/>
          <p:cNvSpPr/>
          <p:nvPr/>
        </p:nvSpPr>
        <p:spPr>
          <a:xfrm>
            <a:off x="13056598" y="3647284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98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4170121" y="3510056"/>
            <a:ext cx="1524140" cy="508744"/>
          </a:xfrm>
          <a:prstGeom prst="rect">
            <a:avLst/>
          </a:prstGeom>
        </p:spPr>
      </p:pic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4312996" y="3633881"/>
            <a:ext cx="1233787" cy="267760"/>
          </a:xfrm>
          <a:prstGeom prst="rect">
            <a:avLst/>
          </a:prstGeom>
        </p:spPr>
      </p:pic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4393307" y="3687449"/>
            <a:ext cx="160656" cy="160660"/>
          </a:xfrm>
          <a:prstGeom prst="rect">
            <a:avLst/>
          </a:prstGeom>
        </p:spPr>
      </p:pic>
      <p:sp>
        <p:nvSpPr>
          <p:cNvPr id="101" name="Text 28"/>
          <p:cNvSpPr/>
          <p:nvPr/>
        </p:nvSpPr>
        <p:spPr>
          <a:xfrm>
            <a:off x="14580738" y="3647284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02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5694261" y="3510056"/>
            <a:ext cx="1509316" cy="508744"/>
          </a:xfrm>
          <a:prstGeom prst="rect">
            <a:avLst/>
          </a:prstGeom>
        </p:spPr>
      </p:pic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5837136" y="3633881"/>
            <a:ext cx="1233787" cy="267760"/>
          </a:xfrm>
          <a:prstGeom prst="rect">
            <a:avLst/>
          </a:prstGeom>
        </p:spPr>
      </p:pic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5917447" y="3687449"/>
            <a:ext cx="160656" cy="160660"/>
          </a:xfrm>
          <a:prstGeom prst="rect">
            <a:avLst/>
          </a:prstGeom>
        </p:spPr>
      </p:pic>
      <p:sp>
        <p:nvSpPr>
          <p:cNvPr id="105" name="Text 29"/>
          <p:cNvSpPr/>
          <p:nvPr/>
        </p:nvSpPr>
        <p:spPr>
          <a:xfrm>
            <a:off x="16104877" y="3647284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06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084431" y="4018797"/>
            <a:ext cx="16119145" cy="508744"/>
          </a:xfrm>
          <a:prstGeom prst="rect">
            <a:avLst/>
          </a:prstGeom>
        </p:spPr>
      </p:pic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084431" y="4018815"/>
            <a:ext cx="3943322" cy="508744"/>
          </a:xfrm>
          <a:prstGeom prst="rect">
            <a:avLst/>
          </a:prstGeom>
        </p:spPr>
      </p:pic>
      <p:sp>
        <p:nvSpPr>
          <p:cNvPr id="108" name="Text 30"/>
          <p:cNvSpPr/>
          <p:nvPr/>
        </p:nvSpPr>
        <p:spPr>
          <a:xfrm>
            <a:off x="1245050" y="4139319"/>
            <a:ext cx="171021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Total Refund (D+1)</a:t>
            </a:r>
            <a:endParaRPr lang="en-US" sz="1476" dirty="0"/>
          </a:p>
        </p:txBody>
      </p:sp>
      <p:pic>
        <p:nvPicPr>
          <p:cNvPr id="109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5027763" y="4018806"/>
            <a:ext cx="1524140" cy="508744"/>
          </a:xfrm>
          <a:prstGeom prst="rect">
            <a:avLst/>
          </a:prstGeom>
        </p:spPr>
      </p:pic>
      <p:pic>
        <p:nvPicPr>
          <p:cNvPr id="110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5275413" y="4142631"/>
            <a:ext cx="1027947" cy="267760"/>
          </a:xfrm>
          <a:prstGeom prst="rect">
            <a:avLst/>
          </a:prstGeom>
        </p:spPr>
      </p:pic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5355748" y="4196200"/>
            <a:ext cx="160656" cy="160660"/>
          </a:xfrm>
          <a:prstGeom prst="rect">
            <a:avLst/>
          </a:prstGeom>
        </p:spPr>
      </p:pic>
      <p:sp>
        <p:nvSpPr>
          <p:cNvPr id="112" name="Text 31"/>
          <p:cNvSpPr/>
          <p:nvPr/>
        </p:nvSpPr>
        <p:spPr>
          <a:xfrm>
            <a:off x="5543178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3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6551763" y="4018806"/>
            <a:ext cx="1524140" cy="508744"/>
          </a:xfrm>
          <a:prstGeom prst="rect">
            <a:avLst/>
          </a:prstGeom>
        </p:spPr>
      </p:pic>
      <p:pic>
        <p:nvPicPr>
          <p:cNvPr id="114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6694638" y="4142631"/>
            <a:ext cx="1233787" cy="267760"/>
          </a:xfrm>
          <a:prstGeom prst="rect">
            <a:avLst/>
          </a:prstGeom>
        </p:spPr>
      </p:pic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6774949" y="4196200"/>
            <a:ext cx="160656" cy="160660"/>
          </a:xfrm>
          <a:prstGeom prst="rect">
            <a:avLst/>
          </a:prstGeom>
        </p:spPr>
      </p:pic>
      <p:sp>
        <p:nvSpPr>
          <p:cNvPr id="116" name="Text 32"/>
          <p:cNvSpPr/>
          <p:nvPr/>
        </p:nvSpPr>
        <p:spPr>
          <a:xfrm>
            <a:off x="6962380" y="415603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17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8075763" y="4018806"/>
            <a:ext cx="1524140" cy="508744"/>
          </a:xfrm>
          <a:prstGeom prst="rect">
            <a:avLst/>
          </a:prstGeom>
        </p:spPr>
      </p:pic>
      <p:pic>
        <p:nvPicPr>
          <p:cNvPr id="118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8323413" y="4142631"/>
            <a:ext cx="1027947" cy="267760"/>
          </a:xfrm>
          <a:prstGeom prst="rect">
            <a:avLst/>
          </a:prstGeom>
        </p:spPr>
      </p:pic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8403748" y="4196200"/>
            <a:ext cx="160656" cy="160660"/>
          </a:xfrm>
          <a:prstGeom prst="rect">
            <a:avLst/>
          </a:prstGeom>
        </p:spPr>
      </p:pic>
      <p:sp>
        <p:nvSpPr>
          <p:cNvPr id="120" name="Text 33"/>
          <p:cNvSpPr/>
          <p:nvPr/>
        </p:nvSpPr>
        <p:spPr>
          <a:xfrm>
            <a:off x="8591178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1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9599763" y="4018806"/>
            <a:ext cx="1524140" cy="508744"/>
          </a:xfrm>
          <a:prstGeom prst="rect">
            <a:avLst/>
          </a:prstGeom>
        </p:spPr>
      </p:pic>
      <p:pic>
        <p:nvPicPr>
          <p:cNvPr id="122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9695013" y="4142631"/>
            <a:ext cx="1333570" cy="267760"/>
          </a:xfrm>
          <a:prstGeom prst="rect">
            <a:avLst/>
          </a:prstGeom>
        </p:spPr>
      </p:pic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9775343" y="4196200"/>
            <a:ext cx="160656" cy="160660"/>
          </a:xfrm>
          <a:prstGeom prst="rect">
            <a:avLst/>
          </a:prstGeom>
        </p:spPr>
      </p:pic>
      <p:sp>
        <p:nvSpPr>
          <p:cNvPr id="124" name="Text 34"/>
          <p:cNvSpPr/>
          <p:nvPr/>
        </p:nvSpPr>
        <p:spPr>
          <a:xfrm>
            <a:off x="9962773" y="41560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5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1121842" y="4018806"/>
            <a:ext cx="1524140" cy="508744"/>
          </a:xfrm>
          <a:prstGeom prst="rect">
            <a:avLst/>
          </a:prstGeom>
        </p:spPr>
      </p:pic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1369492" y="4142631"/>
            <a:ext cx="1027947" cy="267760"/>
          </a:xfrm>
          <a:prstGeom prst="rect">
            <a:avLst/>
          </a:prstGeom>
        </p:spPr>
      </p:pic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1449827" y="4196200"/>
            <a:ext cx="160656" cy="160660"/>
          </a:xfrm>
          <a:prstGeom prst="rect">
            <a:avLst/>
          </a:prstGeom>
        </p:spPr>
      </p:pic>
      <p:sp>
        <p:nvSpPr>
          <p:cNvPr id="128" name="Text 35"/>
          <p:cNvSpPr/>
          <p:nvPr/>
        </p:nvSpPr>
        <p:spPr>
          <a:xfrm>
            <a:off x="11637257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9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2645982" y="4018806"/>
            <a:ext cx="1524140" cy="508744"/>
          </a:xfrm>
          <a:prstGeom prst="rect">
            <a:avLst/>
          </a:prstGeom>
        </p:spPr>
      </p:pic>
      <p:pic>
        <p:nvPicPr>
          <p:cNvPr id="130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2788857" y="4142631"/>
            <a:ext cx="1233787" cy="267760"/>
          </a:xfrm>
          <a:prstGeom prst="rect">
            <a:avLst/>
          </a:prstGeom>
        </p:spPr>
      </p:pic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2869168" y="4196200"/>
            <a:ext cx="160656" cy="160660"/>
          </a:xfrm>
          <a:prstGeom prst="rect">
            <a:avLst/>
          </a:prstGeom>
        </p:spPr>
      </p:pic>
      <p:sp>
        <p:nvSpPr>
          <p:cNvPr id="132" name="Text 36"/>
          <p:cNvSpPr/>
          <p:nvPr/>
        </p:nvSpPr>
        <p:spPr>
          <a:xfrm>
            <a:off x="13056598" y="415603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33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4170121" y="4018806"/>
            <a:ext cx="1524140" cy="508744"/>
          </a:xfrm>
          <a:prstGeom prst="rect">
            <a:avLst/>
          </a:prstGeom>
        </p:spPr>
      </p:pic>
      <p:pic>
        <p:nvPicPr>
          <p:cNvPr id="134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4312996" y="4142631"/>
            <a:ext cx="1233787" cy="267760"/>
          </a:xfrm>
          <a:prstGeom prst="rect">
            <a:avLst/>
          </a:prstGeom>
        </p:spPr>
      </p:pic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4393307" y="4196200"/>
            <a:ext cx="160656" cy="160660"/>
          </a:xfrm>
          <a:prstGeom prst="rect">
            <a:avLst/>
          </a:prstGeom>
        </p:spPr>
      </p:pic>
      <p:sp>
        <p:nvSpPr>
          <p:cNvPr id="136" name="Text 37"/>
          <p:cNvSpPr/>
          <p:nvPr/>
        </p:nvSpPr>
        <p:spPr>
          <a:xfrm>
            <a:off x="14580738" y="415603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37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5694261" y="4018806"/>
            <a:ext cx="1509316" cy="508744"/>
          </a:xfrm>
          <a:prstGeom prst="rect">
            <a:avLst/>
          </a:prstGeom>
        </p:spPr>
      </p:pic>
      <p:pic>
        <p:nvPicPr>
          <p:cNvPr id="138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5837136" y="4142631"/>
            <a:ext cx="1233787" cy="267760"/>
          </a:xfrm>
          <a:prstGeom prst="rect">
            <a:avLst/>
          </a:prstGeom>
        </p:spPr>
      </p:pic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5917447" y="4196200"/>
            <a:ext cx="160656" cy="160660"/>
          </a:xfrm>
          <a:prstGeom prst="rect">
            <a:avLst/>
          </a:prstGeom>
        </p:spPr>
      </p:pic>
      <p:sp>
        <p:nvSpPr>
          <p:cNvPr id="140" name="Text 38"/>
          <p:cNvSpPr/>
          <p:nvPr/>
        </p:nvSpPr>
        <p:spPr>
          <a:xfrm>
            <a:off x="16104877" y="415603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41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084431" y="4527547"/>
            <a:ext cx="16119145" cy="508744"/>
          </a:xfrm>
          <a:prstGeom prst="rect">
            <a:avLst/>
          </a:prstGeom>
        </p:spPr>
      </p:pic>
      <p:pic>
        <p:nvPicPr>
          <p:cNvPr id="142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084431" y="4527528"/>
            <a:ext cx="3943322" cy="508744"/>
          </a:xfrm>
          <a:prstGeom prst="rect">
            <a:avLst/>
          </a:prstGeom>
        </p:spPr>
      </p:pic>
      <p:sp>
        <p:nvSpPr>
          <p:cNvPr id="143" name="Text 39"/>
          <p:cNvSpPr/>
          <p:nvPr/>
        </p:nvSpPr>
        <p:spPr>
          <a:xfrm>
            <a:off x="1245050" y="4648005"/>
            <a:ext cx="18602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Refund (D+1)</a:t>
            </a:r>
            <a:endParaRPr lang="en-US" sz="1476" dirty="0"/>
          </a:p>
        </p:txBody>
      </p:sp>
      <p:pic>
        <p:nvPicPr>
          <p:cNvPr id="144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5027763" y="4527538"/>
            <a:ext cx="1524140" cy="508744"/>
          </a:xfrm>
          <a:prstGeom prst="rect">
            <a:avLst/>
          </a:prstGeom>
        </p:spPr>
      </p:pic>
      <p:pic>
        <p:nvPicPr>
          <p:cNvPr id="145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5275413" y="4651363"/>
            <a:ext cx="1027947" cy="267760"/>
          </a:xfrm>
          <a:prstGeom prst="rect">
            <a:avLst/>
          </a:prstGeom>
        </p:spPr>
      </p:pic>
      <p:pic>
        <p:nvPicPr>
          <p:cNvPr id="146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5355748" y="4704931"/>
            <a:ext cx="160656" cy="160660"/>
          </a:xfrm>
          <a:prstGeom prst="rect">
            <a:avLst/>
          </a:prstGeom>
        </p:spPr>
      </p:pic>
      <p:sp>
        <p:nvSpPr>
          <p:cNvPr id="147" name="Text 40"/>
          <p:cNvSpPr/>
          <p:nvPr/>
        </p:nvSpPr>
        <p:spPr>
          <a:xfrm>
            <a:off x="5543178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8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6551763" y="4527538"/>
            <a:ext cx="1524140" cy="508744"/>
          </a:xfrm>
          <a:prstGeom prst="rect">
            <a:avLst/>
          </a:prstGeom>
        </p:spPr>
      </p:pic>
      <p:pic>
        <p:nvPicPr>
          <p:cNvPr id="149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6694638" y="4651363"/>
            <a:ext cx="1233787" cy="267760"/>
          </a:xfrm>
          <a:prstGeom prst="rect">
            <a:avLst/>
          </a:prstGeom>
        </p:spPr>
      </p:pic>
      <p:pic>
        <p:nvPicPr>
          <p:cNvPr id="150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6774949" y="4704931"/>
            <a:ext cx="160656" cy="160660"/>
          </a:xfrm>
          <a:prstGeom prst="rect">
            <a:avLst/>
          </a:prstGeom>
        </p:spPr>
      </p:pic>
      <p:sp>
        <p:nvSpPr>
          <p:cNvPr id="151" name="Text 41"/>
          <p:cNvSpPr/>
          <p:nvPr/>
        </p:nvSpPr>
        <p:spPr>
          <a:xfrm>
            <a:off x="6962380" y="4664766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52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8075763" y="4527538"/>
            <a:ext cx="1524140" cy="508744"/>
          </a:xfrm>
          <a:prstGeom prst="rect">
            <a:avLst/>
          </a:prstGeom>
        </p:spPr>
      </p:pic>
      <p:pic>
        <p:nvPicPr>
          <p:cNvPr id="153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8323413" y="4651363"/>
            <a:ext cx="1027947" cy="267760"/>
          </a:xfrm>
          <a:prstGeom prst="rect">
            <a:avLst/>
          </a:prstGeom>
        </p:spPr>
      </p:pic>
      <p:pic>
        <p:nvPicPr>
          <p:cNvPr id="154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8403748" y="4704931"/>
            <a:ext cx="160656" cy="160660"/>
          </a:xfrm>
          <a:prstGeom prst="rect">
            <a:avLst/>
          </a:prstGeom>
        </p:spPr>
      </p:pic>
      <p:sp>
        <p:nvSpPr>
          <p:cNvPr id="155" name="Text 42"/>
          <p:cNvSpPr/>
          <p:nvPr/>
        </p:nvSpPr>
        <p:spPr>
          <a:xfrm>
            <a:off x="8591178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6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9599763" y="4527538"/>
            <a:ext cx="1524140" cy="508744"/>
          </a:xfrm>
          <a:prstGeom prst="rect">
            <a:avLst/>
          </a:prstGeom>
        </p:spPr>
      </p:pic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9695013" y="4651363"/>
            <a:ext cx="1333570" cy="267760"/>
          </a:xfrm>
          <a:prstGeom prst="rect">
            <a:avLst/>
          </a:prstGeom>
        </p:spPr>
      </p:pic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9775343" y="4704931"/>
            <a:ext cx="160656" cy="160660"/>
          </a:xfrm>
          <a:prstGeom prst="rect">
            <a:avLst/>
          </a:prstGeom>
        </p:spPr>
      </p:pic>
      <p:sp>
        <p:nvSpPr>
          <p:cNvPr id="159" name="Text 43"/>
          <p:cNvSpPr/>
          <p:nvPr/>
        </p:nvSpPr>
        <p:spPr>
          <a:xfrm>
            <a:off x="9962773" y="46647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0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1121842" y="4527538"/>
            <a:ext cx="1524140" cy="508744"/>
          </a:xfrm>
          <a:prstGeom prst="rect">
            <a:avLst/>
          </a:prstGeom>
        </p:spPr>
      </p:pic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1369492" y="4651363"/>
            <a:ext cx="1027947" cy="267760"/>
          </a:xfrm>
          <a:prstGeom prst="rect">
            <a:avLst/>
          </a:prstGeom>
        </p:spPr>
      </p:pic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1449827" y="4704931"/>
            <a:ext cx="160656" cy="160660"/>
          </a:xfrm>
          <a:prstGeom prst="rect">
            <a:avLst/>
          </a:prstGeom>
        </p:spPr>
      </p:pic>
      <p:sp>
        <p:nvSpPr>
          <p:cNvPr id="163" name="Text 44"/>
          <p:cNvSpPr/>
          <p:nvPr/>
        </p:nvSpPr>
        <p:spPr>
          <a:xfrm>
            <a:off x="11637257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4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2645982" y="4527538"/>
            <a:ext cx="1524140" cy="508744"/>
          </a:xfrm>
          <a:prstGeom prst="rect">
            <a:avLst/>
          </a:prstGeom>
        </p:spPr>
      </p:pic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2788857" y="4651363"/>
            <a:ext cx="1233787" cy="267760"/>
          </a:xfrm>
          <a:prstGeom prst="rect">
            <a:avLst/>
          </a:prstGeom>
        </p:spPr>
      </p:pic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2869168" y="4704931"/>
            <a:ext cx="160656" cy="160660"/>
          </a:xfrm>
          <a:prstGeom prst="rect">
            <a:avLst/>
          </a:prstGeom>
        </p:spPr>
      </p:pic>
      <p:sp>
        <p:nvSpPr>
          <p:cNvPr id="167" name="Text 45"/>
          <p:cNvSpPr/>
          <p:nvPr/>
        </p:nvSpPr>
        <p:spPr>
          <a:xfrm>
            <a:off x="13056598" y="4664766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68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4170121" y="4527538"/>
            <a:ext cx="1524140" cy="508744"/>
          </a:xfrm>
          <a:prstGeom prst="rect">
            <a:avLst/>
          </a:prstGeom>
        </p:spPr>
      </p:pic>
      <p:pic>
        <p:nvPicPr>
          <p:cNvPr id="169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4312996" y="4651363"/>
            <a:ext cx="1233787" cy="267760"/>
          </a:xfrm>
          <a:prstGeom prst="rect">
            <a:avLst/>
          </a:prstGeom>
        </p:spPr>
      </p:pic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4393307" y="4704931"/>
            <a:ext cx="160656" cy="160660"/>
          </a:xfrm>
          <a:prstGeom prst="rect">
            <a:avLst/>
          </a:prstGeom>
        </p:spPr>
      </p:pic>
      <p:sp>
        <p:nvSpPr>
          <p:cNvPr id="171" name="Text 46"/>
          <p:cNvSpPr/>
          <p:nvPr/>
        </p:nvSpPr>
        <p:spPr>
          <a:xfrm>
            <a:off x="14580738" y="4664766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72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5694261" y="4527538"/>
            <a:ext cx="1509316" cy="508744"/>
          </a:xfrm>
          <a:prstGeom prst="rect">
            <a:avLst/>
          </a:prstGeom>
        </p:spPr>
      </p:pic>
      <p:pic>
        <p:nvPicPr>
          <p:cNvPr id="173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5837136" y="4651363"/>
            <a:ext cx="1233787" cy="267760"/>
          </a:xfrm>
          <a:prstGeom prst="rect">
            <a:avLst/>
          </a:prstGeom>
        </p:spPr>
      </p:pic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5917447" y="4704931"/>
            <a:ext cx="160656" cy="160660"/>
          </a:xfrm>
          <a:prstGeom prst="rect">
            <a:avLst/>
          </a:prstGeom>
        </p:spPr>
      </p:pic>
      <p:sp>
        <p:nvSpPr>
          <p:cNvPr id="175" name="Text 47"/>
          <p:cNvSpPr/>
          <p:nvPr/>
        </p:nvSpPr>
        <p:spPr>
          <a:xfrm>
            <a:off x="16104877" y="4664766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76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084431" y="5036288"/>
            <a:ext cx="16119145" cy="508744"/>
          </a:xfrm>
          <a:prstGeom prst="rect">
            <a:avLst/>
          </a:prstGeom>
        </p:spPr>
      </p:pic>
      <p:pic>
        <p:nvPicPr>
          <p:cNvPr id="177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084431" y="5036288"/>
            <a:ext cx="3943322" cy="508744"/>
          </a:xfrm>
          <a:prstGeom prst="rect">
            <a:avLst/>
          </a:prstGeom>
        </p:spPr>
      </p:pic>
      <p:sp>
        <p:nvSpPr>
          <p:cNvPr id="178" name="Text 48"/>
          <p:cNvSpPr/>
          <p:nvPr/>
        </p:nvSpPr>
        <p:spPr>
          <a:xfrm>
            <a:off x="1245050" y="5156783"/>
            <a:ext cx="202025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Total Cancelation (D0)</a:t>
            </a:r>
            <a:endParaRPr lang="en-US" sz="1476" dirty="0"/>
          </a:p>
        </p:txBody>
      </p:sp>
      <p:pic>
        <p:nvPicPr>
          <p:cNvPr id="179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5027763" y="5036288"/>
            <a:ext cx="1524140" cy="508744"/>
          </a:xfrm>
          <a:prstGeom prst="rect">
            <a:avLst/>
          </a:prstGeom>
        </p:spPr>
      </p:pic>
      <p:pic>
        <p:nvPicPr>
          <p:cNvPr id="180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5275413" y="5160113"/>
            <a:ext cx="1027947" cy="267760"/>
          </a:xfrm>
          <a:prstGeom prst="rect">
            <a:avLst/>
          </a:prstGeom>
        </p:spPr>
      </p:pic>
      <p:pic>
        <p:nvPicPr>
          <p:cNvPr id="181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5355748" y="5213682"/>
            <a:ext cx="160656" cy="160660"/>
          </a:xfrm>
          <a:prstGeom prst="rect">
            <a:avLst/>
          </a:prstGeom>
        </p:spPr>
      </p:pic>
      <p:sp>
        <p:nvSpPr>
          <p:cNvPr id="182" name="Text 49"/>
          <p:cNvSpPr/>
          <p:nvPr/>
        </p:nvSpPr>
        <p:spPr>
          <a:xfrm>
            <a:off x="5543178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3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6551763" y="5036288"/>
            <a:ext cx="1524140" cy="508744"/>
          </a:xfrm>
          <a:prstGeom prst="rect">
            <a:avLst/>
          </a:prstGeom>
        </p:spPr>
      </p:pic>
      <p:pic>
        <p:nvPicPr>
          <p:cNvPr id="184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6694638" y="5160113"/>
            <a:ext cx="1233787" cy="267760"/>
          </a:xfrm>
          <a:prstGeom prst="rect">
            <a:avLst/>
          </a:prstGeom>
        </p:spPr>
      </p:pic>
      <p:pic>
        <p:nvPicPr>
          <p:cNvPr id="185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6774949" y="5213682"/>
            <a:ext cx="160656" cy="160660"/>
          </a:xfrm>
          <a:prstGeom prst="rect">
            <a:avLst/>
          </a:prstGeom>
        </p:spPr>
      </p:pic>
      <p:sp>
        <p:nvSpPr>
          <p:cNvPr id="186" name="Text 50"/>
          <p:cNvSpPr/>
          <p:nvPr/>
        </p:nvSpPr>
        <p:spPr>
          <a:xfrm>
            <a:off x="6962380" y="517351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87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8075763" y="5036288"/>
            <a:ext cx="1524140" cy="508744"/>
          </a:xfrm>
          <a:prstGeom prst="rect">
            <a:avLst/>
          </a:prstGeom>
        </p:spPr>
      </p:pic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8323413" y="5160113"/>
            <a:ext cx="1027947" cy="267760"/>
          </a:xfrm>
          <a:prstGeom prst="rect">
            <a:avLst/>
          </a:prstGeom>
        </p:spPr>
      </p:pic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8403748" y="5213682"/>
            <a:ext cx="160656" cy="160660"/>
          </a:xfrm>
          <a:prstGeom prst="rect">
            <a:avLst/>
          </a:prstGeom>
        </p:spPr>
      </p:pic>
      <p:sp>
        <p:nvSpPr>
          <p:cNvPr id="190" name="Text 51"/>
          <p:cNvSpPr/>
          <p:nvPr/>
        </p:nvSpPr>
        <p:spPr>
          <a:xfrm>
            <a:off x="8591178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1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9599763" y="5036288"/>
            <a:ext cx="1524140" cy="508744"/>
          </a:xfrm>
          <a:prstGeom prst="rect">
            <a:avLst/>
          </a:prstGeom>
        </p:spPr>
      </p:pic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9695013" y="5160113"/>
            <a:ext cx="1333570" cy="267760"/>
          </a:xfrm>
          <a:prstGeom prst="rect">
            <a:avLst/>
          </a:prstGeom>
        </p:spPr>
      </p:pic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9775343" y="5213682"/>
            <a:ext cx="160656" cy="160660"/>
          </a:xfrm>
          <a:prstGeom prst="rect">
            <a:avLst/>
          </a:prstGeom>
        </p:spPr>
      </p:pic>
      <p:sp>
        <p:nvSpPr>
          <p:cNvPr id="194" name="Text 52"/>
          <p:cNvSpPr/>
          <p:nvPr/>
        </p:nvSpPr>
        <p:spPr>
          <a:xfrm>
            <a:off x="9962773" y="51735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5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11121842" y="5036288"/>
            <a:ext cx="1524140" cy="508744"/>
          </a:xfrm>
          <a:prstGeom prst="rect">
            <a:avLst/>
          </a:prstGeom>
        </p:spPr>
      </p:pic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1369492" y="5160113"/>
            <a:ext cx="1027947" cy="267760"/>
          </a:xfrm>
          <a:prstGeom prst="rect">
            <a:avLst/>
          </a:prstGeom>
        </p:spPr>
      </p:pic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11449827" y="5213682"/>
            <a:ext cx="160656" cy="160660"/>
          </a:xfrm>
          <a:prstGeom prst="rect">
            <a:avLst/>
          </a:prstGeom>
        </p:spPr>
      </p:pic>
      <p:sp>
        <p:nvSpPr>
          <p:cNvPr id="198" name="Text 53"/>
          <p:cNvSpPr/>
          <p:nvPr/>
        </p:nvSpPr>
        <p:spPr>
          <a:xfrm>
            <a:off x="11637257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9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12645982" y="5036288"/>
            <a:ext cx="1524140" cy="508744"/>
          </a:xfrm>
          <a:prstGeom prst="rect">
            <a:avLst/>
          </a:prstGeom>
        </p:spPr>
      </p:pic>
      <p:pic>
        <p:nvPicPr>
          <p:cNvPr id="20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2788857" y="5160113"/>
            <a:ext cx="1233787" cy="267760"/>
          </a:xfrm>
          <a:prstGeom prst="rect">
            <a:avLst/>
          </a:prstGeom>
        </p:spPr>
      </p:pic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2869168" y="5213682"/>
            <a:ext cx="160656" cy="160660"/>
          </a:xfrm>
          <a:prstGeom prst="rect">
            <a:avLst/>
          </a:prstGeom>
        </p:spPr>
      </p:pic>
      <p:sp>
        <p:nvSpPr>
          <p:cNvPr id="202" name="Text 54"/>
          <p:cNvSpPr/>
          <p:nvPr/>
        </p:nvSpPr>
        <p:spPr>
          <a:xfrm>
            <a:off x="13056598" y="517351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03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4170121" y="5036288"/>
            <a:ext cx="1524140" cy="508744"/>
          </a:xfrm>
          <a:prstGeom prst="rect">
            <a:avLst/>
          </a:prstGeom>
        </p:spPr>
      </p:pic>
      <p:pic>
        <p:nvPicPr>
          <p:cNvPr id="204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4312996" y="5160113"/>
            <a:ext cx="1233787" cy="267760"/>
          </a:xfrm>
          <a:prstGeom prst="rect">
            <a:avLst/>
          </a:prstGeom>
        </p:spPr>
      </p:pic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4393307" y="5213682"/>
            <a:ext cx="160656" cy="160660"/>
          </a:xfrm>
          <a:prstGeom prst="rect">
            <a:avLst/>
          </a:prstGeom>
        </p:spPr>
      </p:pic>
      <p:sp>
        <p:nvSpPr>
          <p:cNvPr id="206" name="Text 55"/>
          <p:cNvSpPr/>
          <p:nvPr/>
        </p:nvSpPr>
        <p:spPr>
          <a:xfrm>
            <a:off x="14580738" y="517351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07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5694261" y="5036288"/>
            <a:ext cx="1509316" cy="508744"/>
          </a:xfrm>
          <a:prstGeom prst="rect">
            <a:avLst/>
          </a:prstGeom>
        </p:spPr>
      </p:pic>
      <p:pic>
        <p:nvPicPr>
          <p:cNvPr id="20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5837136" y="5160113"/>
            <a:ext cx="1233787" cy="267760"/>
          </a:xfrm>
          <a:prstGeom prst="rect">
            <a:avLst/>
          </a:prstGeom>
        </p:spPr>
      </p:pic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5917447" y="5213682"/>
            <a:ext cx="160656" cy="160660"/>
          </a:xfrm>
          <a:prstGeom prst="rect">
            <a:avLst/>
          </a:prstGeom>
        </p:spPr>
      </p:pic>
      <p:sp>
        <p:nvSpPr>
          <p:cNvPr id="210" name="Text 56"/>
          <p:cNvSpPr/>
          <p:nvPr/>
        </p:nvSpPr>
        <p:spPr>
          <a:xfrm>
            <a:off x="16104877" y="517351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11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084431" y="5545029"/>
            <a:ext cx="16119145" cy="508744"/>
          </a:xfrm>
          <a:prstGeom prst="rect">
            <a:avLst/>
          </a:prstGeom>
        </p:spPr>
      </p:pic>
      <p:pic>
        <p:nvPicPr>
          <p:cNvPr id="212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084431" y="5545048"/>
            <a:ext cx="3943322" cy="508744"/>
          </a:xfrm>
          <a:prstGeom prst="rect">
            <a:avLst/>
          </a:prstGeom>
        </p:spPr>
      </p:pic>
      <p:sp>
        <p:nvSpPr>
          <p:cNvPr id="213" name="Text 57"/>
          <p:cNvSpPr/>
          <p:nvPr/>
        </p:nvSpPr>
        <p:spPr>
          <a:xfrm>
            <a:off x="1245050" y="5665552"/>
            <a:ext cx="217027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Cancelation (D0)</a:t>
            </a:r>
            <a:endParaRPr lang="en-US" sz="1476" dirty="0"/>
          </a:p>
        </p:txBody>
      </p:sp>
      <p:pic>
        <p:nvPicPr>
          <p:cNvPr id="214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5027763" y="5545038"/>
            <a:ext cx="1524140" cy="508744"/>
          </a:xfrm>
          <a:prstGeom prst="rect">
            <a:avLst/>
          </a:prstGeom>
        </p:spPr>
      </p:pic>
      <p:pic>
        <p:nvPicPr>
          <p:cNvPr id="215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5170638" y="5668863"/>
            <a:ext cx="1233787" cy="267760"/>
          </a:xfrm>
          <a:prstGeom prst="rect">
            <a:avLst/>
          </a:prstGeom>
        </p:spPr>
      </p:pic>
      <p:pic>
        <p:nvPicPr>
          <p:cNvPr id="216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5250949" y="5722432"/>
            <a:ext cx="160656" cy="160660"/>
          </a:xfrm>
          <a:prstGeom prst="rect">
            <a:avLst/>
          </a:prstGeom>
        </p:spPr>
      </p:pic>
      <p:sp>
        <p:nvSpPr>
          <p:cNvPr id="217" name="Text 58"/>
          <p:cNvSpPr/>
          <p:nvPr/>
        </p:nvSpPr>
        <p:spPr>
          <a:xfrm>
            <a:off x="5438380" y="568226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18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6551763" y="5545038"/>
            <a:ext cx="1524140" cy="508744"/>
          </a:xfrm>
          <a:prstGeom prst="rect">
            <a:avLst/>
          </a:prstGeom>
        </p:spPr>
      </p:pic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694638" y="5668863"/>
            <a:ext cx="1233787" cy="267760"/>
          </a:xfrm>
          <a:prstGeom prst="rect">
            <a:avLst/>
          </a:prstGeom>
        </p:spPr>
      </p:pic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774949" y="5722432"/>
            <a:ext cx="160656" cy="160660"/>
          </a:xfrm>
          <a:prstGeom prst="rect">
            <a:avLst/>
          </a:prstGeom>
        </p:spPr>
      </p:pic>
      <p:sp>
        <p:nvSpPr>
          <p:cNvPr id="221" name="Text 59"/>
          <p:cNvSpPr/>
          <p:nvPr/>
        </p:nvSpPr>
        <p:spPr>
          <a:xfrm>
            <a:off x="6962380" y="568226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22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8075763" y="5545038"/>
            <a:ext cx="1524140" cy="508744"/>
          </a:xfrm>
          <a:prstGeom prst="rect">
            <a:avLst/>
          </a:prstGeom>
        </p:spPr>
      </p:pic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323413" y="5668863"/>
            <a:ext cx="1027947" cy="267760"/>
          </a:xfrm>
          <a:prstGeom prst="rect">
            <a:avLst/>
          </a:prstGeom>
        </p:spPr>
      </p:pic>
      <p:pic>
        <p:nvPicPr>
          <p:cNvPr id="224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403748" y="5722432"/>
            <a:ext cx="160656" cy="160660"/>
          </a:xfrm>
          <a:prstGeom prst="rect">
            <a:avLst/>
          </a:prstGeom>
        </p:spPr>
      </p:pic>
      <p:sp>
        <p:nvSpPr>
          <p:cNvPr id="225" name="Text 60"/>
          <p:cNvSpPr/>
          <p:nvPr/>
        </p:nvSpPr>
        <p:spPr>
          <a:xfrm>
            <a:off x="8591178" y="568226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6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9599763" y="5545038"/>
            <a:ext cx="1524140" cy="508744"/>
          </a:xfrm>
          <a:prstGeom prst="rect">
            <a:avLst/>
          </a:prstGeom>
        </p:spPr>
      </p:pic>
      <p:pic>
        <p:nvPicPr>
          <p:cNvPr id="227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9695013" y="5668863"/>
            <a:ext cx="1333570" cy="267760"/>
          </a:xfrm>
          <a:prstGeom prst="rect">
            <a:avLst/>
          </a:prstGeom>
        </p:spPr>
      </p:pic>
      <p:pic>
        <p:nvPicPr>
          <p:cNvPr id="228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775343" y="5722432"/>
            <a:ext cx="160656" cy="160660"/>
          </a:xfrm>
          <a:prstGeom prst="rect">
            <a:avLst/>
          </a:prstGeom>
        </p:spPr>
      </p:pic>
      <p:sp>
        <p:nvSpPr>
          <p:cNvPr id="229" name="Text 61"/>
          <p:cNvSpPr/>
          <p:nvPr/>
        </p:nvSpPr>
        <p:spPr>
          <a:xfrm>
            <a:off x="9962773" y="568226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0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1121842" y="5545038"/>
            <a:ext cx="1524140" cy="508744"/>
          </a:xfrm>
          <a:prstGeom prst="rect">
            <a:avLst/>
          </a:prstGeom>
        </p:spPr>
      </p:pic>
      <p:pic>
        <p:nvPicPr>
          <p:cNvPr id="231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217092" y="5668863"/>
            <a:ext cx="1333570" cy="267760"/>
          </a:xfrm>
          <a:prstGeom prst="rect">
            <a:avLst/>
          </a:prstGeom>
        </p:spPr>
      </p:pic>
      <p:pic>
        <p:nvPicPr>
          <p:cNvPr id="232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297422" y="5722432"/>
            <a:ext cx="160656" cy="160660"/>
          </a:xfrm>
          <a:prstGeom prst="rect">
            <a:avLst/>
          </a:prstGeom>
        </p:spPr>
      </p:pic>
      <p:sp>
        <p:nvSpPr>
          <p:cNvPr id="233" name="Text 62"/>
          <p:cNvSpPr/>
          <p:nvPr/>
        </p:nvSpPr>
        <p:spPr>
          <a:xfrm>
            <a:off x="11484852" y="568226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4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2645982" y="5545038"/>
            <a:ext cx="1524140" cy="508744"/>
          </a:xfrm>
          <a:prstGeom prst="rect">
            <a:avLst/>
          </a:prstGeom>
        </p:spPr>
      </p:pic>
      <p:pic>
        <p:nvPicPr>
          <p:cNvPr id="235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788857" y="5668863"/>
            <a:ext cx="1233787" cy="267760"/>
          </a:xfrm>
          <a:prstGeom prst="rect">
            <a:avLst/>
          </a:prstGeom>
        </p:spPr>
      </p:pic>
      <p:pic>
        <p:nvPicPr>
          <p:cNvPr id="236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869168" y="5722432"/>
            <a:ext cx="160656" cy="160660"/>
          </a:xfrm>
          <a:prstGeom prst="rect">
            <a:avLst/>
          </a:prstGeom>
        </p:spPr>
      </p:pic>
      <p:sp>
        <p:nvSpPr>
          <p:cNvPr id="237" name="Text 63"/>
          <p:cNvSpPr/>
          <p:nvPr/>
        </p:nvSpPr>
        <p:spPr>
          <a:xfrm>
            <a:off x="13056598" y="568226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38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4170121" y="5545038"/>
            <a:ext cx="1524140" cy="508744"/>
          </a:xfrm>
          <a:prstGeom prst="rect">
            <a:avLst/>
          </a:prstGeom>
        </p:spPr>
      </p:pic>
      <p:pic>
        <p:nvPicPr>
          <p:cNvPr id="239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4312996" y="5668863"/>
            <a:ext cx="1233787" cy="267760"/>
          </a:xfrm>
          <a:prstGeom prst="rect">
            <a:avLst/>
          </a:prstGeom>
        </p:spPr>
      </p:pic>
      <p:pic>
        <p:nvPicPr>
          <p:cNvPr id="240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393307" y="5722432"/>
            <a:ext cx="160656" cy="160660"/>
          </a:xfrm>
          <a:prstGeom prst="rect">
            <a:avLst/>
          </a:prstGeom>
        </p:spPr>
      </p:pic>
      <p:sp>
        <p:nvSpPr>
          <p:cNvPr id="241" name="Text 64"/>
          <p:cNvSpPr/>
          <p:nvPr/>
        </p:nvSpPr>
        <p:spPr>
          <a:xfrm>
            <a:off x="14580738" y="568226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42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5694261" y="5545038"/>
            <a:ext cx="1509316" cy="508744"/>
          </a:xfrm>
          <a:prstGeom prst="rect">
            <a:avLst/>
          </a:prstGeom>
        </p:spPr>
      </p:pic>
      <p:pic>
        <p:nvPicPr>
          <p:cNvPr id="243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5837136" y="5668863"/>
            <a:ext cx="1233787" cy="267760"/>
          </a:xfrm>
          <a:prstGeom prst="rect">
            <a:avLst/>
          </a:prstGeom>
        </p:spPr>
      </p:pic>
      <p:pic>
        <p:nvPicPr>
          <p:cNvPr id="244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917447" y="5722432"/>
            <a:ext cx="160656" cy="160660"/>
          </a:xfrm>
          <a:prstGeom prst="rect">
            <a:avLst/>
          </a:prstGeom>
        </p:spPr>
      </p:pic>
      <p:sp>
        <p:nvSpPr>
          <p:cNvPr id="245" name="Text 65"/>
          <p:cNvSpPr/>
          <p:nvPr/>
        </p:nvSpPr>
        <p:spPr>
          <a:xfrm>
            <a:off x="16104877" y="568226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46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084431" y="6053770"/>
            <a:ext cx="16119145" cy="508744"/>
          </a:xfrm>
          <a:prstGeom prst="rect">
            <a:avLst/>
          </a:prstGeom>
        </p:spPr>
      </p:pic>
      <p:pic>
        <p:nvPicPr>
          <p:cNvPr id="247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084431" y="6053751"/>
            <a:ext cx="3943322" cy="508744"/>
          </a:xfrm>
          <a:prstGeom prst="rect">
            <a:avLst/>
          </a:prstGeom>
        </p:spPr>
      </p:pic>
      <p:sp>
        <p:nvSpPr>
          <p:cNvPr id="248" name="Text 66"/>
          <p:cNvSpPr/>
          <p:nvPr/>
        </p:nvSpPr>
        <p:spPr>
          <a:xfrm>
            <a:off x="1245050" y="6174228"/>
            <a:ext cx="4500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Flow</a:t>
            </a:r>
            <a:endParaRPr lang="en-US" sz="1476" dirty="0"/>
          </a:p>
        </p:txBody>
      </p:sp>
      <p:pic>
        <p:nvPicPr>
          <p:cNvPr id="249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5027763" y="6053751"/>
            <a:ext cx="1524140" cy="508744"/>
          </a:xfrm>
          <a:prstGeom prst="rect">
            <a:avLst/>
          </a:prstGeom>
        </p:spPr>
      </p:pic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5170638" y="6177576"/>
            <a:ext cx="1233787" cy="267760"/>
          </a:xfrm>
          <a:prstGeom prst="rect">
            <a:avLst/>
          </a:prstGeom>
        </p:spPr>
      </p:pic>
      <p:pic>
        <p:nvPicPr>
          <p:cNvPr id="251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5250949" y="6231145"/>
            <a:ext cx="160656" cy="160660"/>
          </a:xfrm>
          <a:prstGeom prst="rect">
            <a:avLst/>
          </a:prstGeom>
        </p:spPr>
      </p:pic>
      <p:sp>
        <p:nvSpPr>
          <p:cNvPr id="252" name="Text 67"/>
          <p:cNvSpPr/>
          <p:nvPr/>
        </p:nvSpPr>
        <p:spPr>
          <a:xfrm>
            <a:off x="5438380" y="619098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53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551763" y="6053751"/>
            <a:ext cx="1524140" cy="508744"/>
          </a:xfrm>
          <a:prstGeom prst="rect">
            <a:avLst/>
          </a:prstGeom>
        </p:spPr>
      </p:pic>
      <p:pic>
        <p:nvPicPr>
          <p:cNvPr id="254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694638" y="6177576"/>
            <a:ext cx="1233787" cy="267760"/>
          </a:xfrm>
          <a:prstGeom prst="rect">
            <a:avLst/>
          </a:prstGeom>
        </p:spPr>
      </p:pic>
      <p:pic>
        <p:nvPicPr>
          <p:cNvPr id="255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6774949" y="6231145"/>
            <a:ext cx="160656" cy="160660"/>
          </a:xfrm>
          <a:prstGeom prst="rect">
            <a:avLst/>
          </a:prstGeom>
        </p:spPr>
      </p:pic>
      <p:sp>
        <p:nvSpPr>
          <p:cNvPr id="256" name="Text 68"/>
          <p:cNvSpPr/>
          <p:nvPr/>
        </p:nvSpPr>
        <p:spPr>
          <a:xfrm>
            <a:off x="6962380" y="619098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57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075763" y="6053751"/>
            <a:ext cx="1524140" cy="508744"/>
          </a:xfrm>
          <a:prstGeom prst="rect">
            <a:avLst/>
          </a:prstGeom>
        </p:spPr>
      </p:pic>
      <p:pic>
        <p:nvPicPr>
          <p:cNvPr id="258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218638" y="6177576"/>
            <a:ext cx="1233787" cy="267760"/>
          </a:xfrm>
          <a:prstGeom prst="rect">
            <a:avLst/>
          </a:prstGeom>
        </p:spPr>
      </p:pic>
      <p:pic>
        <p:nvPicPr>
          <p:cNvPr id="259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8298949" y="6231145"/>
            <a:ext cx="160656" cy="160660"/>
          </a:xfrm>
          <a:prstGeom prst="rect">
            <a:avLst/>
          </a:prstGeom>
        </p:spPr>
      </p:pic>
      <p:sp>
        <p:nvSpPr>
          <p:cNvPr id="260" name="Text 69"/>
          <p:cNvSpPr/>
          <p:nvPr/>
        </p:nvSpPr>
        <p:spPr>
          <a:xfrm>
            <a:off x="8486380" y="619098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61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599763" y="6053751"/>
            <a:ext cx="1524140" cy="508744"/>
          </a:xfrm>
          <a:prstGeom prst="rect">
            <a:avLst/>
          </a:prstGeom>
        </p:spPr>
      </p:pic>
      <p:pic>
        <p:nvPicPr>
          <p:cNvPr id="262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695013" y="6177576"/>
            <a:ext cx="1333570" cy="267760"/>
          </a:xfrm>
          <a:prstGeom prst="rect">
            <a:avLst/>
          </a:prstGeom>
        </p:spPr>
      </p:pic>
      <p:pic>
        <p:nvPicPr>
          <p:cNvPr id="263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9775343" y="6231145"/>
            <a:ext cx="160656" cy="160660"/>
          </a:xfrm>
          <a:prstGeom prst="rect">
            <a:avLst/>
          </a:prstGeom>
        </p:spPr>
      </p:pic>
      <p:sp>
        <p:nvSpPr>
          <p:cNvPr id="264" name="Text 70"/>
          <p:cNvSpPr/>
          <p:nvPr/>
        </p:nvSpPr>
        <p:spPr>
          <a:xfrm>
            <a:off x="9962773" y="61909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5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121842" y="6053751"/>
            <a:ext cx="1524140" cy="508744"/>
          </a:xfrm>
          <a:prstGeom prst="rect">
            <a:avLst/>
          </a:prstGeom>
        </p:spPr>
      </p:pic>
      <p:pic>
        <p:nvPicPr>
          <p:cNvPr id="266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369492" y="6177576"/>
            <a:ext cx="1027947" cy="267760"/>
          </a:xfrm>
          <a:prstGeom prst="rect">
            <a:avLst/>
          </a:prstGeom>
        </p:spPr>
      </p:pic>
      <p:pic>
        <p:nvPicPr>
          <p:cNvPr id="267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1449827" y="6231145"/>
            <a:ext cx="160656" cy="160660"/>
          </a:xfrm>
          <a:prstGeom prst="rect">
            <a:avLst/>
          </a:prstGeom>
        </p:spPr>
      </p:pic>
      <p:sp>
        <p:nvSpPr>
          <p:cNvPr id="268" name="Text 71"/>
          <p:cNvSpPr/>
          <p:nvPr/>
        </p:nvSpPr>
        <p:spPr>
          <a:xfrm>
            <a:off x="11637257" y="619098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9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645982" y="6053751"/>
            <a:ext cx="1524140" cy="508744"/>
          </a:xfrm>
          <a:prstGeom prst="rect">
            <a:avLst/>
          </a:prstGeom>
        </p:spPr>
      </p:pic>
      <p:pic>
        <p:nvPicPr>
          <p:cNvPr id="270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788857" y="6177576"/>
            <a:ext cx="1233787" cy="267760"/>
          </a:xfrm>
          <a:prstGeom prst="rect">
            <a:avLst/>
          </a:prstGeom>
        </p:spPr>
      </p:pic>
      <p:pic>
        <p:nvPicPr>
          <p:cNvPr id="271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2869168" y="6231145"/>
            <a:ext cx="160656" cy="160660"/>
          </a:xfrm>
          <a:prstGeom prst="rect">
            <a:avLst/>
          </a:prstGeom>
        </p:spPr>
      </p:pic>
      <p:sp>
        <p:nvSpPr>
          <p:cNvPr id="272" name="Text 72"/>
          <p:cNvSpPr/>
          <p:nvPr/>
        </p:nvSpPr>
        <p:spPr>
          <a:xfrm>
            <a:off x="13056598" y="619098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73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170121" y="6053751"/>
            <a:ext cx="1524140" cy="508744"/>
          </a:xfrm>
          <a:prstGeom prst="rect">
            <a:avLst/>
          </a:prstGeom>
        </p:spPr>
      </p:pic>
      <p:pic>
        <p:nvPicPr>
          <p:cNvPr id="274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312996" y="6177576"/>
            <a:ext cx="1233787" cy="267760"/>
          </a:xfrm>
          <a:prstGeom prst="rect">
            <a:avLst/>
          </a:prstGeom>
        </p:spPr>
      </p:pic>
      <p:pic>
        <p:nvPicPr>
          <p:cNvPr id="275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4393307" y="6231145"/>
            <a:ext cx="160656" cy="160660"/>
          </a:xfrm>
          <a:prstGeom prst="rect">
            <a:avLst/>
          </a:prstGeom>
        </p:spPr>
      </p:pic>
      <p:sp>
        <p:nvSpPr>
          <p:cNvPr id="276" name="Text 73"/>
          <p:cNvSpPr/>
          <p:nvPr/>
        </p:nvSpPr>
        <p:spPr>
          <a:xfrm>
            <a:off x="14580738" y="619098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77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694261" y="6053751"/>
            <a:ext cx="1509316" cy="508744"/>
          </a:xfrm>
          <a:prstGeom prst="rect">
            <a:avLst/>
          </a:prstGeom>
        </p:spPr>
      </p:pic>
      <p:pic>
        <p:nvPicPr>
          <p:cNvPr id="278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837136" y="6177576"/>
            <a:ext cx="1233787" cy="267760"/>
          </a:xfrm>
          <a:prstGeom prst="rect">
            <a:avLst/>
          </a:prstGeom>
        </p:spPr>
      </p:pic>
      <p:pic>
        <p:nvPicPr>
          <p:cNvPr id="279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5917447" y="6231145"/>
            <a:ext cx="160656" cy="160660"/>
          </a:xfrm>
          <a:prstGeom prst="rect">
            <a:avLst/>
          </a:prstGeom>
        </p:spPr>
      </p:pic>
      <p:sp>
        <p:nvSpPr>
          <p:cNvPr id="280" name="Text 74"/>
          <p:cNvSpPr/>
          <p:nvPr/>
        </p:nvSpPr>
        <p:spPr>
          <a:xfrm>
            <a:off x="16104877" y="619098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81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31" y="6562520"/>
            <a:ext cx="16119145" cy="508744"/>
          </a:xfrm>
          <a:prstGeom prst="rect">
            <a:avLst/>
          </a:prstGeom>
        </p:spPr>
      </p:pic>
      <p:pic>
        <p:nvPicPr>
          <p:cNvPr id="282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1084431" y="6562520"/>
            <a:ext cx="3943322" cy="508744"/>
          </a:xfrm>
          <a:prstGeom prst="rect">
            <a:avLst/>
          </a:prstGeom>
        </p:spPr>
      </p:pic>
      <p:sp>
        <p:nvSpPr>
          <p:cNvPr id="283" name="Text 75"/>
          <p:cNvSpPr/>
          <p:nvPr/>
        </p:nvSpPr>
        <p:spPr>
          <a:xfrm>
            <a:off x="1245050" y="6683006"/>
            <a:ext cx="126015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Authorization</a:t>
            </a:r>
            <a:endParaRPr lang="en-US" sz="1476" dirty="0"/>
          </a:p>
        </p:txBody>
      </p:sp>
      <p:pic>
        <p:nvPicPr>
          <p:cNvPr id="284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5027763" y="6562520"/>
            <a:ext cx="1524140" cy="508744"/>
          </a:xfrm>
          <a:prstGeom prst="rect">
            <a:avLst/>
          </a:prstGeom>
        </p:spPr>
      </p:pic>
      <p:pic>
        <p:nvPicPr>
          <p:cNvPr id="285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5275413" y="6686345"/>
            <a:ext cx="1027947" cy="267760"/>
          </a:xfrm>
          <a:prstGeom prst="rect">
            <a:avLst/>
          </a:prstGeom>
        </p:spPr>
      </p:pic>
      <p:pic>
        <p:nvPicPr>
          <p:cNvPr id="286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5355748" y="6739914"/>
            <a:ext cx="160656" cy="160660"/>
          </a:xfrm>
          <a:prstGeom prst="rect">
            <a:avLst/>
          </a:prstGeom>
        </p:spPr>
      </p:pic>
      <p:sp>
        <p:nvSpPr>
          <p:cNvPr id="287" name="Text 76"/>
          <p:cNvSpPr/>
          <p:nvPr/>
        </p:nvSpPr>
        <p:spPr>
          <a:xfrm>
            <a:off x="5543178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8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6551763" y="6562520"/>
            <a:ext cx="1524140" cy="508744"/>
          </a:xfrm>
          <a:prstGeom prst="rect">
            <a:avLst/>
          </a:prstGeom>
        </p:spPr>
      </p:pic>
      <p:pic>
        <p:nvPicPr>
          <p:cNvPr id="289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6694638" y="6686345"/>
            <a:ext cx="1233787" cy="267760"/>
          </a:xfrm>
          <a:prstGeom prst="rect">
            <a:avLst/>
          </a:prstGeom>
        </p:spPr>
      </p:pic>
      <p:pic>
        <p:nvPicPr>
          <p:cNvPr id="290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6774949" y="6739914"/>
            <a:ext cx="160656" cy="160660"/>
          </a:xfrm>
          <a:prstGeom prst="rect">
            <a:avLst/>
          </a:prstGeom>
        </p:spPr>
      </p:pic>
      <p:sp>
        <p:nvSpPr>
          <p:cNvPr id="291" name="Text 77"/>
          <p:cNvSpPr/>
          <p:nvPr/>
        </p:nvSpPr>
        <p:spPr>
          <a:xfrm>
            <a:off x="6962380" y="669974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92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8075763" y="6562520"/>
            <a:ext cx="1524140" cy="508744"/>
          </a:xfrm>
          <a:prstGeom prst="rect">
            <a:avLst/>
          </a:prstGeom>
        </p:spPr>
      </p:pic>
      <p:pic>
        <p:nvPicPr>
          <p:cNvPr id="293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8323413" y="6686345"/>
            <a:ext cx="1027947" cy="267760"/>
          </a:xfrm>
          <a:prstGeom prst="rect">
            <a:avLst/>
          </a:prstGeom>
        </p:spPr>
      </p:pic>
      <p:pic>
        <p:nvPicPr>
          <p:cNvPr id="294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8403748" y="6739914"/>
            <a:ext cx="160656" cy="160660"/>
          </a:xfrm>
          <a:prstGeom prst="rect">
            <a:avLst/>
          </a:prstGeom>
        </p:spPr>
      </p:pic>
      <p:sp>
        <p:nvSpPr>
          <p:cNvPr id="295" name="Text 78"/>
          <p:cNvSpPr/>
          <p:nvPr/>
        </p:nvSpPr>
        <p:spPr>
          <a:xfrm>
            <a:off x="8591178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6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9599763" y="6562520"/>
            <a:ext cx="1524140" cy="508744"/>
          </a:xfrm>
          <a:prstGeom prst="rect">
            <a:avLst/>
          </a:prstGeom>
        </p:spPr>
      </p:pic>
      <p:pic>
        <p:nvPicPr>
          <p:cNvPr id="297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9695013" y="6686345"/>
            <a:ext cx="1333570" cy="267760"/>
          </a:xfrm>
          <a:prstGeom prst="rect">
            <a:avLst/>
          </a:prstGeom>
        </p:spPr>
      </p:pic>
      <p:pic>
        <p:nvPicPr>
          <p:cNvPr id="298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9775343" y="6739914"/>
            <a:ext cx="160656" cy="160660"/>
          </a:xfrm>
          <a:prstGeom prst="rect">
            <a:avLst/>
          </a:prstGeom>
        </p:spPr>
      </p:pic>
      <p:sp>
        <p:nvSpPr>
          <p:cNvPr id="299" name="Text 79"/>
          <p:cNvSpPr/>
          <p:nvPr/>
        </p:nvSpPr>
        <p:spPr>
          <a:xfrm>
            <a:off x="9962773" y="66997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0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1121842" y="6562520"/>
            <a:ext cx="1524140" cy="508744"/>
          </a:xfrm>
          <a:prstGeom prst="rect">
            <a:avLst/>
          </a:prstGeom>
        </p:spPr>
      </p:pic>
      <p:pic>
        <p:nvPicPr>
          <p:cNvPr id="301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1369492" y="6686345"/>
            <a:ext cx="1027947" cy="267760"/>
          </a:xfrm>
          <a:prstGeom prst="rect">
            <a:avLst/>
          </a:prstGeom>
        </p:spPr>
      </p:pic>
      <p:pic>
        <p:nvPicPr>
          <p:cNvPr id="302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1449827" y="6739914"/>
            <a:ext cx="160656" cy="160660"/>
          </a:xfrm>
          <a:prstGeom prst="rect">
            <a:avLst/>
          </a:prstGeom>
        </p:spPr>
      </p:pic>
      <p:sp>
        <p:nvSpPr>
          <p:cNvPr id="303" name="Text 80"/>
          <p:cNvSpPr/>
          <p:nvPr/>
        </p:nvSpPr>
        <p:spPr>
          <a:xfrm>
            <a:off x="11637257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4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2645982" y="6562520"/>
            <a:ext cx="1524140" cy="508744"/>
          </a:xfrm>
          <a:prstGeom prst="rect">
            <a:avLst/>
          </a:prstGeom>
        </p:spPr>
      </p:pic>
      <p:pic>
        <p:nvPicPr>
          <p:cNvPr id="305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2788857" y="6686345"/>
            <a:ext cx="1233787" cy="267760"/>
          </a:xfrm>
          <a:prstGeom prst="rect">
            <a:avLst/>
          </a:prstGeom>
        </p:spPr>
      </p:pic>
      <p:pic>
        <p:nvPicPr>
          <p:cNvPr id="306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2869168" y="6739914"/>
            <a:ext cx="160656" cy="160660"/>
          </a:xfrm>
          <a:prstGeom prst="rect">
            <a:avLst/>
          </a:prstGeom>
        </p:spPr>
      </p:pic>
      <p:sp>
        <p:nvSpPr>
          <p:cNvPr id="307" name="Text 81"/>
          <p:cNvSpPr/>
          <p:nvPr/>
        </p:nvSpPr>
        <p:spPr>
          <a:xfrm>
            <a:off x="13056598" y="669974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08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4170121" y="6562520"/>
            <a:ext cx="1524140" cy="508744"/>
          </a:xfrm>
          <a:prstGeom prst="rect">
            <a:avLst/>
          </a:prstGeom>
        </p:spPr>
      </p:pic>
      <p:pic>
        <p:nvPicPr>
          <p:cNvPr id="309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4312996" y="6686345"/>
            <a:ext cx="1233787" cy="267760"/>
          </a:xfrm>
          <a:prstGeom prst="rect">
            <a:avLst/>
          </a:prstGeom>
        </p:spPr>
      </p:pic>
      <p:pic>
        <p:nvPicPr>
          <p:cNvPr id="310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4393307" y="6739914"/>
            <a:ext cx="160656" cy="160660"/>
          </a:xfrm>
          <a:prstGeom prst="rect">
            <a:avLst/>
          </a:prstGeom>
        </p:spPr>
      </p:pic>
      <p:sp>
        <p:nvSpPr>
          <p:cNvPr id="311" name="Text 82"/>
          <p:cNvSpPr/>
          <p:nvPr/>
        </p:nvSpPr>
        <p:spPr>
          <a:xfrm>
            <a:off x="14580738" y="669974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12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5694261" y="6562520"/>
            <a:ext cx="1509316" cy="508744"/>
          </a:xfrm>
          <a:prstGeom prst="rect">
            <a:avLst/>
          </a:prstGeom>
        </p:spPr>
      </p:pic>
      <p:pic>
        <p:nvPicPr>
          <p:cNvPr id="313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15837136" y="6686345"/>
            <a:ext cx="1233787" cy="267760"/>
          </a:xfrm>
          <a:prstGeom prst="rect">
            <a:avLst/>
          </a:prstGeom>
        </p:spPr>
      </p:pic>
      <p:pic>
        <p:nvPicPr>
          <p:cNvPr id="314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15917447" y="6739914"/>
            <a:ext cx="160656" cy="160660"/>
          </a:xfrm>
          <a:prstGeom prst="rect">
            <a:avLst/>
          </a:prstGeom>
        </p:spPr>
      </p:pic>
      <p:sp>
        <p:nvSpPr>
          <p:cNvPr id="315" name="Text 83"/>
          <p:cNvSpPr/>
          <p:nvPr/>
        </p:nvSpPr>
        <p:spPr>
          <a:xfrm>
            <a:off x="16104877" y="669974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16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1084431" y="7071261"/>
            <a:ext cx="16119145" cy="508744"/>
          </a:xfrm>
          <a:prstGeom prst="rect">
            <a:avLst/>
          </a:prstGeom>
        </p:spPr>
      </p:pic>
      <p:pic>
        <p:nvPicPr>
          <p:cNvPr id="317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1084431" y="7071280"/>
            <a:ext cx="3943322" cy="508744"/>
          </a:xfrm>
          <a:prstGeom prst="rect">
            <a:avLst/>
          </a:prstGeom>
        </p:spPr>
      </p:pic>
      <p:sp>
        <p:nvSpPr>
          <p:cNvPr id="318" name="Text 84"/>
          <p:cNvSpPr/>
          <p:nvPr/>
        </p:nvSpPr>
        <p:spPr>
          <a:xfrm>
            <a:off x="1245050" y="7191784"/>
            <a:ext cx="123015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Total Capture</a:t>
            </a:r>
            <a:endParaRPr lang="en-US" sz="1476" dirty="0"/>
          </a:p>
        </p:txBody>
      </p:sp>
      <p:pic>
        <p:nvPicPr>
          <p:cNvPr id="319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5027763" y="7071271"/>
            <a:ext cx="1524140" cy="508744"/>
          </a:xfrm>
          <a:prstGeom prst="rect">
            <a:avLst/>
          </a:prstGeom>
        </p:spPr>
      </p:pic>
      <p:pic>
        <p:nvPicPr>
          <p:cNvPr id="320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5275413" y="7195096"/>
            <a:ext cx="1027947" cy="267760"/>
          </a:xfrm>
          <a:prstGeom prst="rect">
            <a:avLst/>
          </a:prstGeom>
        </p:spPr>
      </p:pic>
      <p:pic>
        <p:nvPicPr>
          <p:cNvPr id="321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5355748" y="7248665"/>
            <a:ext cx="160656" cy="160660"/>
          </a:xfrm>
          <a:prstGeom prst="rect">
            <a:avLst/>
          </a:prstGeom>
        </p:spPr>
      </p:pic>
      <p:sp>
        <p:nvSpPr>
          <p:cNvPr id="322" name="Text 85"/>
          <p:cNvSpPr/>
          <p:nvPr/>
        </p:nvSpPr>
        <p:spPr>
          <a:xfrm>
            <a:off x="5543178" y="7208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3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6551763" y="7071271"/>
            <a:ext cx="1524140" cy="508744"/>
          </a:xfrm>
          <a:prstGeom prst="rect">
            <a:avLst/>
          </a:prstGeom>
        </p:spPr>
      </p:pic>
      <p:pic>
        <p:nvPicPr>
          <p:cNvPr id="324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6694638" y="7195096"/>
            <a:ext cx="1233787" cy="267760"/>
          </a:xfrm>
          <a:prstGeom prst="rect">
            <a:avLst/>
          </a:prstGeom>
        </p:spPr>
      </p:pic>
      <p:pic>
        <p:nvPicPr>
          <p:cNvPr id="325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6774949" y="7248665"/>
            <a:ext cx="160656" cy="160660"/>
          </a:xfrm>
          <a:prstGeom prst="rect">
            <a:avLst/>
          </a:prstGeom>
        </p:spPr>
      </p:pic>
      <p:sp>
        <p:nvSpPr>
          <p:cNvPr id="326" name="Text 86"/>
          <p:cNvSpPr/>
          <p:nvPr/>
        </p:nvSpPr>
        <p:spPr>
          <a:xfrm>
            <a:off x="6962380" y="720850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27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8075763" y="7071271"/>
            <a:ext cx="1524140" cy="508744"/>
          </a:xfrm>
          <a:prstGeom prst="rect">
            <a:avLst/>
          </a:prstGeom>
        </p:spPr>
      </p:pic>
      <p:pic>
        <p:nvPicPr>
          <p:cNvPr id="328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8323413" y="7195096"/>
            <a:ext cx="1027947" cy="267760"/>
          </a:xfrm>
          <a:prstGeom prst="rect">
            <a:avLst/>
          </a:prstGeom>
        </p:spPr>
      </p:pic>
      <p:pic>
        <p:nvPicPr>
          <p:cNvPr id="329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8403748" y="7248665"/>
            <a:ext cx="160656" cy="160660"/>
          </a:xfrm>
          <a:prstGeom prst="rect">
            <a:avLst/>
          </a:prstGeom>
        </p:spPr>
      </p:pic>
      <p:sp>
        <p:nvSpPr>
          <p:cNvPr id="330" name="Text 87"/>
          <p:cNvSpPr/>
          <p:nvPr/>
        </p:nvSpPr>
        <p:spPr>
          <a:xfrm>
            <a:off x="8591178" y="7208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1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9599763" y="7071271"/>
            <a:ext cx="1524140" cy="508744"/>
          </a:xfrm>
          <a:prstGeom prst="rect">
            <a:avLst/>
          </a:prstGeom>
        </p:spPr>
      </p:pic>
      <p:pic>
        <p:nvPicPr>
          <p:cNvPr id="332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9695013" y="7195096"/>
            <a:ext cx="1333570" cy="267760"/>
          </a:xfrm>
          <a:prstGeom prst="rect">
            <a:avLst/>
          </a:prstGeom>
        </p:spPr>
      </p:pic>
      <p:pic>
        <p:nvPicPr>
          <p:cNvPr id="333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9775343" y="7248665"/>
            <a:ext cx="160656" cy="160660"/>
          </a:xfrm>
          <a:prstGeom prst="rect">
            <a:avLst/>
          </a:prstGeom>
        </p:spPr>
      </p:pic>
      <p:sp>
        <p:nvSpPr>
          <p:cNvPr id="334" name="Text 88"/>
          <p:cNvSpPr/>
          <p:nvPr/>
        </p:nvSpPr>
        <p:spPr>
          <a:xfrm>
            <a:off x="9962773" y="72085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5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1121842" y="7071271"/>
            <a:ext cx="1524140" cy="508744"/>
          </a:xfrm>
          <a:prstGeom prst="rect">
            <a:avLst/>
          </a:prstGeom>
        </p:spPr>
      </p:pic>
      <p:pic>
        <p:nvPicPr>
          <p:cNvPr id="336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1369492" y="7195096"/>
            <a:ext cx="1027947" cy="267760"/>
          </a:xfrm>
          <a:prstGeom prst="rect">
            <a:avLst/>
          </a:prstGeom>
        </p:spPr>
      </p:pic>
      <p:pic>
        <p:nvPicPr>
          <p:cNvPr id="337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1449827" y="7248665"/>
            <a:ext cx="160656" cy="160660"/>
          </a:xfrm>
          <a:prstGeom prst="rect">
            <a:avLst/>
          </a:prstGeom>
        </p:spPr>
      </p:pic>
      <p:sp>
        <p:nvSpPr>
          <p:cNvPr id="338" name="Text 89"/>
          <p:cNvSpPr/>
          <p:nvPr/>
        </p:nvSpPr>
        <p:spPr>
          <a:xfrm>
            <a:off x="11637257" y="7208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9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2645982" y="7071271"/>
            <a:ext cx="1524140" cy="508744"/>
          </a:xfrm>
          <a:prstGeom prst="rect">
            <a:avLst/>
          </a:prstGeom>
        </p:spPr>
      </p:pic>
      <p:pic>
        <p:nvPicPr>
          <p:cNvPr id="340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2788857" y="7195096"/>
            <a:ext cx="1233787" cy="267760"/>
          </a:xfrm>
          <a:prstGeom prst="rect">
            <a:avLst/>
          </a:prstGeom>
        </p:spPr>
      </p:pic>
      <p:pic>
        <p:nvPicPr>
          <p:cNvPr id="341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2869168" y="7248665"/>
            <a:ext cx="160656" cy="160660"/>
          </a:xfrm>
          <a:prstGeom prst="rect">
            <a:avLst/>
          </a:prstGeom>
        </p:spPr>
      </p:pic>
      <p:sp>
        <p:nvSpPr>
          <p:cNvPr id="342" name="Text 90"/>
          <p:cNvSpPr/>
          <p:nvPr/>
        </p:nvSpPr>
        <p:spPr>
          <a:xfrm>
            <a:off x="13056598" y="720850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43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4170121" y="7071271"/>
            <a:ext cx="1524140" cy="508744"/>
          </a:xfrm>
          <a:prstGeom prst="rect">
            <a:avLst/>
          </a:prstGeom>
        </p:spPr>
      </p:pic>
      <p:pic>
        <p:nvPicPr>
          <p:cNvPr id="344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14312996" y="7195096"/>
            <a:ext cx="1233787" cy="267760"/>
          </a:xfrm>
          <a:prstGeom prst="rect">
            <a:avLst/>
          </a:prstGeom>
        </p:spPr>
      </p:pic>
      <p:pic>
        <p:nvPicPr>
          <p:cNvPr id="345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14393307" y="7248665"/>
            <a:ext cx="160656" cy="160660"/>
          </a:xfrm>
          <a:prstGeom prst="rect">
            <a:avLst/>
          </a:prstGeom>
        </p:spPr>
      </p:pic>
      <p:sp>
        <p:nvSpPr>
          <p:cNvPr id="346" name="Text 91"/>
          <p:cNvSpPr/>
          <p:nvPr/>
        </p:nvSpPr>
        <p:spPr>
          <a:xfrm>
            <a:off x="14580738" y="720850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47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15694261" y="7071271"/>
            <a:ext cx="1509316" cy="508744"/>
          </a:xfrm>
          <a:prstGeom prst="rect">
            <a:avLst/>
          </a:prstGeom>
        </p:spPr>
      </p:pic>
      <p:pic>
        <p:nvPicPr>
          <p:cNvPr id="348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15837136" y="7195096"/>
            <a:ext cx="1233787" cy="267760"/>
          </a:xfrm>
          <a:prstGeom prst="rect">
            <a:avLst/>
          </a:prstGeom>
        </p:spPr>
      </p:pic>
      <p:pic>
        <p:nvPicPr>
          <p:cNvPr id="349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15917447" y="7248665"/>
            <a:ext cx="160656" cy="160660"/>
          </a:xfrm>
          <a:prstGeom prst="rect">
            <a:avLst/>
          </a:prstGeom>
        </p:spPr>
      </p:pic>
      <p:sp>
        <p:nvSpPr>
          <p:cNvPr id="350" name="Text 92"/>
          <p:cNvSpPr/>
          <p:nvPr/>
        </p:nvSpPr>
        <p:spPr>
          <a:xfrm>
            <a:off x="16104877" y="720850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51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1084431" y="7580002"/>
            <a:ext cx="16119145" cy="508744"/>
          </a:xfrm>
          <a:prstGeom prst="rect">
            <a:avLst/>
          </a:prstGeom>
        </p:spPr>
      </p:pic>
      <p:pic>
        <p:nvPicPr>
          <p:cNvPr id="352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1084431" y="7579984"/>
            <a:ext cx="3943322" cy="508744"/>
          </a:xfrm>
          <a:prstGeom prst="rect">
            <a:avLst/>
          </a:prstGeom>
        </p:spPr>
      </p:pic>
      <p:sp>
        <p:nvSpPr>
          <p:cNvPr id="353" name="Text 93"/>
          <p:cNvSpPr/>
          <p:nvPr/>
        </p:nvSpPr>
        <p:spPr>
          <a:xfrm>
            <a:off x="1245050" y="7700460"/>
            <a:ext cx="138017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Capture</a:t>
            </a:r>
            <a:endParaRPr lang="en-US" sz="1476" dirty="0"/>
          </a:p>
        </p:txBody>
      </p:sp>
      <p:pic>
        <p:nvPicPr>
          <p:cNvPr id="354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5027763" y="7579984"/>
            <a:ext cx="1524140" cy="508744"/>
          </a:xfrm>
          <a:prstGeom prst="rect">
            <a:avLst/>
          </a:prstGeom>
        </p:spPr>
      </p:pic>
      <p:pic>
        <p:nvPicPr>
          <p:cNvPr id="355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5275413" y="7703809"/>
            <a:ext cx="1027947" cy="267760"/>
          </a:xfrm>
          <a:prstGeom prst="rect">
            <a:avLst/>
          </a:prstGeom>
        </p:spPr>
      </p:pic>
      <p:pic>
        <p:nvPicPr>
          <p:cNvPr id="356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5355748" y="7757378"/>
            <a:ext cx="160656" cy="160660"/>
          </a:xfrm>
          <a:prstGeom prst="rect">
            <a:avLst/>
          </a:prstGeom>
        </p:spPr>
      </p:pic>
      <p:sp>
        <p:nvSpPr>
          <p:cNvPr id="357" name="Text 94"/>
          <p:cNvSpPr/>
          <p:nvPr/>
        </p:nvSpPr>
        <p:spPr>
          <a:xfrm>
            <a:off x="5543178" y="77172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8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6551763" y="7579984"/>
            <a:ext cx="1524140" cy="508744"/>
          </a:xfrm>
          <a:prstGeom prst="rect">
            <a:avLst/>
          </a:prstGeom>
        </p:spPr>
      </p:pic>
      <p:pic>
        <p:nvPicPr>
          <p:cNvPr id="359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6694638" y="7703809"/>
            <a:ext cx="1233787" cy="267760"/>
          </a:xfrm>
          <a:prstGeom prst="rect">
            <a:avLst/>
          </a:prstGeom>
        </p:spPr>
      </p:pic>
      <p:pic>
        <p:nvPicPr>
          <p:cNvPr id="360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6774949" y="7757378"/>
            <a:ext cx="160656" cy="160660"/>
          </a:xfrm>
          <a:prstGeom prst="rect">
            <a:avLst/>
          </a:prstGeom>
        </p:spPr>
      </p:pic>
      <p:sp>
        <p:nvSpPr>
          <p:cNvPr id="361" name="Text 95"/>
          <p:cNvSpPr/>
          <p:nvPr/>
        </p:nvSpPr>
        <p:spPr>
          <a:xfrm>
            <a:off x="6962380" y="7717213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62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8075763" y="7579984"/>
            <a:ext cx="1524140" cy="508744"/>
          </a:xfrm>
          <a:prstGeom prst="rect">
            <a:avLst/>
          </a:prstGeom>
        </p:spPr>
      </p:pic>
      <p:pic>
        <p:nvPicPr>
          <p:cNvPr id="363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8323413" y="7703809"/>
            <a:ext cx="1027947" cy="267760"/>
          </a:xfrm>
          <a:prstGeom prst="rect">
            <a:avLst/>
          </a:prstGeom>
        </p:spPr>
      </p:pic>
      <p:pic>
        <p:nvPicPr>
          <p:cNvPr id="364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8403748" y="7757378"/>
            <a:ext cx="160656" cy="160660"/>
          </a:xfrm>
          <a:prstGeom prst="rect">
            <a:avLst/>
          </a:prstGeom>
        </p:spPr>
      </p:pic>
      <p:sp>
        <p:nvSpPr>
          <p:cNvPr id="365" name="Text 96"/>
          <p:cNvSpPr/>
          <p:nvPr/>
        </p:nvSpPr>
        <p:spPr>
          <a:xfrm>
            <a:off x="8591178" y="77172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66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9599763" y="7579984"/>
            <a:ext cx="1524140" cy="508744"/>
          </a:xfrm>
          <a:prstGeom prst="rect">
            <a:avLst/>
          </a:prstGeom>
        </p:spPr>
      </p:pic>
      <p:pic>
        <p:nvPicPr>
          <p:cNvPr id="367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9695013" y="7703809"/>
            <a:ext cx="1333570" cy="267760"/>
          </a:xfrm>
          <a:prstGeom prst="rect">
            <a:avLst/>
          </a:prstGeom>
        </p:spPr>
      </p:pic>
      <p:pic>
        <p:nvPicPr>
          <p:cNvPr id="368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9775343" y="7757378"/>
            <a:ext cx="160656" cy="160660"/>
          </a:xfrm>
          <a:prstGeom prst="rect">
            <a:avLst/>
          </a:prstGeom>
        </p:spPr>
      </p:pic>
      <p:sp>
        <p:nvSpPr>
          <p:cNvPr id="369" name="Text 97"/>
          <p:cNvSpPr/>
          <p:nvPr/>
        </p:nvSpPr>
        <p:spPr>
          <a:xfrm>
            <a:off x="9962773" y="77172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0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1121842" y="7579984"/>
            <a:ext cx="1524140" cy="508744"/>
          </a:xfrm>
          <a:prstGeom prst="rect">
            <a:avLst/>
          </a:prstGeom>
        </p:spPr>
      </p:pic>
      <p:pic>
        <p:nvPicPr>
          <p:cNvPr id="371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1369492" y="7703809"/>
            <a:ext cx="1027947" cy="267760"/>
          </a:xfrm>
          <a:prstGeom prst="rect">
            <a:avLst/>
          </a:prstGeom>
        </p:spPr>
      </p:pic>
      <p:pic>
        <p:nvPicPr>
          <p:cNvPr id="372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1449827" y="7757378"/>
            <a:ext cx="160656" cy="160660"/>
          </a:xfrm>
          <a:prstGeom prst="rect">
            <a:avLst/>
          </a:prstGeom>
        </p:spPr>
      </p:pic>
      <p:sp>
        <p:nvSpPr>
          <p:cNvPr id="373" name="Text 98"/>
          <p:cNvSpPr/>
          <p:nvPr/>
        </p:nvSpPr>
        <p:spPr>
          <a:xfrm>
            <a:off x="11637257" y="77172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74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2645982" y="7579984"/>
            <a:ext cx="1524140" cy="508744"/>
          </a:xfrm>
          <a:prstGeom prst="rect">
            <a:avLst/>
          </a:prstGeom>
        </p:spPr>
      </p:pic>
      <p:pic>
        <p:nvPicPr>
          <p:cNvPr id="375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12788857" y="7703809"/>
            <a:ext cx="1233787" cy="267760"/>
          </a:xfrm>
          <a:prstGeom prst="rect">
            <a:avLst/>
          </a:prstGeom>
        </p:spPr>
      </p:pic>
      <p:pic>
        <p:nvPicPr>
          <p:cNvPr id="376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12869168" y="7757378"/>
            <a:ext cx="160656" cy="160660"/>
          </a:xfrm>
          <a:prstGeom prst="rect">
            <a:avLst/>
          </a:prstGeom>
        </p:spPr>
      </p:pic>
      <p:sp>
        <p:nvSpPr>
          <p:cNvPr id="377" name="Text 99"/>
          <p:cNvSpPr/>
          <p:nvPr/>
        </p:nvSpPr>
        <p:spPr>
          <a:xfrm>
            <a:off x="13056598" y="7717213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78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14170121" y="7579984"/>
            <a:ext cx="1524140" cy="508744"/>
          </a:xfrm>
          <a:prstGeom prst="rect">
            <a:avLst/>
          </a:prstGeom>
        </p:spPr>
      </p:pic>
      <p:pic>
        <p:nvPicPr>
          <p:cNvPr id="379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14312996" y="7703809"/>
            <a:ext cx="1233787" cy="267760"/>
          </a:xfrm>
          <a:prstGeom prst="rect">
            <a:avLst/>
          </a:prstGeom>
        </p:spPr>
      </p:pic>
      <p:pic>
        <p:nvPicPr>
          <p:cNvPr id="380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14393307" y="7757378"/>
            <a:ext cx="160656" cy="160660"/>
          </a:xfrm>
          <a:prstGeom prst="rect">
            <a:avLst/>
          </a:prstGeom>
        </p:spPr>
      </p:pic>
      <p:sp>
        <p:nvSpPr>
          <p:cNvPr id="381" name="Text 100"/>
          <p:cNvSpPr/>
          <p:nvPr/>
        </p:nvSpPr>
        <p:spPr>
          <a:xfrm>
            <a:off x="14580738" y="7717213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82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15694261" y="7579984"/>
            <a:ext cx="1509316" cy="508744"/>
          </a:xfrm>
          <a:prstGeom prst="rect">
            <a:avLst/>
          </a:prstGeom>
        </p:spPr>
      </p:pic>
      <p:pic>
        <p:nvPicPr>
          <p:cNvPr id="383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15837136" y="7703809"/>
            <a:ext cx="1233787" cy="267760"/>
          </a:xfrm>
          <a:prstGeom prst="rect">
            <a:avLst/>
          </a:prstGeom>
        </p:spPr>
      </p:pic>
      <p:pic>
        <p:nvPicPr>
          <p:cNvPr id="384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15917447" y="7757378"/>
            <a:ext cx="160656" cy="160660"/>
          </a:xfrm>
          <a:prstGeom prst="rect">
            <a:avLst/>
          </a:prstGeom>
        </p:spPr>
      </p:pic>
      <p:sp>
        <p:nvSpPr>
          <p:cNvPr id="385" name="Text 101"/>
          <p:cNvSpPr/>
          <p:nvPr/>
        </p:nvSpPr>
        <p:spPr>
          <a:xfrm>
            <a:off x="16104877" y="7717213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86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1084431" y="8088753"/>
            <a:ext cx="16119145" cy="495351"/>
          </a:xfrm>
          <a:prstGeom prst="rect">
            <a:avLst/>
          </a:prstGeom>
        </p:spPr>
      </p:pic>
      <p:pic>
        <p:nvPicPr>
          <p:cNvPr id="387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084431" y="8088753"/>
            <a:ext cx="3943322" cy="495351"/>
          </a:xfrm>
          <a:prstGeom prst="rect">
            <a:avLst/>
          </a:prstGeom>
        </p:spPr>
      </p:pic>
      <p:sp>
        <p:nvSpPr>
          <p:cNvPr id="388" name="Text 102"/>
          <p:cNvSpPr/>
          <p:nvPr/>
        </p:nvSpPr>
        <p:spPr>
          <a:xfrm>
            <a:off x="1245050" y="8209238"/>
            <a:ext cx="24003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Authorization Cancelation</a:t>
            </a:r>
            <a:endParaRPr lang="en-US" sz="1476" dirty="0"/>
          </a:p>
        </p:txBody>
      </p:sp>
      <p:pic>
        <p:nvPicPr>
          <p:cNvPr id="389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5027763" y="8088753"/>
            <a:ext cx="1524140" cy="495351"/>
          </a:xfrm>
          <a:prstGeom prst="rect">
            <a:avLst/>
          </a:prstGeom>
        </p:spPr>
      </p:pic>
      <p:pic>
        <p:nvPicPr>
          <p:cNvPr id="390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5275413" y="8212578"/>
            <a:ext cx="1027947" cy="267760"/>
          </a:xfrm>
          <a:prstGeom prst="rect">
            <a:avLst/>
          </a:prstGeom>
        </p:spPr>
      </p:pic>
      <p:pic>
        <p:nvPicPr>
          <p:cNvPr id="391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5355748" y="8266147"/>
            <a:ext cx="160656" cy="160660"/>
          </a:xfrm>
          <a:prstGeom prst="rect">
            <a:avLst/>
          </a:prstGeom>
        </p:spPr>
      </p:pic>
      <p:sp>
        <p:nvSpPr>
          <p:cNvPr id="392" name="Text 103"/>
          <p:cNvSpPr/>
          <p:nvPr/>
        </p:nvSpPr>
        <p:spPr>
          <a:xfrm>
            <a:off x="5543178" y="82259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93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6551763" y="8088753"/>
            <a:ext cx="1524140" cy="495351"/>
          </a:xfrm>
          <a:prstGeom prst="rect">
            <a:avLst/>
          </a:prstGeom>
        </p:spPr>
      </p:pic>
      <p:pic>
        <p:nvPicPr>
          <p:cNvPr id="394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6694638" y="8212578"/>
            <a:ext cx="1233787" cy="267760"/>
          </a:xfrm>
          <a:prstGeom prst="rect">
            <a:avLst/>
          </a:prstGeom>
        </p:spPr>
      </p:pic>
      <p:pic>
        <p:nvPicPr>
          <p:cNvPr id="395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6774949" y="8266147"/>
            <a:ext cx="160656" cy="160660"/>
          </a:xfrm>
          <a:prstGeom prst="rect">
            <a:avLst/>
          </a:prstGeom>
        </p:spPr>
      </p:pic>
      <p:sp>
        <p:nvSpPr>
          <p:cNvPr id="396" name="Text 104"/>
          <p:cNvSpPr/>
          <p:nvPr/>
        </p:nvSpPr>
        <p:spPr>
          <a:xfrm>
            <a:off x="6962380" y="8225982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97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8075763" y="8088753"/>
            <a:ext cx="1524140" cy="495351"/>
          </a:xfrm>
          <a:prstGeom prst="rect">
            <a:avLst/>
          </a:prstGeom>
        </p:spPr>
      </p:pic>
      <p:pic>
        <p:nvPicPr>
          <p:cNvPr id="398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8323413" y="8212578"/>
            <a:ext cx="1027947" cy="267760"/>
          </a:xfrm>
          <a:prstGeom prst="rect">
            <a:avLst/>
          </a:prstGeom>
        </p:spPr>
      </p:pic>
      <p:pic>
        <p:nvPicPr>
          <p:cNvPr id="399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8403748" y="8266147"/>
            <a:ext cx="160656" cy="160660"/>
          </a:xfrm>
          <a:prstGeom prst="rect">
            <a:avLst/>
          </a:prstGeom>
        </p:spPr>
      </p:pic>
      <p:sp>
        <p:nvSpPr>
          <p:cNvPr id="400" name="Text 105"/>
          <p:cNvSpPr/>
          <p:nvPr/>
        </p:nvSpPr>
        <p:spPr>
          <a:xfrm>
            <a:off x="8591178" y="82259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01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9599763" y="8088753"/>
            <a:ext cx="1524140" cy="495351"/>
          </a:xfrm>
          <a:prstGeom prst="rect">
            <a:avLst/>
          </a:prstGeom>
        </p:spPr>
      </p:pic>
      <p:pic>
        <p:nvPicPr>
          <p:cNvPr id="402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9695013" y="8212578"/>
            <a:ext cx="1333570" cy="267760"/>
          </a:xfrm>
          <a:prstGeom prst="rect">
            <a:avLst/>
          </a:prstGeom>
        </p:spPr>
      </p:pic>
      <p:pic>
        <p:nvPicPr>
          <p:cNvPr id="403" name="Image 295" descr="preencoded.png">    </p:cNvPr>
          <p:cNvPicPr>
            <a:picLocks noChangeAspect="1"/>
          </p:cNvPicPr>
          <p:nvPr/>
        </p:nvPicPr>
        <p:blipFill>
          <a:blip r:embed="rId296"/>
          <a:stretch>
            <a:fillRect/>
          </a:stretch>
        </p:blipFill>
        <p:spPr>
          <a:xfrm>
            <a:off x="9775343" y="8266147"/>
            <a:ext cx="160656" cy="160660"/>
          </a:xfrm>
          <a:prstGeom prst="rect">
            <a:avLst/>
          </a:prstGeom>
        </p:spPr>
      </p:pic>
      <p:sp>
        <p:nvSpPr>
          <p:cNvPr id="404" name="Text 106"/>
          <p:cNvSpPr/>
          <p:nvPr/>
        </p:nvSpPr>
        <p:spPr>
          <a:xfrm>
            <a:off x="9962773" y="82259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5" name="Image 296" descr="preencoded.png">    </p:cNvPr>
          <p:cNvPicPr>
            <a:picLocks noChangeAspect="1"/>
          </p:cNvPicPr>
          <p:nvPr/>
        </p:nvPicPr>
        <p:blipFill>
          <a:blip r:embed="rId297"/>
          <a:stretch>
            <a:fillRect/>
          </a:stretch>
        </p:blipFill>
        <p:spPr>
          <a:xfrm>
            <a:off x="11121842" y="8088753"/>
            <a:ext cx="1524140" cy="495351"/>
          </a:xfrm>
          <a:prstGeom prst="rect">
            <a:avLst/>
          </a:prstGeom>
        </p:spPr>
      </p:pic>
      <p:pic>
        <p:nvPicPr>
          <p:cNvPr id="406" name="Image 297" descr="preencoded.png">    </p:cNvPr>
          <p:cNvPicPr>
            <a:picLocks noChangeAspect="1"/>
          </p:cNvPicPr>
          <p:nvPr/>
        </p:nvPicPr>
        <p:blipFill>
          <a:blip r:embed="rId298"/>
          <a:stretch>
            <a:fillRect/>
          </a:stretch>
        </p:blipFill>
        <p:spPr>
          <a:xfrm>
            <a:off x="11369492" y="8212578"/>
            <a:ext cx="1027947" cy="267760"/>
          </a:xfrm>
          <a:prstGeom prst="rect">
            <a:avLst/>
          </a:prstGeom>
        </p:spPr>
      </p:pic>
      <p:pic>
        <p:nvPicPr>
          <p:cNvPr id="407" name="Image 298" descr="preencoded.png">    </p:cNvPr>
          <p:cNvPicPr>
            <a:picLocks noChangeAspect="1"/>
          </p:cNvPicPr>
          <p:nvPr/>
        </p:nvPicPr>
        <p:blipFill>
          <a:blip r:embed="rId299"/>
          <a:stretch>
            <a:fillRect/>
          </a:stretch>
        </p:blipFill>
        <p:spPr>
          <a:xfrm>
            <a:off x="11449827" y="8266147"/>
            <a:ext cx="160656" cy="160660"/>
          </a:xfrm>
          <a:prstGeom prst="rect">
            <a:avLst/>
          </a:prstGeom>
        </p:spPr>
      </p:pic>
      <p:sp>
        <p:nvSpPr>
          <p:cNvPr id="408" name="Text 107"/>
          <p:cNvSpPr/>
          <p:nvPr/>
        </p:nvSpPr>
        <p:spPr>
          <a:xfrm>
            <a:off x="11637257" y="82259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09" name="Image 299" descr="preencoded.png">    </p:cNvPr>
          <p:cNvPicPr>
            <a:picLocks noChangeAspect="1"/>
          </p:cNvPicPr>
          <p:nvPr/>
        </p:nvPicPr>
        <p:blipFill>
          <a:blip r:embed="rId300"/>
          <a:stretch>
            <a:fillRect/>
          </a:stretch>
        </p:blipFill>
        <p:spPr>
          <a:xfrm>
            <a:off x="12645982" y="8088753"/>
            <a:ext cx="1524140" cy="495351"/>
          </a:xfrm>
          <a:prstGeom prst="rect">
            <a:avLst/>
          </a:prstGeom>
        </p:spPr>
      </p:pic>
      <p:pic>
        <p:nvPicPr>
          <p:cNvPr id="410" name="Image 300" descr="preencoded.png">    </p:cNvPr>
          <p:cNvPicPr>
            <a:picLocks noChangeAspect="1"/>
          </p:cNvPicPr>
          <p:nvPr/>
        </p:nvPicPr>
        <p:blipFill>
          <a:blip r:embed="rId301"/>
          <a:stretch>
            <a:fillRect/>
          </a:stretch>
        </p:blipFill>
        <p:spPr>
          <a:xfrm>
            <a:off x="12788857" y="8212578"/>
            <a:ext cx="1233787" cy="267760"/>
          </a:xfrm>
          <a:prstGeom prst="rect">
            <a:avLst/>
          </a:prstGeom>
        </p:spPr>
      </p:pic>
      <p:pic>
        <p:nvPicPr>
          <p:cNvPr id="411" name="Image 301" descr="preencoded.png">    </p:cNvPr>
          <p:cNvPicPr>
            <a:picLocks noChangeAspect="1"/>
          </p:cNvPicPr>
          <p:nvPr/>
        </p:nvPicPr>
        <p:blipFill>
          <a:blip r:embed="rId302"/>
          <a:stretch>
            <a:fillRect/>
          </a:stretch>
        </p:blipFill>
        <p:spPr>
          <a:xfrm>
            <a:off x="12869168" y="8266147"/>
            <a:ext cx="160656" cy="160660"/>
          </a:xfrm>
          <a:prstGeom prst="rect">
            <a:avLst/>
          </a:prstGeom>
        </p:spPr>
      </p:pic>
      <p:sp>
        <p:nvSpPr>
          <p:cNvPr id="412" name="Text 108"/>
          <p:cNvSpPr/>
          <p:nvPr/>
        </p:nvSpPr>
        <p:spPr>
          <a:xfrm>
            <a:off x="13056598" y="8225982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413" name="Image 302" descr="preencoded.png">    </p:cNvPr>
          <p:cNvPicPr>
            <a:picLocks noChangeAspect="1"/>
          </p:cNvPicPr>
          <p:nvPr/>
        </p:nvPicPr>
        <p:blipFill>
          <a:blip r:embed="rId303"/>
          <a:stretch>
            <a:fillRect/>
          </a:stretch>
        </p:blipFill>
        <p:spPr>
          <a:xfrm>
            <a:off x="14170121" y="8088753"/>
            <a:ext cx="1524140" cy="495351"/>
          </a:xfrm>
          <a:prstGeom prst="rect">
            <a:avLst/>
          </a:prstGeom>
        </p:spPr>
      </p:pic>
      <p:pic>
        <p:nvPicPr>
          <p:cNvPr id="414" name="Image 303" descr="preencoded.png">    </p:cNvPr>
          <p:cNvPicPr>
            <a:picLocks noChangeAspect="1"/>
          </p:cNvPicPr>
          <p:nvPr/>
        </p:nvPicPr>
        <p:blipFill>
          <a:blip r:embed="rId304"/>
          <a:stretch>
            <a:fillRect/>
          </a:stretch>
        </p:blipFill>
        <p:spPr>
          <a:xfrm>
            <a:off x="14312996" y="8212578"/>
            <a:ext cx="1233787" cy="267760"/>
          </a:xfrm>
          <a:prstGeom prst="rect">
            <a:avLst/>
          </a:prstGeom>
        </p:spPr>
      </p:pic>
      <p:pic>
        <p:nvPicPr>
          <p:cNvPr id="415" name="Image 304" descr="preencoded.png">    </p:cNvPr>
          <p:cNvPicPr>
            <a:picLocks noChangeAspect="1"/>
          </p:cNvPicPr>
          <p:nvPr/>
        </p:nvPicPr>
        <p:blipFill>
          <a:blip r:embed="rId305"/>
          <a:stretch>
            <a:fillRect/>
          </a:stretch>
        </p:blipFill>
        <p:spPr>
          <a:xfrm>
            <a:off x="14393307" y="8266147"/>
            <a:ext cx="160656" cy="160660"/>
          </a:xfrm>
          <a:prstGeom prst="rect">
            <a:avLst/>
          </a:prstGeom>
        </p:spPr>
      </p:pic>
      <p:sp>
        <p:nvSpPr>
          <p:cNvPr id="416" name="Text 109"/>
          <p:cNvSpPr/>
          <p:nvPr/>
        </p:nvSpPr>
        <p:spPr>
          <a:xfrm>
            <a:off x="14580738" y="8225982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417" name="Image 305" descr="preencoded.png">    </p:cNvPr>
          <p:cNvPicPr>
            <a:picLocks noChangeAspect="1"/>
          </p:cNvPicPr>
          <p:nvPr/>
        </p:nvPicPr>
        <p:blipFill>
          <a:blip r:embed="rId306"/>
          <a:stretch>
            <a:fillRect/>
          </a:stretch>
        </p:blipFill>
        <p:spPr>
          <a:xfrm>
            <a:off x="15694261" y="8088753"/>
            <a:ext cx="1509316" cy="495351"/>
          </a:xfrm>
          <a:prstGeom prst="rect">
            <a:avLst/>
          </a:prstGeom>
        </p:spPr>
      </p:pic>
      <p:pic>
        <p:nvPicPr>
          <p:cNvPr id="418" name="Image 306" descr="preencoded.png">    </p:cNvPr>
          <p:cNvPicPr>
            <a:picLocks noChangeAspect="1"/>
          </p:cNvPicPr>
          <p:nvPr/>
        </p:nvPicPr>
        <p:blipFill>
          <a:blip r:embed="rId307"/>
          <a:stretch>
            <a:fillRect/>
          </a:stretch>
        </p:blipFill>
        <p:spPr>
          <a:xfrm>
            <a:off x="15837136" y="8212578"/>
            <a:ext cx="1233787" cy="267760"/>
          </a:xfrm>
          <a:prstGeom prst="rect">
            <a:avLst/>
          </a:prstGeom>
        </p:spPr>
      </p:pic>
      <p:pic>
        <p:nvPicPr>
          <p:cNvPr id="419" name="Image 307" descr="preencoded.png">    </p:cNvPr>
          <p:cNvPicPr>
            <a:picLocks noChangeAspect="1"/>
          </p:cNvPicPr>
          <p:nvPr/>
        </p:nvPicPr>
        <p:blipFill>
          <a:blip r:embed="rId308"/>
          <a:stretch>
            <a:fillRect/>
          </a:stretch>
        </p:blipFill>
        <p:spPr>
          <a:xfrm>
            <a:off x="15917447" y="8266147"/>
            <a:ext cx="160656" cy="160660"/>
          </a:xfrm>
          <a:prstGeom prst="rect">
            <a:avLst/>
          </a:prstGeom>
        </p:spPr>
      </p:pic>
      <p:sp>
        <p:nvSpPr>
          <p:cNvPr id="420" name="Text 110"/>
          <p:cNvSpPr/>
          <p:nvPr/>
        </p:nvSpPr>
        <p:spPr>
          <a:xfrm>
            <a:off x="16104877" y="8225982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sp>
        <p:nvSpPr>
          <p:cNvPr id="421" name="Text 111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3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7" y="321311"/>
            <a:ext cx="13501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Direct API CP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62007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394994"/>
            <a:ext cx="161191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1394957"/>
            <a:ext cx="4029075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0117" y="1394957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5279999" y="1518810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490" y="1552268"/>
            <a:ext cx="214210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4592" y="1394957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6980644" y="1518810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3888" y="1552268"/>
            <a:ext cx="214210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9067" y="1394957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8527484" y="1518810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26119" y="1552268"/>
            <a:ext cx="214210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3542" y="1394985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9841111" y="1518810"/>
            <a:ext cx="89011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Colombia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54725" y="1555626"/>
            <a:ext cx="214210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54725" y="1555626"/>
            <a:ext cx="214210" cy="214210"/>
          </a:xfrm>
          <a:prstGeom prst="rect">
            <a:avLst/>
          </a:prstGeom>
        </p:spPr>
      </p:pic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51570" y="1394957"/>
            <a:ext cx="1509601" cy="535521"/>
          </a:xfrm>
          <a:prstGeom prst="rect">
            <a:avLst/>
          </a:prstGeom>
        </p:spPr>
      </p:pic>
      <p:sp>
        <p:nvSpPr>
          <p:cNvPr id="23" name="Text 7"/>
          <p:cNvSpPr/>
          <p:nvPr/>
        </p:nvSpPr>
        <p:spPr>
          <a:xfrm>
            <a:off x="11456994" y="1518810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141445" y="1552268"/>
            <a:ext cx="214210" cy="214210"/>
          </a:xfrm>
          <a:prstGeom prst="rect">
            <a:avLst/>
          </a:prstGeom>
        </p:spPr>
      </p:pic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661171" y="1394957"/>
            <a:ext cx="1509601" cy="535521"/>
          </a:xfrm>
          <a:prstGeom prst="rect">
            <a:avLst/>
          </a:prstGeom>
        </p:spPr>
      </p:pic>
      <p:sp>
        <p:nvSpPr>
          <p:cNvPr id="26" name="Text 8"/>
          <p:cNvSpPr/>
          <p:nvPr/>
        </p:nvSpPr>
        <p:spPr>
          <a:xfrm>
            <a:off x="12903259" y="1518810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714298" y="1552268"/>
            <a:ext cx="214210" cy="214210"/>
          </a:xfrm>
          <a:prstGeom prst="rect">
            <a:avLst/>
          </a:prstGeom>
        </p:spPr>
      </p:pic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170772" y="1394957"/>
            <a:ext cx="1509601" cy="535521"/>
          </a:xfrm>
          <a:prstGeom prst="rect">
            <a:avLst/>
          </a:prstGeom>
        </p:spPr>
      </p:pic>
      <p:sp>
        <p:nvSpPr>
          <p:cNvPr id="29" name="Text 9"/>
          <p:cNvSpPr/>
          <p:nvPr/>
        </p:nvSpPr>
        <p:spPr>
          <a:xfrm>
            <a:off x="14470931" y="1518810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165963" y="1552268"/>
            <a:ext cx="214210" cy="214210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680373" y="1394957"/>
            <a:ext cx="1509810" cy="535521"/>
          </a:xfrm>
          <a:prstGeom prst="rect">
            <a:avLst/>
          </a:prstGeom>
        </p:spPr>
      </p:pic>
      <p:sp>
        <p:nvSpPr>
          <p:cNvPr id="32" name="Text 10"/>
          <p:cNvSpPr/>
          <p:nvPr/>
        </p:nvSpPr>
        <p:spPr>
          <a:xfrm>
            <a:off x="15913582" y="1518810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742606" y="1552268"/>
            <a:ext cx="214210" cy="214210"/>
          </a:xfrm>
          <a:prstGeom prst="rect">
            <a:avLst/>
          </a:prstGeom>
        </p:spPr>
      </p:pic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71042" y="2037680"/>
            <a:ext cx="16145921" cy="542218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4431" y="2051066"/>
            <a:ext cx="16119145" cy="528829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4431" y="2051066"/>
            <a:ext cx="3943322" cy="528829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1245059" y="2211725"/>
            <a:ext cx="367559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Currency Conversion (DCC)</a:t>
            </a:r>
            <a:endParaRPr lang="en-US" sz="1476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027763" y="2051066"/>
            <a:ext cx="1524140" cy="528829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123013" y="2184416"/>
            <a:ext cx="1333570" cy="26776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203343" y="2237984"/>
            <a:ext cx="160656" cy="160660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5390773" y="21978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551763" y="2051066"/>
            <a:ext cx="1524140" cy="528829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694638" y="2184416"/>
            <a:ext cx="1233787" cy="267760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774949" y="2237984"/>
            <a:ext cx="160656" cy="160660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6962380" y="219781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075763" y="2051066"/>
            <a:ext cx="1524140" cy="528829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323413" y="2184416"/>
            <a:ext cx="1027947" cy="267760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403748" y="2237984"/>
            <a:ext cx="160656" cy="160660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8591178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599763" y="2051066"/>
            <a:ext cx="1524140" cy="528829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695013" y="2184416"/>
            <a:ext cx="1333570" cy="267760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75343" y="2237984"/>
            <a:ext cx="160656" cy="160660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9962773" y="21978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1121842" y="2051066"/>
            <a:ext cx="1524140" cy="528829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1264717" y="2184416"/>
            <a:ext cx="1233787" cy="267760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1345028" y="2237984"/>
            <a:ext cx="160656" cy="160660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1532459" y="219781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2645982" y="2051066"/>
            <a:ext cx="1524140" cy="528829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2788857" y="2184416"/>
            <a:ext cx="1233787" cy="267760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2869168" y="2237984"/>
            <a:ext cx="160656" cy="160660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3056598" y="219781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4170121" y="2051066"/>
            <a:ext cx="1524140" cy="528829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4312996" y="2184416"/>
            <a:ext cx="1233787" cy="267760"/>
          </a:xfrm>
          <a:prstGeom prst="rect">
            <a:avLst/>
          </a:prstGeom>
        </p:spPr>
      </p:pic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4393307" y="2237984"/>
            <a:ext cx="160656" cy="160660"/>
          </a:xfrm>
          <a:prstGeom prst="rect">
            <a:avLst/>
          </a:prstGeom>
        </p:spPr>
      </p:pic>
      <p:sp>
        <p:nvSpPr>
          <p:cNvPr id="65" name="Text 18"/>
          <p:cNvSpPr/>
          <p:nvPr/>
        </p:nvSpPr>
        <p:spPr>
          <a:xfrm>
            <a:off x="14580738" y="219781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5694261" y="2051066"/>
            <a:ext cx="1509316" cy="528829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837136" y="2184416"/>
            <a:ext cx="1233787" cy="267760"/>
          </a:xfrm>
          <a:prstGeom prst="rect">
            <a:avLst/>
          </a:prstGeom>
        </p:spPr>
      </p:pic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5917447" y="2237984"/>
            <a:ext cx="160656" cy="160660"/>
          </a:xfrm>
          <a:prstGeom prst="rect">
            <a:avLst/>
          </a:prstGeom>
        </p:spPr>
      </p:pic>
      <p:sp>
        <p:nvSpPr>
          <p:cNvPr id="69" name="Text 19"/>
          <p:cNvSpPr/>
          <p:nvPr/>
        </p:nvSpPr>
        <p:spPr>
          <a:xfrm>
            <a:off x="16104877" y="219781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3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7" y="321311"/>
            <a:ext cx="13501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Direct API CP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291036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394994"/>
            <a:ext cx="161191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1394957"/>
            <a:ext cx="5551731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1394957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802650" y="1518810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42" y="1552268"/>
            <a:ext cx="214210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1394957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498421" y="1518810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65" y="1552268"/>
            <a:ext cx="214210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0" y="1394957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40387" y="1518810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22" y="1552268"/>
            <a:ext cx="214210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70" y="1394957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56994" y="1518810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45" y="1552268"/>
            <a:ext cx="214210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71" y="1394957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903259" y="1518810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298" y="1552268"/>
            <a:ext cx="214210" cy="214210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72" y="1394957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70931" y="1518810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63" y="1552268"/>
            <a:ext cx="214210" cy="214210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73" y="1394957"/>
            <a:ext cx="1509810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13582" y="1518810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1552268"/>
            <a:ext cx="214210" cy="21421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037680"/>
            <a:ext cx="16145921" cy="4612165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1" y="2051066"/>
            <a:ext cx="16119145" cy="542218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1" y="2051066"/>
            <a:ext cx="5464993" cy="542218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45059" y="2211725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Visa</a:t>
            </a:r>
            <a:endParaRPr lang="en-US" sz="1476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2051066"/>
            <a:ext cx="1524140" cy="542218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97073" y="2184416"/>
            <a:ext cx="1027947" cy="267760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77408" y="2237984"/>
            <a:ext cx="160656" cy="160660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7064839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63" y="2051066"/>
            <a:ext cx="1524140" cy="542218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16438" y="2184416"/>
            <a:ext cx="1233787" cy="26776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96749" y="2237984"/>
            <a:ext cx="160656" cy="160660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484180" y="219781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03" y="2051066"/>
            <a:ext cx="1524140" cy="542218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45353" y="2184416"/>
            <a:ext cx="1027947" cy="267760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25687" y="2237984"/>
            <a:ext cx="160656" cy="160660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10113118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42" y="2051066"/>
            <a:ext cx="1524140" cy="542218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69492" y="2184416"/>
            <a:ext cx="1027947" cy="267760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49827" y="2237984"/>
            <a:ext cx="160656" cy="160660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637257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5982" y="2051066"/>
            <a:ext cx="1524140" cy="542218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88857" y="2184416"/>
            <a:ext cx="1233787" cy="267760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69168" y="2237984"/>
            <a:ext cx="160656" cy="160660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3056598" y="219781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21" y="2051066"/>
            <a:ext cx="1524140" cy="542218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312996" y="2184416"/>
            <a:ext cx="1233787" cy="267760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93307" y="2237984"/>
            <a:ext cx="160656" cy="160660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4580738" y="219781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61" y="2051066"/>
            <a:ext cx="1509316" cy="542218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837136" y="2184416"/>
            <a:ext cx="1233787" cy="267760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917447" y="2237984"/>
            <a:ext cx="160656" cy="160660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6104877" y="219781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1" y="2593284"/>
            <a:ext cx="16119145" cy="508744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1" y="2593284"/>
            <a:ext cx="5464993" cy="508744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>
            <a:off x="1245050" y="2713779"/>
            <a:ext cx="10501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Mastercard</a:t>
            </a:r>
            <a:endParaRPr lang="en-US" sz="1476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23" y="2593284"/>
            <a:ext cx="1524140" cy="508744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797073" y="2717109"/>
            <a:ext cx="1027947" cy="267760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877408" y="2770677"/>
            <a:ext cx="160656" cy="160660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>
            <a:off x="7064839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63" y="2593284"/>
            <a:ext cx="1524140" cy="508744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216438" y="2717109"/>
            <a:ext cx="1233787" cy="267760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96749" y="2770677"/>
            <a:ext cx="160656" cy="160660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8484180" y="2730512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03" y="2593284"/>
            <a:ext cx="1524140" cy="508744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845353" y="2717109"/>
            <a:ext cx="1027947" cy="267760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925687" y="2770677"/>
            <a:ext cx="160656" cy="160660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10113118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42" y="2593284"/>
            <a:ext cx="1524140" cy="508744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369492" y="2717109"/>
            <a:ext cx="1027947" cy="267760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449827" y="2770677"/>
            <a:ext cx="160656" cy="160660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11637257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5982" y="2593284"/>
            <a:ext cx="1524140" cy="508744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88857" y="2717109"/>
            <a:ext cx="1233787" cy="267760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69168" y="2770677"/>
            <a:ext cx="160656" cy="160660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3056598" y="2730512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21" y="2593284"/>
            <a:ext cx="1524140" cy="508744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312996" y="2717109"/>
            <a:ext cx="1233787" cy="26776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93307" y="2770677"/>
            <a:ext cx="160656" cy="16066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4580738" y="2730512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61" y="2593284"/>
            <a:ext cx="1509316" cy="508744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837136" y="2717109"/>
            <a:ext cx="1233787" cy="26776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917447" y="2770677"/>
            <a:ext cx="160656" cy="16066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6104877" y="2730512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31" y="3102025"/>
            <a:ext cx="16119145" cy="508744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1" y="3102034"/>
            <a:ext cx="5464993" cy="508744"/>
          </a:xfrm>
          <a:prstGeom prst="rect">
            <a:avLst/>
          </a:prstGeom>
        </p:spPr>
      </p:pic>
      <p:sp>
        <p:nvSpPr>
          <p:cNvPr id="95" name="Text 26"/>
          <p:cNvSpPr/>
          <p:nvPr/>
        </p:nvSpPr>
        <p:spPr>
          <a:xfrm>
            <a:off x="1245050" y="3222538"/>
            <a:ext cx="96012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AMEX GNS</a:t>
            </a:r>
            <a:endParaRPr lang="en-US" sz="1476" dirty="0"/>
          </a:p>
        </p:txBody>
      </p:sp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23" y="3102034"/>
            <a:ext cx="1524140" cy="508744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8073563" y="3102034"/>
            <a:ext cx="1524140" cy="508744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8216438" y="3225859"/>
            <a:ext cx="1233787" cy="267760"/>
          </a:xfrm>
          <a:prstGeom prst="rect">
            <a:avLst/>
          </a:prstGeom>
        </p:spPr>
      </p:pic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296749" y="3279428"/>
            <a:ext cx="160656" cy="160660"/>
          </a:xfrm>
          <a:prstGeom prst="rect">
            <a:avLst/>
          </a:prstGeom>
        </p:spPr>
      </p:pic>
      <p:sp>
        <p:nvSpPr>
          <p:cNvPr id="100" name="Text 27"/>
          <p:cNvSpPr/>
          <p:nvPr/>
        </p:nvSpPr>
        <p:spPr>
          <a:xfrm>
            <a:off x="8484180" y="3239263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9597703" y="3102034"/>
            <a:ext cx="1524140" cy="508744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9845353" y="3225859"/>
            <a:ext cx="1027947" cy="267760"/>
          </a:xfrm>
          <a:prstGeom prst="rect">
            <a:avLst/>
          </a:prstGeom>
        </p:spPr>
      </p:pic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925687" y="3279428"/>
            <a:ext cx="160656" cy="160660"/>
          </a:xfrm>
          <a:prstGeom prst="rect">
            <a:avLst/>
          </a:prstGeom>
        </p:spPr>
      </p:pic>
      <p:sp>
        <p:nvSpPr>
          <p:cNvPr id="104" name="Text 28"/>
          <p:cNvSpPr/>
          <p:nvPr/>
        </p:nvSpPr>
        <p:spPr>
          <a:xfrm>
            <a:off x="10113118" y="323926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1121842" y="3102034"/>
            <a:ext cx="1524140" cy="508744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2645982" y="3102034"/>
            <a:ext cx="1524140" cy="508744"/>
          </a:xfrm>
          <a:prstGeom prst="rect">
            <a:avLst/>
          </a:prstGeom>
        </p:spPr>
      </p:pic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4170121" y="3102034"/>
            <a:ext cx="1524140" cy="508744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5694261" y="3102034"/>
            <a:ext cx="1509316" cy="508744"/>
          </a:xfrm>
          <a:prstGeom prst="rect">
            <a:avLst/>
          </a:prstGeom>
        </p:spPr>
      </p:pic>
      <p:pic>
        <p:nvPicPr>
          <p:cNvPr id="109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084431" y="3610775"/>
            <a:ext cx="16119145" cy="508744"/>
          </a:xfrm>
          <a:prstGeom prst="rect">
            <a:avLst/>
          </a:prstGeom>
        </p:spPr>
      </p:pic>
      <p:pic>
        <p:nvPicPr>
          <p:cNvPr id="110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084431" y="3610766"/>
            <a:ext cx="5464993" cy="508744"/>
          </a:xfrm>
          <a:prstGeom prst="rect">
            <a:avLst/>
          </a:prstGeom>
        </p:spPr>
      </p:pic>
      <p:sp>
        <p:nvSpPr>
          <p:cNvPr id="111" name="Text 29"/>
          <p:cNvSpPr/>
          <p:nvPr/>
        </p:nvSpPr>
        <p:spPr>
          <a:xfrm>
            <a:off x="1245050" y="3731242"/>
            <a:ext cx="14401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AMEX Split-Dial</a:t>
            </a:r>
            <a:endParaRPr lang="en-US" sz="1476" dirty="0"/>
          </a:p>
        </p:txBody>
      </p:sp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6549423" y="3610766"/>
            <a:ext cx="1524140" cy="508744"/>
          </a:xfrm>
          <a:prstGeom prst="rect">
            <a:avLst/>
          </a:prstGeom>
        </p:spPr>
      </p:pic>
      <p:pic>
        <p:nvPicPr>
          <p:cNvPr id="113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6797073" y="3734591"/>
            <a:ext cx="1027947" cy="267760"/>
          </a:xfrm>
          <a:prstGeom prst="rect">
            <a:avLst/>
          </a:prstGeom>
        </p:spPr>
      </p:pic>
      <p:pic>
        <p:nvPicPr>
          <p:cNvPr id="114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6877408" y="3788159"/>
            <a:ext cx="160656" cy="160660"/>
          </a:xfrm>
          <a:prstGeom prst="rect">
            <a:avLst/>
          </a:prstGeom>
        </p:spPr>
      </p:pic>
      <p:sp>
        <p:nvSpPr>
          <p:cNvPr id="115" name="Text 30"/>
          <p:cNvSpPr/>
          <p:nvPr/>
        </p:nvSpPr>
        <p:spPr>
          <a:xfrm>
            <a:off x="7064839" y="37479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8073563" y="3610766"/>
            <a:ext cx="1524140" cy="508744"/>
          </a:xfrm>
          <a:prstGeom prst="rect">
            <a:avLst/>
          </a:prstGeom>
        </p:spPr>
      </p:pic>
      <p:pic>
        <p:nvPicPr>
          <p:cNvPr id="117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9597703" y="3610766"/>
            <a:ext cx="1524140" cy="508744"/>
          </a:xfrm>
          <a:prstGeom prst="rect">
            <a:avLst/>
          </a:prstGeom>
        </p:spPr>
      </p:pic>
      <p:pic>
        <p:nvPicPr>
          <p:cNvPr id="118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1121842" y="3610766"/>
            <a:ext cx="1524140" cy="508744"/>
          </a:xfrm>
          <a:prstGeom prst="rect">
            <a:avLst/>
          </a:prstGeom>
        </p:spPr>
      </p:pic>
      <p:pic>
        <p:nvPicPr>
          <p:cNvPr id="119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1369492" y="3734591"/>
            <a:ext cx="1027947" cy="267760"/>
          </a:xfrm>
          <a:prstGeom prst="rect">
            <a:avLst/>
          </a:prstGeom>
        </p:spPr>
      </p:pic>
      <p:pic>
        <p:nvPicPr>
          <p:cNvPr id="120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1449827" y="3788159"/>
            <a:ext cx="160656" cy="160660"/>
          </a:xfrm>
          <a:prstGeom prst="rect">
            <a:avLst/>
          </a:prstGeom>
        </p:spPr>
      </p:pic>
      <p:sp>
        <p:nvSpPr>
          <p:cNvPr id="121" name="Text 31"/>
          <p:cNvSpPr/>
          <p:nvPr/>
        </p:nvSpPr>
        <p:spPr>
          <a:xfrm>
            <a:off x="11637257" y="37479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2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2645982" y="3610766"/>
            <a:ext cx="1524140" cy="508744"/>
          </a:xfrm>
          <a:prstGeom prst="rect">
            <a:avLst/>
          </a:prstGeom>
        </p:spPr>
      </p:pic>
      <p:pic>
        <p:nvPicPr>
          <p:cNvPr id="123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4170121" y="3610766"/>
            <a:ext cx="1524140" cy="508744"/>
          </a:xfrm>
          <a:prstGeom prst="rect">
            <a:avLst/>
          </a:prstGeom>
        </p:spPr>
      </p:pic>
      <p:pic>
        <p:nvPicPr>
          <p:cNvPr id="124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5694261" y="3610766"/>
            <a:ext cx="1509316" cy="508744"/>
          </a:xfrm>
          <a:prstGeom prst="rect">
            <a:avLst/>
          </a:prstGeom>
        </p:spPr>
      </p:pic>
      <p:pic>
        <p:nvPicPr>
          <p:cNvPr id="125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084431" y="4119516"/>
            <a:ext cx="16119145" cy="508744"/>
          </a:xfrm>
          <a:prstGeom prst="rect">
            <a:avLst/>
          </a:prstGeom>
        </p:spPr>
      </p:pic>
      <p:pic>
        <p:nvPicPr>
          <p:cNvPr id="126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084431" y="4119516"/>
            <a:ext cx="5464993" cy="508744"/>
          </a:xfrm>
          <a:prstGeom prst="rect">
            <a:avLst/>
          </a:prstGeom>
        </p:spPr>
      </p:pic>
      <p:sp>
        <p:nvSpPr>
          <p:cNvPr id="127" name="Text 32"/>
          <p:cNvSpPr/>
          <p:nvPr/>
        </p:nvSpPr>
        <p:spPr>
          <a:xfrm>
            <a:off x="1245050" y="4240011"/>
            <a:ext cx="14401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AMEX Opt. Blue</a:t>
            </a:r>
            <a:endParaRPr lang="en-US" sz="1476" dirty="0"/>
          </a:p>
        </p:txBody>
      </p:sp>
      <p:pic>
        <p:nvPicPr>
          <p:cNvPr id="128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6549423" y="4119516"/>
            <a:ext cx="1524140" cy="508744"/>
          </a:xfrm>
          <a:prstGeom prst="rect">
            <a:avLst/>
          </a:prstGeom>
        </p:spPr>
      </p:pic>
      <p:pic>
        <p:nvPicPr>
          <p:cNvPr id="129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6797073" y="4243341"/>
            <a:ext cx="1027947" cy="267760"/>
          </a:xfrm>
          <a:prstGeom prst="rect">
            <a:avLst/>
          </a:prstGeom>
        </p:spPr>
      </p:pic>
      <p:pic>
        <p:nvPicPr>
          <p:cNvPr id="130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6877408" y="4296910"/>
            <a:ext cx="160656" cy="160660"/>
          </a:xfrm>
          <a:prstGeom prst="rect">
            <a:avLst/>
          </a:prstGeom>
        </p:spPr>
      </p:pic>
      <p:sp>
        <p:nvSpPr>
          <p:cNvPr id="131" name="Text 33"/>
          <p:cNvSpPr/>
          <p:nvPr/>
        </p:nvSpPr>
        <p:spPr>
          <a:xfrm>
            <a:off x="7064839" y="42567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2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8073563" y="4119516"/>
            <a:ext cx="1524140" cy="508744"/>
          </a:xfrm>
          <a:prstGeom prst="rect">
            <a:avLst/>
          </a:prstGeom>
        </p:spPr>
      </p:pic>
      <p:pic>
        <p:nvPicPr>
          <p:cNvPr id="133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597703" y="4119516"/>
            <a:ext cx="1524140" cy="508744"/>
          </a:xfrm>
          <a:prstGeom prst="rect">
            <a:avLst/>
          </a:prstGeom>
        </p:spPr>
      </p:pic>
      <p:pic>
        <p:nvPicPr>
          <p:cNvPr id="134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1121842" y="4119516"/>
            <a:ext cx="1524140" cy="508744"/>
          </a:xfrm>
          <a:prstGeom prst="rect">
            <a:avLst/>
          </a:prstGeom>
        </p:spPr>
      </p:pic>
      <p:pic>
        <p:nvPicPr>
          <p:cNvPr id="135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369492" y="4243341"/>
            <a:ext cx="1027947" cy="267760"/>
          </a:xfrm>
          <a:prstGeom prst="rect">
            <a:avLst/>
          </a:prstGeom>
        </p:spPr>
      </p:pic>
      <p:pic>
        <p:nvPicPr>
          <p:cNvPr id="136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449827" y="4296910"/>
            <a:ext cx="160656" cy="160660"/>
          </a:xfrm>
          <a:prstGeom prst="rect">
            <a:avLst/>
          </a:prstGeom>
        </p:spPr>
      </p:pic>
      <p:sp>
        <p:nvSpPr>
          <p:cNvPr id="137" name="Text 34"/>
          <p:cNvSpPr/>
          <p:nvPr/>
        </p:nvSpPr>
        <p:spPr>
          <a:xfrm>
            <a:off x="11637257" y="42567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8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2645982" y="4119516"/>
            <a:ext cx="1524140" cy="508744"/>
          </a:xfrm>
          <a:prstGeom prst="rect">
            <a:avLst/>
          </a:prstGeom>
        </p:spPr>
      </p:pic>
      <p:pic>
        <p:nvPicPr>
          <p:cNvPr id="139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4170121" y="4119516"/>
            <a:ext cx="1524140" cy="508744"/>
          </a:xfrm>
          <a:prstGeom prst="rect">
            <a:avLst/>
          </a:prstGeom>
        </p:spPr>
      </p:pic>
      <p:pic>
        <p:nvPicPr>
          <p:cNvPr id="140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5694261" y="4119516"/>
            <a:ext cx="1509316" cy="508744"/>
          </a:xfrm>
          <a:prstGeom prst="rect">
            <a:avLst/>
          </a:prstGeom>
        </p:spPr>
      </p:pic>
      <p:pic>
        <p:nvPicPr>
          <p:cNvPr id="141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084431" y="4628257"/>
            <a:ext cx="16119145" cy="508744"/>
          </a:xfrm>
          <a:prstGeom prst="rect">
            <a:avLst/>
          </a:prstGeom>
        </p:spPr>
      </p:pic>
      <p:pic>
        <p:nvPicPr>
          <p:cNvPr id="142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084431" y="4628266"/>
            <a:ext cx="5464993" cy="508744"/>
          </a:xfrm>
          <a:prstGeom prst="rect">
            <a:avLst/>
          </a:prstGeom>
        </p:spPr>
      </p:pic>
      <p:sp>
        <p:nvSpPr>
          <p:cNvPr id="143" name="Text 35"/>
          <p:cNvSpPr/>
          <p:nvPr/>
        </p:nvSpPr>
        <p:spPr>
          <a:xfrm>
            <a:off x="1245050" y="4748771"/>
            <a:ext cx="232029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Diners Club International</a:t>
            </a:r>
            <a:endParaRPr lang="en-US" sz="1476" dirty="0"/>
          </a:p>
        </p:txBody>
      </p:sp>
      <p:pic>
        <p:nvPicPr>
          <p:cNvPr id="144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6549423" y="4628266"/>
            <a:ext cx="1524140" cy="508744"/>
          </a:xfrm>
          <a:prstGeom prst="rect">
            <a:avLst/>
          </a:prstGeom>
        </p:spPr>
      </p:pic>
      <p:pic>
        <p:nvPicPr>
          <p:cNvPr id="145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8073563" y="4628266"/>
            <a:ext cx="1524140" cy="508744"/>
          </a:xfrm>
          <a:prstGeom prst="rect">
            <a:avLst/>
          </a:prstGeom>
        </p:spPr>
      </p:pic>
      <p:pic>
        <p:nvPicPr>
          <p:cNvPr id="146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9597703" y="4628266"/>
            <a:ext cx="1524140" cy="508744"/>
          </a:xfrm>
          <a:prstGeom prst="rect">
            <a:avLst/>
          </a:prstGeom>
        </p:spPr>
      </p:pic>
      <p:pic>
        <p:nvPicPr>
          <p:cNvPr id="147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1121842" y="4628266"/>
            <a:ext cx="1524140" cy="508744"/>
          </a:xfrm>
          <a:prstGeom prst="rect">
            <a:avLst/>
          </a:prstGeom>
        </p:spPr>
      </p:pic>
      <p:pic>
        <p:nvPicPr>
          <p:cNvPr id="148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1369492" y="4752091"/>
            <a:ext cx="1027947" cy="267760"/>
          </a:xfrm>
          <a:prstGeom prst="rect">
            <a:avLst/>
          </a:prstGeom>
        </p:spPr>
      </p:pic>
      <p:pic>
        <p:nvPicPr>
          <p:cNvPr id="149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1449827" y="4805660"/>
            <a:ext cx="160656" cy="160660"/>
          </a:xfrm>
          <a:prstGeom prst="rect">
            <a:avLst/>
          </a:prstGeom>
        </p:spPr>
      </p:pic>
      <p:sp>
        <p:nvSpPr>
          <p:cNvPr id="150" name="Text 36"/>
          <p:cNvSpPr/>
          <p:nvPr/>
        </p:nvSpPr>
        <p:spPr>
          <a:xfrm>
            <a:off x="11637257" y="476549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1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2645982" y="4628266"/>
            <a:ext cx="1524140" cy="508744"/>
          </a:xfrm>
          <a:prstGeom prst="rect">
            <a:avLst/>
          </a:prstGeom>
        </p:spPr>
      </p:pic>
      <p:pic>
        <p:nvPicPr>
          <p:cNvPr id="152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4170121" y="4628266"/>
            <a:ext cx="1524140" cy="508744"/>
          </a:xfrm>
          <a:prstGeom prst="rect">
            <a:avLst/>
          </a:prstGeom>
        </p:spPr>
      </p:pic>
      <p:pic>
        <p:nvPicPr>
          <p:cNvPr id="153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4312996" y="4752091"/>
            <a:ext cx="1233787" cy="267760"/>
          </a:xfrm>
          <a:prstGeom prst="rect">
            <a:avLst/>
          </a:prstGeom>
        </p:spPr>
      </p:pic>
      <p:pic>
        <p:nvPicPr>
          <p:cNvPr id="154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4393307" y="4805660"/>
            <a:ext cx="160656" cy="160660"/>
          </a:xfrm>
          <a:prstGeom prst="rect">
            <a:avLst/>
          </a:prstGeom>
        </p:spPr>
      </p:pic>
      <p:sp>
        <p:nvSpPr>
          <p:cNvPr id="155" name="Text 37"/>
          <p:cNvSpPr/>
          <p:nvPr/>
        </p:nvSpPr>
        <p:spPr>
          <a:xfrm>
            <a:off x="14580738" y="476549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56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5694261" y="4628266"/>
            <a:ext cx="1509316" cy="508744"/>
          </a:xfrm>
          <a:prstGeom prst="rect">
            <a:avLst/>
          </a:prstGeom>
        </p:spPr>
      </p:pic>
      <p:pic>
        <p:nvPicPr>
          <p:cNvPr id="157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084431" y="5136998"/>
            <a:ext cx="16119145" cy="508744"/>
          </a:xfrm>
          <a:prstGeom prst="rect">
            <a:avLst/>
          </a:prstGeom>
        </p:spPr>
      </p:pic>
      <p:pic>
        <p:nvPicPr>
          <p:cNvPr id="158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084431" y="5136979"/>
            <a:ext cx="5464993" cy="508744"/>
          </a:xfrm>
          <a:prstGeom prst="rect">
            <a:avLst/>
          </a:prstGeom>
        </p:spPr>
      </p:pic>
      <p:sp>
        <p:nvSpPr>
          <p:cNvPr id="159" name="Text 38"/>
          <p:cNvSpPr/>
          <p:nvPr/>
        </p:nvSpPr>
        <p:spPr>
          <a:xfrm>
            <a:off x="1245050" y="5257456"/>
            <a:ext cx="79009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Discover</a:t>
            </a:r>
            <a:endParaRPr lang="en-US" sz="1476" dirty="0"/>
          </a:p>
        </p:txBody>
      </p:sp>
      <p:pic>
        <p:nvPicPr>
          <p:cNvPr id="160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6549423" y="5136979"/>
            <a:ext cx="1524140" cy="508744"/>
          </a:xfrm>
          <a:prstGeom prst="rect">
            <a:avLst/>
          </a:prstGeom>
        </p:spPr>
      </p:pic>
      <p:pic>
        <p:nvPicPr>
          <p:cNvPr id="161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8073563" y="5136979"/>
            <a:ext cx="1524140" cy="508744"/>
          </a:xfrm>
          <a:prstGeom prst="rect">
            <a:avLst/>
          </a:prstGeom>
        </p:spPr>
      </p:pic>
      <p:pic>
        <p:nvPicPr>
          <p:cNvPr id="162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597703" y="5136979"/>
            <a:ext cx="1524140" cy="508744"/>
          </a:xfrm>
          <a:prstGeom prst="rect">
            <a:avLst/>
          </a:prstGeom>
        </p:spPr>
      </p:pic>
      <p:pic>
        <p:nvPicPr>
          <p:cNvPr id="163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42" y="5136979"/>
            <a:ext cx="1524140" cy="508744"/>
          </a:xfrm>
          <a:prstGeom prst="rect">
            <a:avLst/>
          </a:prstGeom>
        </p:spPr>
      </p:pic>
      <p:pic>
        <p:nvPicPr>
          <p:cNvPr id="164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369492" y="5260804"/>
            <a:ext cx="1027947" cy="267760"/>
          </a:xfrm>
          <a:prstGeom prst="rect">
            <a:avLst/>
          </a:prstGeom>
        </p:spPr>
      </p:pic>
      <p:pic>
        <p:nvPicPr>
          <p:cNvPr id="165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449827" y="5314373"/>
            <a:ext cx="160656" cy="160660"/>
          </a:xfrm>
          <a:prstGeom prst="rect">
            <a:avLst/>
          </a:prstGeom>
        </p:spPr>
      </p:pic>
      <p:sp>
        <p:nvSpPr>
          <p:cNvPr id="166" name="Text 39"/>
          <p:cNvSpPr/>
          <p:nvPr/>
        </p:nvSpPr>
        <p:spPr>
          <a:xfrm>
            <a:off x="11637257" y="527420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7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5982" y="5136979"/>
            <a:ext cx="1524140" cy="508744"/>
          </a:xfrm>
          <a:prstGeom prst="rect">
            <a:avLst/>
          </a:prstGeom>
        </p:spPr>
      </p:pic>
      <p:pic>
        <p:nvPicPr>
          <p:cNvPr id="168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4170121" y="5136979"/>
            <a:ext cx="1524140" cy="508744"/>
          </a:xfrm>
          <a:prstGeom prst="rect">
            <a:avLst/>
          </a:prstGeom>
        </p:spPr>
      </p:pic>
      <p:pic>
        <p:nvPicPr>
          <p:cNvPr id="169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4312996" y="5260804"/>
            <a:ext cx="1233787" cy="267760"/>
          </a:xfrm>
          <a:prstGeom prst="rect">
            <a:avLst/>
          </a:prstGeom>
        </p:spPr>
      </p:pic>
      <p:pic>
        <p:nvPicPr>
          <p:cNvPr id="170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393307" y="5314373"/>
            <a:ext cx="160656" cy="160660"/>
          </a:xfrm>
          <a:prstGeom prst="rect">
            <a:avLst/>
          </a:prstGeom>
        </p:spPr>
      </p:pic>
      <p:sp>
        <p:nvSpPr>
          <p:cNvPr id="171" name="Text 40"/>
          <p:cNvSpPr/>
          <p:nvPr/>
        </p:nvSpPr>
        <p:spPr>
          <a:xfrm>
            <a:off x="14580738" y="5274208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72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5694261" y="5136979"/>
            <a:ext cx="1509316" cy="508744"/>
          </a:xfrm>
          <a:prstGeom prst="rect">
            <a:avLst/>
          </a:prstGeom>
        </p:spPr>
      </p:pic>
      <p:pic>
        <p:nvPicPr>
          <p:cNvPr id="173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5837136" y="5260804"/>
            <a:ext cx="1233787" cy="267760"/>
          </a:xfrm>
          <a:prstGeom prst="rect">
            <a:avLst/>
          </a:prstGeom>
        </p:spPr>
      </p:pic>
      <p:pic>
        <p:nvPicPr>
          <p:cNvPr id="174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917447" y="5314373"/>
            <a:ext cx="160656" cy="160660"/>
          </a:xfrm>
          <a:prstGeom prst="rect">
            <a:avLst/>
          </a:prstGeom>
        </p:spPr>
      </p:pic>
      <p:sp>
        <p:nvSpPr>
          <p:cNvPr id="175" name="Text 41"/>
          <p:cNvSpPr/>
          <p:nvPr/>
        </p:nvSpPr>
        <p:spPr>
          <a:xfrm>
            <a:off x="16104877" y="5274208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76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084431" y="5645748"/>
            <a:ext cx="16119145" cy="508744"/>
          </a:xfrm>
          <a:prstGeom prst="rect">
            <a:avLst/>
          </a:prstGeom>
        </p:spPr>
      </p:pic>
      <p:pic>
        <p:nvPicPr>
          <p:cNvPr id="177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084431" y="5645748"/>
            <a:ext cx="5464993" cy="508744"/>
          </a:xfrm>
          <a:prstGeom prst="rect">
            <a:avLst/>
          </a:prstGeom>
        </p:spPr>
      </p:pic>
      <p:sp>
        <p:nvSpPr>
          <p:cNvPr id="178" name="Text 42"/>
          <p:cNvSpPr/>
          <p:nvPr/>
        </p:nvSpPr>
        <p:spPr>
          <a:xfrm>
            <a:off x="1245050" y="5766234"/>
            <a:ext cx="20502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China Union Pay (CUP)</a:t>
            </a:r>
            <a:endParaRPr lang="en-US" sz="1476" dirty="0"/>
          </a:p>
        </p:txBody>
      </p:sp>
      <p:pic>
        <p:nvPicPr>
          <p:cNvPr id="179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6549423" y="5645748"/>
            <a:ext cx="1524140" cy="508744"/>
          </a:xfrm>
          <a:prstGeom prst="rect">
            <a:avLst/>
          </a:prstGeom>
        </p:spPr>
      </p:pic>
      <p:pic>
        <p:nvPicPr>
          <p:cNvPr id="180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8073563" y="5645748"/>
            <a:ext cx="1524140" cy="508744"/>
          </a:xfrm>
          <a:prstGeom prst="rect">
            <a:avLst/>
          </a:prstGeom>
        </p:spPr>
      </p:pic>
      <p:pic>
        <p:nvPicPr>
          <p:cNvPr id="181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9597703" y="5645748"/>
            <a:ext cx="1524140" cy="508744"/>
          </a:xfrm>
          <a:prstGeom prst="rect">
            <a:avLst/>
          </a:prstGeom>
        </p:spPr>
      </p:pic>
      <p:pic>
        <p:nvPicPr>
          <p:cNvPr id="182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11121842" y="5645748"/>
            <a:ext cx="1524140" cy="508744"/>
          </a:xfrm>
          <a:prstGeom prst="rect">
            <a:avLst/>
          </a:prstGeom>
        </p:spPr>
      </p:pic>
      <p:pic>
        <p:nvPicPr>
          <p:cNvPr id="183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11369492" y="5769573"/>
            <a:ext cx="1027947" cy="267760"/>
          </a:xfrm>
          <a:prstGeom prst="rect">
            <a:avLst/>
          </a:prstGeom>
        </p:spPr>
      </p:pic>
      <p:pic>
        <p:nvPicPr>
          <p:cNvPr id="184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11449827" y="5823142"/>
            <a:ext cx="160656" cy="160660"/>
          </a:xfrm>
          <a:prstGeom prst="rect">
            <a:avLst/>
          </a:prstGeom>
        </p:spPr>
      </p:pic>
      <p:sp>
        <p:nvSpPr>
          <p:cNvPr id="185" name="Text 43"/>
          <p:cNvSpPr/>
          <p:nvPr/>
        </p:nvSpPr>
        <p:spPr>
          <a:xfrm>
            <a:off x="11637257" y="578297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6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12645982" y="5645748"/>
            <a:ext cx="1524140" cy="508744"/>
          </a:xfrm>
          <a:prstGeom prst="rect">
            <a:avLst/>
          </a:prstGeom>
        </p:spPr>
      </p:pic>
      <p:pic>
        <p:nvPicPr>
          <p:cNvPr id="187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4170121" y="5645748"/>
            <a:ext cx="1524140" cy="508744"/>
          </a:xfrm>
          <a:prstGeom prst="rect">
            <a:avLst/>
          </a:prstGeom>
        </p:spPr>
      </p:pic>
      <p:pic>
        <p:nvPicPr>
          <p:cNvPr id="188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14312996" y="5769573"/>
            <a:ext cx="1233787" cy="267760"/>
          </a:xfrm>
          <a:prstGeom prst="rect">
            <a:avLst/>
          </a:prstGeom>
        </p:spPr>
      </p:pic>
      <p:pic>
        <p:nvPicPr>
          <p:cNvPr id="189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14393307" y="5823142"/>
            <a:ext cx="160656" cy="160660"/>
          </a:xfrm>
          <a:prstGeom prst="rect">
            <a:avLst/>
          </a:prstGeom>
        </p:spPr>
      </p:pic>
      <p:sp>
        <p:nvSpPr>
          <p:cNvPr id="190" name="Text 44"/>
          <p:cNvSpPr/>
          <p:nvPr/>
        </p:nvSpPr>
        <p:spPr>
          <a:xfrm>
            <a:off x="14580738" y="578297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91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5694261" y="5645748"/>
            <a:ext cx="1509316" cy="508744"/>
          </a:xfrm>
          <a:prstGeom prst="rect">
            <a:avLst/>
          </a:prstGeom>
        </p:spPr>
      </p:pic>
      <p:pic>
        <p:nvPicPr>
          <p:cNvPr id="192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084431" y="6154489"/>
            <a:ext cx="16119145" cy="495355"/>
          </a:xfrm>
          <a:prstGeom prst="rect">
            <a:avLst/>
          </a:prstGeom>
        </p:spPr>
      </p:pic>
      <p:pic>
        <p:nvPicPr>
          <p:cNvPr id="193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084431" y="6154499"/>
            <a:ext cx="5464993" cy="495346"/>
          </a:xfrm>
          <a:prstGeom prst="rect">
            <a:avLst/>
          </a:prstGeom>
        </p:spPr>
      </p:pic>
      <p:sp>
        <p:nvSpPr>
          <p:cNvPr id="194" name="Text 45"/>
          <p:cNvSpPr/>
          <p:nvPr/>
        </p:nvSpPr>
        <p:spPr>
          <a:xfrm>
            <a:off x="1245050" y="6275003"/>
            <a:ext cx="26503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Japanese Credit Bureau (JCB)</a:t>
            </a:r>
            <a:endParaRPr lang="en-US" sz="1476" dirty="0"/>
          </a:p>
        </p:txBody>
      </p:sp>
      <p:pic>
        <p:nvPicPr>
          <p:cNvPr id="195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6549423" y="6154499"/>
            <a:ext cx="1524140" cy="495346"/>
          </a:xfrm>
          <a:prstGeom prst="rect">
            <a:avLst/>
          </a:prstGeom>
        </p:spPr>
      </p:pic>
      <p:pic>
        <p:nvPicPr>
          <p:cNvPr id="196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8073563" y="6154499"/>
            <a:ext cx="1524140" cy="495346"/>
          </a:xfrm>
          <a:prstGeom prst="rect">
            <a:avLst/>
          </a:prstGeom>
        </p:spPr>
      </p:pic>
      <p:pic>
        <p:nvPicPr>
          <p:cNvPr id="197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9597703" y="6154499"/>
            <a:ext cx="1524140" cy="495346"/>
          </a:xfrm>
          <a:prstGeom prst="rect">
            <a:avLst/>
          </a:prstGeom>
        </p:spPr>
      </p:pic>
      <p:pic>
        <p:nvPicPr>
          <p:cNvPr id="19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1121842" y="6154499"/>
            <a:ext cx="1524140" cy="495346"/>
          </a:xfrm>
          <a:prstGeom prst="rect">
            <a:avLst/>
          </a:prstGeom>
        </p:spPr>
      </p:pic>
      <p:pic>
        <p:nvPicPr>
          <p:cNvPr id="19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2645982" y="6154499"/>
            <a:ext cx="1524140" cy="495346"/>
          </a:xfrm>
          <a:prstGeom prst="rect">
            <a:avLst/>
          </a:prstGeom>
        </p:spPr>
      </p:pic>
      <p:pic>
        <p:nvPicPr>
          <p:cNvPr id="20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170121" y="6154499"/>
            <a:ext cx="1524140" cy="495346"/>
          </a:xfrm>
          <a:prstGeom prst="rect">
            <a:avLst/>
          </a:prstGeom>
        </p:spPr>
      </p:pic>
      <p:pic>
        <p:nvPicPr>
          <p:cNvPr id="201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12996" y="6278324"/>
            <a:ext cx="1233787" cy="267760"/>
          </a:xfrm>
          <a:prstGeom prst="rect">
            <a:avLst/>
          </a:prstGeom>
        </p:spPr>
      </p:pic>
      <p:pic>
        <p:nvPicPr>
          <p:cNvPr id="202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4393307" y="6331893"/>
            <a:ext cx="160656" cy="160660"/>
          </a:xfrm>
          <a:prstGeom prst="rect">
            <a:avLst/>
          </a:prstGeom>
        </p:spPr>
      </p:pic>
      <p:sp>
        <p:nvSpPr>
          <p:cNvPr id="203" name="Text 46"/>
          <p:cNvSpPr/>
          <p:nvPr/>
        </p:nvSpPr>
        <p:spPr>
          <a:xfrm>
            <a:off x="14580738" y="6291728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0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694261" y="6154499"/>
            <a:ext cx="1509316" cy="49534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7" y="321311"/>
            <a:ext cx="13501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Direct API CP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306"/>
            <a:ext cx="16119146" cy="535521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268"/>
            <a:ext cx="4029075" cy="535521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0117" y="859268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5279999" y="9831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490" y="1016580"/>
            <a:ext cx="214210" cy="214210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4592" y="859268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6980644" y="9831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3888" y="1016580"/>
            <a:ext cx="214210" cy="214210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9067" y="859268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8527484" y="9831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26119" y="1016580"/>
            <a:ext cx="214210" cy="214210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3542" y="859296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9841111" y="983121"/>
            <a:ext cx="89011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Colombia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54725" y="1019938"/>
            <a:ext cx="214210" cy="214210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54725" y="1019938"/>
            <a:ext cx="214210" cy="214210"/>
          </a:xfrm>
          <a:prstGeom prst="rect">
            <a:avLst/>
          </a:prstGeom>
        </p:spPr>
      </p:pic>
      <p:pic>
        <p:nvPicPr>
          <p:cNvPr id="21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51570" y="859268"/>
            <a:ext cx="1509601" cy="535521"/>
          </a:xfrm>
          <a:prstGeom prst="rect">
            <a:avLst/>
          </a:prstGeom>
        </p:spPr>
      </p:pic>
      <p:sp>
        <p:nvSpPr>
          <p:cNvPr id="22" name="Text 6"/>
          <p:cNvSpPr/>
          <p:nvPr/>
        </p:nvSpPr>
        <p:spPr>
          <a:xfrm>
            <a:off x="11456994" y="9831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141445" y="1016580"/>
            <a:ext cx="214210" cy="214210"/>
          </a:xfrm>
          <a:prstGeom prst="rect">
            <a:avLst/>
          </a:prstGeom>
        </p:spPr>
      </p:pic>
      <p:pic>
        <p:nvPicPr>
          <p:cNvPr id="24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661171" y="859268"/>
            <a:ext cx="1509601" cy="535521"/>
          </a:xfrm>
          <a:prstGeom prst="rect">
            <a:avLst/>
          </a:prstGeom>
        </p:spPr>
      </p:pic>
      <p:sp>
        <p:nvSpPr>
          <p:cNvPr id="25" name="Text 7"/>
          <p:cNvSpPr/>
          <p:nvPr/>
        </p:nvSpPr>
        <p:spPr>
          <a:xfrm>
            <a:off x="12903259" y="9831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714298" y="1016580"/>
            <a:ext cx="214210" cy="214210"/>
          </a:xfrm>
          <a:prstGeom prst="rect">
            <a:avLst/>
          </a:prstGeom>
        </p:spPr>
      </p:pic>
      <p:pic>
        <p:nvPicPr>
          <p:cNvPr id="27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170772" y="859268"/>
            <a:ext cx="1509601" cy="535521"/>
          </a:xfrm>
          <a:prstGeom prst="rect">
            <a:avLst/>
          </a:prstGeom>
        </p:spPr>
      </p:pic>
      <p:sp>
        <p:nvSpPr>
          <p:cNvPr id="28" name="Text 8"/>
          <p:cNvSpPr/>
          <p:nvPr/>
        </p:nvSpPr>
        <p:spPr>
          <a:xfrm>
            <a:off x="14470931" y="9831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165963" y="1016580"/>
            <a:ext cx="214210" cy="214210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680373" y="859268"/>
            <a:ext cx="1509810" cy="535521"/>
          </a:xfrm>
          <a:prstGeom prst="rect">
            <a:avLst/>
          </a:prstGeom>
        </p:spPr>
      </p:pic>
      <p:sp>
        <p:nvSpPr>
          <p:cNvPr id="31" name="Text 9"/>
          <p:cNvSpPr/>
          <p:nvPr/>
        </p:nvSpPr>
        <p:spPr>
          <a:xfrm>
            <a:off x="15913582" y="9831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742606" y="1016580"/>
            <a:ext cx="214210" cy="214210"/>
          </a:xfrm>
          <a:prstGeom prst="rect">
            <a:avLst/>
          </a:prstGeom>
        </p:spPr>
      </p:pic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71042" y="1501992"/>
            <a:ext cx="16145921" cy="1017491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4431" y="1515377"/>
            <a:ext cx="16119145" cy="508744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4431" y="1515377"/>
            <a:ext cx="3943322" cy="508744"/>
          </a:xfrm>
          <a:prstGeom prst="rect">
            <a:avLst/>
          </a:prstGeom>
        </p:spPr>
      </p:pic>
      <p:sp>
        <p:nvSpPr>
          <p:cNvPr id="36" name="Text 10"/>
          <p:cNvSpPr/>
          <p:nvPr/>
        </p:nvSpPr>
        <p:spPr>
          <a:xfrm>
            <a:off x="1245050" y="1635872"/>
            <a:ext cx="13101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Delay Capture</a:t>
            </a:r>
            <a:endParaRPr lang="en-US" sz="1476" dirty="0"/>
          </a:p>
        </p:txBody>
      </p:sp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027763" y="1515387"/>
            <a:ext cx="1524140" cy="508744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123013" y="1639212"/>
            <a:ext cx="1333570" cy="26776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203343" y="1692780"/>
            <a:ext cx="160656" cy="160660"/>
          </a:xfrm>
          <a:prstGeom prst="rect">
            <a:avLst/>
          </a:prstGeom>
        </p:spPr>
      </p:pic>
      <p:sp>
        <p:nvSpPr>
          <p:cNvPr id="40" name="Text 11"/>
          <p:cNvSpPr/>
          <p:nvPr/>
        </p:nvSpPr>
        <p:spPr>
          <a:xfrm>
            <a:off x="5390773" y="16526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551763" y="1515387"/>
            <a:ext cx="1524140" cy="508744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694638" y="1639212"/>
            <a:ext cx="1233787" cy="26776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774949" y="1692780"/>
            <a:ext cx="160656" cy="160660"/>
          </a:xfrm>
          <a:prstGeom prst="rect">
            <a:avLst/>
          </a:prstGeom>
        </p:spPr>
      </p:pic>
      <p:sp>
        <p:nvSpPr>
          <p:cNvPr id="44" name="Text 12"/>
          <p:cNvSpPr/>
          <p:nvPr/>
        </p:nvSpPr>
        <p:spPr>
          <a:xfrm>
            <a:off x="6962380" y="165261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075763" y="1515387"/>
            <a:ext cx="1524140" cy="508744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171013" y="1639212"/>
            <a:ext cx="1333570" cy="26776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251343" y="1692780"/>
            <a:ext cx="160656" cy="160660"/>
          </a:xfrm>
          <a:prstGeom prst="rect">
            <a:avLst/>
          </a:prstGeom>
        </p:spPr>
      </p:pic>
      <p:sp>
        <p:nvSpPr>
          <p:cNvPr id="48" name="Text 13"/>
          <p:cNvSpPr/>
          <p:nvPr/>
        </p:nvSpPr>
        <p:spPr>
          <a:xfrm>
            <a:off x="8438773" y="16526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599763" y="1515387"/>
            <a:ext cx="1524140" cy="508744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695013" y="1639212"/>
            <a:ext cx="1333570" cy="267760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75343" y="1692780"/>
            <a:ext cx="160656" cy="160660"/>
          </a:xfrm>
          <a:prstGeom prst="rect">
            <a:avLst/>
          </a:prstGeom>
        </p:spPr>
      </p:pic>
      <p:sp>
        <p:nvSpPr>
          <p:cNvPr id="52" name="Text 14"/>
          <p:cNvSpPr/>
          <p:nvPr/>
        </p:nvSpPr>
        <p:spPr>
          <a:xfrm>
            <a:off x="9962773" y="16526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1121842" y="1515387"/>
            <a:ext cx="1524140" cy="508744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1217092" y="1639212"/>
            <a:ext cx="1333570" cy="267760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1297422" y="1692780"/>
            <a:ext cx="160656" cy="160660"/>
          </a:xfrm>
          <a:prstGeom prst="rect">
            <a:avLst/>
          </a:prstGeom>
        </p:spPr>
      </p:pic>
      <p:sp>
        <p:nvSpPr>
          <p:cNvPr id="56" name="Text 15"/>
          <p:cNvSpPr/>
          <p:nvPr/>
        </p:nvSpPr>
        <p:spPr>
          <a:xfrm>
            <a:off x="11484852" y="16526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2645982" y="1515387"/>
            <a:ext cx="1524140" cy="508744"/>
          </a:xfrm>
          <a:prstGeom prst="rect">
            <a:avLst/>
          </a:prstGeom>
        </p:spPr>
      </p:pic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2788857" y="1639212"/>
            <a:ext cx="1233787" cy="267760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2869168" y="1692780"/>
            <a:ext cx="160656" cy="160660"/>
          </a:xfrm>
          <a:prstGeom prst="rect">
            <a:avLst/>
          </a:prstGeom>
        </p:spPr>
      </p:pic>
      <p:sp>
        <p:nvSpPr>
          <p:cNvPr id="60" name="Text 16"/>
          <p:cNvSpPr/>
          <p:nvPr/>
        </p:nvSpPr>
        <p:spPr>
          <a:xfrm>
            <a:off x="13056598" y="165261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4170121" y="1515387"/>
            <a:ext cx="1524140" cy="508744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4312996" y="1639212"/>
            <a:ext cx="1233787" cy="267760"/>
          </a:xfrm>
          <a:prstGeom prst="rect">
            <a:avLst/>
          </a:prstGeom>
        </p:spPr>
      </p:pic>
      <p:pic>
        <p:nvPicPr>
          <p:cNvPr id="63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4393307" y="1692780"/>
            <a:ext cx="160656" cy="160660"/>
          </a:xfrm>
          <a:prstGeom prst="rect">
            <a:avLst/>
          </a:prstGeom>
        </p:spPr>
      </p:pic>
      <p:sp>
        <p:nvSpPr>
          <p:cNvPr id="64" name="Text 17"/>
          <p:cNvSpPr/>
          <p:nvPr/>
        </p:nvSpPr>
        <p:spPr>
          <a:xfrm>
            <a:off x="14580738" y="165261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5694261" y="1515387"/>
            <a:ext cx="1509316" cy="508744"/>
          </a:xfrm>
          <a:prstGeom prst="rect">
            <a:avLst/>
          </a:prstGeom>
        </p:spPr>
      </p:pic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837136" y="1639212"/>
            <a:ext cx="1233787" cy="267760"/>
          </a:xfrm>
          <a:prstGeom prst="rect">
            <a:avLst/>
          </a:prstGeom>
        </p:spPr>
      </p:pic>
      <p:pic>
        <p:nvPicPr>
          <p:cNvPr id="67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5917447" y="1692780"/>
            <a:ext cx="160656" cy="160660"/>
          </a:xfrm>
          <a:prstGeom prst="rect">
            <a:avLst/>
          </a:prstGeom>
        </p:spPr>
      </p:pic>
      <p:sp>
        <p:nvSpPr>
          <p:cNvPr id="68" name="Text 18"/>
          <p:cNvSpPr/>
          <p:nvPr/>
        </p:nvSpPr>
        <p:spPr>
          <a:xfrm>
            <a:off x="16104877" y="165261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084431" y="2024118"/>
            <a:ext cx="16119145" cy="495361"/>
          </a:xfrm>
          <a:prstGeom prst="rect">
            <a:avLst/>
          </a:prstGeom>
        </p:spPr>
      </p:pic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084431" y="2024137"/>
            <a:ext cx="3943322" cy="495343"/>
          </a:xfrm>
          <a:prstGeom prst="rect">
            <a:avLst/>
          </a:prstGeom>
        </p:spPr>
      </p:pic>
      <p:sp>
        <p:nvSpPr>
          <p:cNvPr id="71" name="Text 19"/>
          <p:cNvSpPr/>
          <p:nvPr/>
        </p:nvSpPr>
        <p:spPr>
          <a:xfrm>
            <a:off x="1245050" y="2144650"/>
            <a:ext cx="148018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Reauthorization</a:t>
            </a:r>
            <a:endParaRPr lang="en-US" sz="1476" dirty="0"/>
          </a:p>
        </p:txBody>
      </p:sp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5027763" y="2024137"/>
            <a:ext cx="1524140" cy="495343"/>
          </a:xfrm>
          <a:prstGeom prst="rect">
            <a:avLst/>
          </a:prstGeom>
        </p:spPr>
      </p:pic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5275413" y="2147962"/>
            <a:ext cx="1027947" cy="267760"/>
          </a:xfrm>
          <a:prstGeom prst="rect">
            <a:avLst/>
          </a:prstGeom>
        </p:spPr>
      </p:pic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5355748" y="2201531"/>
            <a:ext cx="160656" cy="160660"/>
          </a:xfrm>
          <a:prstGeom prst="rect">
            <a:avLst/>
          </a:prstGeom>
        </p:spPr>
      </p:pic>
      <p:sp>
        <p:nvSpPr>
          <p:cNvPr id="75" name="Text 20"/>
          <p:cNvSpPr/>
          <p:nvPr/>
        </p:nvSpPr>
        <p:spPr>
          <a:xfrm>
            <a:off x="5543178" y="21613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6551763" y="2024137"/>
            <a:ext cx="1524140" cy="495343"/>
          </a:xfrm>
          <a:prstGeom prst="rect">
            <a:avLst/>
          </a:prstGeom>
        </p:spPr>
      </p:pic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6694638" y="2147962"/>
            <a:ext cx="1233787" cy="267760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6774949" y="2201531"/>
            <a:ext cx="160656" cy="160660"/>
          </a:xfrm>
          <a:prstGeom prst="rect">
            <a:avLst/>
          </a:prstGeom>
        </p:spPr>
      </p:pic>
      <p:sp>
        <p:nvSpPr>
          <p:cNvPr id="79" name="Text 21"/>
          <p:cNvSpPr/>
          <p:nvPr/>
        </p:nvSpPr>
        <p:spPr>
          <a:xfrm>
            <a:off x="6962380" y="2161366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075763" y="2024137"/>
            <a:ext cx="1524140" cy="495343"/>
          </a:xfrm>
          <a:prstGeom prst="rect">
            <a:avLst/>
          </a:prstGeom>
        </p:spPr>
      </p:pic>
      <p:pic>
        <p:nvPicPr>
          <p:cNvPr id="81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323413" y="2147962"/>
            <a:ext cx="1027947" cy="267760"/>
          </a:xfrm>
          <a:prstGeom prst="rect">
            <a:avLst/>
          </a:prstGeom>
        </p:spPr>
      </p:pic>
      <p:pic>
        <p:nvPicPr>
          <p:cNvPr id="82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8403748" y="2201531"/>
            <a:ext cx="160656" cy="160660"/>
          </a:xfrm>
          <a:prstGeom prst="rect">
            <a:avLst/>
          </a:prstGeom>
        </p:spPr>
      </p:pic>
      <p:sp>
        <p:nvSpPr>
          <p:cNvPr id="83" name="Text 22"/>
          <p:cNvSpPr/>
          <p:nvPr/>
        </p:nvSpPr>
        <p:spPr>
          <a:xfrm>
            <a:off x="8591178" y="21613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9599763" y="2024137"/>
            <a:ext cx="1524140" cy="495343"/>
          </a:xfrm>
          <a:prstGeom prst="rect">
            <a:avLst/>
          </a:prstGeom>
        </p:spPr>
      </p:pic>
      <p:pic>
        <p:nvPicPr>
          <p:cNvPr id="85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9695013" y="2147962"/>
            <a:ext cx="1333570" cy="267760"/>
          </a:xfrm>
          <a:prstGeom prst="rect">
            <a:avLst/>
          </a:prstGeom>
        </p:spPr>
      </p:pic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9775343" y="2201531"/>
            <a:ext cx="160656" cy="160660"/>
          </a:xfrm>
          <a:prstGeom prst="rect">
            <a:avLst/>
          </a:prstGeom>
        </p:spPr>
      </p:pic>
      <p:sp>
        <p:nvSpPr>
          <p:cNvPr id="87" name="Text 23"/>
          <p:cNvSpPr/>
          <p:nvPr/>
        </p:nvSpPr>
        <p:spPr>
          <a:xfrm>
            <a:off x="9962773" y="21613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1121842" y="2024137"/>
            <a:ext cx="1524140" cy="495343"/>
          </a:xfrm>
          <a:prstGeom prst="rect">
            <a:avLst/>
          </a:prstGeom>
        </p:spPr>
      </p:pic>
      <p:pic>
        <p:nvPicPr>
          <p:cNvPr id="89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1369492" y="2147962"/>
            <a:ext cx="1027947" cy="267760"/>
          </a:xfrm>
          <a:prstGeom prst="rect">
            <a:avLst/>
          </a:prstGeom>
        </p:spPr>
      </p:pic>
      <p:pic>
        <p:nvPicPr>
          <p:cNvPr id="90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1449827" y="2201531"/>
            <a:ext cx="160656" cy="160660"/>
          </a:xfrm>
          <a:prstGeom prst="rect">
            <a:avLst/>
          </a:prstGeom>
        </p:spPr>
      </p:pic>
      <p:sp>
        <p:nvSpPr>
          <p:cNvPr id="91" name="Text 24"/>
          <p:cNvSpPr/>
          <p:nvPr/>
        </p:nvSpPr>
        <p:spPr>
          <a:xfrm>
            <a:off x="11637257" y="21613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2645982" y="2024137"/>
            <a:ext cx="1524140" cy="495343"/>
          </a:xfrm>
          <a:prstGeom prst="rect">
            <a:avLst/>
          </a:prstGeom>
        </p:spPr>
      </p:pic>
      <p:pic>
        <p:nvPicPr>
          <p:cNvPr id="93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2788857" y="2147962"/>
            <a:ext cx="1233787" cy="267760"/>
          </a:xfrm>
          <a:prstGeom prst="rect">
            <a:avLst/>
          </a:prstGeom>
        </p:spPr>
      </p:pic>
      <p:pic>
        <p:nvPicPr>
          <p:cNvPr id="94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2869168" y="2201531"/>
            <a:ext cx="160656" cy="160660"/>
          </a:xfrm>
          <a:prstGeom prst="rect">
            <a:avLst/>
          </a:prstGeom>
        </p:spPr>
      </p:pic>
      <p:sp>
        <p:nvSpPr>
          <p:cNvPr id="95" name="Text 25"/>
          <p:cNvSpPr/>
          <p:nvPr/>
        </p:nvSpPr>
        <p:spPr>
          <a:xfrm>
            <a:off x="13056598" y="2161366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4170121" y="2024137"/>
            <a:ext cx="1524140" cy="495343"/>
          </a:xfrm>
          <a:prstGeom prst="rect">
            <a:avLst/>
          </a:prstGeom>
        </p:spPr>
      </p:pic>
      <p:pic>
        <p:nvPicPr>
          <p:cNvPr id="97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4312996" y="2147962"/>
            <a:ext cx="1233787" cy="267760"/>
          </a:xfrm>
          <a:prstGeom prst="rect">
            <a:avLst/>
          </a:prstGeom>
        </p:spPr>
      </p:pic>
      <p:pic>
        <p:nvPicPr>
          <p:cNvPr id="98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4393307" y="2201531"/>
            <a:ext cx="160656" cy="160660"/>
          </a:xfrm>
          <a:prstGeom prst="rect">
            <a:avLst/>
          </a:prstGeom>
        </p:spPr>
      </p:pic>
      <p:sp>
        <p:nvSpPr>
          <p:cNvPr id="99" name="Text 26"/>
          <p:cNvSpPr/>
          <p:nvPr/>
        </p:nvSpPr>
        <p:spPr>
          <a:xfrm>
            <a:off x="14580738" y="2161366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5694261" y="2024137"/>
            <a:ext cx="1509316" cy="495343"/>
          </a:xfrm>
          <a:prstGeom prst="rect">
            <a:avLst/>
          </a:prstGeom>
        </p:spPr>
      </p:pic>
      <p:pic>
        <p:nvPicPr>
          <p:cNvPr id="101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5837136" y="2147962"/>
            <a:ext cx="1233787" cy="267760"/>
          </a:xfrm>
          <a:prstGeom prst="rect">
            <a:avLst/>
          </a:prstGeom>
        </p:spPr>
      </p:pic>
      <p:pic>
        <p:nvPicPr>
          <p:cNvPr id="102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5917447" y="2201531"/>
            <a:ext cx="160656" cy="160660"/>
          </a:xfrm>
          <a:prstGeom prst="rect">
            <a:avLst/>
          </a:prstGeom>
        </p:spPr>
      </p:pic>
      <p:sp>
        <p:nvSpPr>
          <p:cNvPr id="103" name="Text 27"/>
          <p:cNvSpPr/>
          <p:nvPr/>
        </p:nvSpPr>
        <p:spPr>
          <a:xfrm>
            <a:off x="16104877" y="2161366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321292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4" name="Text 1"/>
          <p:cNvSpPr/>
          <p:nvPr/>
        </p:nvSpPr>
        <p:spPr>
          <a:xfrm>
            <a:off x="1959197" y="321292"/>
            <a:ext cx="13501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Direct API CP</a:t>
            </a:r>
            <a:endParaRPr lang="en-US" sz="1687" dirty="0"/>
          </a:p>
        </p:txBody>
      </p:sp>
      <p:sp>
        <p:nvSpPr>
          <p:cNvPr id="5" name="Text 2"/>
          <p:cNvSpPr/>
          <p:nvPr/>
        </p:nvSpPr>
        <p:spPr>
          <a:xfrm>
            <a:off x="1071042" y="926288"/>
            <a:ext cx="931804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 / Local Schemes &amp; APM</a:t>
            </a:r>
            <a:endParaRPr lang="en-US" sz="295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569160"/>
            <a:ext cx="16119146" cy="535521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569197"/>
            <a:ext cx="40795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0588" y="1569197"/>
            <a:ext cx="1504950" cy="53552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5330470" y="1693013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5962" y="1726509"/>
            <a:ext cx="214210" cy="214210"/>
          </a:xfrm>
          <a:prstGeom prst="rect">
            <a:avLst/>
          </a:prstGeom>
        </p:spPr>
      </p:pic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5538" y="1569197"/>
            <a:ext cx="1504950" cy="535521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7021627" y="1693013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4853" y="1726509"/>
            <a:ext cx="214210" cy="214210"/>
          </a:xfrm>
          <a:prstGeom prst="rect">
            <a:avLst/>
          </a:prstGeom>
        </p:spPr>
      </p:pic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0488" y="1569197"/>
            <a:ext cx="1504950" cy="535521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8558896" y="1693013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57489" y="1726509"/>
            <a:ext cx="214210" cy="214210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65438" y="1569197"/>
            <a:ext cx="1504950" cy="535521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9863133" y="1693059"/>
            <a:ext cx="89011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Colombia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58483" y="1726518"/>
            <a:ext cx="214210" cy="214210"/>
          </a:xfrm>
          <a:prstGeom prst="rect">
            <a:avLst/>
          </a:prstGeom>
        </p:spPr>
      </p:pic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170388" y="1569197"/>
            <a:ext cx="1504950" cy="535521"/>
          </a:xfrm>
          <a:prstGeom prst="rect">
            <a:avLst/>
          </a:prstGeom>
        </p:spPr>
      </p:pic>
      <p:sp>
        <p:nvSpPr>
          <p:cNvPr id="21" name="Text 7"/>
          <p:cNvSpPr/>
          <p:nvPr/>
        </p:nvSpPr>
        <p:spPr>
          <a:xfrm>
            <a:off x="11475802" y="1693013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160262" y="1726509"/>
            <a:ext cx="214210" cy="214210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675338" y="1569197"/>
            <a:ext cx="1504950" cy="535521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2917472" y="1693013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728492" y="1726509"/>
            <a:ext cx="214210" cy="214210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180288" y="1569197"/>
            <a:ext cx="1504950" cy="535521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4480474" y="1693013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175497" y="1726509"/>
            <a:ext cx="214210" cy="214210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685238" y="1569197"/>
            <a:ext cx="1504950" cy="535521"/>
          </a:xfrm>
          <a:prstGeom prst="rect">
            <a:avLst/>
          </a:prstGeom>
        </p:spPr>
      </p:pic>
      <p:sp>
        <p:nvSpPr>
          <p:cNvPr id="30" name="Text 10"/>
          <p:cNvSpPr/>
          <p:nvPr/>
        </p:nvSpPr>
        <p:spPr>
          <a:xfrm>
            <a:off x="15918493" y="1693013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747499" y="1726509"/>
            <a:ext cx="214210" cy="214210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71042" y="2211744"/>
            <a:ext cx="16154400" cy="3002816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74906" y="2215604"/>
            <a:ext cx="16150535" cy="2995092"/>
          </a:xfrm>
          <a:prstGeom prst="rect">
            <a:avLst/>
          </a:prstGeom>
        </p:spPr>
      </p:pic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84431" y="2225129"/>
            <a:ext cx="4046493" cy="1344085"/>
          </a:xfrm>
          <a:prstGeom prst="rect">
            <a:avLst/>
          </a:prstGeom>
        </p:spPr>
      </p:pic>
      <p:sp>
        <p:nvSpPr>
          <p:cNvPr id="35" name="Text 11"/>
          <p:cNvSpPr/>
          <p:nvPr/>
        </p:nvSpPr>
        <p:spPr>
          <a:xfrm>
            <a:off x="1245087" y="2779142"/>
            <a:ext cx="37787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Local Schemes</a:t>
            </a:r>
            <a:endParaRPr lang="en-US" sz="1476" dirty="0"/>
          </a:p>
        </p:txBody>
      </p:sp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130924" y="2225129"/>
            <a:ext cx="1512843" cy="1344085"/>
          </a:xfrm>
          <a:prstGeom prst="rect">
            <a:avLst/>
          </a:prstGeom>
        </p:spPr>
      </p:pic>
      <p:sp>
        <p:nvSpPr>
          <p:cNvPr id="37" name="Text 12"/>
          <p:cNvSpPr/>
          <p:nvPr/>
        </p:nvSpPr>
        <p:spPr>
          <a:xfrm>
            <a:off x="5130924" y="2492359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SISCARD / Naranja and Cabal</a:t>
            </a:r>
            <a:endParaRPr lang="en-US" sz="1476" dirty="0"/>
          </a:p>
        </p:txBody>
      </p:sp>
      <p:pic>
        <p:nvPicPr>
          <p:cNvPr id="38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43767" y="2225129"/>
            <a:ext cx="1512843" cy="1077385"/>
          </a:xfrm>
          <a:prstGeom prst="rect">
            <a:avLst/>
          </a:prstGeom>
        </p:spPr>
      </p:pic>
      <p:sp>
        <p:nvSpPr>
          <p:cNvPr id="39" name="Text 13"/>
          <p:cNvSpPr/>
          <p:nvPr/>
        </p:nvSpPr>
        <p:spPr>
          <a:xfrm>
            <a:off x="6643767" y="2359009"/>
            <a:ext cx="151284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BOLETO (in UAT) / Elo (in UAT) / Hipercard (in UAT)</a:t>
            </a:r>
            <a:endParaRPr lang="en-US" sz="1476" dirty="0"/>
          </a:p>
        </p:txBody>
      </p:sp>
      <p:pic>
        <p:nvPicPr>
          <p:cNvPr id="40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156609" y="2225129"/>
            <a:ext cx="1512843" cy="1344085"/>
          </a:xfrm>
          <a:prstGeom prst="rect">
            <a:avLst/>
          </a:prstGeom>
        </p:spPr>
      </p:pic>
      <p:pic>
        <p:nvPicPr>
          <p:cNvPr id="41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669456" y="2225129"/>
            <a:ext cx="1514475" cy="1344085"/>
          </a:xfrm>
          <a:prstGeom prst="rect">
            <a:avLst/>
          </a:prstGeom>
        </p:spPr>
      </p:pic>
      <p:pic>
        <p:nvPicPr>
          <p:cNvPr id="42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183931" y="2225129"/>
            <a:ext cx="1512843" cy="1344085"/>
          </a:xfrm>
          <a:prstGeom prst="rect">
            <a:avLst/>
          </a:prstGeom>
        </p:spPr>
      </p:pic>
      <p:sp>
        <p:nvSpPr>
          <p:cNvPr id="43" name="Text 14"/>
          <p:cNvSpPr/>
          <p:nvPr/>
        </p:nvSpPr>
        <p:spPr>
          <a:xfrm>
            <a:off x="11183931" y="2759059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Carnet</a:t>
            </a:r>
            <a:endParaRPr lang="en-US" sz="1476" dirty="0"/>
          </a:p>
        </p:txBody>
      </p:sp>
      <p:pic>
        <p:nvPicPr>
          <p:cNvPr id="44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2696774" y="2225129"/>
            <a:ext cx="1512843" cy="1344085"/>
          </a:xfrm>
          <a:prstGeom prst="rect">
            <a:avLst/>
          </a:prstGeom>
        </p:spPr>
      </p:pic>
      <p:pic>
        <p:nvPicPr>
          <p:cNvPr id="45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4209616" y="2225129"/>
            <a:ext cx="1512843" cy="1344085"/>
          </a:xfrm>
          <a:prstGeom prst="rect">
            <a:avLst/>
          </a:prstGeom>
        </p:spPr>
      </p:pic>
      <p:pic>
        <p:nvPicPr>
          <p:cNvPr id="46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5722459" y="2225129"/>
            <a:ext cx="1502983" cy="1344085"/>
          </a:xfrm>
          <a:prstGeom prst="rect">
            <a:avLst/>
          </a:prstGeom>
        </p:spPr>
      </p:pic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84431" y="3569215"/>
            <a:ext cx="4046493" cy="543985"/>
          </a:xfrm>
          <a:prstGeom prst="rect">
            <a:avLst/>
          </a:prstGeom>
        </p:spPr>
      </p:pic>
      <p:sp>
        <p:nvSpPr>
          <p:cNvPr id="48" name="Text 15"/>
          <p:cNvSpPr/>
          <p:nvPr/>
        </p:nvSpPr>
        <p:spPr>
          <a:xfrm>
            <a:off x="1245087" y="3723177"/>
            <a:ext cx="37787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QR Payments</a:t>
            </a:r>
            <a:endParaRPr lang="en-US" sz="1476" dirty="0"/>
          </a:p>
        </p:txBody>
      </p:sp>
      <p:pic>
        <p:nvPicPr>
          <p:cNvPr id="49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130924" y="3569215"/>
            <a:ext cx="1512843" cy="543985"/>
          </a:xfrm>
          <a:prstGeom prst="rect">
            <a:avLst/>
          </a:prstGeom>
        </p:spPr>
      </p:pic>
      <p:sp>
        <p:nvSpPr>
          <p:cNvPr id="50" name="Text 16"/>
          <p:cNvSpPr/>
          <p:nvPr/>
        </p:nvSpPr>
        <p:spPr>
          <a:xfrm>
            <a:off x="5130924" y="3703095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Transferencia 3.X</a:t>
            </a:r>
            <a:endParaRPr lang="en-US" sz="1476" dirty="0"/>
          </a:p>
        </p:txBody>
      </p:sp>
      <p:pic>
        <p:nvPicPr>
          <p:cNvPr id="51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643767" y="3569215"/>
            <a:ext cx="1512843" cy="543985"/>
          </a:xfrm>
          <a:prstGeom prst="rect">
            <a:avLst/>
          </a:prstGeom>
        </p:spPr>
      </p:pic>
      <p:sp>
        <p:nvSpPr>
          <p:cNvPr id="52" name="Text 17"/>
          <p:cNvSpPr/>
          <p:nvPr/>
        </p:nvSpPr>
        <p:spPr>
          <a:xfrm>
            <a:off x="6643767" y="3703095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PiX (in UAT)</a:t>
            </a:r>
            <a:endParaRPr lang="en-US" sz="1476" dirty="0"/>
          </a:p>
        </p:txBody>
      </p:sp>
      <p:pic>
        <p:nvPicPr>
          <p:cNvPr id="53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156609" y="3569215"/>
            <a:ext cx="1512843" cy="543985"/>
          </a:xfrm>
          <a:prstGeom prst="rect">
            <a:avLst/>
          </a:prstGeom>
        </p:spPr>
      </p:pic>
      <p:sp>
        <p:nvSpPr>
          <p:cNvPr id="54" name="Text 18"/>
          <p:cNvSpPr/>
          <p:nvPr/>
        </p:nvSpPr>
        <p:spPr>
          <a:xfrm>
            <a:off x="8156609" y="3703095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Yes (Santander)</a:t>
            </a:r>
            <a:endParaRPr lang="en-US" sz="1476" dirty="0"/>
          </a:p>
        </p:txBody>
      </p:sp>
      <p:pic>
        <p:nvPicPr>
          <p:cNvPr id="55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669456" y="3569215"/>
            <a:ext cx="1514475" cy="543985"/>
          </a:xfrm>
          <a:prstGeom prst="rect">
            <a:avLst/>
          </a:prstGeom>
        </p:spPr>
      </p:pic>
      <p:pic>
        <p:nvPicPr>
          <p:cNvPr id="56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1183931" y="3569215"/>
            <a:ext cx="1512843" cy="543985"/>
          </a:xfrm>
          <a:prstGeom prst="rect">
            <a:avLst/>
          </a:prstGeom>
        </p:spPr>
      </p:pic>
      <p:pic>
        <p:nvPicPr>
          <p:cNvPr id="57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2696774" y="3569215"/>
            <a:ext cx="1512843" cy="543985"/>
          </a:xfrm>
          <a:prstGeom prst="rect">
            <a:avLst/>
          </a:prstGeom>
        </p:spPr>
      </p:pic>
      <p:pic>
        <p:nvPicPr>
          <p:cNvPr id="58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09616" y="3569215"/>
            <a:ext cx="1512843" cy="543985"/>
          </a:xfrm>
          <a:prstGeom prst="rect">
            <a:avLst/>
          </a:prstGeom>
        </p:spPr>
      </p:pic>
      <p:pic>
        <p:nvPicPr>
          <p:cNvPr id="59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5722459" y="3569215"/>
            <a:ext cx="1502983" cy="543985"/>
          </a:xfrm>
          <a:prstGeom prst="rect">
            <a:avLst/>
          </a:prstGeom>
        </p:spPr>
      </p:pic>
      <p:pic>
        <p:nvPicPr>
          <p:cNvPr id="60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084431" y="4113200"/>
            <a:ext cx="4046493" cy="543985"/>
          </a:xfrm>
          <a:prstGeom prst="rect">
            <a:avLst/>
          </a:prstGeom>
        </p:spPr>
      </p:pic>
      <p:sp>
        <p:nvSpPr>
          <p:cNvPr id="61" name="Text 19"/>
          <p:cNvSpPr/>
          <p:nvPr/>
        </p:nvSpPr>
        <p:spPr>
          <a:xfrm>
            <a:off x="1245087" y="4267163"/>
            <a:ext cx="37787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Wallets</a:t>
            </a:r>
            <a:endParaRPr lang="en-US" sz="1476" dirty="0"/>
          </a:p>
        </p:txBody>
      </p:sp>
      <p:pic>
        <p:nvPicPr>
          <p:cNvPr id="62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5130924" y="4113200"/>
            <a:ext cx="1512843" cy="543985"/>
          </a:xfrm>
          <a:prstGeom prst="rect">
            <a:avLst/>
          </a:prstGeom>
        </p:spPr>
      </p:pic>
      <p:pic>
        <p:nvPicPr>
          <p:cNvPr id="63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643767" y="4113200"/>
            <a:ext cx="1512843" cy="543985"/>
          </a:xfrm>
          <a:prstGeom prst="rect">
            <a:avLst/>
          </a:prstGeom>
        </p:spPr>
      </p:pic>
      <p:pic>
        <p:nvPicPr>
          <p:cNvPr id="64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156609" y="4113200"/>
            <a:ext cx="1512843" cy="543985"/>
          </a:xfrm>
          <a:prstGeom prst="rect">
            <a:avLst/>
          </a:prstGeom>
        </p:spPr>
      </p:pic>
      <p:pic>
        <p:nvPicPr>
          <p:cNvPr id="65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9669456" y="4113200"/>
            <a:ext cx="1514475" cy="543985"/>
          </a:xfrm>
          <a:prstGeom prst="rect">
            <a:avLst/>
          </a:prstGeom>
        </p:spPr>
      </p:pic>
      <p:pic>
        <p:nvPicPr>
          <p:cNvPr id="66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1183931" y="4113200"/>
            <a:ext cx="1512843" cy="543985"/>
          </a:xfrm>
          <a:prstGeom prst="rect">
            <a:avLst/>
          </a:prstGeom>
        </p:spPr>
      </p:pic>
      <p:pic>
        <p:nvPicPr>
          <p:cNvPr id="67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2696774" y="4113200"/>
            <a:ext cx="1512843" cy="543985"/>
          </a:xfrm>
          <a:prstGeom prst="rect">
            <a:avLst/>
          </a:prstGeom>
        </p:spPr>
      </p:pic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4209616" y="4113200"/>
            <a:ext cx="1512843" cy="543985"/>
          </a:xfrm>
          <a:prstGeom prst="rect">
            <a:avLst/>
          </a:prstGeom>
        </p:spPr>
      </p:pic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5722459" y="4113200"/>
            <a:ext cx="1502983" cy="543985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084431" y="4657185"/>
            <a:ext cx="4046493" cy="543985"/>
          </a:xfrm>
          <a:prstGeom prst="rect">
            <a:avLst/>
          </a:prstGeom>
        </p:spPr>
      </p:pic>
      <p:sp>
        <p:nvSpPr>
          <p:cNvPr id="71" name="Text 20"/>
          <p:cNvSpPr/>
          <p:nvPr/>
        </p:nvSpPr>
        <p:spPr>
          <a:xfrm>
            <a:off x="1245087" y="4817845"/>
            <a:ext cx="37787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Voucher</a:t>
            </a:r>
            <a:endParaRPr lang="en-US" sz="1476" dirty="0"/>
          </a:p>
        </p:txBody>
      </p:sp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5130924" y="4657185"/>
            <a:ext cx="1512843" cy="543985"/>
          </a:xfrm>
          <a:prstGeom prst="rect">
            <a:avLst/>
          </a:prstGeom>
        </p:spPr>
      </p:pic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6643767" y="4657185"/>
            <a:ext cx="1512843" cy="543985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8156609" y="4657185"/>
            <a:ext cx="1512843" cy="543985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669456" y="4657185"/>
            <a:ext cx="1514475" cy="543985"/>
          </a:xfrm>
          <a:prstGeom prst="rect">
            <a:avLst/>
          </a:prstGeom>
        </p:spPr>
      </p:pic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83931" y="4657185"/>
            <a:ext cx="1512843" cy="543985"/>
          </a:xfrm>
          <a:prstGeom prst="rect">
            <a:avLst/>
          </a:prstGeom>
        </p:spPr>
      </p:pic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2696774" y="4657185"/>
            <a:ext cx="1512843" cy="543985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4209616" y="4657185"/>
            <a:ext cx="1512843" cy="543985"/>
          </a:xfrm>
          <a:prstGeom prst="rect">
            <a:avLst/>
          </a:prstGeom>
        </p:spPr>
      </p:pic>
      <p:pic>
        <p:nvPicPr>
          <p:cNvPr id="79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5722459" y="4657185"/>
            <a:ext cx="1502983" cy="5439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1" y="830075"/>
            <a:ext cx="17216961" cy="8627098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365596"/>
            <a:ext cx="16145921" cy="37352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977063" y="5636363"/>
            <a:ext cx="4550569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Direct API CP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1392352" y="6822123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Enables in-store card payments via a single SEP Direct API, providing a standardized entry point for consistent integration across markets.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8334375" y="7360179"/>
            <a:ext cx="17002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#api #allindustries</a:t>
            </a:r>
            <a:endParaRPr lang="en-US" sz="1476" dirty="0"/>
          </a:p>
        </p:txBody>
      </p:sp>
      <p:sp>
        <p:nvSpPr>
          <p:cNvPr id="7" name="Text 3"/>
          <p:cNvSpPr/>
          <p:nvPr/>
        </p:nvSpPr>
        <p:spPr>
          <a:xfrm>
            <a:off x="7207244" y="8171924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8" name="Text 4"/>
          <p:cNvSpPr/>
          <p:nvPr/>
        </p:nvSpPr>
        <p:spPr>
          <a:xfrm>
            <a:off x="8226419" y="8171924"/>
            <a:ext cx="100965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4669" y="8171924"/>
            <a:ext cx="1178143" cy="32131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226419" y="8600340"/>
            <a:ext cx="1019175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Upcoming:</a:t>
            </a:r>
            <a:endParaRPr lang="en-US" sz="1265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4194" y="8600340"/>
            <a:ext cx="1606559" cy="32131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1042" y="321329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3" name="Text 1"/>
          <p:cNvSpPr/>
          <p:nvPr/>
        </p:nvSpPr>
        <p:spPr>
          <a:xfrm>
            <a:off x="1959197" y="321329"/>
            <a:ext cx="13501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Direct API CP</a:t>
            </a:r>
            <a:endParaRPr lang="en-US" sz="1687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9471" y="1987786"/>
            <a:ext cx="3748638" cy="334699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560782" y="2309096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Unified Regional API</a:t>
            </a:r>
            <a:endParaRPr lang="en-US" sz="2952" dirty="0"/>
          </a:p>
        </p:txBody>
      </p:sp>
      <p:sp>
        <p:nvSpPr>
          <p:cNvPr id="6" name="Text 3"/>
          <p:cNvSpPr/>
          <p:nvPr/>
        </p:nvSpPr>
        <p:spPr>
          <a:xfrm>
            <a:off x="5560782" y="3380556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One integration to process card-present transactions across all supported Getnet markets</a:t>
            </a:r>
            <a:endParaRPr lang="en-US" sz="1476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9422" y="1987786"/>
            <a:ext cx="3748638" cy="334699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630733" y="2309096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Standardized Integration Model</a:t>
            </a:r>
            <a:endParaRPr lang="en-US" sz="2952" dirty="0"/>
          </a:p>
        </p:txBody>
      </p:sp>
      <p:sp>
        <p:nvSpPr>
          <p:cNvPr id="9" name="Text 5"/>
          <p:cNvSpPr/>
          <p:nvPr/>
        </p:nvSpPr>
        <p:spPr>
          <a:xfrm>
            <a:off x="9630733" y="3380556"/>
            <a:ext cx="3106015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 common API structure across countries that reduces local adaptations and implementation effort</a:t>
            </a:r>
            <a:endParaRPr lang="en-US" sz="1476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9471" y="5656092"/>
            <a:ext cx="3748638" cy="334699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560782" y="5977403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Omnichannel Consistency</a:t>
            </a:r>
            <a:endParaRPr lang="en-US" sz="2952" dirty="0"/>
          </a:p>
        </p:txBody>
      </p:sp>
      <p:sp>
        <p:nvSpPr>
          <p:cNvPr id="12" name="Text 7"/>
          <p:cNvSpPr/>
          <p:nvPr/>
        </p:nvSpPr>
        <p:spPr>
          <a:xfrm>
            <a:off x="5560782" y="7048863"/>
            <a:ext cx="3106015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Leverage the same SEP architecture for eCommerce and in-store payments, simplifying operations and reconciliation</a:t>
            </a:r>
            <a:endParaRPr lang="en-US" sz="1476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9422" y="5656092"/>
            <a:ext cx="3748638" cy="334699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630733" y="5977403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Faster Regional Expansion</a:t>
            </a:r>
            <a:endParaRPr lang="en-US" sz="2952" dirty="0"/>
          </a:p>
        </p:txBody>
      </p:sp>
      <p:sp>
        <p:nvSpPr>
          <p:cNvPr id="15" name="Text 9"/>
          <p:cNvSpPr/>
          <p:nvPr/>
        </p:nvSpPr>
        <p:spPr>
          <a:xfrm>
            <a:off x="9630733" y="7048863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Enter new markets without rebuilding payment integrations country by country</a:t>
            </a:r>
            <a:endParaRPr lang="en-US" sz="1476" dirty="0"/>
          </a:p>
        </p:txBody>
      </p:sp>
      <p:sp>
        <p:nvSpPr>
          <p:cNvPr id="16" name="Text 10"/>
          <p:cNvSpPr/>
          <p:nvPr/>
        </p:nvSpPr>
        <p:spPr>
          <a:xfrm>
            <a:off x="1075804" y="64264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2026-07-09T09:38:27Z</dcterms:created>
  <dcterms:modified xsi:type="dcterms:W3CDTF">2026-07-09T09:38:27Z</dcterms:modified>
</cp:coreProperties>
</file>