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8288000" cy="10281979"/>
  <p:notesSz cx="10281979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image" Target="../media/image-3-10.png"/><Relationship Id="rId11" Type="http://schemas.openxmlformats.org/officeDocument/2006/relationships/image" Target="../media/image-3-11.png"/><Relationship Id="rId12" Type="http://schemas.openxmlformats.org/officeDocument/2006/relationships/image" Target="../media/image-3-12.png"/><Relationship Id="rId13" Type="http://schemas.openxmlformats.org/officeDocument/2006/relationships/image" Target="../media/image-3-13.png"/><Relationship Id="rId14" Type="http://schemas.openxmlformats.org/officeDocument/2006/relationships/image" Target="../media/image-3-14.png"/><Relationship Id="rId15" Type="http://schemas.openxmlformats.org/officeDocument/2006/relationships/image" Target="../media/image-3-15.png"/><Relationship Id="rId16" Type="http://schemas.openxmlformats.org/officeDocument/2006/relationships/image" Target="../media/image-3-16.png"/><Relationship Id="rId17" Type="http://schemas.openxmlformats.org/officeDocument/2006/relationships/image" Target="../media/image-3-17.png"/><Relationship Id="rId18" Type="http://schemas.openxmlformats.org/officeDocument/2006/relationships/image" Target="../media/image-3-18.png"/><Relationship Id="rId19" Type="http://schemas.openxmlformats.org/officeDocument/2006/relationships/image" Target="../media/image-3-19.png"/><Relationship Id="rId20" Type="http://schemas.openxmlformats.org/officeDocument/2006/relationships/image" Target="../media/image-3-20.png"/><Relationship Id="rId21" Type="http://schemas.openxmlformats.org/officeDocument/2006/relationships/image" Target="../media/image-3-21.png"/><Relationship Id="rId22" Type="http://schemas.openxmlformats.org/officeDocument/2006/relationships/image" Target="../media/image-3-22.png"/><Relationship Id="rId23" Type="http://schemas.openxmlformats.org/officeDocument/2006/relationships/image" Target="../media/image-3-23.png"/><Relationship Id="rId24" Type="http://schemas.openxmlformats.org/officeDocument/2006/relationships/image" Target="../media/image-3-24.png"/><Relationship Id="rId25" Type="http://schemas.openxmlformats.org/officeDocument/2006/relationships/image" Target="../media/image-3-25.png"/><Relationship Id="rId26" Type="http://schemas.openxmlformats.org/officeDocument/2006/relationships/image" Target="../media/image-3-26.png"/><Relationship Id="rId27" Type="http://schemas.openxmlformats.org/officeDocument/2006/relationships/image" Target="../media/image-3-27.png"/><Relationship Id="rId28" Type="http://schemas.openxmlformats.org/officeDocument/2006/relationships/image" Target="../media/image-3-28.png"/><Relationship Id="rId29" Type="http://schemas.openxmlformats.org/officeDocument/2006/relationships/image" Target="../media/image-3-29.png"/><Relationship Id="rId30" Type="http://schemas.openxmlformats.org/officeDocument/2006/relationships/image" Target="../media/image-3-30.png"/><Relationship Id="rId31" Type="http://schemas.openxmlformats.org/officeDocument/2006/relationships/image" Target="../media/image-3-31.png"/><Relationship Id="rId32" Type="http://schemas.openxmlformats.org/officeDocument/2006/relationships/image" Target="../media/image-3-32.png"/><Relationship Id="rId33" Type="http://schemas.openxmlformats.org/officeDocument/2006/relationships/image" Target="../media/image-3-33.png"/><Relationship Id="rId34" Type="http://schemas.openxmlformats.org/officeDocument/2006/relationships/image" Target="../media/image-3-34.png"/><Relationship Id="rId35" Type="http://schemas.openxmlformats.org/officeDocument/2006/relationships/image" Target="../media/image-3-35.png"/><Relationship Id="rId36" Type="http://schemas.openxmlformats.org/officeDocument/2006/relationships/image" Target="../media/image-3-36.png"/><Relationship Id="rId37" Type="http://schemas.openxmlformats.org/officeDocument/2006/relationships/image" Target="../media/image-3-37.png"/><Relationship Id="rId38" Type="http://schemas.openxmlformats.org/officeDocument/2006/relationships/image" Target="../media/image-3-38.png"/><Relationship Id="rId39" Type="http://schemas.openxmlformats.org/officeDocument/2006/relationships/image" Target="../media/image-3-39.png"/><Relationship Id="rId40" Type="http://schemas.openxmlformats.org/officeDocument/2006/relationships/image" Target="../media/image-3-40.png"/><Relationship Id="rId41" Type="http://schemas.openxmlformats.org/officeDocument/2006/relationships/image" Target="../media/image-3-41.png"/><Relationship Id="rId42" Type="http://schemas.openxmlformats.org/officeDocument/2006/relationships/image" Target="../media/image-3-42.png"/><Relationship Id="rId43" Type="http://schemas.openxmlformats.org/officeDocument/2006/relationships/image" Target="../media/image-3-43.png"/><Relationship Id="rId44" Type="http://schemas.openxmlformats.org/officeDocument/2006/relationships/image" Target="../media/image-3-44.png"/><Relationship Id="rId45" Type="http://schemas.openxmlformats.org/officeDocument/2006/relationships/image" Target="../media/image-3-45.png"/><Relationship Id="rId46" Type="http://schemas.openxmlformats.org/officeDocument/2006/relationships/image" Target="../media/image-3-46.png"/><Relationship Id="rId47" Type="http://schemas.openxmlformats.org/officeDocument/2006/relationships/image" Target="../media/image-3-47.png"/><Relationship Id="rId48" Type="http://schemas.openxmlformats.org/officeDocument/2006/relationships/image" Target="../media/image-3-48.png"/><Relationship Id="rId49" Type="http://schemas.openxmlformats.org/officeDocument/2006/relationships/image" Target="../media/image-3-49.png"/><Relationship Id="rId50" Type="http://schemas.openxmlformats.org/officeDocument/2006/relationships/image" Target="../media/image-3-50.png"/><Relationship Id="rId51" Type="http://schemas.openxmlformats.org/officeDocument/2006/relationships/image" Target="../media/image-3-51.png"/><Relationship Id="rId52" Type="http://schemas.openxmlformats.org/officeDocument/2006/relationships/image" Target="../media/image-3-52.png"/><Relationship Id="rId53" Type="http://schemas.openxmlformats.org/officeDocument/2006/relationships/image" Target="../media/image-3-53.png"/><Relationship Id="rId54" Type="http://schemas.openxmlformats.org/officeDocument/2006/relationships/image" Target="../media/image-3-54.png"/><Relationship Id="rId55" Type="http://schemas.openxmlformats.org/officeDocument/2006/relationships/image" Target="../media/image-3-55.png"/><Relationship Id="rId56" Type="http://schemas.openxmlformats.org/officeDocument/2006/relationships/image" Target="../media/image-3-56.png"/><Relationship Id="rId57" Type="http://schemas.openxmlformats.org/officeDocument/2006/relationships/image" Target="../media/image-3-57.png"/><Relationship Id="rId58" Type="http://schemas.openxmlformats.org/officeDocument/2006/relationships/image" Target="../media/image-3-58.png"/><Relationship Id="rId59" Type="http://schemas.openxmlformats.org/officeDocument/2006/relationships/image" Target="../media/image-3-59.png"/><Relationship Id="rId60" Type="http://schemas.openxmlformats.org/officeDocument/2006/relationships/image" Target="../media/image-3-60.png"/><Relationship Id="rId61" Type="http://schemas.openxmlformats.org/officeDocument/2006/relationships/image" Target="../media/image-3-61.png"/><Relationship Id="rId62" Type="http://schemas.openxmlformats.org/officeDocument/2006/relationships/image" Target="../media/image-3-62.png"/><Relationship Id="rId63" Type="http://schemas.openxmlformats.org/officeDocument/2006/relationships/image" Target="../media/image-3-63.png"/><Relationship Id="rId64" Type="http://schemas.openxmlformats.org/officeDocument/2006/relationships/image" Target="../media/image-3-64.png"/><Relationship Id="rId65" Type="http://schemas.openxmlformats.org/officeDocument/2006/relationships/image" Target="../media/image-3-65.png"/><Relationship Id="rId66" Type="http://schemas.openxmlformats.org/officeDocument/2006/relationships/image" Target="../media/image-3-66.png"/><Relationship Id="rId67" Type="http://schemas.openxmlformats.org/officeDocument/2006/relationships/image" Target="../media/image-3-67.png"/><Relationship Id="rId68" Type="http://schemas.openxmlformats.org/officeDocument/2006/relationships/image" Target="../media/image-3-68.png"/><Relationship Id="rId69" Type="http://schemas.openxmlformats.org/officeDocument/2006/relationships/image" Target="../media/image-3-69.png"/><Relationship Id="rId70" Type="http://schemas.openxmlformats.org/officeDocument/2006/relationships/image" Target="../media/image-3-70.png"/><Relationship Id="rId71" Type="http://schemas.openxmlformats.org/officeDocument/2006/relationships/image" Target="../media/image-3-71.png"/><Relationship Id="rId72" Type="http://schemas.openxmlformats.org/officeDocument/2006/relationships/image" Target="../media/image-3-72.png"/><Relationship Id="rId73" Type="http://schemas.openxmlformats.org/officeDocument/2006/relationships/image" Target="../media/image-3-73.png"/><Relationship Id="rId74" Type="http://schemas.openxmlformats.org/officeDocument/2006/relationships/image" Target="../media/image-3-74.png"/><Relationship Id="rId75" Type="http://schemas.openxmlformats.org/officeDocument/2006/relationships/image" Target="../media/image-3-75.png"/><Relationship Id="rId76" Type="http://schemas.openxmlformats.org/officeDocument/2006/relationships/image" Target="../media/image-3-76.png"/><Relationship Id="rId77" Type="http://schemas.openxmlformats.org/officeDocument/2006/relationships/image" Target="../media/image-3-77.png"/><Relationship Id="rId78" Type="http://schemas.openxmlformats.org/officeDocument/2006/relationships/image" Target="../media/image-3-78.png"/><Relationship Id="rId79" Type="http://schemas.openxmlformats.org/officeDocument/2006/relationships/image" Target="../media/image-3-79.png"/><Relationship Id="rId80" Type="http://schemas.openxmlformats.org/officeDocument/2006/relationships/image" Target="../media/image-3-80.png"/><Relationship Id="rId81" Type="http://schemas.openxmlformats.org/officeDocument/2006/relationships/image" Target="../media/image-3-81.png"/><Relationship Id="rId82" Type="http://schemas.openxmlformats.org/officeDocument/2006/relationships/image" Target="../media/image-3-82.png"/><Relationship Id="rId83" Type="http://schemas.openxmlformats.org/officeDocument/2006/relationships/image" Target="../media/image-3-83.png"/><Relationship Id="rId84" Type="http://schemas.openxmlformats.org/officeDocument/2006/relationships/image" Target="../media/image-3-84.png"/><Relationship Id="rId85" Type="http://schemas.openxmlformats.org/officeDocument/2006/relationships/image" Target="../media/image-3-85.png"/><Relationship Id="rId86" Type="http://schemas.openxmlformats.org/officeDocument/2006/relationships/image" Target="../media/image-3-86.png"/><Relationship Id="rId87" Type="http://schemas.openxmlformats.org/officeDocument/2006/relationships/image" Target="../media/image-3-87.png"/><Relationship Id="rId88" Type="http://schemas.openxmlformats.org/officeDocument/2006/relationships/image" Target="../media/image-3-88.png"/><Relationship Id="rId89" Type="http://schemas.openxmlformats.org/officeDocument/2006/relationships/image" Target="../media/image-3-89.png"/><Relationship Id="rId90" Type="http://schemas.openxmlformats.org/officeDocument/2006/relationships/image" Target="../media/image-3-90.png"/><Relationship Id="rId91" Type="http://schemas.openxmlformats.org/officeDocument/2006/relationships/image" Target="../media/image-3-91.png"/><Relationship Id="rId92" Type="http://schemas.openxmlformats.org/officeDocument/2006/relationships/image" Target="../media/image-3-92.png"/><Relationship Id="rId93" Type="http://schemas.openxmlformats.org/officeDocument/2006/relationships/image" Target="../media/image-3-93.png"/><Relationship Id="rId94" Type="http://schemas.openxmlformats.org/officeDocument/2006/relationships/image" Target="../media/image-3-94.png"/><Relationship Id="rId95" Type="http://schemas.openxmlformats.org/officeDocument/2006/relationships/image" Target="../media/image-3-95.png"/><Relationship Id="rId96" Type="http://schemas.openxmlformats.org/officeDocument/2006/relationships/image" Target="../media/image-3-96.png"/><Relationship Id="rId97" Type="http://schemas.openxmlformats.org/officeDocument/2006/relationships/image" Target="../media/image-3-97.png"/><Relationship Id="rId98" Type="http://schemas.openxmlformats.org/officeDocument/2006/relationships/image" Target="../media/image-3-98.png"/><Relationship Id="rId99" Type="http://schemas.openxmlformats.org/officeDocument/2006/relationships/image" Target="../media/image-3-99.png"/><Relationship Id="rId100" Type="http://schemas.openxmlformats.org/officeDocument/2006/relationships/image" Target="../media/image-3-100.png"/><Relationship Id="rId101" Type="http://schemas.openxmlformats.org/officeDocument/2006/relationships/image" Target="../media/image-3-101.png"/><Relationship Id="rId102" Type="http://schemas.openxmlformats.org/officeDocument/2006/relationships/image" Target="../media/image-3-102.png"/><Relationship Id="rId103" Type="http://schemas.openxmlformats.org/officeDocument/2006/relationships/image" Target="../media/image-3-103.png"/><Relationship Id="rId104" Type="http://schemas.openxmlformats.org/officeDocument/2006/relationships/image" Target="../media/image-3-104.png"/><Relationship Id="rId105" Type="http://schemas.openxmlformats.org/officeDocument/2006/relationships/image" Target="../media/image-3-105.png"/><Relationship Id="rId106" Type="http://schemas.openxmlformats.org/officeDocument/2006/relationships/image" Target="../media/image-3-106.png"/><Relationship Id="rId107" Type="http://schemas.openxmlformats.org/officeDocument/2006/relationships/image" Target="../media/image-3-107.png"/><Relationship Id="rId108" Type="http://schemas.openxmlformats.org/officeDocument/2006/relationships/image" Target="../media/image-3-108.png"/><Relationship Id="rId109" Type="http://schemas.openxmlformats.org/officeDocument/2006/relationships/image" Target="../media/image-3-109.png"/><Relationship Id="rId110" Type="http://schemas.openxmlformats.org/officeDocument/2006/relationships/image" Target="../media/image-3-110.png"/><Relationship Id="rId111" Type="http://schemas.openxmlformats.org/officeDocument/2006/relationships/image" Target="../media/image-3-111.png"/><Relationship Id="rId112" Type="http://schemas.openxmlformats.org/officeDocument/2006/relationships/image" Target="../media/image-3-112.png"/><Relationship Id="rId113" Type="http://schemas.openxmlformats.org/officeDocument/2006/relationships/image" Target="../media/image-3-113.png"/><Relationship Id="rId114" Type="http://schemas.openxmlformats.org/officeDocument/2006/relationships/image" Target="../media/image-3-114.png"/><Relationship Id="rId115" Type="http://schemas.openxmlformats.org/officeDocument/2006/relationships/image" Target="../media/image-3-115.png"/><Relationship Id="rId116" Type="http://schemas.openxmlformats.org/officeDocument/2006/relationships/image" Target="../media/image-3-116.png"/><Relationship Id="rId117" Type="http://schemas.openxmlformats.org/officeDocument/2006/relationships/image" Target="../media/image-3-117.png"/><Relationship Id="rId118" Type="http://schemas.openxmlformats.org/officeDocument/2006/relationships/image" Target="../media/image-3-118.png"/><Relationship Id="rId119" Type="http://schemas.openxmlformats.org/officeDocument/2006/relationships/image" Target="../media/image-3-119.png"/><Relationship Id="rId120" Type="http://schemas.openxmlformats.org/officeDocument/2006/relationships/image" Target="../media/image-3-120.png"/><Relationship Id="rId121" Type="http://schemas.openxmlformats.org/officeDocument/2006/relationships/image" Target="../media/image-3-121.png"/><Relationship Id="rId122" Type="http://schemas.openxmlformats.org/officeDocument/2006/relationships/image" Target="../media/image-3-122.png"/><Relationship Id="rId123" Type="http://schemas.openxmlformats.org/officeDocument/2006/relationships/image" Target="../media/image-3-123.png"/><Relationship Id="rId124" Type="http://schemas.openxmlformats.org/officeDocument/2006/relationships/image" Target="../media/image-3-124.png"/><Relationship Id="rId125" Type="http://schemas.openxmlformats.org/officeDocument/2006/relationships/image" Target="../media/image-3-125.png"/><Relationship Id="rId126" Type="http://schemas.openxmlformats.org/officeDocument/2006/relationships/image" Target="../media/image-3-126.png"/><Relationship Id="rId127" Type="http://schemas.openxmlformats.org/officeDocument/2006/relationships/image" Target="../media/image-3-127.png"/><Relationship Id="rId128" Type="http://schemas.openxmlformats.org/officeDocument/2006/relationships/image" Target="../media/image-3-128.png"/><Relationship Id="rId129" Type="http://schemas.openxmlformats.org/officeDocument/2006/relationships/image" Target="../media/image-3-129.png"/><Relationship Id="rId130" Type="http://schemas.openxmlformats.org/officeDocument/2006/relationships/image" Target="../media/image-3-130.png"/><Relationship Id="rId131" Type="http://schemas.openxmlformats.org/officeDocument/2006/relationships/image" Target="../media/image-3-131.png"/><Relationship Id="rId132" Type="http://schemas.openxmlformats.org/officeDocument/2006/relationships/image" Target="../media/image-3-132.png"/><Relationship Id="rId133" Type="http://schemas.openxmlformats.org/officeDocument/2006/relationships/image" Target="../media/image-3-133.png"/><Relationship Id="rId134" Type="http://schemas.openxmlformats.org/officeDocument/2006/relationships/image" Target="../media/image-3-134.png"/><Relationship Id="rId135" Type="http://schemas.openxmlformats.org/officeDocument/2006/relationships/image" Target="../media/image-3-135.png"/><Relationship Id="rId136" Type="http://schemas.openxmlformats.org/officeDocument/2006/relationships/image" Target="../media/image-3-136.png"/><Relationship Id="rId137" Type="http://schemas.openxmlformats.org/officeDocument/2006/relationships/image" Target="../media/image-3-137.png"/><Relationship Id="rId138" Type="http://schemas.openxmlformats.org/officeDocument/2006/relationships/image" Target="../media/image-3-138.png"/><Relationship Id="rId139" Type="http://schemas.openxmlformats.org/officeDocument/2006/relationships/image" Target="../media/image-3-139.png"/><Relationship Id="rId140" Type="http://schemas.openxmlformats.org/officeDocument/2006/relationships/image" Target="../media/image-3-140.png"/><Relationship Id="rId141" Type="http://schemas.openxmlformats.org/officeDocument/2006/relationships/image" Target="../media/image-3-141.png"/><Relationship Id="rId142" Type="http://schemas.openxmlformats.org/officeDocument/2006/relationships/image" Target="../media/image-3-142.png"/><Relationship Id="rId143" Type="http://schemas.openxmlformats.org/officeDocument/2006/relationships/image" Target="../media/image-3-143.png"/><Relationship Id="rId144" Type="http://schemas.openxmlformats.org/officeDocument/2006/relationships/image" Target="../media/image-3-144.png"/><Relationship Id="rId145" Type="http://schemas.openxmlformats.org/officeDocument/2006/relationships/image" Target="../media/image-3-145.png"/><Relationship Id="rId146" Type="http://schemas.openxmlformats.org/officeDocument/2006/relationships/image" Target="../media/image-3-146.png"/><Relationship Id="rId147" Type="http://schemas.openxmlformats.org/officeDocument/2006/relationships/image" Target="../media/image-3-147.png"/><Relationship Id="rId148" Type="http://schemas.openxmlformats.org/officeDocument/2006/relationships/image" Target="../media/image-3-148.png"/><Relationship Id="rId149" Type="http://schemas.openxmlformats.org/officeDocument/2006/relationships/image" Target="../media/image-3-149.png"/><Relationship Id="rId150" Type="http://schemas.openxmlformats.org/officeDocument/2006/relationships/image" Target="../media/image-3-150.png"/><Relationship Id="rId151" Type="http://schemas.openxmlformats.org/officeDocument/2006/relationships/image" Target="../media/image-3-151.png"/><Relationship Id="rId152" Type="http://schemas.openxmlformats.org/officeDocument/2006/relationships/image" Target="../media/image-3-152.png"/><Relationship Id="rId153" Type="http://schemas.openxmlformats.org/officeDocument/2006/relationships/image" Target="../media/image-3-153.png"/><Relationship Id="rId154" Type="http://schemas.openxmlformats.org/officeDocument/2006/relationships/image" Target="../media/image-3-154.png"/><Relationship Id="rId155" Type="http://schemas.openxmlformats.org/officeDocument/2006/relationships/image" Target="../media/image-3-155.png"/><Relationship Id="rId156" Type="http://schemas.openxmlformats.org/officeDocument/2006/relationships/image" Target="../media/image-3-156.png"/><Relationship Id="rId157" Type="http://schemas.openxmlformats.org/officeDocument/2006/relationships/image" Target="../media/image-3-157.png"/><Relationship Id="rId158" Type="http://schemas.openxmlformats.org/officeDocument/2006/relationships/image" Target="../media/image-3-158.png"/><Relationship Id="rId159" Type="http://schemas.openxmlformats.org/officeDocument/2006/relationships/image" Target="../media/image-3-159.png"/><Relationship Id="rId160" Type="http://schemas.openxmlformats.org/officeDocument/2006/relationships/image" Target="../media/image-3-160.png"/><Relationship Id="rId161" Type="http://schemas.openxmlformats.org/officeDocument/2006/relationships/image" Target="../media/image-3-161.png"/><Relationship Id="rId162" Type="http://schemas.openxmlformats.org/officeDocument/2006/relationships/image" Target="../media/image-3-162.png"/><Relationship Id="rId163" Type="http://schemas.openxmlformats.org/officeDocument/2006/relationships/image" Target="../media/image-3-163.png"/><Relationship Id="rId164" Type="http://schemas.openxmlformats.org/officeDocument/2006/relationships/image" Target="../media/image-3-164.png"/><Relationship Id="rId165" Type="http://schemas.openxmlformats.org/officeDocument/2006/relationships/image" Target="../media/image-3-165.png"/><Relationship Id="rId166" Type="http://schemas.openxmlformats.org/officeDocument/2006/relationships/image" Target="../media/image-3-166.png"/><Relationship Id="rId167" Type="http://schemas.openxmlformats.org/officeDocument/2006/relationships/image" Target="../media/image-3-167.png"/><Relationship Id="rId168" Type="http://schemas.openxmlformats.org/officeDocument/2006/relationships/image" Target="../media/image-3-168.png"/><Relationship Id="rId169" Type="http://schemas.openxmlformats.org/officeDocument/2006/relationships/image" Target="../media/image-3-169.png"/><Relationship Id="rId170" Type="http://schemas.openxmlformats.org/officeDocument/2006/relationships/image" Target="../media/image-3-170.png"/><Relationship Id="rId171" Type="http://schemas.openxmlformats.org/officeDocument/2006/relationships/image" Target="../media/image-3-171.png"/><Relationship Id="rId172" Type="http://schemas.openxmlformats.org/officeDocument/2006/relationships/image" Target="../media/image-3-172.png"/><Relationship Id="rId173" Type="http://schemas.openxmlformats.org/officeDocument/2006/relationships/image" Target="../media/image-3-173.png"/><Relationship Id="rId174" Type="http://schemas.openxmlformats.org/officeDocument/2006/relationships/image" Target="../media/image-3-174.png"/><Relationship Id="rId175" Type="http://schemas.openxmlformats.org/officeDocument/2006/relationships/image" Target="../media/image-3-175.png"/><Relationship Id="rId176" Type="http://schemas.openxmlformats.org/officeDocument/2006/relationships/image" Target="../media/image-3-176.png"/><Relationship Id="rId177" Type="http://schemas.openxmlformats.org/officeDocument/2006/relationships/image" Target="../media/image-3-177.png"/><Relationship Id="rId178" Type="http://schemas.openxmlformats.org/officeDocument/2006/relationships/image" Target="../media/image-3-178.png"/><Relationship Id="rId179" Type="http://schemas.openxmlformats.org/officeDocument/2006/relationships/image" Target="../media/image-3-179.png"/><Relationship Id="rId180" Type="http://schemas.openxmlformats.org/officeDocument/2006/relationships/image" Target="../media/image-3-180.png"/><Relationship Id="rId181" Type="http://schemas.openxmlformats.org/officeDocument/2006/relationships/image" Target="../media/image-3-181.png"/><Relationship Id="rId182" Type="http://schemas.openxmlformats.org/officeDocument/2006/relationships/image" Target="../media/image-3-182.png"/><Relationship Id="rId183" Type="http://schemas.openxmlformats.org/officeDocument/2006/relationships/image" Target="../media/image-3-183.png"/><Relationship Id="rId184" Type="http://schemas.openxmlformats.org/officeDocument/2006/relationships/image" Target="../media/image-3-184.png"/><Relationship Id="rId185" Type="http://schemas.openxmlformats.org/officeDocument/2006/relationships/image" Target="../media/image-3-185.png"/><Relationship Id="rId186" Type="http://schemas.openxmlformats.org/officeDocument/2006/relationships/image" Target="../media/image-3-186.png"/><Relationship Id="rId187" Type="http://schemas.openxmlformats.org/officeDocument/2006/relationships/image" Target="../media/image-3-187.png"/><Relationship Id="rId188" Type="http://schemas.openxmlformats.org/officeDocument/2006/relationships/image" Target="../media/image-3-188.png"/><Relationship Id="rId189" Type="http://schemas.openxmlformats.org/officeDocument/2006/relationships/image" Target="../media/image-3-189.png"/><Relationship Id="rId190" Type="http://schemas.openxmlformats.org/officeDocument/2006/relationships/image" Target="../media/image-3-190.png"/><Relationship Id="rId191" Type="http://schemas.openxmlformats.org/officeDocument/2006/relationships/image" Target="../media/image-3-191.png"/><Relationship Id="rId192" Type="http://schemas.openxmlformats.org/officeDocument/2006/relationships/image" Target="../media/image-3-192.png"/><Relationship Id="rId193" Type="http://schemas.openxmlformats.org/officeDocument/2006/relationships/image" Target="../media/image-3-193.png"/><Relationship Id="rId194" Type="http://schemas.openxmlformats.org/officeDocument/2006/relationships/image" Target="../media/image-3-194.png"/><Relationship Id="rId195" Type="http://schemas.openxmlformats.org/officeDocument/2006/relationships/image" Target="../media/image-3-195.png"/><Relationship Id="rId196" Type="http://schemas.openxmlformats.org/officeDocument/2006/relationships/image" Target="../media/image-3-196.png"/><Relationship Id="rId197" Type="http://schemas.openxmlformats.org/officeDocument/2006/relationships/image" Target="../media/image-3-197.png"/><Relationship Id="rId198" Type="http://schemas.openxmlformats.org/officeDocument/2006/relationships/image" Target="../media/image-3-198.png"/><Relationship Id="rId199" Type="http://schemas.openxmlformats.org/officeDocument/2006/relationships/image" Target="../media/image-3-199.png"/><Relationship Id="rId200" Type="http://schemas.openxmlformats.org/officeDocument/2006/relationships/image" Target="../media/image-3-200.png"/><Relationship Id="rId201" Type="http://schemas.openxmlformats.org/officeDocument/2006/relationships/image" Target="../media/image-3-201.png"/><Relationship Id="rId202" Type="http://schemas.openxmlformats.org/officeDocument/2006/relationships/image" Target="../media/image-3-202.png"/><Relationship Id="rId203" Type="http://schemas.openxmlformats.org/officeDocument/2006/relationships/image" Target="../media/image-3-203.png"/><Relationship Id="rId204" Type="http://schemas.openxmlformats.org/officeDocument/2006/relationships/image" Target="../media/image-3-204.png"/><Relationship Id="rId205" Type="http://schemas.openxmlformats.org/officeDocument/2006/relationships/image" Target="../media/image-3-205.png"/><Relationship Id="rId206" Type="http://schemas.openxmlformats.org/officeDocument/2006/relationships/image" Target="../media/image-3-206.png"/><Relationship Id="rId207" Type="http://schemas.openxmlformats.org/officeDocument/2006/relationships/image" Target="../media/image-3-207.png"/><Relationship Id="rId208" Type="http://schemas.openxmlformats.org/officeDocument/2006/relationships/image" Target="../media/image-3-208.png"/><Relationship Id="rId209" Type="http://schemas.openxmlformats.org/officeDocument/2006/relationships/image" Target="../media/image-3-209.png"/><Relationship Id="rId210" Type="http://schemas.openxmlformats.org/officeDocument/2006/relationships/image" Target="../media/image-3-210.png"/><Relationship Id="rId211" Type="http://schemas.openxmlformats.org/officeDocument/2006/relationships/image" Target="../media/image-3-211.png"/><Relationship Id="rId212" Type="http://schemas.openxmlformats.org/officeDocument/2006/relationships/image" Target="../media/image-3-212.png"/><Relationship Id="rId213" Type="http://schemas.openxmlformats.org/officeDocument/2006/relationships/image" Target="../media/image-3-213.png"/><Relationship Id="rId214" Type="http://schemas.openxmlformats.org/officeDocument/2006/relationships/image" Target="../media/image-3-214.png"/><Relationship Id="rId215" Type="http://schemas.openxmlformats.org/officeDocument/2006/relationships/image" Target="../media/image-3-215.png"/><Relationship Id="rId216" Type="http://schemas.openxmlformats.org/officeDocument/2006/relationships/image" Target="../media/image-3-216.png"/><Relationship Id="rId217" Type="http://schemas.openxmlformats.org/officeDocument/2006/relationships/image" Target="../media/image-3-217.png"/><Relationship Id="rId218" Type="http://schemas.openxmlformats.org/officeDocument/2006/relationships/image" Target="../media/image-3-218.png"/><Relationship Id="rId219" Type="http://schemas.openxmlformats.org/officeDocument/2006/relationships/image" Target="../media/image-3-219.png"/><Relationship Id="rId220" Type="http://schemas.openxmlformats.org/officeDocument/2006/relationships/image" Target="../media/image-3-220.png"/><Relationship Id="rId221" Type="http://schemas.openxmlformats.org/officeDocument/2006/relationships/image" Target="../media/image-3-221.png"/><Relationship Id="rId222" Type="http://schemas.openxmlformats.org/officeDocument/2006/relationships/image" Target="../media/image-3-222.png"/><Relationship Id="rId223" Type="http://schemas.openxmlformats.org/officeDocument/2006/relationships/image" Target="../media/image-3-223.png"/><Relationship Id="rId224" Type="http://schemas.openxmlformats.org/officeDocument/2006/relationships/image" Target="../media/image-3-224.png"/><Relationship Id="rId225" Type="http://schemas.openxmlformats.org/officeDocument/2006/relationships/image" Target="../media/image-3-225.png"/><Relationship Id="rId226" Type="http://schemas.openxmlformats.org/officeDocument/2006/relationships/image" Target="../media/image-3-226.png"/><Relationship Id="rId227" Type="http://schemas.openxmlformats.org/officeDocument/2006/relationships/image" Target="../media/image-3-227.png"/><Relationship Id="rId228" Type="http://schemas.openxmlformats.org/officeDocument/2006/relationships/image" Target="../media/image-3-228.png"/><Relationship Id="rId229" Type="http://schemas.openxmlformats.org/officeDocument/2006/relationships/image" Target="../media/image-3-229.png"/><Relationship Id="rId230" Type="http://schemas.openxmlformats.org/officeDocument/2006/relationships/image" Target="../media/image-3-230.png"/><Relationship Id="rId231" Type="http://schemas.openxmlformats.org/officeDocument/2006/relationships/image" Target="../media/image-3-231.png"/><Relationship Id="rId232" Type="http://schemas.openxmlformats.org/officeDocument/2006/relationships/image" Target="../media/image-3-232.png"/><Relationship Id="rId233" Type="http://schemas.openxmlformats.org/officeDocument/2006/relationships/image" Target="../media/image-3-233.png"/><Relationship Id="rId234" Type="http://schemas.openxmlformats.org/officeDocument/2006/relationships/image" Target="../media/image-3-234.png"/><Relationship Id="rId235" Type="http://schemas.openxmlformats.org/officeDocument/2006/relationships/image" Target="../media/image-3-235.png"/><Relationship Id="rId236" Type="http://schemas.openxmlformats.org/officeDocument/2006/relationships/image" Target="../media/image-3-236.png"/><Relationship Id="rId237" Type="http://schemas.openxmlformats.org/officeDocument/2006/relationships/image" Target="../media/image-3-237.png"/><Relationship Id="rId238" Type="http://schemas.openxmlformats.org/officeDocument/2006/relationships/image" Target="../media/image-3-238.png"/><Relationship Id="rId239" Type="http://schemas.openxmlformats.org/officeDocument/2006/relationships/image" Target="../media/image-3-239.png"/><Relationship Id="rId240" Type="http://schemas.openxmlformats.org/officeDocument/2006/relationships/image" Target="../media/image-3-240.png"/><Relationship Id="rId241" Type="http://schemas.openxmlformats.org/officeDocument/2006/relationships/image" Target="../media/image-3-241.png"/><Relationship Id="rId242" Type="http://schemas.openxmlformats.org/officeDocument/2006/relationships/image" Target="../media/image-3-242.png"/><Relationship Id="rId243" Type="http://schemas.openxmlformats.org/officeDocument/2006/relationships/image" Target="../media/image-3-243.png"/><Relationship Id="rId244" Type="http://schemas.openxmlformats.org/officeDocument/2006/relationships/image" Target="../media/image-3-244.png"/><Relationship Id="rId245" Type="http://schemas.openxmlformats.org/officeDocument/2006/relationships/image" Target="../media/image-3-245.png"/><Relationship Id="rId246" Type="http://schemas.openxmlformats.org/officeDocument/2006/relationships/image" Target="../media/image-3-246.png"/><Relationship Id="rId247" Type="http://schemas.openxmlformats.org/officeDocument/2006/relationships/image" Target="../media/image-3-247.png"/><Relationship Id="rId248" Type="http://schemas.openxmlformats.org/officeDocument/2006/relationships/image" Target="../media/image-3-248.png"/><Relationship Id="rId249" Type="http://schemas.openxmlformats.org/officeDocument/2006/relationships/image" Target="../media/image-3-249.png"/><Relationship Id="rId250" Type="http://schemas.openxmlformats.org/officeDocument/2006/relationships/image" Target="../media/image-3-250.png"/><Relationship Id="rId251" Type="http://schemas.openxmlformats.org/officeDocument/2006/relationships/image" Target="../media/image-3-251.png"/><Relationship Id="rId252" Type="http://schemas.openxmlformats.org/officeDocument/2006/relationships/image" Target="../media/image-3-252.png"/><Relationship Id="rId253" Type="http://schemas.openxmlformats.org/officeDocument/2006/relationships/image" Target="../media/image-3-253.png"/><Relationship Id="rId254" Type="http://schemas.openxmlformats.org/officeDocument/2006/relationships/image" Target="../media/image-3-254.png"/><Relationship Id="rId255" Type="http://schemas.openxmlformats.org/officeDocument/2006/relationships/image" Target="../media/image-3-255.png"/><Relationship Id="rId256" Type="http://schemas.openxmlformats.org/officeDocument/2006/relationships/image" Target="../media/image-3-256.png"/><Relationship Id="rId257" Type="http://schemas.openxmlformats.org/officeDocument/2006/relationships/image" Target="../media/image-3-257.png"/><Relationship Id="rId258" Type="http://schemas.openxmlformats.org/officeDocument/2006/relationships/image" Target="../media/image-3-258.png"/><Relationship Id="rId259" Type="http://schemas.openxmlformats.org/officeDocument/2006/relationships/image" Target="../media/image-3-259.png"/><Relationship Id="rId260" Type="http://schemas.openxmlformats.org/officeDocument/2006/relationships/image" Target="../media/image-3-260.png"/><Relationship Id="rId261" Type="http://schemas.openxmlformats.org/officeDocument/2006/relationships/image" Target="../media/image-3-261.png"/><Relationship Id="rId262" Type="http://schemas.openxmlformats.org/officeDocument/2006/relationships/image" Target="../media/image-3-262.png"/><Relationship Id="rId263" Type="http://schemas.openxmlformats.org/officeDocument/2006/relationships/image" Target="../media/image-3-263.png"/><Relationship Id="rId264" Type="http://schemas.openxmlformats.org/officeDocument/2006/relationships/image" Target="../media/image-3-264.png"/><Relationship Id="rId265" Type="http://schemas.openxmlformats.org/officeDocument/2006/relationships/slideLayout" Target="../slideLayouts/slideLayout1.xml"/><Relationship Id="rId26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image" Target="../media/image-4-9.png"/><Relationship Id="rId10" Type="http://schemas.openxmlformats.org/officeDocument/2006/relationships/image" Target="../media/image-4-10.png"/><Relationship Id="rId11" Type="http://schemas.openxmlformats.org/officeDocument/2006/relationships/image" Target="../media/image-4-11.png"/><Relationship Id="rId12" Type="http://schemas.openxmlformats.org/officeDocument/2006/relationships/image" Target="../media/image-4-12.png"/><Relationship Id="rId13" Type="http://schemas.openxmlformats.org/officeDocument/2006/relationships/image" Target="../media/image-4-13.png"/><Relationship Id="rId14" Type="http://schemas.openxmlformats.org/officeDocument/2006/relationships/image" Target="../media/image-4-14.png"/><Relationship Id="rId15" Type="http://schemas.openxmlformats.org/officeDocument/2006/relationships/image" Target="../media/image-4-15.png"/><Relationship Id="rId16" Type="http://schemas.openxmlformats.org/officeDocument/2006/relationships/image" Target="../media/image-4-16.png"/><Relationship Id="rId17" Type="http://schemas.openxmlformats.org/officeDocument/2006/relationships/image" Target="../media/image-4-17.png"/><Relationship Id="rId18" Type="http://schemas.openxmlformats.org/officeDocument/2006/relationships/image" Target="../media/image-4-18.png"/><Relationship Id="rId19" Type="http://schemas.openxmlformats.org/officeDocument/2006/relationships/image" Target="../media/image-4-19.png"/><Relationship Id="rId20" Type="http://schemas.openxmlformats.org/officeDocument/2006/relationships/image" Target="../media/image-4-20.png"/><Relationship Id="rId21" Type="http://schemas.openxmlformats.org/officeDocument/2006/relationships/image" Target="../media/image-4-21.png"/><Relationship Id="rId22" Type="http://schemas.openxmlformats.org/officeDocument/2006/relationships/image" Target="../media/image-4-22.png"/><Relationship Id="rId23" Type="http://schemas.openxmlformats.org/officeDocument/2006/relationships/image" Target="../media/image-4-23.png"/><Relationship Id="rId24" Type="http://schemas.openxmlformats.org/officeDocument/2006/relationships/image" Target="../media/image-4-24.png"/><Relationship Id="rId25" Type="http://schemas.openxmlformats.org/officeDocument/2006/relationships/image" Target="../media/image-4-25.png"/><Relationship Id="rId26" Type="http://schemas.openxmlformats.org/officeDocument/2006/relationships/image" Target="../media/image-4-26.png"/><Relationship Id="rId27" Type="http://schemas.openxmlformats.org/officeDocument/2006/relationships/image" Target="../media/image-4-27.png"/><Relationship Id="rId28" Type="http://schemas.openxmlformats.org/officeDocument/2006/relationships/image" Target="../media/image-4-28.png"/><Relationship Id="rId29" Type="http://schemas.openxmlformats.org/officeDocument/2006/relationships/image" Target="../media/image-4-29.png"/><Relationship Id="rId30" Type="http://schemas.openxmlformats.org/officeDocument/2006/relationships/image" Target="../media/image-4-30.png"/><Relationship Id="rId31" Type="http://schemas.openxmlformats.org/officeDocument/2006/relationships/image" Target="../media/image-4-31.png"/><Relationship Id="rId32" Type="http://schemas.openxmlformats.org/officeDocument/2006/relationships/image" Target="../media/image-4-32.png"/><Relationship Id="rId33" Type="http://schemas.openxmlformats.org/officeDocument/2006/relationships/image" Target="../media/image-4-33.png"/><Relationship Id="rId34" Type="http://schemas.openxmlformats.org/officeDocument/2006/relationships/image" Target="../media/image-4-34.png"/><Relationship Id="rId35" Type="http://schemas.openxmlformats.org/officeDocument/2006/relationships/image" Target="../media/image-4-35.png"/><Relationship Id="rId36" Type="http://schemas.openxmlformats.org/officeDocument/2006/relationships/image" Target="../media/image-4-36.png"/><Relationship Id="rId37" Type="http://schemas.openxmlformats.org/officeDocument/2006/relationships/image" Target="../media/image-4-37.png"/><Relationship Id="rId38" Type="http://schemas.openxmlformats.org/officeDocument/2006/relationships/image" Target="../media/image-4-38.png"/><Relationship Id="rId39" Type="http://schemas.openxmlformats.org/officeDocument/2006/relationships/image" Target="../media/image-4-39.png"/><Relationship Id="rId40" Type="http://schemas.openxmlformats.org/officeDocument/2006/relationships/image" Target="../media/image-4-40.png"/><Relationship Id="rId41" Type="http://schemas.openxmlformats.org/officeDocument/2006/relationships/image" Target="../media/image-4-41.png"/><Relationship Id="rId42" Type="http://schemas.openxmlformats.org/officeDocument/2006/relationships/image" Target="../media/image-4-42.png"/><Relationship Id="rId43" Type="http://schemas.openxmlformats.org/officeDocument/2006/relationships/image" Target="../media/image-4-43.png"/><Relationship Id="rId44" Type="http://schemas.openxmlformats.org/officeDocument/2006/relationships/image" Target="../media/image-4-44.png"/><Relationship Id="rId45" Type="http://schemas.openxmlformats.org/officeDocument/2006/relationships/image" Target="../media/image-4-45.png"/><Relationship Id="rId46" Type="http://schemas.openxmlformats.org/officeDocument/2006/relationships/image" Target="../media/image-4-46.png"/><Relationship Id="rId47" Type="http://schemas.openxmlformats.org/officeDocument/2006/relationships/image" Target="../media/image-4-47.png"/><Relationship Id="rId48" Type="http://schemas.openxmlformats.org/officeDocument/2006/relationships/image" Target="../media/image-4-48.png"/><Relationship Id="rId49" Type="http://schemas.openxmlformats.org/officeDocument/2006/relationships/image" Target="../media/image-4-49.png"/><Relationship Id="rId50" Type="http://schemas.openxmlformats.org/officeDocument/2006/relationships/image" Target="../media/image-4-50.png"/><Relationship Id="rId51" Type="http://schemas.openxmlformats.org/officeDocument/2006/relationships/image" Target="../media/image-4-51.png"/><Relationship Id="rId52" Type="http://schemas.openxmlformats.org/officeDocument/2006/relationships/image" Target="../media/image-4-52.png"/><Relationship Id="rId53" Type="http://schemas.openxmlformats.org/officeDocument/2006/relationships/image" Target="../media/image-4-53.png"/><Relationship Id="rId54" Type="http://schemas.openxmlformats.org/officeDocument/2006/relationships/image" Target="../media/image-4-54.png"/><Relationship Id="rId55" Type="http://schemas.openxmlformats.org/officeDocument/2006/relationships/image" Target="../media/image-4-55.png"/><Relationship Id="rId56" Type="http://schemas.openxmlformats.org/officeDocument/2006/relationships/image" Target="../media/image-4-56.png"/><Relationship Id="rId57" Type="http://schemas.openxmlformats.org/officeDocument/2006/relationships/image" Target="../media/image-4-57.png"/><Relationship Id="rId58" Type="http://schemas.openxmlformats.org/officeDocument/2006/relationships/image" Target="../media/image-4-58.png"/><Relationship Id="rId59" Type="http://schemas.openxmlformats.org/officeDocument/2006/relationships/image" Target="../media/image-4-59.png"/><Relationship Id="rId60" Type="http://schemas.openxmlformats.org/officeDocument/2006/relationships/image" Target="../media/image-4-60.png"/><Relationship Id="rId61" Type="http://schemas.openxmlformats.org/officeDocument/2006/relationships/image" Target="../media/image-4-61.png"/><Relationship Id="rId62" Type="http://schemas.openxmlformats.org/officeDocument/2006/relationships/image" Target="../media/image-4-62.png"/><Relationship Id="rId63" Type="http://schemas.openxmlformats.org/officeDocument/2006/relationships/image" Target="../media/image-4-63.png"/><Relationship Id="rId64" Type="http://schemas.openxmlformats.org/officeDocument/2006/relationships/image" Target="../media/image-4-64.png"/><Relationship Id="rId65" Type="http://schemas.openxmlformats.org/officeDocument/2006/relationships/image" Target="../media/image-4-65.png"/><Relationship Id="rId66" Type="http://schemas.openxmlformats.org/officeDocument/2006/relationships/image" Target="../media/image-4-66.png"/><Relationship Id="rId67" Type="http://schemas.openxmlformats.org/officeDocument/2006/relationships/image" Target="../media/image-4-67.png"/><Relationship Id="rId68" Type="http://schemas.openxmlformats.org/officeDocument/2006/relationships/image" Target="../media/image-4-68.png"/><Relationship Id="rId69" Type="http://schemas.openxmlformats.org/officeDocument/2006/relationships/image" Target="../media/image-4-69.png"/><Relationship Id="rId70" Type="http://schemas.openxmlformats.org/officeDocument/2006/relationships/image" Target="../media/image-4-70.png"/><Relationship Id="rId71" Type="http://schemas.openxmlformats.org/officeDocument/2006/relationships/image" Target="../media/image-4-71.png"/><Relationship Id="rId72" Type="http://schemas.openxmlformats.org/officeDocument/2006/relationships/image" Target="../media/image-4-72.png"/><Relationship Id="rId73" Type="http://schemas.openxmlformats.org/officeDocument/2006/relationships/image" Target="../media/image-4-73.png"/><Relationship Id="rId74" Type="http://schemas.openxmlformats.org/officeDocument/2006/relationships/image" Target="../media/image-4-74.png"/><Relationship Id="rId75" Type="http://schemas.openxmlformats.org/officeDocument/2006/relationships/image" Target="../media/image-4-75.png"/><Relationship Id="rId76" Type="http://schemas.openxmlformats.org/officeDocument/2006/relationships/image" Target="../media/image-4-76.png"/><Relationship Id="rId77" Type="http://schemas.openxmlformats.org/officeDocument/2006/relationships/image" Target="../media/image-4-77.png"/><Relationship Id="rId78" Type="http://schemas.openxmlformats.org/officeDocument/2006/relationships/image" Target="../media/image-4-78.png"/><Relationship Id="rId79" Type="http://schemas.openxmlformats.org/officeDocument/2006/relationships/image" Target="../media/image-4-79.png"/><Relationship Id="rId80" Type="http://schemas.openxmlformats.org/officeDocument/2006/relationships/image" Target="../media/image-4-80.png"/><Relationship Id="rId81" Type="http://schemas.openxmlformats.org/officeDocument/2006/relationships/image" Target="../media/image-4-81.png"/><Relationship Id="rId82" Type="http://schemas.openxmlformats.org/officeDocument/2006/relationships/image" Target="../media/image-4-82.png"/><Relationship Id="rId83" Type="http://schemas.openxmlformats.org/officeDocument/2006/relationships/image" Target="../media/image-4-83.png"/><Relationship Id="rId84" Type="http://schemas.openxmlformats.org/officeDocument/2006/relationships/image" Target="../media/image-4-84.png"/><Relationship Id="rId85" Type="http://schemas.openxmlformats.org/officeDocument/2006/relationships/image" Target="../media/image-4-85.png"/><Relationship Id="rId86" Type="http://schemas.openxmlformats.org/officeDocument/2006/relationships/image" Target="../media/image-4-86.png"/><Relationship Id="rId87" Type="http://schemas.openxmlformats.org/officeDocument/2006/relationships/image" Target="../media/image-4-87.png"/><Relationship Id="rId88" Type="http://schemas.openxmlformats.org/officeDocument/2006/relationships/image" Target="../media/image-4-88.png"/><Relationship Id="rId89" Type="http://schemas.openxmlformats.org/officeDocument/2006/relationships/image" Target="../media/image-4-89.png"/><Relationship Id="rId90" Type="http://schemas.openxmlformats.org/officeDocument/2006/relationships/image" Target="../media/image-4-90.png"/><Relationship Id="rId91" Type="http://schemas.openxmlformats.org/officeDocument/2006/relationships/image" Target="../media/image-4-91.png"/><Relationship Id="rId92" Type="http://schemas.openxmlformats.org/officeDocument/2006/relationships/image" Target="../media/image-4-92.png"/><Relationship Id="rId93" Type="http://schemas.openxmlformats.org/officeDocument/2006/relationships/image" Target="../media/image-4-93.png"/><Relationship Id="rId94" Type="http://schemas.openxmlformats.org/officeDocument/2006/relationships/image" Target="../media/image-4-94.png"/><Relationship Id="rId95" Type="http://schemas.openxmlformats.org/officeDocument/2006/relationships/image" Target="../media/image-4-95.png"/><Relationship Id="rId96" Type="http://schemas.openxmlformats.org/officeDocument/2006/relationships/image" Target="../media/image-4-96.png"/><Relationship Id="rId97" Type="http://schemas.openxmlformats.org/officeDocument/2006/relationships/image" Target="../media/image-4-97.png"/><Relationship Id="rId98" Type="http://schemas.openxmlformats.org/officeDocument/2006/relationships/image" Target="../media/image-4-98.png"/><Relationship Id="rId99" Type="http://schemas.openxmlformats.org/officeDocument/2006/relationships/image" Target="../media/image-4-99.png"/><Relationship Id="rId100" Type="http://schemas.openxmlformats.org/officeDocument/2006/relationships/image" Target="../media/image-4-100.png"/><Relationship Id="rId101" Type="http://schemas.openxmlformats.org/officeDocument/2006/relationships/image" Target="../media/image-4-101.png"/><Relationship Id="rId102" Type="http://schemas.openxmlformats.org/officeDocument/2006/relationships/image" Target="../media/image-4-102.png"/><Relationship Id="rId103" Type="http://schemas.openxmlformats.org/officeDocument/2006/relationships/image" Target="../media/image-4-103.png"/><Relationship Id="rId104" Type="http://schemas.openxmlformats.org/officeDocument/2006/relationships/image" Target="../media/image-4-104.png"/><Relationship Id="rId105" Type="http://schemas.openxmlformats.org/officeDocument/2006/relationships/image" Target="../media/image-4-105.png"/><Relationship Id="rId106" Type="http://schemas.openxmlformats.org/officeDocument/2006/relationships/image" Target="../media/image-4-106.png"/><Relationship Id="rId107" Type="http://schemas.openxmlformats.org/officeDocument/2006/relationships/image" Target="../media/image-4-107.png"/><Relationship Id="rId108" Type="http://schemas.openxmlformats.org/officeDocument/2006/relationships/image" Target="../media/image-4-108.png"/><Relationship Id="rId109" Type="http://schemas.openxmlformats.org/officeDocument/2006/relationships/image" Target="../media/image-4-109.png"/><Relationship Id="rId110" Type="http://schemas.openxmlformats.org/officeDocument/2006/relationships/image" Target="../media/image-4-110.png"/><Relationship Id="rId111" Type="http://schemas.openxmlformats.org/officeDocument/2006/relationships/image" Target="../media/image-4-111.png"/><Relationship Id="rId112" Type="http://schemas.openxmlformats.org/officeDocument/2006/relationships/image" Target="../media/image-4-112.png"/><Relationship Id="rId113" Type="http://schemas.openxmlformats.org/officeDocument/2006/relationships/image" Target="../media/image-4-113.png"/><Relationship Id="rId114" Type="http://schemas.openxmlformats.org/officeDocument/2006/relationships/image" Target="../media/image-4-114.png"/><Relationship Id="rId115" Type="http://schemas.openxmlformats.org/officeDocument/2006/relationships/image" Target="../media/image-4-115.png"/><Relationship Id="rId116" Type="http://schemas.openxmlformats.org/officeDocument/2006/relationships/image" Target="../media/image-4-116.png"/><Relationship Id="rId117" Type="http://schemas.openxmlformats.org/officeDocument/2006/relationships/image" Target="../media/image-4-117.png"/><Relationship Id="rId118" Type="http://schemas.openxmlformats.org/officeDocument/2006/relationships/image" Target="../media/image-4-118.png"/><Relationship Id="rId119" Type="http://schemas.openxmlformats.org/officeDocument/2006/relationships/image" Target="../media/image-4-119.png"/><Relationship Id="rId120" Type="http://schemas.openxmlformats.org/officeDocument/2006/relationships/image" Target="../media/image-4-120.png"/><Relationship Id="rId121" Type="http://schemas.openxmlformats.org/officeDocument/2006/relationships/image" Target="../media/image-4-121.png"/><Relationship Id="rId122" Type="http://schemas.openxmlformats.org/officeDocument/2006/relationships/image" Target="../media/image-4-122.png"/><Relationship Id="rId123" Type="http://schemas.openxmlformats.org/officeDocument/2006/relationships/image" Target="../media/image-4-123.png"/><Relationship Id="rId124" Type="http://schemas.openxmlformats.org/officeDocument/2006/relationships/image" Target="../media/image-4-124.png"/><Relationship Id="rId125" Type="http://schemas.openxmlformats.org/officeDocument/2006/relationships/image" Target="../media/image-4-125.png"/><Relationship Id="rId126" Type="http://schemas.openxmlformats.org/officeDocument/2006/relationships/image" Target="../media/image-4-126.png"/><Relationship Id="rId127" Type="http://schemas.openxmlformats.org/officeDocument/2006/relationships/image" Target="../media/image-4-127.png"/><Relationship Id="rId128" Type="http://schemas.openxmlformats.org/officeDocument/2006/relationships/image" Target="../media/image-4-128.png"/><Relationship Id="rId129" Type="http://schemas.openxmlformats.org/officeDocument/2006/relationships/image" Target="../media/image-4-129.png"/><Relationship Id="rId130" Type="http://schemas.openxmlformats.org/officeDocument/2006/relationships/image" Target="../media/image-4-130.png"/><Relationship Id="rId131" Type="http://schemas.openxmlformats.org/officeDocument/2006/relationships/image" Target="../media/image-4-131.png"/><Relationship Id="rId132" Type="http://schemas.openxmlformats.org/officeDocument/2006/relationships/image" Target="../media/image-4-132.png"/><Relationship Id="rId133" Type="http://schemas.openxmlformats.org/officeDocument/2006/relationships/image" Target="../media/image-4-133.png"/><Relationship Id="rId134" Type="http://schemas.openxmlformats.org/officeDocument/2006/relationships/image" Target="../media/image-4-134.png"/><Relationship Id="rId135" Type="http://schemas.openxmlformats.org/officeDocument/2006/relationships/image" Target="../media/image-4-135.png"/><Relationship Id="rId136" Type="http://schemas.openxmlformats.org/officeDocument/2006/relationships/image" Target="../media/image-4-136.png"/><Relationship Id="rId137" Type="http://schemas.openxmlformats.org/officeDocument/2006/relationships/image" Target="../media/image-4-137.png"/><Relationship Id="rId138" Type="http://schemas.openxmlformats.org/officeDocument/2006/relationships/image" Target="../media/image-4-138.png"/><Relationship Id="rId139" Type="http://schemas.openxmlformats.org/officeDocument/2006/relationships/image" Target="../media/image-4-139.png"/><Relationship Id="rId140" Type="http://schemas.openxmlformats.org/officeDocument/2006/relationships/image" Target="../media/image-4-140.png"/><Relationship Id="rId141" Type="http://schemas.openxmlformats.org/officeDocument/2006/relationships/image" Target="../media/image-4-141.png"/><Relationship Id="rId142" Type="http://schemas.openxmlformats.org/officeDocument/2006/relationships/image" Target="../media/image-4-142.png"/><Relationship Id="rId143" Type="http://schemas.openxmlformats.org/officeDocument/2006/relationships/image" Target="../media/image-4-143.png"/><Relationship Id="rId144" Type="http://schemas.openxmlformats.org/officeDocument/2006/relationships/image" Target="../media/image-4-144.png"/><Relationship Id="rId145" Type="http://schemas.openxmlformats.org/officeDocument/2006/relationships/image" Target="../media/image-4-145.png"/><Relationship Id="rId146" Type="http://schemas.openxmlformats.org/officeDocument/2006/relationships/image" Target="../media/image-4-146.png"/><Relationship Id="rId147" Type="http://schemas.openxmlformats.org/officeDocument/2006/relationships/image" Target="../media/image-4-147.png"/><Relationship Id="rId148" Type="http://schemas.openxmlformats.org/officeDocument/2006/relationships/image" Target="../media/image-4-148.png"/><Relationship Id="rId149" Type="http://schemas.openxmlformats.org/officeDocument/2006/relationships/image" Target="../media/image-4-149.png"/><Relationship Id="rId150" Type="http://schemas.openxmlformats.org/officeDocument/2006/relationships/image" Target="../media/image-4-150.png"/><Relationship Id="rId151" Type="http://schemas.openxmlformats.org/officeDocument/2006/relationships/image" Target="../media/image-4-151.png"/><Relationship Id="rId152" Type="http://schemas.openxmlformats.org/officeDocument/2006/relationships/image" Target="../media/image-4-152.png"/><Relationship Id="rId153" Type="http://schemas.openxmlformats.org/officeDocument/2006/relationships/image" Target="../media/image-4-153.png"/><Relationship Id="rId154" Type="http://schemas.openxmlformats.org/officeDocument/2006/relationships/image" Target="../media/image-4-154.png"/><Relationship Id="rId155" Type="http://schemas.openxmlformats.org/officeDocument/2006/relationships/image" Target="../media/image-4-155.png"/><Relationship Id="rId156" Type="http://schemas.openxmlformats.org/officeDocument/2006/relationships/image" Target="../media/image-4-156.png"/><Relationship Id="rId157" Type="http://schemas.openxmlformats.org/officeDocument/2006/relationships/image" Target="../media/image-4-157.png"/><Relationship Id="rId158" Type="http://schemas.openxmlformats.org/officeDocument/2006/relationships/image" Target="../media/image-4-158.png"/><Relationship Id="rId159" Type="http://schemas.openxmlformats.org/officeDocument/2006/relationships/image" Target="../media/image-4-159.png"/><Relationship Id="rId160" Type="http://schemas.openxmlformats.org/officeDocument/2006/relationships/image" Target="../media/image-4-160.png"/><Relationship Id="rId161" Type="http://schemas.openxmlformats.org/officeDocument/2006/relationships/image" Target="../media/image-4-161.png"/><Relationship Id="rId162" Type="http://schemas.openxmlformats.org/officeDocument/2006/relationships/image" Target="../media/image-4-162.png"/><Relationship Id="rId163" Type="http://schemas.openxmlformats.org/officeDocument/2006/relationships/image" Target="../media/image-4-163.png"/><Relationship Id="rId164" Type="http://schemas.openxmlformats.org/officeDocument/2006/relationships/image" Target="../media/image-4-164.png"/><Relationship Id="rId165" Type="http://schemas.openxmlformats.org/officeDocument/2006/relationships/image" Target="../media/image-4-165.png"/><Relationship Id="rId166" Type="http://schemas.openxmlformats.org/officeDocument/2006/relationships/image" Target="../media/image-4-166.png"/><Relationship Id="rId167" Type="http://schemas.openxmlformats.org/officeDocument/2006/relationships/image" Target="../media/image-4-167.png"/><Relationship Id="rId168" Type="http://schemas.openxmlformats.org/officeDocument/2006/relationships/image" Target="../media/image-4-168.png"/><Relationship Id="rId169" Type="http://schemas.openxmlformats.org/officeDocument/2006/relationships/image" Target="../media/image-4-169.png"/><Relationship Id="rId170" Type="http://schemas.openxmlformats.org/officeDocument/2006/relationships/image" Target="../media/image-4-170.png"/><Relationship Id="rId171" Type="http://schemas.openxmlformats.org/officeDocument/2006/relationships/image" Target="../media/image-4-171.png"/><Relationship Id="rId172" Type="http://schemas.openxmlformats.org/officeDocument/2006/relationships/image" Target="../media/image-4-172.png"/><Relationship Id="rId173" Type="http://schemas.openxmlformats.org/officeDocument/2006/relationships/image" Target="../media/image-4-173.png"/><Relationship Id="rId174" Type="http://schemas.openxmlformats.org/officeDocument/2006/relationships/image" Target="../media/image-4-174.png"/><Relationship Id="rId175" Type="http://schemas.openxmlformats.org/officeDocument/2006/relationships/image" Target="../media/image-4-175.png"/><Relationship Id="rId176" Type="http://schemas.openxmlformats.org/officeDocument/2006/relationships/image" Target="../media/image-4-176.png"/><Relationship Id="rId177" Type="http://schemas.openxmlformats.org/officeDocument/2006/relationships/image" Target="../media/image-4-177.png"/><Relationship Id="rId178" Type="http://schemas.openxmlformats.org/officeDocument/2006/relationships/image" Target="../media/image-4-178.png"/><Relationship Id="rId179" Type="http://schemas.openxmlformats.org/officeDocument/2006/relationships/image" Target="../media/image-4-179.png"/><Relationship Id="rId180" Type="http://schemas.openxmlformats.org/officeDocument/2006/relationships/image" Target="../media/image-4-180.png"/><Relationship Id="rId181" Type="http://schemas.openxmlformats.org/officeDocument/2006/relationships/image" Target="../media/image-4-181.png"/><Relationship Id="rId182" Type="http://schemas.openxmlformats.org/officeDocument/2006/relationships/image" Target="../media/image-4-182.png"/><Relationship Id="rId183" Type="http://schemas.openxmlformats.org/officeDocument/2006/relationships/image" Target="../media/image-4-183.png"/><Relationship Id="rId184" Type="http://schemas.openxmlformats.org/officeDocument/2006/relationships/image" Target="../media/image-4-184.png"/><Relationship Id="rId185" Type="http://schemas.openxmlformats.org/officeDocument/2006/relationships/image" Target="../media/image-4-185.png"/><Relationship Id="rId186" Type="http://schemas.openxmlformats.org/officeDocument/2006/relationships/image" Target="../media/image-4-186.png"/><Relationship Id="rId187" Type="http://schemas.openxmlformats.org/officeDocument/2006/relationships/image" Target="../media/image-4-187.png"/><Relationship Id="rId188" Type="http://schemas.openxmlformats.org/officeDocument/2006/relationships/image" Target="../media/image-4-188.png"/><Relationship Id="rId189" Type="http://schemas.openxmlformats.org/officeDocument/2006/relationships/image" Target="../media/image-4-189.png"/><Relationship Id="rId190" Type="http://schemas.openxmlformats.org/officeDocument/2006/relationships/image" Target="../media/image-4-190.png"/><Relationship Id="rId191" Type="http://schemas.openxmlformats.org/officeDocument/2006/relationships/image" Target="../media/image-4-191.png"/><Relationship Id="rId192" Type="http://schemas.openxmlformats.org/officeDocument/2006/relationships/image" Target="../media/image-4-192.png"/><Relationship Id="rId193" Type="http://schemas.openxmlformats.org/officeDocument/2006/relationships/image" Target="../media/image-4-193.png"/><Relationship Id="rId194" Type="http://schemas.openxmlformats.org/officeDocument/2006/relationships/image" Target="../media/image-4-194.png"/><Relationship Id="rId195" Type="http://schemas.openxmlformats.org/officeDocument/2006/relationships/image" Target="../media/image-4-195.png"/><Relationship Id="rId196" Type="http://schemas.openxmlformats.org/officeDocument/2006/relationships/image" Target="../media/image-4-196.png"/><Relationship Id="rId197" Type="http://schemas.openxmlformats.org/officeDocument/2006/relationships/image" Target="../media/image-4-197.png"/><Relationship Id="rId198" Type="http://schemas.openxmlformats.org/officeDocument/2006/relationships/image" Target="../media/image-4-198.png"/><Relationship Id="rId199" Type="http://schemas.openxmlformats.org/officeDocument/2006/relationships/image" Target="../media/image-4-199.png"/><Relationship Id="rId200" Type="http://schemas.openxmlformats.org/officeDocument/2006/relationships/image" Target="../media/image-4-200.png"/><Relationship Id="rId201" Type="http://schemas.openxmlformats.org/officeDocument/2006/relationships/image" Target="../media/image-4-201.png"/><Relationship Id="rId202" Type="http://schemas.openxmlformats.org/officeDocument/2006/relationships/image" Target="../media/image-4-202.png"/><Relationship Id="rId203" Type="http://schemas.openxmlformats.org/officeDocument/2006/relationships/image" Target="../media/image-4-203.png"/><Relationship Id="rId204" Type="http://schemas.openxmlformats.org/officeDocument/2006/relationships/image" Target="../media/image-4-204.png"/><Relationship Id="rId205" Type="http://schemas.openxmlformats.org/officeDocument/2006/relationships/image" Target="../media/image-4-205.png"/><Relationship Id="rId206" Type="http://schemas.openxmlformats.org/officeDocument/2006/relationships/image" Target="../media/image-4-206.png"/><Relationship Id="rId207" Type="http://schemas.openxmlformats.org/officeDocument/2006/relationships/image" Target="../media/image-4-207.png"/><Relationship Id="rId208" Type="http://schemas.openxmlformats.org/officeDocument/2006/relationships/image" Target="../media/image-4-208.png"/><Relationship Id="rId209" Type="http://schemas.openxmlformats.org/officeDocument/2006/relationships/image" Target="../media/image-4-209.png"/><Relationship Id="rId210" Type="http://schemas.openxmlformats.org/officeDocument/2006/relationships/image" Target="../media/image-4-210.png"/><Relationship Id="rId211" Type="http://schemas.openxmlformats.org/officeDocument/2006/relationships/image" Target="../media/image-4-211.png"/><Relationship Id="rId212" Type="http://schemas.openxmlformats.org/officeDocument/2006/relationships/image" Target="../media/image-4-212.png"/><Relationship Id="rId213" Type="http://schemas.openxmlformats.org/officeDocument/2006/relationships/image" Target="../media/image-4-213.png"/><Relationship Id="rId214" Type="http://schemas.openxmlformats.org/officeDocument/2006/relationships/image" Target="../media/image-4-214.png"/><Relationship Id="rId215" Type="http://schemas.openxmlformats.org/officeDocument/2006/relationships/image" Target="../media/image-4-215.png"/><Relationship Id="rId216" Type="http://schemas.openxmlformats.org/officeDocument/2006/relationships/image" Target="../media/image-4-216.png"/><Relationship Id="rId217" Type="http://schemas.openxmlformats.org/officeDocument/2006/relationships/image" Target="../media/image-4-217.png"/><Relationship Id="rId218" Type="http://schemas.openxmlformats.org/officeDocument/2006/relationships/image" Target="../media/image-4-218.png"/><Relationship Id="rId219" Type="http://schemas.openxmlformats.org/officeDocument/2006/relationships/image" Target="../media/image-4-219.png"/><Relationship Id="rId220" Type="http://schemas.openxmlformats.org/officeDocument/2006/relationships/image" Target="../media/image-4-220.png"/><Relationship Id="rId221" Type="http://schemas.openxmlformats.org/officeDocument/2006/relationships/image" Target="../media/image-4-221.png"/><Relationship Id="rId222" Type="http://schemas.openxmlformats.org/officeDocument/2006/relationships/image" Target="../media/image-4-222.png"/><Relationship Id="rId223" Type="http://schemas.openxmlformats.org/officeDocument/2006/relationships/image" Target="../media/image-4-223.png"/><Relationship Id="rId224" Type="http://schemas.openxmlformats.org/officeDocument/2006/relationships/image" Target="../media/image-4-224.png"/><Relationship Id="rId225" Type="http://schemas.openxmlformats.org/officeDocument/2006/relationships/image" Target="../media/image-4-225.png"/><Relationship Id="rId226" Type="http://schemas.openxmlformats.org/officeDocument/2006/relationships/image" Target="../media/image-4-226.png"/><Relationship Id="rId227" Type="http://schemas.openxmlformats.org/officeDocument/2006/relationships/image" Target="../media/image-4-227.png"/><Relationship Id="rId228" Type="http://schemas.openxmlformats.org/officeDocument/2006/relationships/image" Target="../media/image-4-228.png"/><Relationship Id="rId229" Type="http://schemas.openxmlformats.org/officeDocument/2006/relationships/image" Target="../media/image-4-229.png"/><Relationship Id="rId230" Type="http://schemas.openxmlformats.org/officeDocument/2006/relationships/image" Target="../media/image-4-230.png"/><Relationship Id="rId231" Type="http://schemas.openxmlformats.org/officeDocument/2006/relationships/image" Target="../media/image-4-231.png"/><Relationship Id="rId232" Type="http://schemas.openxmlformats.org/officeDocument/2006/relationships/image" Target="../media/image-4-232.png"/><Relationship Id="rId233" Type="http://schemas.openxmlformats.org/officeDocument/2006/relationships/image" Target="../media/image-4-233.png"/><Relationship Id="rId234" Type="http://schemas.openxmlformats.org/officeDocument/2006/relationships/image" Target="../media/image-4-234.png"/><Relationship Id="rId235" Type="http://schemas.openxmlformats.org/officeDocument/2006/relationships/image" Target="../media/image-4-235.png"/><Relationship Id="rId236" Type="http://schemas.openxmlformats.org/officeDocument/2006/relationships/image" Target="../media/image-4-236.png"/><Relationship Id="rId237" Type="http://schemas.openxmlformats.org/officeDocument/2006/relationships/image" Target="../media/image-4-237.png"/><Relationship Id="rId238" Type="http://schemas.openxmlformats.org/officeDocument/2006/relationships/image" Target="../media/image-4-238.png"/><Relationship Id="rId239" Type="http://schemas.openxmlformats.org/officeDocument/2006/relationships/image" Target="../media/image-4-239.png"/><Relationship Id="rId240" Type="http://schemas.openxmlformats.org/officeDocument/2006/relationships/image" Target="../media/image-4-240.png"/><Relationship Id="rId241" Type="http://schemas.openxmlformats.org/officeDocument/2006/relationships/image" Target="../media/image-4-241.png"/><Relationship Id="rId242" Type="http://schemas.openxmlformats.org/officeDocument/2006/relationships/image" Target="../media/image-4-242.png"/><Relationship Id="rId243" Type="http://schemas.openxmlformats.org/officeDocument/2006/relationships/image" Target="../media/image-4-243.png"/><Relationship Id="rId244" Type="http://schemas.openxmlformats.org/officeDocument/2006/relationships/image" Target="../media/image-4-244.png"/><Relationship Id="rId245" Type="http://schemas.openxmlformats.org/officeDocument/2006/relationships/image" Target="../media/image-4-245.png"/><Relationship Id="rId246" Type="http://schemas.openxmlformats.org/officeDocument/2006/relationships/image" Target="../media/image-4-246.png"/><Relationship Id="rId247" Type="http://schemas.openxmlformats.org/officeDocument/2006/relationships/image" Target="../media/image-4-247.png"/><Relationship Id="rId248" Type="http://schemas.openxmlformats.org/officeDocument/2006/relationships/image" Target="../media/image-4-248.png"/><Relationship Id="rId249" Type="http://schemas.openxmlformats.org/officeDocument/2006/relationships/image" Target="../media/image-4-249.png"/><Relationship Id="rId250" Type="http://schemas.openxmlformats.org/officeDocument/2006/relationships/image" Target="../media/image-4-250.png"/><Relationship Id="rId251" Type="http://schemas.openxmlformats.org/officeDocument/2006/relationships/image" Target="../media/image-4-251.png"/><Relationship Id="rId252" Type="http://schemas.openxmlformats.org/officeDocument/2006/relationships/image" Target="../media/image-4-252.png"/><Relationship Id="rId253" Type="http://schemas.openxmlformats.org/officeDocument/2006/relationships/image" Target="../media/image-4-253.png"/><Relationship Id="rId254" Type="http://schemas.openxmlformats.org/officeDocument/2006/relationships/image" Target="../media/image-4-254.png"/><Relationship Id="rId255" Type="http://schemas.openxmlformats.org/officeDocument/2006/relationships/image" Target="../media/image-4-255.png"/><Relationship Id="rId256" Type="http://schemas.openxmlformats.org/officeDocument/2006/relationships/image" Target="../media/image-4-256.png"/><Relationship Id="rId257" Type="http://schemas.openxmlformats.org/officeDocument/2006/relationships/image" Target="../media/image-4-257.png"/><Relationship Id="rId258" Type="http://schemas.openxmlformats.org/officeDocument/2006/relationships/image" Target="../media/image-4-258.png"/><Relationship Id="rId259" Type="http://schemas.openxmlformats.org/officeDocument/2006/relationships/image" Target="../media/image-4-259.png"/><Relationship Id="rId260" Type="http://schemas.openxmlformats.org/officeDocument/2006/relationships/image" Target="../media/image-4-260.png"/><Relationship Id="rId261" Type="http://schemas.openxmlformats.org/officeDocument/2006/relationships/image" Target="../media/image-4-261.png"/><Relationship Id="rId262" Type="http://schemas.openxmlformats.org/officeDocument/2006/relationships/image" Target="../media/image-4-262.png"/><Relationship Id="rId263" Type="http://schemas.openxmlformats.org/officeDocument/2006/relationships/image" Target="../media/image-4-263.png"/><Relationship Id="rId264" Type="http://schemas.openxmlformats.org/officeDocument/2006/relationships/image" Target="../media/image-4-264.png"/><Relationship Id="rId265" Type="http://schemas.openxmlformats.org/officeDocument/2006/relationships/image" Target="../media/image-4-265.png"/><Relationship Id="rId266" Type="http://schemas.openxmlformats.org/officeDocument/2006/relationships/image" Target="../media/image-4-266.png"/><Relationship Id="rId267" Type="http://schemas.openxmlformats.org/officeDocument/2006/relationships/image" Target="../media/image-4-267.png"/><Relationship Id="rId268" Type="http://schemas.openxmlformats.org/officeDocument/2006/relationships/image" Target="../media/image-4-268.png"/><Relationship Id="rId269" Type="http://schemas.openxmlformats.org/officeDocument/2006/relationships/image" Target="../media/image-4-269.png"/><Relationship Id="rId270" Type="http://schemas.openxmlformats.org/officeDocument/2006/relationships/image" Target="../media/image-4-270.png"/><Relationship Id="rId271" Type="http://schemas.openxmlformats.org/officeDocument/2006/relationships/image" Target="../media/image-4-271.png"/><Relationship Id="rId272" Type="http://schemas.openxmlformats.org/officeDocument/2006/relationships/image" Target="../media/image-4-272.png"/><Relationship Id="rId273" Type="http://schemas.openxmlformats.org/officeDocument/2006/relationships/image" Target="../media/image-4-273.png"/><Relationship Id="rId274" Type="http://schemas.openxmlformats.org/officeDocument/2006/relationships/image" Target="../media/image-4-274.png"/><Relationship Id="rId275" Type="http://schemas.openxmlformats.org/officeDocument/2006/relationships/image" Target="../media/image-4-275.png"/><Relationship Id="rId276" Type="http://schemas.openxmlformats.org/officeDocument/2006/relationships/image" Target="../media/image-4-276.png"/><Relationship Id="rId277" Type="http://schemas.openxmlformats.org/officeDocument/2006/relationships/image" Target="../media/image-4-277.png"/><Relationship Id="rId278" Type="http://schemas.openxmlformats.org/officeDocument/2006/relationships/image" Target="../media/image-4-278.png"/><Relationship Id="rId279" Type="http://schemas.openxmlformats.org/officeDocument/2006/relationships/image" Target="../media/image-4-279.png"/><Relationship Id="rId280" Type="http://schemas.openxmlformats.org/officeDocument/2006/relationships/image" Target="../media/image-4-280.png"/><Relationship Id="rId281" Type="http://schemas.openxmlformats.org/officeDocument/2006/relationships/image" Target="../media/image-4-281.png"/><Relationship Id="rId282" Type="http://schemas.openxmlformats.org/officeDocument/2006/relationships/image" Target="../media/image-4-282.png"/><Relationship Id="rId283" Type="http://schemas.openxmlformats.org/officeDocument/2006/relationships/image" Target="../media/image-4-283.png"/><Relationship Id="rId284" Type="http://schemas.openxmlformats.org/officeDocument/2006/relationships/image" Target="../media/image-4-284.png"/><Relationship Id="rId285" Type="http://schemas.openxmlformats.org/officeDocument/2006/relationships/image" Target="../media/image-4-285.png"/><Relationship Id="rId286" Type="http://schemas.openxmlformats.org/officeDocument/2006/relationships/image" Target="../media/image-4-286.png"/><Relationship Id="rId287" Type="http://schemas.openxmlformats.org/officeDocument/2006/relationships/image" Target="../media/image-4-287.png"/><Relationship Id="rId288" Type="http://schemas.openxmlformats.org/officeDocument/2006/relationships/slideLayout" Target="../slideLayouts/slideLayout1.xml"/><Relationship Id="rId289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image" Target="../media/image-5-8.png"/><Relationship Id="rId9" Type="http://schemas.openxmlformats.org/officeDocument/2006/relationships/image" Target="../media/image-5-9.png"/><Relationship Id="rId10" Type="http://schemas.openxmlformats.org/officeDocument/2006/relationships/image" Target="../media/image-5-10.png"/><Relationship Id="rId11" Type="http://schemas.openxmlformats.org/officeDocument/2006/relationships/image" Target="../media/image-5-11.png"/><Relationship Id="rId12" Type="http://schemas.openxmlformats.org/officeDocument/2006/relationships/image" Target="../media/image-5-12.png"/><Relationship Id="rId13" Type="http://schemas.openxmlformats.org/officeDocument/2006/relationships/image" Target="../media/image-5-13.png"/><Relationship Id="rId14" Type="http://schemas.openxmlformats.org/officeDocument/2006/relationships/image" Target="../media/image-5-14.png"/><Relationship Id="rId15" Type="http://schemas.openxmlformats.org/officeDocument/2006/relationships/image" Target="../media/image-5-15.png"/><Relationship Id="rId16" Type="http://schemas.openxmlformats.org/officeDocument/2006/relationships/image" Target="../media/image-5-16.png"/><Relationship Id="rId17" Type="http://schemas.openxmlformats.org/officeDocument/2006/relationships/image" Target="../media/image-5-17.png"/><Relationship Id="rId18" Type="http://schemas.openxmlformats.org/officeDocument/2006/relationships/image" Target="../media/image-5-18.png"/><Relationship Id="rId19" Type="http://schemas.openxmlformats.org/officeDocument/2006/relationships/image" Target="../media/image-5-19.png"/><Relationship Id="rId20" Type="http://schemas.openxmlformats.org/officeDocument/2006/relationships/image" Target="../media/image-5-20.png"/><Relationship Id="rId21" Type="http://schemas.openxmlformats.org/officeDocument/2006/relationships/image" Target="../media/image-5-21.png"/><Relationship Id="rId22" Type="http://schemas.openxmlformats.org/officeDocument/2006/relationships/image" Target="../media/image-5-22.png"/><Relationship Id="rId23" Type="http://schemas.openxmlformats.org/officeDocument/2006/relationships/image" Target="../media/image-5-23.png"/><Relationship Id="rId24" Type="http://schemas.openxmlformats.org/officeDocument/2006/relationships/image" Target="../media/image-5-24.png"/><Relationship Id="rId25" Type="http://schemas.openxmlformats.org/officeDocument/2006/relationships/image" Target="../media/image-5-25.png"/><Relationship Id="rId26" Type="http://schemas.openxmlformats.org/officeDocument/2006/relationships/image" Target="../media/image-5-26.png"/><Relationship Id="rId27" Type="http://schemas.openxmlformats.org/officeDocument/2006/relationships/image" Target="../media/image-5-27.png"/><Relationship Id="rId28" Type="http://schemas.openxmlformats.org/officeDocument/2006/relationships/image" Target="../media/image-5-28.png"/><Relationship Id="rId29" Type="http://schemas.openxmlformats.org/officeDocument/2006/relationships/image" Target="../media/image-5-29.png"/><Relationship Id="rId30" Type="http://schemas.openxmlformats.org/officeDocument/2006/relationships/image" Target="../media/image-5-30.png"/><Relationship Id="rId31" Type="http://schemas.openxmlformats.org/officeDocument/2006/relationships/image" Target="../media/image-5-31.png"/><Relationship Id="rId32" Type="http://schemas.openxmlformats.org/officeDocument/2006/relationships/image" Target="../media/image-5-32.png"/><Relationship Id="rId33" Type="http://schemas.openxmlformats.org/officeDocument/2006/relationships/image" Target="../media/image-5-33.png"/><Relationship Id="rId34" Type="http://schemas.openxmlformats.org/officeDocument/2006/relationships/image" Target="../media/image-5-34.png"/><Relationship Id="rId35" Type="http://schemas.openxmlformats.org/officeDocument/2006/relationships/image" Target="../media/image-5-35.png"/><Relationship Id="rId36" Type="http://schemas.openxmlformats.org/officeDocument/2006/relationships/image" Target="../media/image-5-36.png"/><Relationship Id="rId37" Type="http://schemas.openxmlformats.org/officeDocument/2006/relationships/image" Target="../media/image-5-37.png"/><Relationship Id="rId38" Type="http://schemas.openxmlformats.org/officeDocument/2006/relationships/image" Target="../media/image-5-38.png"/><Relationship Id="rId39" Type="http://schemas.openxmlformats.org/officeDocument/2006/relationships/image" Target="../media/image-5-39.png"/><Relationship Id="rId40" Type="http://schemas.openxmlformats.org/officeDocument/2006/relationships/image" Target="../media/image-5-40.png"/><Relationship Id="rId41" Type="http://schemas.openxmlformats.org/officeDocument/2006/relationships/image" Target="../media/image-5-41.png"/><Relationship Id="rId42" Type="http://schemas.openxmlformats.org/officeDocument/2006/relationships/image" Target="../media/image-5-42.png"/><Relationship Id="rId43" Type="http://schemas.openxmlformats.org/officeDocument/2006/relationships/image" Target="../media/image-5-43.png"/><Relationship Id="rId44" Type="http://schemas.openxmlformats.org/officeDocument/2006/relationships/image" Target="../media/image-5-44.png"/><Relationship Id="rId45" Type="http://schemas.openxmlformats.org/officeDocument/2006/relationships/image" Target="../media/image-5-45.png"/><Relationship Id="rId46" Type="http://schemas.openxmlformats.org/officeDocument/2006/relationships/image" Target="../media/image-5-46.png"/><Relationship Id="rId47" Type="http://schemas.openxmlformats.org/officeDocument/2006/relationships/image" Target="../media/image-5-47.png"/><Relationship Id="rId48" Type="http://schemas.openxmlformats.org/officeDocument/2006/relationships/image" Target="../media/image-5-48.png"/><Relationship Id="rId49" Type="http://schemas.openxmlformats.org/officeDocument/2006/relationships/image" Target="../media/image-5-49.png"/><Relationship Id="rId50" Type="http://schemas.openxmlformats.org/officeDocument/2006/relationships/image" Target="../media/image-5-50.png"/><Relationship Id="rId51" Type="http://schemas.openxmlformats.org/officeDocument/2006/relationships/image" Target="../media/image-5-51.png"/><Relationship Id="rId52" Type="http://schemas.openxmlformats.org/officeDocument/2006/relationships/image" Target="../media/image-5-52.png"/><Relationship Id="rId53" Type="http://schemas.openxmlformats.org/officeDocument/2006/relationships/image" Target="../media/image-5-53.png"/><Relationship Id="rId54" Type="http://schemas.openxmlformats.org/officeDocument/2006/relationships/image" Target="../media/image-5-54.png"/><Relationship Id="rId55" Type="http://schemas.openxmlformats.org/officeDocument/2006/relationships/image" Target="../media/image-5-55.png"/><Relationship Id="rId56" Type="http://schemas.openxmlformats.org/officeDocument/2006/relationships/image" Target="../media/image-5-56.png"/><Relationship Id="rId57" Type="http://schemas.openxmlformats.org/officeDocument/2006/relationships/image" Target="../media/image-5-57.png"/><Relationship Id="rId58" Type="http://schemas.openxmlformats.org/officeDocument/2006/relationships/image" Target="../media/image-5-58.png"/><Relationship Id="rId59" Type="http://schemas.openxmlformats.org/officeDocument/2006/relationships/image" Target="../media/image-5-59.png"/><Relationship Id="rId60" Type="http://schemas.openxmlformats.org/officeDocument/2006/relationships/image" Target="../media/image-5-60.png"/><Relationship Id="rId61" Type="http://schemas.openxmlformats.org/officeDocument/2006/relationships/image" Target="../media/image-5-61.png"/><Relationship Id="rId62" Type="http://schemas.openxmlformats.org/officeDocument/2006/relationships/image" Target="../media/image-5-62.png"/><Relationship Id="rId63" Type="http://schemas.openxmlformats.org/officeDocument/2006/relationships/image" Target="../media/image-5-63.png"/><Relationship Id="rId64" Type="http://schemas.openxmlformats.org/officeDocument/2006/relationships/image" Target="../media/image-5-64.png"/><Relationship Id="rId65" Type="http://schemas.openxmlformats.org/officeDocument/2006/relationships/image" Target="../media/image-5-65.png"/><Relationship Id="rId66" Type="http://schemas.openxmlformats.org/officeDocument/2006/relationships/image" Target="../media/image-5-66.png"/><Relationship Id="rId67" Type="http://schemas.openxmlformats.org/officeDocument/2006/relationships/image" Target="../media/image-5-67.png"/><Relationship Id="rId68" Type="http://schemas.openxmlformats.org/officeDocument/2006/relationships/image" Target="../media/image-5-68.png"/><Relationship Id="rId69" Type="http://schemas.openxmlformats.org/officeDocument/2006/relationships/image" Target="../media/image-5-69.png"/><Relationship Id="rId70" Type="http://schemas.openxmlformats.org/officeDocument/2006/relationships/image" Target="../media/image-5-70.png"/><Relationship Id="rId71" Type="http://schemas.openxmlformats.org/officeDocument/2006/relationships/image" Target="../media/image-5-71.png"/><Relationship Id="rId72" Type="http://schemas.openxmlformats.org/officeDocument/2006/relationships/image" Target="../media/image-5-72.png"/><Relationship Id="rId73" Type="http://schemas.openxmlformats.org/officeDocument/2006/relationships/image" Target="../media/image-5-73.png"/><Relationship Id="rId74" Type="http://schemas.openxmlformats.org/officeDocument/2006/relationships/image" Target="../media/image-5-74.png"/><Relationship Id="rId75" Type="http://schemas.openxmlformats.org/officeDocument/2006/relationships/image" Target="../media/image-5-75.png"/><Relationship Id="rId76" Type="http://schemas.openxmlformats.org/officeDocument/2006/relationships/image" Target="../media/image-5-76.png"/><Relationship Id="rId77" Type="http://schemas.openxmlformats.org/officeDocument/2006/relationships/image" Target="../media/image-5-77.png"/><Relationship Id="rId78" Type="http://schemas.openxmlformats.org/officeDocument/2006/relationships/image" Target="../media/image-5-78.png"/><Relationship Id="rId79" Type="http://schemas.openxmlformats.org/officeDocument/2006/relationships/image" Target="../media/image-5-79.png"/><Relationship Id="rId80" Type="http://schemas.openxmlformats.org/officeDocument/2006/relationships/image" Target="../media/image-5-80.png"/><Relationship Id="rId81" Type="http://schemas.openxmlformats.org/officeDocument/2006/relationships/image" Target="../media/image-5-81.png"/><Relationship Id="rId82" Type="http://schemas.openxmlformats.org/officeDocument/2006/relationships/image" Target="../media/image-5-82.png"/><Relationship Id="rId83" Type="http://schemas.openxmlformats.org/officeDocument/2006/relationships/image" Target="../media/image-5-83.png"/><Relationship Id="rId84" Type="http://schemas.openxmlformats.org/officeDocument/2006/relationships/image" Target="../media/image-5-84.png"/><Relationship Id="rId85" Type="http://schemas.openxmlformats.org/officeDocument/2006/relationships/image" Target="../media/image-5-85.png"/><Relationship Id="rId86" Type="http://schemas.openxmlformats.org/officeDocument/2006/relationships/image" Target="../media/image-5-86.png"/><Relationship Id="rId87" Type="http://schemas.openxmlformats.org/officeDocument/2006/relationships/image" Target="../media/image-5-87.png"/><Relationship Id="rId88" Type="http://schemas.openxmlformats.org/officeDocument/2006/relationships/image" Target="../media/image-5-88.png"/><Relationship Id="rId89" Type="http://schemas.openxmlformats.org/officeDocument/2006/relationships/image" Target="../media/image-5-89.png"/><Relationship Id="rId90" Type="http://schemas.openxmlformats.org/officeDocument/2006/relationships/image" Target="../media/image-5-90.png"/><Relationship Id="rId91" Type="http://schemas.openxmlformats.org/officeDocument/2006/relationships/image" Target="../media/image-5-91.png"/><Relationship Id="rId92" Type="http://schemas.openxmlformats.org/officeDocument/2006/relationships/image" Target="../media/image-5-92.png"/><Relationship Id="rId93" Type="http://schemas.openxmlformats.org/officeDocument/2006/relationships/image" Target="../media/image-5-93.png"/><Relationship Id="rId94" Type="http://schemas.openxmlformats.org/officeDocument/2006/relationships/image" Target="../media/image-5-94.png"/><Relationship Id="rId95" Type="http://schemas.openxmlformats.org/officeDocument/2006/relationships/image" Target="../media/image-5-95.png"/><Relationship Id="rId96" Type="http://schemas.openxmlformats.org/officeDocument/2006/relationships/image" Target="../media/image-5-96.png"/><Relationship Id="rId97" Type="http://schemas.openxmlformats.org/officeDocument/2006/relationships/image" Target="../media/image-5-97.png"/><Relationship Id="rId98" Type="http://schemas.openxmlformats.org/officeDocument/2006/relationships/image" Target="../media/image-5-98.png"/><Relationship Id="rId99" Type="http://schemas.openxmlformats.org/officeDocument/2006/relationships/image" Target="../media/image-5-99.png"/><Relationship Id="rId100" Type="http://schemas.openxmlformats.org/officeDocument/2006/relationships/image" Target="../media/image-5-100.png"/><Relationship Id="rId101" Type="http://schemas.openxmlformats.org/officeDocument/2006/relationships/image" Target="../media/image-5-101.png"/><Relationship Id="rId102" Type="http://schemas.openxmlformats.org/officeDocument/2006/relationships/image" Target="../media/image-5-102.png"/><Relationship Id="rId103" Type="http://schemas.openxmlformats.org/officeDocument/2006/relationships/image" Target="../media/image-5-103.png"/><Relationship Id="rId104" Type="http://schemas.openxmlformats.org/officeDocument/2006/relationships/image" Target="../media/image-5-104.png"/><Relationship Id="rId105" Type="http://schemas.openxmlformats.org/officeDocument/2006/relationships/image" Target="../media/image-5-105.png"/><Relationship Id="rId106" Type="http://schemas.openxmlformats.org/officeDocument/2006/relationships/image" Target="../media/image-5-106.png"/><Relationship Id="rId107" Type="http://schemas.openxmlformats.org/officeDocument/2006/relationships/image" Target="../media/image-5-107.png"/><Relationship Id="rId108" Type="http://schemas.openxmlformats.org/officeDocument/2006/relationships/image" Target="../media/image-5-108.png"/><Relationship Id="rId109" Type="http://schemas.openxmlformats.org/officeDocument/2006/relationships/image" Target="../media/image-5-109.png"/><Relationship Id="rId110" Type="http://schemas.openxmlformats.org/officeDocument/2006/relationships/image" Target="../media/image-5-110.png"/><Relationship Id="rId111" Type="http://schemas.openxmlformats.org/officeDocument/2006/relationships/image" Target="../media/image-5-111.png"/><Relationship Id="rId112" Type="http://schemas.openxmlformats.org/officeDocument/2006/relationships/image" Target="../media/image-5-112.png"/><Relationship Id="rId113" Type="http://schemas.openxmlformats.org/officeDocument/2006/relationships/image" Target="../media/image-5-113.png"/><Relationship Id="rId114" Type="http://schemas.openxmlformats.org/officeDocument/2006/relationships/image" Target="../media/image-5-114.png"/><Relationship Id="rId115" Type="http://schemas.openxmlformats.org/officeDocument/2006/relationships/image" Target="../media/image-5-115.png"/><Relationship Id="rId116" Type="http://schemas.openxmlformats.org/officeDocument/2006/relationships/image" Target="../media/image-5-116.png"/><Relationship Id="rId117" Type="http://schemas.openxmlformats.org/officeDocument/2006/relationships/image" Target="../media/image-5-117.png"/><Relationship Id="rId118" Type="http://schemas.openxmlformats.org/officeDocument/2006/relationships/image" Target="../media/image-5-118.png"/><Relationship Id="rId119" Type="http://schemas.openxmlformats.org/officeDocument/2006/relationships/image" Target="../media/image-5-119.png"/><Relationship Id="rId120" Type="http://schemas.openxmlformats.org/officeDocument/2006/relationships/image" Target="../media/image-5-120.png"/><Relationship Id="rId121" Type="http://schemas.openxmlformats.org/officeDocument/2006/relationships/image" Target="../media/image-5-121.png"/><Relationship Id="rId122" Type="http://schemas.openxmlformats.org/officeDocument/2006/relationships/image" Target="../media/image-5-122.png"/><Relationship Id="rId123" Type="http://schemas.openxmlformats.org/officeDocument/2006/relationships/image" Target="../media/image-5-123.png"/><Relationship Id="rId124" Type="http://schemas.openxmlformats.org/officeDocument/2006/relationships/image" Target="../media/image-5-124.png"/><Relationship Id="rId125" Type="http://schemas.openxmlformats.org/officeDocument/2006/relationships/image" Target="../media/image-5-125.png"/><Relationship Id="rId126" Type="http://schemas.openxmlformats.org/officeDocument/2006/relationships/image" Target="../media/image-5-126.png"/><Relationship Id="rId127" Type="http://schemas.openxmlformats.org/officeDocument/2006/relationships/image" Target="../media/image-5-127.png"/><Relationship Id="rId128" Type="http://schemas.openxmlformats.org/officeDocument/2006/relationships/image" Target="../media/image-5-128.png"/><Relationship Id="rId129" Type="http://schemas.openxmlformats.org/officeDocument/2006/relationships/image" Target="../media/image-5-129.png"/><Relationship Id="rId130" Type="http://schemas.openxmlformats.org/officeDocument/2006/relationships/image" Target="../media/image-5-130.png"/><Relationship Id="rId131" Type="http://schemas.openxmlformats.org/officeDocument/2006/relationships/image" Target="../media/image-5-131.png"/><Relationship Id="rId132" Type="http://schemas.openxmlformats.org/officeDocument/2006/relationships/image" Target="../media/image-5-132.png"/><Relationship Id="rId133" Type="http://schemas.openxmlformats.org/officeDocument/2006/relationships/image" Target="../media/image-5-133.png"/><Relationship Id="rId134" Type="http://schemas.openxmlformats.org/officeDocument/2006/relationships/image" Target="../media/image-5-134.png"/><Relationship Id="rId135" Type="http://schemas.openxmlformats.org/officeDocument/2006/relationships/image" Target="../media/image-5-135.png"/><Relationship Id="rId136" Type="http://schemas.openxmlformats.org/officeDocument/2006/relationships/image" Target="../media/image-5-136.png"/><Relationship Id="rId137" Type="http://schemas.openxmlformats.org/officeDocument/2006/relationships/image" Target="../media/image-5-137.png"/><Relationship Id="rId138" Type="http://schemas.openxmlformats.org/officeDocument/2006/relationships/image" Target="../media/image-5-138.png"/><Relationship Id="rId139" Type="http://schemas.openxmlformats.org/officeDocument/2006/relationships/image" Target="../media/image-5-139.png"/><Relationship Id="rId140" Type="http://schemas.openxmlformats.org/officeDocument/2006/relationships/image" Target="../media/image-5-140.png"/><Relationship Id="rId141" Type="http://schemas.openxmlformats.org/officeDocument/2006/relationships/image" Target="../media/image-5-141.png"/><Relationship Id="rId142" Type="http://schemas.openxmlformats.org/officeDocument/2006/relationships/image" Target="../media/image-5-142.png"/><Relationship Id="rId143" Type="http://schemas.openxmlformats.org/officeDocument/2006/relationships/image" Target="../media/image-5-143.png"/><Relationship Id="rId144" Type="http://schemas.openxmlformats.org/officeDocument/2006/relationships/image" Target="../media/image-5-144.png"/><Relationship Id="rId145" Type="http://schemas.openxmlformats.org/officeDocument/2006/relationships/image" Target="../media/image-5-145.png"/><Relationship Id="rId146" Type="http://schemas.openxmlformats.org/officeDocument/2006/relationships/image" Target="../media/image-5-146.png"/><Relationship Id="rId147" Type="http://schemas.openxmlformats.org/officeDocument/2006/relationships/image" Target="../media/image-5-147.png"/><Relationship Id="rId148" Type="http://schemas.openxmlformats.org/officeDocument/2006/relationships/image" Target="../media/image-5-148.png"/><Relationship Id="rId149" Type="http://schemas.openxmlformats.org/officeDocument/2006/relationships/image" Target="../media/image-5-149.png"/><Relationship Id="rId150" Type="http://schemas.openxmlformats.org/officeDocument/2006/relationships/image" Target="../media/image-5-150.png"/><Relationship Id="rId151" Type="http://schemas.openxmlformats.org/officeDocument/2006/relationships/image" Target="../media/image-5-151.png"/><Relationship Id="rId152" Type="http://schemas.openxmlformats.org/officeDocument/2006/relationships/image" Target="../media/image-5-152.png"/><Relationship Id="rId153" Type="http://schemas.openxmlformats.org/officeDocument/2006/relationships/image" Target="../media/image-5-153.png"/><Relationship Id="rId154" Type="http://schemas.openxmlformats.org/officeDocument/2006/relationships/image" Target="../media/image-5-154.png"/><Relationship Id="rId155" Type="http://schemas.openxmlformats.org/officeDocument/2006/relationships/image" Target="../media/image-5-155.png"/><Relationship Id="rId156" Type="http://schemas.openxmlformats.org/officeDocument/2006/relationships/image" Target="../media/image-5-156.png"/><Relationship Id="rId157" Type="http://schemas.openxmlformats.org/officeDocument/2006/relationships/image" Target="../media/image-5-157.png"/><Relationship Id="rId158" Type="http://schemas.openxmlformats.org/officeDocument/2006/relationships/image" Target="../media/image-5-158.png"/><Relationship Id="rId159" Type="http://schemas.openxmlformats.org/officeDocument/2006/relationships/image" Target="../media/image-5-159.png"/><Relationship Id="rId160" Type="http://schemas.openxmlformats.org/officeDocument/2006/relationships/image" Target="../media/image-5-160.png"/><Relationship Id="rId161" Type="http://schemas.openxmlformats.org/officeDocument/2006/relationships/image" Target="../media/image-5-161.png"/><Relationship Id="rId162" Type="http://schemas.openxmlformats.org/officeDocument/2006/relationships/image" Target="../media/image-5-162.png"/><Relationship Id="rId163" Type="http://schemas.openxmlformats.org/officeDocument/2006/relationships/image" Target="../media/image-5-163.png"/><Relationship Id="rId164" Type="http://schemas.openxmlformats.org/officeDocument/2006/relationships/image" Target="../media/image-5-164.png"/><Relationship Id="rId165" Type="http://schemas.openxmlformats.org/officeDocument/2006/relationships/image" Target="../media/image-5-165.png"/><Relationship Id="rId166" Type="http://schemas.openxmlformats.org/officeDocument/2006/relationships/image" Target="../media/image-5-166.png"/><Relationship Id="rId167" Type="http://schemas.openxmlformats.org/officeDocument/2006/relationships/image" Target="../media/image-5-167.png"/><Relationship Id="rId168" Type="http://schemas.openxmlformats.org/officeDocument/2006/relationships/image" Target="../media/image-5-168.png"/><Relationship Id="rId169" Type="http://schemas.openxmlformats.org/officeDocument/2006/relationships/image" Target="../media/image-5-169.png"/><Relationship Id="rId170" Type="http://schemas.openxmlformats.org/officeDocument/2006/relationships/image" Target="../media/image-5-170.png"/><Relationship Id="rId171" Type="http://schemas.openxmlformats.org/officeDocument/2006/relationships/image" Target="../media/image-5-171.png"/><Relationship Id="rId172" Type="http://schemas.openxmlformats.org/officeDocument/2006/relationships/image" Target="../media/image-5-172.png"/><Relationship Id="rId173" Type="http://schemas.openxmlformats.org/officeDocument/2006/relationships/slideLayout" Target="../slideLayouts/slideLayout1.xml"/><Relationship Id="rId17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image" Target="../media/image-6-7.png"/><Relationship Id="rId8" Type="http://schemas.openxmlformats.org/officeDocument/2006/relationships/image" Target="../media/image-6-8.png"/><Relationship Id="rId9" Type="http://schemas.openxmlformats.org/officeDocument/2006/relationships/image" Target="../media/image-6-9.png"/><Relationship Id="rId10" Type="http://schemas.openxmlformats.org/officeDocument/2006/relationships/image" Target="../media/image-6-10.png"/><Relationship Id="rId11" Type="http://schemas.openxmlformats.org/officeDocument/2006/relationships/image" Target="../media/image-6-11.png"/><Relationship Id="rId12" Type="http://schemas.openxmlformats.org/officeDocument/2006/relationships/image" Target="../media/image-6-12.png"/><Relationship Id="rId13" Type="http://schemas.openxmlformats.org/officeDocument/2006/relationships/image" Target="../media/image-6-13.png"/><Relationship Id="rId14" Type="http://schemas.openxmlformats.org/officeDocument/2006/relationships/image" Target="../media/image-6-14.png"/><Relationship Id="rId15" Type="http://schemas.openxmlformats.org/officeDocument/2006/relationships/image" Target="../media/image-6-15.png"/><Relationship Id="rId16" Type="http://schemas.openxmlformats.org/officeDocument/2006/relationships/image" Target="../media/image-6-16.png"/><Relationship Id="rId17" Type="http://schemas.openxmlformats.org/officeDocument/2006/relationships/image" Target="../media/image-6-17.png"/><Relationship Id="rId18" Type="http://schemas.openxmlformats.org/officeDocument/2006/relationships/image" Target="../media/image-6-18.png"/><Relationship Id="rId19" Type="http://schemas.openxmlformats.org/officeDocument/2006/relationships/image" Target="../media/image-6-19.png"/><Relationship Id="rId20" Type="http://schemas.openxmlformats.org/officeDocument/2006/relationships/image" Target="../media/image-6-20.png"/><Relationship Id="rId21" Type="http://schemas.openxmlformats.org/officeDocument/2006/relationships/image" Target="../media/image-6-21.png"/><Relationship Id="rId22" Type="http://schemas.openxmlformats.org/officeDocument/2006/relationships/image" Target="../media/image-6-22.png"/><Relationship Id="rId23" Type="http://schemas.openxmlformats.org/officeDocument/2006/relationships/image" Target="../media/image-6-23.png"/><Relationship Id="rId24" Type="http://schemas.openxmlformats.org/officeDocument/2006/relationships/image" Target="../media/image-6-24.png"/><Relationship Id="rId25" Type="http://schemas.openxmlformats.org/officeDocument/2006/relationships/image" Target="../media/image-6-25.png"/><Relationship Id="rId26" Type="http://schemas.openxmlformats.org/officeDocument/2006/relationships/image" Target="../media/image-6-26.png"/><Relationship Id="rId27" Type="http://schemas.openxmlformats.org/officeDocument/2006/relationships/image" Target="../media/image-6-27.png"/><Relationship Id="rId28" Type="http://schemas.openxmlformats.org/officeDocument/2006/relationships/image" Target="../media/image-6-28.png"/><Relationship Id="rId29" Type="http://schemas.openxmlformats.org/officeDocument/2006/relationships/image" Target="../media/image-6-29.png"/><Relationship Id="rId30" Type="http://schemas.openxmlformats.org/officeDocument/2006/relationships/image" Target="../media/image-6-30.png"/><Relationship Id="rId31" Type="http://schemas.openxmlformats.org/officeDocument/2006/relationships/image" Target="../media/image-6-31.png"/><Relationship Id="rId32" Type="http://schemas.openxmlformats.org/officeDocument/2006/relationships/image" Target="../media/image-6-32.png"/><Relationship Id="rId33" Type="http://schemas.openxmlformats.org/officeDocument/2006/relationships/image" Target="../media/image-6-33.png"/><Relationship Id="rId34" Type="http://schemas.openxmlformats.org/officeDocument/2006/relationships/image" Target="../media/image-6-34.png"/><Relationship Id="rId35" Type="http://schemas.openxmlformats.org/officeDocument/2006/relationships/image" Target="../media/image-6-35.png"/><Relationship Id="rId36" Type="http://schemas.openxmlformats.org/officeDocument/2006/relationships/image" Target="../media/image-6-36.png"/><Relationship Id="rId37" Type="http://schemas.openxmlformats.org/officeDocument/2006/relationships/image" Target="../media/image-6-37.png"/><Relationship Id="rId38" Type="http://schemas.openxmlformats.org/officeDocument/2006/relationships/image" Target="../media/image-6-38.png"/><Relationship Id="rId39" Type="http://schemas.openxmlformats.org/officeDocument/2006/relationships/image" Target="../media/image-6-39.png"/><Relationship Id="rId40" Type="http://schemas.openxmlformats.org/officeDocument/2006/relationships/image" Target="../media/image-6-40.png"/><Relationship Id="rId41" Type="http://schemas.openxmlformats.org/officeDocument/2006/relationships/image" Target="../media/image-6-41.png"/><Relationship Id="rId42" Type="http://schemas.openxmlformats.org/officeDocument/2006/relationships/image" Target="../media/image-6-42.png"/><Relationship Id="rId43" Type="http://schemas.openxmlformats.org/officeDocument/2006/relationships/image" Target="../media/image-6-43.png"/><Relationship Id="rId44" Type="http://schemas.openxmlformats.org/officeDocument/2006/relationships/image" Target="../media/image-6-44.png"/><Relationship Id="rId45" Type="http://schemas.openxmlformats.org/officeDocument/2006/relationships/image" Target="../media/image-6-45.png"/><Relationship Id="rId46" Type="http://schemas.openxmlformats.org/officeDocument/2006/relationships/image" Target="../media/image-6-46.png"/><Relationship Id="rId47" Type="http://schemas.openxmlformats.org/officeDocument/2006/relationships/image" Target="../media/image-6-47.png"/><Relationship Id="rId48" Type="http://schemas.openxmlformats.org/officeDocument/2006/relationships/image" Target="../media/image-6-48.png"/><Relationship Id="rId49" Type="http://schemas.openxmlformats.org/officeDocument/2006/relationships/image" Target="../media/image-6-49.png"/><Relationship Id="rId50" Type="http://schemas.openxmlformats.org/officeDocument/2006/relationships/image" Target="../media/image-6-50.png"/><Relationship Id="rId51" Type="http://schemas.openxmlformats.org/officeDocument/2006/relationships/image" Target="../media/image-6-51.png"/><Relationship Id="rId52" Type="http://schemas.openxmlformats.org/officeDocument/2006/relationships/image" Target="../media/image-6-52.png"/><Relationship Id="rId53" Type="http://schemas.openxmlformats.org/officeDocument/2006/relationships/image" Target="../media/image-6-53.png"/><Relationship Id="rId54" Type="http://schemas.openxmlformats.org/officeDocument/2006/relationships/image" Target="../media/image-6-54.png"/><Relationship Id="rId55" Type="http://schemas.openxmlformats.org/officeDocument/2006/relationships/image" Target="../media/image-6-55.png"/><Relationship Id="rId56" Type="http://schemas.openxmlformats.org/officeDocument/2006/relationships/image" Target="../media/image-6-56.png"/><Relationship Id="rId57" Type="http://schemas.openxmlformats.org/officeDocument/2006/relationships/image" Target="../media/image-6-57.png"/><Relationship Id="rId58" Type="http://schemas.openxmlformats.org/officeDocument/2006/relationships/image" Target="../media/image-6-58.png"/><Relationship Id="rId59" Type="http://schemas.openxmlformats.org/officeDocument/2006/relationships/image" Target="../media/image-6-59.png"/><Relationship Id="rId60" Type="http://schemas.openxmlformats.org/officeDocument/2006/relationships/image" Target="../media/image-6-60.png"/><Relationship Id="rId61" Type="http://schemas.openxmlformats.org/officeDocument/2006/relationships/image" Target="../media/image-6-61.png"/><Relationship Id="rId62" Type="http://schemas.openxmlformats.org/officeDocument/2006/relationships/image" Target="../media/image-6-62.png"/><Relationship Id="rId63" Type="http://schemas.openxmlformats.org/officeDocument/2006/relationships/image" Target="../media/image-6-63.png"/><Relationship Id="rId64" Type="http://schemas.openxmlformats.org/officeDocument/2006/relationships/image" Target="../media/image-6-64.png"/><Relationship Id="rId65" Type="http://schemas.openxmlformats.org/officeDocument/2006/relationships/image" Target="../media/image-6-65.png"/><Relationship Id="rId66" Type="http://schemas.openxmlformats.org/officeDocument/2006/relationships/image" Target="../media/image-6-66.png"/><Relationship Id="rId67" Type="http://schemas.openxmlformats.org/officeDocument/2006/relationships/image" Target="../media/image-6-67.png"/><Relationship Id="rId68" Type="http://schemas.openxmlformats.org/officeDocument/2006/relationships/image" Target="../media/image-6-68.png"/><Relationship Id="rId69" Type="http://schemas.openxmlformats.org/officeDocument/2006/relationships/image" Target="../media/image-6-69.png"/><Relationship Id="rId70" Type="http://schemas.openxmlformats.org/officeDocument/2006/relationships/image" Target="../media/image-6-70.png"/><Relationship Id="rId71" Type="http://schemas.openxmlformats.org/officeDocument/2006/relationships/image" Target="../media/image-6-71.png"/><Relationship Id="rId72" Type="http://schemas.openxmlformats.org/officeDocument/2006/relationships/image" Target="../media/image-6-72.png"/><Relationship Id="rId73" Type="http://schemas.openxmlformats.org/officeDocument/2006/relationships/image" Target="../media/image-6-73.png"/><Relationship Id="rId74" Type="http://schemas.openxmlformats.org/officeDocument/2006/relationships/image" Target="../media/image-6-74.png"/><Relationship Id="rId75" Type="http://schemas.openxmlformats.org/officeDocument/2006/relationships/image" Target="../media/image-6-75.png"/><Relationship Id="rId76" Type="http://schemas.openxmlformats.org/officeDocument/2006/relationships/image" Target="../media/image-6-76.png"/><Relationship Id="rId77" Type="http://schemas.openxmlformats.org/officeDocument/2006/relationships/image" Target="../media/image-6-77.png"/><Relationship Id="rId78" Type="http://schemas.openxmlformats.org/officeDocument/2006/relationships/image" Target="../media/image-6-78.png"/><Relationship Id="rId79" Type="http://schemas.openxmlformats.org/officeDocument/2006/relationships/image" Target="../media/image-6-79.png"/><Relationship Id="rId80" Type="http://schemas.openxmlformats.org/officeDocument/2006/relationships/image" Target="../media/image-6-80.png"/><Relationship Id="rId81" Type="http://schemas.openxmlformats.org/officeDocument/2006/relationships/image" Target="../media/image-6-81.png"/><Relationship Id="rId82" Type="http://schemas.openxmlformats.org/officeDocument/2006/relationships/image" Target="../media/image-6-82.png"/><Relationship Id="rId83" Type="http://schemas.openxmlformats.org/officeDocument/2006/relationships/image" Target="../media/image-6-83.png"/><Relationship Id="rId84" Type="http://schemas.openxmlformats.org/officeDocument/2006/relationships/image" Target="../media/image-6-84.png"/><Relationship Id="rId85" Type="http://schemas.openxmlformats.org/officeDocument/2006/relationships/image" Target="../media/image-6-85.png"/><Relationship Id="rId86" Type="http://schemas.openxmlformats.org/officeDocument/2006/relationships/image" Target="../media/image-6-86.png"/><Relationship Id="rId87" Type="http://schemas.openxmlformats.org/officeDocument/2006/relationships/image" Target="../media/image-6-87.png"/><Relationship Id="rId88" Type="http://schemas.openxmlformats.org/officeDocument/2006/relationships/image" Target="../media/image-6-88.png"/><Relationship Id="rId89" Type="http://schemas.openxmlformats.org/officeDocument/2006/relationships/image" Target="../media/image-6-89.png"/><Relationship Id="rId90" Type="http://schemas.openxmlformats.org/officeDocument/2006/relationships/image" Target="../media/image-6-90.png"/><Relationship Id="rId91" Type="http://schemas.openxmlformats.org/officeDocument/2006/relationships/image" Target="../media/image-6-91.png"/><Relationship Id="rId92" Type="http://schemas.openxmlformats.org/officeDocument/2006/relationships/image" Target="../media/image-6-92.png"/><Relationship Id="rId93" Type="http://schemas.openxmlformats.org/officeDocument/2006/relationships/image" Target="../media/image-6-93.png"/><Relationship Id="rId94" Type="http://schemas.openxmlformats.org/officeDocument/2006/relationships/image" Target="../media/image-6-94.png"/><Relationship Id="rId95" Type="http://schemas.openxmlformats.org/officeDocument/2006/relationships/image" Target="../media/image-6-95.png"/><Relationship Id="rId96" Type="http://schemas.openxmlformats.org/officeDocument/2006/relationships/image" Target="../media/image-6-96.png"/><Relationship Id="rId97" Type="http://schemas.openxmlformats.org/officeDocument/2006/relationships/image" Target="../media/image-6-97.png"/><Relationship Id="rId98" Type="http://schemas.openxmlformats.org/officeDocument/2006/relationships/image" Target="../media/image-6-98.png"/><Relationship Id="rId99" Type="http://schemas.openxmlformats.org/officeDocument/2006/relationships/image" Target="../media/image-6-99.png"/><Relationship Id="rId100" Type="http://schemas.openxmlformats.org/officeDocument/2006/relationships/image" Target="../media/image-6-100.png"/><Relationship Id="rId101" Type="http://schemas.openxmlformats.org/officeDocument/2006/relationships/image" Target="../media/image-6-101.png"/><Relationship Id="rId102" Type="http://schemas.openxmlformats.org/officeDocument/2006/relationships/image" Target="../media/image-6-102.png"/><Relationship Id="rId103" Type="http://schemas.openxmlformats.org/officeDocument/2006/relationships/image" Target="../media/image-6-103.png"/><Relationship Id="rId104" Type="http://schemas.openxmlformats.org/officeDocument/2006/relationships/image" Target="../media/image-6-104.png"/><Relationship Id="rId105" Type="http://schemas.openxmlformats.org/officeDocument/2006/relationships/image" Target="../media/image-6-105.png"/><Relationship Id="rId106" Type="http://schemas.openxmlformats.org/officeDocument/2006/relationships/image" Target="../media/image-6-106.png"/><Relationship Id="rId107" Type="http://schemas.openxmlformats.org/officeDocument/2006/relationships/image" Target="../media/image-6-107.png"/><Relationship Id="rId108" Type="http://schemas.openxmlformats.org/officeDocument/2006/relationships/image" Target="../media/image-6-108.png"/><Relationship Id="rId109" Type="http://schemas.openxmlformats.org/officeDocument/2006/relationships/image" Target="../media/image-6-109.png"/><Relationship Id="rId110" Type="http://schemas.openxmlformats.org/officeDocument/2006/relationships/image" Target="../media/image-6-110.png"/><Relationship Id="rId111" Type="http://schemas.openxmlformats.org/officeDocument/2006/relationships/image" Target="../media/image-6-111.png"/><Relationship Id="rId112" Type="http://schemas.openxmlformats.org/officeDocument/2006/relationships/image" Target="../media/image-6-112.png"/><Relationship Id="rId113" Type="http://schemas.openxmlformats.org/officeDocument/2006/relationships/image" Target="../media/image-6-113.png"/><Relationship Id="rId114" Type="http://schemas.openxmlformats.org/officeDocument/2006/relationships/image" Target="../media/image-6-114.png"/><Relationship Id="rId115" Type="http://schemas.openxmlformats.org/officeDocument/2006/relationships/image" Target="../media/image-6-115.png"/><Relationship Id="rId116" Type="http://schemas.openxmlformats.org/officeDocument/2006/relationships/image" Target="../media/image-6-116.png"/><Relationship Id="rId117" Type="http://schemas.openxmlformats.org/officeDocument/2006/relationships/image" Target="../media/image-6-117.png"/><Relationship Id="rId118" Type="http://schemas.openxmlformats.org/officeDocument/2006/relationships/image" Target="../media/image-6-118.png"/><Relationship Id="rId119" Type="http://schemas.openxmlformats.org/officeDocument/2006/relationships/image" Target="../media/image-6-119.png"/><Relationship Id="rId120" Type="http://schemas.openxmlformats.org/officeDocument/2006/relationships/image" Target="../media/image-6-120.png"/><Relationship Id="rId121" Type="http://schemas.openxmlformats.org/officeDocument/2006/relationships/image" Target="../media/image-6-121.png"/><Relationship Id="rId122" Type="http://schemas.openxmlformats.org/officeDocument/2006/relationships/image" Target="../media/image-6-122.png"/><Relationship Id="rId123" Type="http://schemas.openxmlformats.org/officeDocument/2006/relationships/image" Target="../media/image-6-123.png"/><Relationship Id="rId124" Type="http://schemas.openxmlformats.org/officeDocument/2006/relationships/image" Target="../media/image-6-124.png"/><Relationship Id="rId125" Type="http://schemas.openxmlformats.org/officeDocument/2006/relationships/image" Target="../media/image-6-125.png"/><Relationship Id="rId126" Type="http://schemas.openxmlformats.org/officeDocument/2006/relationships/image" Target="../media/image-6-126.png"/><Relationship Id="rId127" Type="http://schemas.openxmlformats.org/officeDocument/2006/relationships/image" Target="../media/image-6-127.png"/><Relationship Id="rId128" Type="http://schemas.openxmlformats.org/officeDocument/2006/relationships/image" Target="../media/image-6-128.png"/><Relationship Id="rId129" Type="http://schemas.openxmlformats.org/officeDocument/2006/relationships/image" Target="../media/image-6-129.png"/><Relationship Id="rId130" Type="http://schemas.openxmlformats.org/officeDocument/2006/relationships/image" Target="../media/image-6-130.png"/><Relationship Id="rId131" Type="http://schemas.openxmlformats.org/officeDocument/2006/relationships/image" Target="../media/image-6-131.png"/><Relationship Id="rId132" Type="http://schemas.openxmlformats.org/officeDocument/2006/relationships/image" Target="../media/image-6-132.png"/><Relationship Id="rId133" Type="http://schemas.openxmlformats.org/officeDocument/2006/relationships/image" Target="../media/image-6-133.png"/><Relationship Id="rId134" Type="http://schemas.openxmlformats.org/officeDocument/2006/relationships/image" Target="../media/image-6-134.png"/><Relationship Id="rId135" Type="http://schemas.openxmlformats.org/officeDocument/2006/relationships/image" Target="../media/image-6-135.png"/><Relationship Id="rId136" Type="http://schemas.openxmlformats.org/officeDocument/2006/relationships/image" Target="../media/image-6-136.png"/><Relationship Id="rId137" Type="http://schemas.openxmlformats.org/officeDocument/2006/relationships/image" Target="../media/image-6-137.png"/><Relationship Id="rId138" Type="http://schemas.openxmlformats.org/officeDocument/2006/relationships/image" Target="../media/image-6-138.png"/><Relationship Id="rId139" Type="http://schemas.openxmlformats.org/officeDocument/2006/relationships/image" Target="../media/image-6-139.png"/><Relationship Id="rId140" Type="http://schemas.openxmlformats.org/officeDocument/2006/relationships/image" Target="../media/image-6-140.png"/><Relationship Id="rId141" Type="http://schemas.openxmlformats.org/officeDocument/2006/relationships/image" Target="../media/image-6-141.png"/><Relationship Id="rId142" Type="http://schemas.openxmlformats.org/officeDocument/2006/relationships/image" Target="../media/image-6-142.png"/><Relationship Id="rId143" Type="http://schemas.openxmlformats.org/officeDocument/2006/relationships/image" Target="../media/image-6-143.png"/><Relationship Id="rId144" Type="http://schemas.openxmlformats.org/officeDocument/2006/relationships/image" Target="../media/image-6-144.png"/><Relationship Id="rId145" Type="http://schemas.openxmlformats.org/officeDocument/2006/relationships/image" Target="../media/image-6-145.png"/><Relationship Id="rId146" Type="http://schemas.openxmlformats.org/officeDocument/2006/relationships/image" Target="../media/image-6-146.png"/><Relationship Id="rId147" Type="http://schemas.openxmlformats.org/officeDocument/2006/relationships/image" Target="../media/image-6-147.png"/><Relationship Id="rId148" Type="http://schemas.openxmlformats.org/officeDocument/2006/relationships/image" Target="../media/image-6-148.png"/><Relationship Id="rId149" Type="http://schemas.openxmlformats.org/officeDocument/2006/relationships/image" Target="../media/image-6-149.png"/><Relationship Id="rId150" Type="http://schemas.openxmlformats.org/officeDocument/2006/relationships/image" Target="../media/image-6-150.png"/><Relationship Id="rId151" Type="http://schemas.openxmlformats.org/officeDocument/2006/relationships/image" Target="../media/image-6-151.png"/><Relationship Id="rId152" Type="http://schemas.openxmlformats.org/officeDocument/2006/relationships/image" Target="../media/image-6-152.png"/><Relationship Id="rId153" Type="http://schemas.openxmlformats.org/officeDocument/2006/relationships/image" Target="../media/image-6-153.png"/><Relationship Id="rId154" Type="http://schemas.openxmlformats.org/officeDocument/2006/relationships/image" Target="../media/image-6-154.png"/><Relationship Id="rId155" Type="http://schemas.openxmlformats.org/officeDocument/2006/relationships/image" Target="../media/image-6-155.png"/><Relationship Id="rId156" Type="http://schemas.openxmlformats.org/officeDocument/2006/relationships/image" Target="../media/image-6-156.png"/><Relationship Id="rId157" Type="http://schemas.openxmlformats.org/officeDocument/2006/relationships/image" Target="../media/image-6-157.png"/><Relationship Id="rId158" Type="http://schemas.openxmlformats.org/officeDocument/2006/relationships/image" Target="../media/image-6-158.png"/><Relationship Id="rId159" Type="http://schemas.openxmlformats.org/officeDocument/2006/relationships/image" Target="../media/image-6-159.png"/><Relationship Id="rId160" Type="http://schemas.openxmlformats.org/officeDocument/2006/relationships/image" Target="../media/image-6-160.png"/><Relationship Id="rId161" Type="http://schemas.openxmlformats.org/officeDocument/2006/relationships/image" Target="../media/image-6-161.png"/><Relationship Id="rId162" Type="http://schemas.openxmlformats.org/officeDocument/2006/relationships/image" Target="../media/image-6-162.png"/><Relationship Id="rId163" Type="http://schemas.openxmlformats.org/officeDocument/2006/relationships/image" Target="../media/image-6-163.png"/><Relationship Id="rId164" Type="http://schemas.openxmlformats.org/officeDocument/2006/relationships/image" Target="../media/image-6-164.png"/><Relationship Id="rId165" Type="http://schemas.openxmlformats.org/officeDocument/2006/relationships/image" Target="../media/image-6-165.png"/><Relationship Id="rId166" Type="http://schemas.openxmlformats.org/officeDocument/2006/relationships/image" Target="../media/image-6-166.png"/><Relationship Id="rId167" Type="http://schemas.openxmlformats.org/officeDocument/2006/relationships/image" Target="../media/image-6-167.png"/><Relationship Id="rId168" Type="http://schemas.openxmlformats.org/officeDocument/2006/relationships/image" Target="../media/image-6-168.png"/><Relationship Id="rId169" Type="http://schemas.openxmlformats.org/officeDocument/2006/relationships/image" Target="../media/image-6-169.png"/><Relationship Id="rId170" Type="http://schemas.openxmlformats.org/officeDocument/2006/relationships/image" Target="../media/image-6-170.png"/><Relationship Id="rId171" Type="http://schemas.openxmlformats.org/officeDocument/2006/relationships/image" Target="../media/image-6-171.png"/><Relationship Id="rId172" Type="http://schemas.openxmlformats.org/officeDocument/2006/relationships/image" Target="../media/image-6-172.png"/><Relationship Id="rId173" Type="http://schemas.openxmlformats.org/officeDocument/2006/relationships/image" Target="../media/image-6-173.png"/><Relationship Id="rId174" Type="http://schemas.openxmlformats.org/officeDocument/2006/relationships/image" Target="../media/image-6-174.png"/><Relationship Id="rId175" Type="http://schemas.openxmlformats.org/officeDocument/2006/relationships/image" Target="../media/image-6-175.png"/><Relationship Id="rId176" Type="http://schemas.openxmlformats.org/officeDocument/2006/relationships/image" Target="../media/image-6-176.png"/><Relationship Id="rId177" Type="http://schemas.openxmlformats.org/officeDocument/2006/relationships/image" Target="../media/image-6-177.png"/><Relationship Id="rId178" Type="http://schemas.openxmlformats.org/officeDocument/2006/relationships/image" Target="../media/image-6-178.png"/><Relationship Id="rId179" Type="http://schemas.openxmlformats.org/officeDocument/2006/relationships/image" Target="../media/image-6-179.png"/><Relationship Id="rId180" Type="http://schemas.openxmlformats.org/officeDocument/2006/relationships/image" Target="../media/image-6-180.png"/><Relationship Id="rId181" Type="http://schemas.openxmlformats.org/officeDocument/2006/relationships/image" Target="../media/image-6-181.png"/><Relationship Id="rId182" Type="http://schemas.openxmlformats.org/officeDocument/2006/relationships/image" Target="../media/image-6-182.png"/><Relationship Id="rId183" Type="http://schemas.openxmlformats.org/officeDocument/2006/relationships/image" Target="../media/image-6-183.png"/><Relationship Id="rId184" Type="http://schemas.openxmlformats.org/officeDocument/2006/relationships/image" Target="../media/image-6-184.png"/><Relationship Id="rId185" Type="http://schemas.openxmlformats.org/officeDocument/2006/relationships/image" Target="../media/image-6-185.png"/><Relationship Id="rId186" Type="http://schemas.openxmlformats.org/officeDocument/2006/relationships/image" Target="../media/image-6-186.png"/><Relationship Id="rId187" Type="http://schemas.openxmlformats.org/officeDocument/2006/relationships/image" Target="../media/image-6-187.png"/><Relationship Id="rId188" Type="http://schemas.openxmlformats.org/officeDocument/2006/relationships/image" Target="../media/image-6-188.png"/><Relationship Id="rId189" Type="http://schemas.openxmlformats.org/officeDocument/2006/relationships/image" Target="../media/image-6-189.png"/><Relationship Id="rId190" Type="http://schemas.openxmlformats.org/officeDocument/2006/relationships/image" Target="../media/image-6-190.png"/><Relationship Id="rId191" Type="http://schemas.openxmlformats.org/officeDocument/2006/relationships/image" Target="../media/image-6-191.png"/><Relationship Id="rId192" Type="http://schemas.openxmlformats.org/officeDocument/2006/relationships/image" Target="../media/image-6-192.png"/><Relationship Id="rId193" Type="http://schemas.openxmlformats.org/officeDocument/2006/relationships/image" Target="../media/image-6-193.png"/><Relationship Id="rId194" Type="http://schemas.openxmlformats.org/officeDocument/2006/relationships/image" Target="../media/image-6-194.png"/><Relationship Id="rId195" Type="http://schemas.openxmlformats.org/officeDocument/2006/relationships/image" Target="../media/image-6-195.png"/><Relationship Id="rId196" Type="http://schemas.openxmlformats.org/officeDocument/2006/relationships/image" Target="../media/image-6-196.png"/><Relationship Id="rId197" Type="http://schemas.openxmlformats.org/officeDocument/2006/relationships/image" Target="../media/image-6-197.png"/><Relationship Id="rId198" Type="http://schemas.openxmlformats.org/officeDocument/2006/relationships/image" Target="../media/image-6-198.png"/><Relationship Id="rId199" Type="http://schemas.openxmlformats.org/officeDocument/2006/relationships/image" Target="../media/image-6-199.png"/><Relationship Id="rId200" Type="http://schemas.openxmlformats.org/officeDocument/2006/relationships/image" Target="../media/image-6-200.png"/><Relationship Id="rId201" Type="http://schemas.openxmlformats.org/officeDocument/2006/relationships/image" Target="../media/image-6-201.png"/><Relationship Id="rId202" Type="http://schemas.openxmlformats.org/officeDocument/2006/relationships/image" Target="../media/image-6-202.png"/><Relationship Id="rId203" Type="http://schemas.openxmlformats.org/officeDocument/2006/relationships/image" Target="../media/image-6-203.png"/><Relationship Id="rId204" Type="http://schemas.openxmlformats.org/officeDocument/2006/relationships/image" Target="../media/image-6-204.png"/><Relationship Id="rId205" Type="http://schemas.openxmlformats.org/officeDocument/2006/relationships/image" Target="../media/image-6-205.png"/><Relationship Id="rId206" Type="http://schemas.openxmlformats.org/officeDocument/2006/relationships/image" Target="../media/image-6-206.png"/><Relationship Id="rId207" Type="http://schemas.openxmlformats.org/officeDocument/2006/relationships/image" Target="../media/image-6-207.png"/><Relationship Id="rId208" Type="http://schemas.openxmlformats.org/officeDocument/2006/relationships/image" Target="../media/image-6-208.png"/><Relationship Id="rId209" Type="http://schemas.openxmlformats.org/officeDocument/2006/relationships/image" Target="../media/image-6-209.png"/><Relationship Id="rId210" Type="http://schemas.openxmlformats.org/officeDocument/2006/relationships/image" Target="../media/image-6-210.png"/><Relationship Id="rId211" Type="http://schemas.openxmlformats.org/officeDocument/2006/relationships/image" Target="../media/image-6-211.png"/><Relationship Id="rId212" Type="http://schemas.openxmlformats.org/officeDocument/2006/relationships/image" Target="../media/image-6-212.png"/><Relationship Id="rId213" Type="http://schemas.openxmlformats.org/officeDocument/2006/relationships/image" Target="../media/image-6-213.png"/><Relationship Id="rId214" Type="http://schemas.openxmlformats.org/officeDocument/2006/relationships/image" Target="../media/image-6-214.png"/><Relationship Id="rId215" Type="http://schemas.openxmlformats.org/officeDocument/2006/relationships/image" Target="../media/image-6-215.png"/><Relationship Id="rId216" Type="http://schemas.openxmlformats.org/officeDocument/2006/relationships/image" Target="../media/image-6-216.png"/><Relationship Id="rId217" Type="http://schemas.openxmlformats.org/officeDocument/2006/relationships/image" Target="../media/image-6-217.png"/><Relationship Id="rId218" Type="http://schemas.openxmlformats.org/officeDocument/2006/relationships/image" Target="../media/image-6-218.png"/><Relationship Id="rId219" Type="http://schemas.openxmlformats.org/officeDocument/2006/relationships/image" Target="../media/image-6-219.png"/><Relationship Id="rId220" Type="http://schemas.openxmlformats.org/officeDocument/2006/relationships/image" Target="../media/image-6-220.png"/><Relationship Id="rId221" Type="http://schemas.openxmlformats.org/officeDocument/2006/relationships/image" Target="../media/image-6-221.png"/><Relationship Id="rId222" Type="http://schemas.openxmlformats.org/officeDocument/2006/relationships/image" Target="../media/image-6-222.png"/><Relationship Id="rId223" Type="http://schemas.openxmlformats.org/officeDocument/2006/relationships/image" Target="../media/image-6-223.png"/><Relationship Id="rId224" Type="http://schemas.openxmlformats.org/officeDocument/2006/relationships/image" Target="../media/image-6-224.png"/><Relationship Id="rId225" Type="http://schemas.openxmlformats.org/officeDocument/2006/relationships/image" Target="../media/image-6-225.png"/><Relationship Id="rId226" Type="http://schemas.openxmlformats.org/officeDocument/2006/relationships/image" Target="../media/image-6-226.png"/><Relationship Id="rId227" Type="http://schemas.openxmlformats.org/officeDocument/2006/relationships/image" Target="../media/image-6-227.png"/><Relationship Id="rId228" Type="http://schemas.openxmlformats.org/officeDocument/2006/relationships/image" Target="../media/image-6-228.png"/><Relationship Id="rId229" Type="http://schemas.openxmlformats.org/officeDocument/2006/relationships/image" Target="../media/image-6-229.png"/><Relationship Id="rId230" Type="http://schemas.openxmlformats.org/officeDocument/2006/relationships/image" Target="../media/image-6-230.png"/><Relationship Id="rId231" Type="http://schemas.openxmlformats.org/officeDocument/2006/relationships/image" Target="../media/image-6-231.png"/><Relationship Id="rId232" Type="http://schemas.openxmlformats.org/officeDocument/2006/relationships/image" Target="../media/image-6-232.png"/><Relationship Id="rId233" Type="http://schemas.openxmlformats.org/officeDocument/2006/relationships/image" Target="../media/image-6-233.png"/><Relationship Id="rId234" Type="http://schemas.openxmlformats.org/officeDocument/2006/relationships/image" Target="../media/image-6-234.png"/><Relationship Id="rId235" Type="http://schemas.openxmlformats.org/officeDocument/2006/relationships/image" Target="../media/image-6-235.png"/><Relationship Id="rId236" Type="http://schemas.openxmlformats.org/officeDocument/2006/relationships/image" Target="../media/image-6-236.png"/><Relationship Id="rId237" Type="http://schemas.openxmlformats.org/officeDocument/2006/relationships/image" Target="../media/image-6-237.png"/><Relationship Id="rId238" Type="http://schemas.openxmlformats.org/officeDocument/2006/relationships/image" Target="../media/image-6-238.png"/><Relationship Id="rId239" Type="http://schemas.openxmlformats.org/officeDocument/2006/relationships/image" Target="../media/image-6-239.png"/><Relationship Id="rId240" Type="http://schemas.openxmlformats.org/officeDocument/2006/relationships/image" Target="../media/image-6-240.png"/><Relationship Id="rId241" Type="http://schemas.openxmlformats.org/officeDocument/2006/relationships/image" Target="../media/image-6-241.png"/><Relationship Id="rId242" Type="http://schemas.openxmlformats.org/officeDocument/2006/relationships/image" Target="../media/image-6-242.png"/><Relationship Id="rId243" Type="http://schemas.openxmlformats.org/officeDocument/2006/relationships/image" Target="../media/image-6-243.png"/><Relationship Id="rId244" Type="http://schemas.openxmlformats.org/officeDocument/2006/relationships/image" Target="../media/image-6-244.png"/><Relationship Id="rId245" Type="http://schemas.openxmlformats.org/officeDocument/2006/relationships/image" Target="../media/image-6-245.png"/><Relationship Id="rId246" Type="http://schemas.openxmlformats.org/officeDocument/2006/relationships/image" Target="../media/image-6-246.png"/><Relationship Id="rId247" Type="http://schemas.openxmlformats.org/officeDocument/2006/relationships/image" Target="../media/image-6-247.png"/><Relationship Id="rId248" Type="http://schemas.openxmlformats.org/officeDocument/2006/relationships/image" Target="../media/image-6-248.png"/><Relationship Id="rId249" Type="http://schemas.openxmlformats.org/officeDocument/2006/relationships/image" Target="../media/image-6-249.png"/><Relationship Id="rId250" Type="http://schemas.openxmlformats.org/officeDocument/2006/relationships/image" Target="../media/image-6-250.png"/><Relationship Id="rId251" Type="http://schemas.openxmlformats.org/officeDocument/2006/relationships/image" Target="../media/image-6-251.png"/><Relationship Id="rId252" Type="http://schemas.openxmlformats.org/officeDocument/2006/relationships/image" Target="../media/image-6-252.png"/><Relationship Id="rId253" Type="http://schemas.openxmlformats.org/officeDocument/2006/relationships/image" Target="../media/image-6-253.png"/><Relationship Id="rId254" Type="http://schemas.openxmlformats.org/officeDocument/2006/relationships/image" Target="../media/image-6-254.png"/><Relationship Id="rId255" Type="http://schemas.openxmlformats.org/officeDocument/2006/relationships/image" Target="../media/image-6-255.png"/><Relationship Id="rId256" Type="http://schemas.openxmlformats.org/officeDocument/2006/relationships/image" Target="../media/image-6-256.png"/><Relationship Id="rId257" Type="http://schemas.openxmlformats.org/officeDocument/2006/relationships/image" Target="../media/image-6-257.png"/><Relationship Id="rId258" Type="http://schemas.openxmlformats.org/officeDocument/2006/relationships/image" Target="../media/image-6-258.png"/><Relationship Id="rId259" Type="http://schemas.openxmlformats.org/officeDocument/2006/relationships/image" Target="../media/image-6-259.png"/><Relationship Id="rId260" Type="http://schemas.openxmlformats.org/officeDocument/2006/relationships/image" Target="../media/image-6-260.png"/><Relationship Id="rId261" Type="http://schemas.openxmlformats.org/officeDocument/2006/relationships/image" Target="../media/image-6-261.png"/><Relationship Id="rId262" Type="http://schemas.openxmlformats.org/officeDocument/2006/relationships/image" Target="../media/image-6-262.png"/><Relationship Id="rId263" Type="http://schemas.openxmlformats.org/officeDocument/2006/relationships/image" Target="../media/image-6-263.png"/><Relationship Id="rId264" Type="http://schemas.openxmlformats.org/officeDocument/2006/relationships/image" Target="../media/image-6-264.png"/><Relationship Id="rId265" Type="http://schemas.openxmlformats.org/officeDocument/2006/relationships/image" Target="../media/image-6-265.png"/><Relationship Id="rId266" Type="http://schemas.openxmlformats.org/officeDocument/2006/relationships/image" Target="../media/image-6-266.png"/><Relationship Id="rId267" Type="http://schemas.openxmlformats.org/officeDocument/2006/relationships/image" Target="../media/image-6-267.png"/><Relationship Id="rId268" Type="http://schemas.openxmlformats.org/officeDocument/2006/relationships/image" Target="../media/image-6-268.png"/><Relationship Id="rId269" Type="http://schemas.openxmlformats.org/officeDocument/2006/relationships/image" Target="../media/image-6-269.png"/><Relationship Id="rId270" Type="http://schemas.openxmlformats.org/officeDocument/2006/relationships/image" Target="../media/image-6-270.png"/><Relationship Id="rId271" Type="http://schemas.openxmlformats.org/officeDocument/2006/relationships/image" Target="../media/image-6-271.png"/><Relationship Id="rId272" Type="http://schemas.openxmlformats.org/officeDocument/2006/relationships/image" Target="../media/image-6-272.png"/><Relationship Id="rId273" Type="http://schemas.openxmlformats.org/officeDocument/2006/relationships/image" Target="../media/image-6-273.png"/><Relationship Id="rId274" Type="http://schemas.openxmlformats.org/officeDocument/2006/relationships/image" Target="../media/image-6-274.png"/><Relationship Id="rId275" Type="http://schemas.openxmlformats.org/officeDocument/2006/relationships/image" Target="../media/image-6-275.png"/><Relationship Id="rId276" Type="http://schemas.openxmlformats.org/officeDocument/2006/relationships/image" Target="../media/image-6-276.png"/><Relationship Id="rId277" Type="http://schemas.openxmlformats.org/officeDocument/2006/relationships/image" Target="../media/image-6-277.png"/><Relationship Id="rId278" Type="http://schemas.openxmlformats.org/officeDocument/2006/relationships/image" Target="../media/image-6-278.png"/><Relationship Id="rId279" Type="http://schemas.openxmlformats.org/officeDocument/2006/relationships/image" Target="../media/image-6-279.png"/><Relationship Id="rId280" Type="http://schemas.openxmlformats.org/officeDocument/2006/relationships/image" Target="../media/image-6-280.png"/><Relationship Id="rId281" Type="http://schemas.openxmlformats.org/officeDocument/2006/relationships/image" Target="../media/image-6-281.png"/><Relationship Id="rId282" Type="http://schemas.openxmlformats.org/officeDocument/2006/relationships/image" Target="../media/image-6-282.png"/><Relationship Id="rId283" Type="http://schemas.openxmlformats.org/officeDocument/2006/relationships/image" Target="../media/image-6-283.png"/><Relationship Id="rId284" Type="http://schemas.openxmlformats.org/officeDocument/2006/relationships/image" Target="../media/image-6-284.png"/><Relationship Id="rId285" Type="http://schemas.openxmlformats.org/officeDocument/2006/relationships/image" Target="../media/image-6-285.png"/><Relationship Id="rId286" Type="http://schemas.openxmlformats.org/officeDocument/2006/relationships/image" Target="../media/image-6-286.png"/><Relationship Id="rId287" Type="http://schemas.openxmlformats.org/officeDocument/2006/relationships/image" Target="../media/image-6-287.png"/><Relationship Id="rId288" Type="http://schemas.openxmlformats.org/officeDocument/2006/relationships/image" Target="../media/image-6-288.png"/><Relationship Id="rId289" Type="http://schemas.openxmlformats.org/officeDocument/2006/relationships/image" Target="../media/image-6-289.png"/><Relationship Id="rId290" Type="http://schemas.openxmlformats.org/officeDocument/2006/relationships/image" Target="../media/image-6-290.png"/><Relationship Id="rId291" Type="http://schemas.openxmlformats.org/officeDocument/2006/relationships/image" Target="../media/image-6-291.png"/><Relationship Id="rId292" Type="http://schemas.openxmlformats.org/officeDocument/2006/relationships/image" Target="../media/image-6-292.png"/><Relationship Id="rId293" Type="http://schemas.openxmlformats.org/officeDocument/2006/relationships/image" Target="../media/image-6-293.png"/><Relationship Id="rId294" Type="http://schemas.openxmlformats.org/officeDocument/2006/relationships/image" Target="../media/image-6-294.png"/><Relationship Id="rId295" Type="http://schemas.openxmlformats.org/officeDocument/2006/relationships/image" Target="../media/image-6-295.png"/><Relationship Id="rId296" Type="http://schemas.openxmlformats.org/officeDocument/2006/relationships/slideLayout" Target="../slideLayouts/slideLayout1.xml"/><Relationship Id="rId297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image" Target="../media/image-7-7.png"/><Relationship Id="rId8" Type="http://schemas.openxmlformats.org/officeDocument/2006/relationships/image" Target="../media/image-7-8.png"/><Relationship Id="rId9" Type="http://schemas.openxmlformats.org/officeDocument/2006/relationships/image" Target="../media/image-7-9.png"/><Relationship Id="rId10" Type="http://schemas.openxmlformats.org/officeDocument/2006/relationships/image" Target="../media/image-7-10.png"/><Relationship Id="rId11" Type="http://schemas.openxmlformats.org/officeDocument/2006/relationships/image" Target="../media/image-7-11.png"/><Relationship Id="rId12" Type="http://schemas.openxmlformats.org/officeDocument/2006/relationships/image" Target="../media/image-7-12.png"/><Relationship Id="rId13" Type="http://schemas.openxmlformats.org/officeDocument/2006/relationships/image" Target="../media/image-7-13.png"/><Relationship Id="rId14" Type="http://schemas.openxmlformats.org/officeDocument/2006/relationships/image" Target="../media/image-7-14.png"/><Relationship Id="rId15" Type="http://schemas.openxmlformats.org/officeDocument/2006/relationships/image" Target="../media/image-7-15.png"/><Relationship Id="rId16" Type="http://schemas.openxmlformats.org/officeDocument/2006/relationships/image" Target="../media/image-7-16.png"/><Relationship Id="rId17" Type="http://schemas.openxmlformats.org/officeDocument/2006/relationships/image" Target="../media/image-7-17.png"/><Relationship Id="rId18" Type="http://schemas.openxmlformats.org/officeDocument/2006/relationships/image" Target="../media/image-7-18.png"/><Relationship Id="rId19" Type="http://schemas.openxmlformats.org/officeDocument/2006/relationships/image" Target="../media/image-7-19.png"/><Relationship Id="rId20" Type="http://schemas.openxmlformats.org/officeDocument/2006/relationships/image" Target="../media/image-7-20.png"/><Relationship Id="rId21" Type="http://schemas.openxmlformats.org/officeDocument/2006/relationships/image" Target="../media/image-7-21.png"/><Relationship Id="rId22" Type="http://schemas.openxmlformats.org/officeDocument/2006/relationships/image" Target="../media/image-7-22.png"/><Relationship Id="rId23" Type="http://schemas.openxmlformats.org/officeDocument/2006/relationships/image" Target="../media/image-7-23.png"/><Relationship Id="rId24" Type="http://schemas.openxmlformats.org/officeDocument/2006/relationships/image" Target="../media/image-7-24.png"/><Relationship Id="rId25" Type="http://schemas.openxmlformats.org/officeDocument/2006/relationships/image" Target="../media/image-7-25.png"/><Relationship Id="rId26" Type="http://schemas.openxmlformats.org/officeDocument/2006/relationships/image" Target="../media/image-7-26.png"/><Relationship Id="rId27" Type="http://schemas.openxmlformats.org/officeDocument/2006/relationships/image" Target="../media/image-7-27.png"/><Relationship Id="rId28" Type="http://schemas.openxmlformats.org/officeDocument/2006/relationships/image" Target="../media/image-7-28.png"/><Relationship Id="rId29" Type="http://schemas.openxmlformats.org/officeDocument/2006/relationships/image" Target="../media/image-7-29.png"/><Relationship Id="rId30" Type="http://schemas.openxmlformats.org/officeDocument/2006/relationships/image" Target="../media/image-7-30.png"/><Relationship Id="rId31" Type="http://schemas.openxmlformats.org/officeDocument/2006/relationships/image" Target="../media/image-7-31.png"/><Relationship Id="rId32" Type="http://schemas.openxmlformats.org/officeDocument/2006/relationships/image" Target="../media/image-7-32.png"/><Relationship Id="rId33" Type="http://schemas.openxmlformats.org/officeDocument/2006/relationships/image" Target="../media/image-7-33.png"/><Relationship Id="rId34" Type="http://schemas.openxmlformats.org/officeDocument/2006/relationships/image" Target="../media/image-7-34.png"/><Relationship Id="rId35" Type="http://schemas.openxmlformats.org/officeDocument/2006/relationships/image" Target="../media/image-7-35.png"/><Relationship Id="rId36" Type="http://schemas.openxmlformats.org/officeDocument/2006/relationships/image" Target="../media/image-7-36.png"/><Relationship Id="rId37" Type="http://schemas.openxmlformats.org/officeDocument/2006/relationships/image" Target="../media/image-7-37.png"/><Relationship Id="rId38" Type="http://schemas.openxmlformats.org/officeDocument/2006/relationships/image" Target="../media/image-7-38.png"/><Relationship Id="rId39" Type="http://schemas.openxmlformats.org/officeDocument/2006/relationships/image" Target="../media/image-7-39.png"/><Relationship Id="rId40" Type="http://schemas.openxmlformats.org/officeDocument/2006/relationships/image" Target="../media/image-7-40.png"/><Relationship Id="rId41" Type="http://schemas.openxmlformats.org/officeDocument/2006/relationships/image" Target="../media/image-7-41.png"/><Relationship Id="rId42" Type="http://schemas.openxmlformats.org/officeDocument/2006/relationships/image" Target="../media/image-7-42.png"/><Relationship Id="rId43" Type="http://schemas.openxmlformats.org/officeDocument/2006/relationships/image" Target="../media/image-7-43.png"/><Relationship Id="rId44" Type="http://schemas.openxmlformats.org/officeDocument/2006/relationships/image" Target="../media/image-7-44.png"/><Relationship Id="rId45" Type="http://schemas.openxmlformats.org/officeDocument/2006/relationships/image" Target="../media/image-7-45.png"/><Relationship Id="rId46" Type="http://schemas.openxmlformats.org/officeDocument/2006/relationships/image" Target="../media/image-7-46.png"/><Relationship Id="rId47" Type="http://schemas.openxmlformats.org/officeDocument/2006/relationships/image" Target="../media/image-7-47.png"/><Relationship Id="rId48" Type="http://schemas.openxmlformats.org/officeDocument/2006/relationships/image" Target="../media/image-7-48.png"/><Relationship Id="rId49" Type="http://schemas.openxmlformats.org/officeDocument/2006/relationships/image" Target="../media/image-7-49.png"/><Relationship Id="rId50" Type="http://schemas.openxmlformats.org/officeDocument/2006/relationships/image" Target="../media/image-7-50.png"/><Relationship Id="rId51" Type="http://schemas.openxmlformats.org/officeDocument/2006/relationships/image" Target="../media/image-7-51.png"/><Relationship Id="rId52" Type="http://schemas.openxmlformats.org/officeDocument/2006/relationships/image" Target="../media/image-7-52.png"/><Relationship Id="rId53" Type="http://schemas.openxmlformats.org/officeDocument/2006/relationships/image" Target="../media/image-7-53.png"/><Relationship Id="rId54" Type="http://schemas.openxmlformats.org/officeDocument/2006/relationships/image" Target="../media/image-7-54.png"/><Relationship Id="rId55" Type="http://schemas.openxmlformats.org/officeDocument/2006/relationships/image" Target="../media/image-7-55.png"/><Relationship Id="rId56" Type="http://schemas.openxmlformats.org/officeDocument/2006/relationships/image" Target="../media/image-7-56.png"/><Relationship Id="rId57" Type="http://schemas.openxmlformats.org/officeDocument/2006/relationships/image" Target="../media/image-7-57.png"/><Relationship Id="rId58" Type="http://schemas.openxmlformats.org/officeDocument/2006/relationships/image" Target="../media/image-7-58.png"/><Relationship Id="rId59" Type="http://schemas.openxmlformats.org/officeDocument/2006/relationships/image" Target="../media/image-7-59.png"/><Relationship Id="rId60" Type="http://schemas.openxmlformats.org/officeDocument/2006/relationships/image" Target="../media/image-7-60.png"/><Relationship Id="rId61" Type="http://schemas.openxmlformats.org/officeDocument/2006/relationships/image" Target="../media/image-7-61.png"/><Relationship Id="rId62" Type="http://schemas.openxmlformats.org/officeDocument/2006/relationships/image" Target="../media/image-7-62.png"/><Relationship Id="rId63" Type="http://schemas.openxmlformats.org/officeDocument/2006/relationships/image" Target="../media/image-7-63.png"/><Relationship Id="rId64" Type="http://schemas.openxmlformats.org/officeDocument/2006/relationships/image" Target="../media/image-7-64.png"/><Relationship Id="rId65" Type="http://schemas.openxmlformats.org/officeDocument/2006/relationships/image" Target="../media/image-7-65.png"/><Relationship Id="rId66" Type="http://schemas.openxmlformats.org/officeDocument/2006/relationships/image" Target="../media/image-7-66.png"/><Relationship Id="rId67" Type="http://schemas.openxmlformats.org/officeDocument/2006/relationships/image" Target="../media/image-7-67.png"/><Relationship Id="rId68" Type="http://schemas.openxmlformats.org/officeDocument/2006/relationships/image" Target="../media/image-7-68.png"/><Relationship Id="rId69" Type="http://schemas.openxmlformats.org/officeDocument/2006/relationships/image" Target="../media/image-7-69.png"/><Relationship Id="rId70" Type="http://schemas.openxmlformats.org/officeDocument/2006/relationships/image" Target="../media/image-7-70.png"/><Relationship Id="rId71" Type="http://schemas.openxmlformats.org/officeDocument/2006/relationships/image" Target="../media/image-7-71.png"/><Relationship Id="rId72" Type="http://schemas.openxmlformats.org/officeDocument/2006/relationships/image" Target="../media/image-7-72.png"/><Relationship Id="rId73" Type="http://schemas.openxmlformats.org/officeDocument/2006/relationships/image" Target="../media/image-7-73.png"/><Relationship Id="rId74" Type="http://schemas.openxmlformats.org/officeDocument/2006/relationships/image" Target="../media/image-7-74.png"/><Relationship Id="rId75" Type="http://schemas.openxmlformats.org/officeDocument/2006/relationships/image" Target="../media/image-7-75.png"/><Relationship Id="rId76" Type="http://schemas.openxmlformats.org/officeDocument/2006/relationships/image" Target="../media/image-7-76.png"/><Relationship Id="rId77" Type="http://schemas.openxmlformats.org/officeDocument/2006/relationships/image" Target="../media/image-7-77.png"/><Relationship Id="rId78" Type="http://schemas.openxmlformats.org/officeDocument/2006/relationships/image" Target="../media/image-7-78.png"/><Relationship Id="rId79" Type="http://schemas.openxmlformats.org/officeDocument/2006/relationships/image" Target="../media/image-7-79.png"/><Relationship Id="rId80" Type="http://schemas.openxmlformats.org/officeDocument/2006/relationships/image" Target="../media/image-7-80.png"/><Relationship Id="rId81" Type="http://schemas.openxmlformats.org/officeDocument/2006/relationships/image" Target="../media/image-7-81.png"/><Relationship Id="rId82" Type="http://schemas.openxmlformats.org/officeDocument/2006/relationships/image" Target="../media/image-7-82.png"/><Relationship Id="rId83" Type="http://schemas.openxmlformats.org/officeDocument/2006/relationships/image" Target="../media/image-7-83.png"/><Relationship Id="rId84" Type="http://schemas.openxmlformats.org/officeDocument/2006/relationships/image" Target="../media/image-7-84.png"/><Relationship Id="rId85" Type="http://schemas.openxmlformats.org/officeDocument/2006/relationships/image" Target="../media/image-7-85.png"/><Relationship Id="rId86" Type="http://schemas.openxmlformats.org/officeDocument/2006/relationships/image" Target="../media/image-7-86.png"/><Relationship Id="rId87" Type="http://schemas.openxmlformats.org/officeDocument/2006/relationships/image" Target="../media/image-7-87.png"/><Relationship Id="rId88" Type="http://schemas.openxmlformats.org/officeDocument/2006/relationships/image" Target="../media/image-7-88.png"/><Relationship Id="rId89" Type="http://schemas.openxmlformats.org/officeDocument/2006/relationships/image" Target="../media/image-7-89.png"/><Relationship Id="rId90" Type="http://schemas.openxmlformats.org/officeDocument/2006/relationships/image" Target="../media/image-7-90.png"/><Relationship Id="rId91" Type="http://schemas.openxmlformats.org/officeDocument/2006/relationships/image" Target="../media/image-7-91.png"/><Relationship Id="rId92" Type="http://schemas.openxmlformats.org/officeDocument/2006/relationships/image" Target="../media/image-7-92.png"/><Relationship Id="rId93" Type="http://schemas.openxmlformats.org/officeDocument/2006/relationships/image" Target="../media/image-7-93.png"/><Relationship Id="rId94" Type="http://schemas.openxmlformats.org/officeDocument/2006/relationships/image" Target="../media/image-7-94.png"/><Relationship Id="rId95" Type="http://schemas.openxmlformats.org/officeDocument/2006/relationships/image" Target="../media/image-7-95.png"/><Relationship Id="rId96" Type="http://schemas.openxmlformats.org/officeDocument/2006/relationships/image" Target="../media/image-7-96.png"/><Relationship Id="rId97" Type="http://schemas.openxmlformats.org/officeDocument/2006/relationships/image" Target="../media/image-7-97.png"/><Relationship Id="rId98" Type="http://schemas.openxmlformats.org/officeDocument/2006/relationships/image" Target="../media/image-7-98.png"/><Relationship Id="rId99" Type="http://schemas.openxmlformats.org/officeDocument/2006/relationships/image" Target="../media/image-7-99.png"/><Relationship Id="rId100" Type="http://schemas.openxmlformats.org/officeDocument/2006/relationships/image" Target="../media/image-7-100.png"/><Relationship Id="rId101" Type="http://schemas.openxmlformats.org/officeDocument/2006/relationships/image" Target="../media/image-7-101.png"/><Relationship Id="rId102" Type="http://schemas.openxmlformats.org/officeDocument/2006/relationships/image" Target="../media/image-7-102.png"/><Relationship Id="rId103" Type="http://schemas.openxmlformats.org/officeDocument/2006/relationships/image" Target="../media/image-7-103.png"/><Relationship Id="rId104" Type="http://schemas.openxmlformats.org/officeDocument/2006/relationships/image" Target="../media/image-7-104.png"/><Relationship Id="rId105" Type="http://schemas.openxmlformats.org/officeDocument/2006/relationships/image" Target="../media/image-7-105.png"/><Relationship Id="rId106" Type="http://schemas.openxmlformats.org/officeDocument/2006/relationships/image" Target="../media/image-7-106.png"/><Relationship Id="rId107" Type="http://schemas.openxmlformats.org/officeDocument/2006/relationships/image" Target="../media/image-7-107.png"/><Relationship Id="rId108" Type="http://schemas.openxmlformats.org/officeDocument/2006/relationships/image" Target="../media/image-7-108.png"/><Relationship Id="rId109" Type="http://schemas.openxmlformats.org/officeDocument/2006/relationships/image" Target="../media/image-7-109.png"/><Relationship Id="rId110" Type="http://schemas.openxmlformats.org/officeDocument/2006/relationships/image" Target="../media/image-7-110.png"/><Relationship Id="rId111" Type="http://schemas.openxmlformats.org/officeDocument/2006/relationships/image" Target="../media/image-7-111.png"/><Relationship Id="rId112" Type="http://schemas.openxmlformats.org/officeDocument/2006/relationships/image" Target="../media/image-7-112.png"/><Relationship Id="rId113" Type="http://schemas.openxmlformats.org/officeDocument/2006/relationships/image" Target="../media/image-7-113.png"/><Relationship Id="rId114" Type="http://schemas.openxmlformats.org/officeDocument/2006/relationships/image" Target="../media/image-7-114.png"/><Relationship Id="rId115" Type="http://schemas.openxmlformats.org/officeDocument/2006/relationships/image" Target="../media/image-7-115.png"/><Relationship Id="rId116" Type="http://schemas.openxmlformats.org/officeDocument/2006/relationships/image" Target="../media/image-7-116.png"/><Relationship Id="rId117" Type="http://schemas.openxmlformats.org/officeDocument/2006/relationships/image" Target="../media/image-7-117.png"/><Relationship Id="rId118" Type="http://schemas.openxmlformats.org/officeDocument/2006/relationships/image" Target="../media/image-7-118.png"/><Relationship Id="rId119" Type="http://schemas.openxmlformats.org/officeDocument/2006/relationships/image" Target="../media/image-7-119.png"/><Relationship Id="rId120" Type="http://schemas.openxmlformats.org/officeDocument/2006/relationships/image" Target="../media/image-7-120.png"/><Relationship Id="rId121" Type="http://schemas.openxmlformats.org/officeDocument/2006/relationships/image" Target="../media/image-7-121.png"/><Relationship Id="rId122" Type="http://schemas.openxmlformats.org/officeDocument/2006/relationships/image" Target="../media/image-7-122.png"/><Relationship Id="rId123" Type="http://schemas.openxmlformats.org/officeDocument/2006/relationships/image" Target="../media/image-7-123.png"/><Relationship Id="rId124" Type="http://schemas.openxmlformats.org/officeDocument/2006/relationships/image" Target="../media/image-7-124.png"/><Relationship Id="rId125" Type="http://schemas.openxmlformats.org/officeDocument/2006/relationships/image" Target="../media/image-7-125.png"/><Relationship Id="rId126" Type="http://schemas.openxmlformats.org/officeDocument/2006/relationships/image" Target="../media/image-7-126.png"/><Relationship Id="rId127" Type="http://schemas.openxmlformats.org/officeDocument/2006/relationships/image" Target="../media/image-7-127.png"/><Relationship Id="rId128" Type="http://schemas.openxmlformats.org/officeDocument/2006/relationships/image" Target="../media/image-7-128.png"/><Relationship Id="rId129" Type="http://schemas.openxmlformats.org/officeDocument/2006/relationships/image" Target="../media/image-7-129.png"/><Relationship Id="rId130" Type="http://schemas.openxmlformats.org/officeDocument/2006/relationships/image" Target="../media/image-7-130.png"/><Relationship Id="rId131" Type="http://schemas.openxmlformats.org/officeDocument/2006/relationships/image" Target="../media/image-7-131.png"/><Relationship Id="rId132" Type="http://schemas.openxmlformats.org/officeDocument/2006/relationships/image" Target="../media/image-7-132.png"/><Relationship Id="rId133" Type="http://schemas.openxmlformats.org/officeDocument/2006/relationships/image" Target="../media/image-7-133.png"/><Relationship Id="rId134" Type="http://schemas.openxmlformats.org/officeDocument/2006/relationships/image" Target="../media/image-7-134.png"/><Relationship Id="rId135" Type="http://schemas.openxmlformats.org/officeDocument/2006/relationships/image" Target="../media/image-7-135.png"/><Relationship Id="rId136" Type="http://schemas.openxmlformats.org/officeDocument/2006/relationships/image" Target="../media/image-7-136.png"/><Relationship Id="rId137" Type="http://schemas.openxmlformats.org/officeDocument/2006/relationships/image" Target="../media/image-7-137.png"/><Relationship Id="rId138" Type="http://schemas.openxmlformats.org/officeDocument/2006/relationships/image" Target="../media/image-7-138.png"/><Relationship Id="rId139" Type="http://schemas.openxmlformats.org/officeDocument/2006/relationships/image" Target="../media/image-7-139.png"/><Relationship Id="rId140" Type="http://schemas.openxmlformats.org/officeDocument/2006/relationships/image" Target="../media/image-7-140.png"/><Relationship Id="rId141" Type="http://schemas.openxmlformats.org/officeDocument/2006/relationships/image" Target="../media/image-7-141.png"/><Relationship Id="rId142" Type="http://schemas.openxmlformats.org/officeDocument/2006/relationships/image" Target="../media/image-7-142.png"/><Relationship Id="rId143" Type="http://schemas.openxmlformats.org/officeDocument/2006/relationships/image" Target="../media/image-7-143.png"/><Relationship Id="rId144" Type="http://schemas.openxmlformats.org/officeDocument/2006/relationships/image" Target="../media/image-7-144.png"/><Relationship Id="rId145" Type="http://schemas.openxmlformats.org/officeDocument/2006/relationships/image" Target="../media/image-7-145.png"/><Relationship Id="rId146" Type="http://schemas.openxmlformats.org/officeDocument/2006/relationships/image" Target="../media/image-7-146.png"/><Relationship Id="rId147" Type="http://schemas.openxmlformats.org/officeDocument/2006/relationships/image" Target="../media/image-7-147.png"/><Relationship Id="rId148" Type="http://schemas.openxmlformats.org/officeDocument/2006/relationships/image" Target="../media/image-7-148.png"/><Relationship Id="rId149" Type="http://schemas.openxmlformats.org/officeDocument/2006/relationships/image" Target="../media/image-7-149.png"/><Relationship Id="rId150" Type="http://schemas.openxmlformats.org/officeDocument/2006/relationships/image" Target="../media/image-7-150.png"/><Relationship Id="rId151" Type="http://schemas.openxmlformats.org/officeDocument/2006/relationships/image" Target="../media/image-7-151.png"/><Relationship Id="rId152" Type="http://schemas.openxmlformats.org/officeDocument/2006/relationships/image" Target="../media/image-7-152.png"/><Relationship Id="rId153" Type="http://schemas.openxmlformats.org/officeDocument/2006/relationships/image" Target="../media/image-7-153.png"/><Relationship Id="rId154" Type="http://schemas.openxmlformats.org/officeDocument/2006/relationships/image" Target="../media/image-7-154.png"/><Relationship Id="rId155" Type="http://schemas.openxmlformats.org/officeDocument/2006/relationships/image" Target="../media/image-7-155.png"/><Relationship Id="rId156" Type="http://schemas.openxmlformats.org/officeDocument/2006/relationships/image" Target="../media/image-7-156.png"/><Relationship Id="rId157" Type="http://schemas.openxmlformats.org/officeDocument/2006/relationships/image" Target="../media/image-7-157.png"/><Relationship Id="rId158" Type="http://schemas.openxmlformats.org/officeDocument/2006/relationships/image" Target="../media/image-7-158.png"/><Relationship Id="rId159" Type="http://schemas.openxmlformats.org/officeDocument/2006/relationships/image" Target="../media/image-7-159.png"/><Relationship Id="rId160" Type="http://schemas.openxmlformats.org/officeDocument/2006/relationships/image" Target="../media/image-7-160.png"/><Relationship Id="rId161" Type="http://schemas.openxmlformats.org/officeDocument/2006/relationships/image" Target="../media/image-7-161.png"/><Relationship Id="rId162" Type="http://schemas.openxmlformats.org/officeDocument/2006/relationships/image" Target="../media/image-7-162.png"/><Relationship Id="rId163" Type="http://schemas.openxmlformats.org/officeDocument/2006/relationships/image" Target="../media/image-7-163.png"/><Relationship Id="rId164" Type="http://schemas.openxmlformats.org/officeDocument/2006/relationships/image" Target="../media/image-7-164.png"/><Relationship Id="rId165" Type="http://schemas.openxmlformats.org/officeDocument/2006/relationships/image" Target="../media/image-7-165.png"/><Relationship Id="rId166" Type="http://schemas.openxmlformats.org/officeDocument/2006/relationships/image" Target="../media/image-7-166.png"/><Relationship Id="rId167" Type="http://schemas.openxmlformats.org/officeDocument/2006/relationships/image" Target="../media/image-7-167.png"/><Relationship Id="rId168" Type="http://schemas.openxmlformats.org/officeDocument/2006/relationships/image" Target="../media/image-7-168.png"/><Relationship Id="rId169" Type="http://schemas.openxmlformats.org/officeDocument/2006/relationships/image" Target="../media/image-7-169.png"/><Relationship Id="rId170" Type="http://schemas.openxmlformats.org/officeDocument/2006/relationships/image" Target="../media/image-7-170.png"/><Relationship Id="rId171" Type="http://schemas.openxmlformats.org/officeDocument/2006/relationships/image" Target="../media/image-7-171.png"/><Relationship Id="rId172" Type="http://schemas.openxmlformats.org/officeDocument/2006/relationships/image" Target="../media/image-7-172.png"/><Relationship Id="rId173" Type="http://schemas.openxmlformats.org/officeDocument/2006/relationships/image" Target="../media/image-7-173.png"/><Relationship Id="rId174" Type="http://schemas.openxmlformats.org/officeDocument/2006/relationships/image" Target="../media/image-7-174.png"/><Relationship Id="rId175" Type="http://schemas.openxmlformats.org/officeDocument/2006/relationships/image" Target="../media/image-7-175.png"/><Relationship Id="rId176" Type="http://schemas.openxmlformats.org/officeDocument/2006/relationships/image" Target="../media/image-7-176.png"/><Relationship Id="rId177" Type="http://schemas.openxmlformats.org/officeDocument/2006/relationships/image" Target="../media/image-7-177.png"/><Relationship Id="rId178" Type="http://schemas.openxmlformats.org/officeDocument/2006/relationships/image" Target="../media/image-7-178.png"/><Relationship Id="rId179" Type="http://schemas.openxmlformats.org/officeDocument/2006/relationships/image" Target="../media/image-7-179.png"/><Relationship Id="rId180" Type="http://schemas.openxmlformats.org/officeDocument/2006/relationships/image" Target="../media/image-7-180.png"/><Relationship Id="rId181" Type="http://schemas.openxmlformats.org/officeDocument/2006/relationships/image" Target="../media/image-7-181.png"/><Relationship Id="rId182" Type="http://schemas.openxmlformats.org/officeDocument/2006/relationships/image" Target="../media/image-7-182.png"/><Relationship Id="rId183" Type="http://schemas.openxmlformats.org/officeDocument/2006/relationships/image" Target="../media/image-7-183.png"/><Relationship Id="rId184" Type="http://schemas.openxmlformats.org/officeDocument/2006/relationships/image" Target="../media/image-7-184.png"/><Relationship Id="rId185" Type="http://schemas.openxmlformats.org/officeDocument/2006/relationships/image" Target="../media/image-7-185.png"/><Relationship Id="rId186" Type="http://schemas.openxmlformats.org/officeDocument/2006/relationships/image" Target="../media/image-7-186.png"/><Relationship Id="rId187" Type="http://schemas.openxmlformats.org/officeDocument/2006/relationships/image" Target="../media/image-7-187.png"/><Relationship Id="rId188" Type="http://schemas.openxmlformats.org/officeDocument/2006/relationships/image" Target="../media/image-7-188.png"/><Relationship Id="rId189" Type="http://schemas.openxmlformats.org/officeDocument/2006/relationships/image" Target="../media/image-7-189.png"/><Relationship Id="rId190" Type="http://schemas.openxmlformats.org/officeDocument/2006/relationships/image" Target="../media/image-7-190.png"/><Relationship Id="rId191" Type="http://schemas.openxmlformats.org/officeDocument/2006/relationships/image" Target="../media/image-7-191.png"/><Relationship Id="rId192" Type="http://schemas.openxmlformats.org/officeDocument/2006/relationships/image" Target="../media/image-7-192.png"/><Relationship Id="rId193" Type="http://schemas.openxmlformats.org/officeDocument/2006/relationships/image" Target="../media/image-7-193.png"/><Relationship Id="rId194" Type="http://schemas.openxmlformats.org/officeDocument/2006/relationships/image" Target="../media/image-7-194.png"/><Relationship Id="rId195" Type="http://schemas.openxmlformats.org/officeDocument/2006/relationships/image" Target="../media/image-7-195.png"/><Relationship Id="rId196" Type="http://schemas.openxmlformats.org/officeDocument/2006/relationships/slideLayout" Target="../slideLayouts/slideLayout1.xml"/><Relationship Id="rId197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image" Target="../media/image-8-7.png"/><Relationship Id="rId8" Type="http://schemas.openxmlformats.org/officeDocument/2006/relationships/image" Target="../media/image-8-8.png"/><Relationship Id="rId9" Type="http://schemas.openxmlformats.org/officeDocument/2006/relationships/image" Target="../media/image-8-9.png"/><Relationship Id="rId10" Type="http://schemas.openxmlformats.org/officeDocument/2006/relationships/image" Target="../media/image-8-10.png"/><Relationship Id="rId11" Type="http://schemas.openxmlformats.org/officeDocument/2006/relationships/image" Target="../media/image-8-11.png"/><Relationship Id="rId12" Type="http://schemas.openxmlformats.org/officeDocument/2006/relationships/image" Target="../media/image-8-12.png"/><Relationship Id="rId13" Type="http://schemas.openxmlformats.org/officeDocument/2006/relationships/image" Target="../media/image-8-13.png"/><Relationship Id="rId14" Type="http://schemas.openxmlformats.org/officeDocument/2006/relationships/image" Target="../media/image-8-14.png"/><Relationship Id="rId15" Type="http://schemas.openxmlformats.org/officeDocument/2006/relationships/image" Target="../media/image-8-15.png"/><Relationship Id="rId16" Type="http://schemas.openxmlformats.org/officeDocument/2006/relationships/image" Target="../media/image-8-16.png"/><Relationship Id="rId17" Type="http://schemas.openxmlformats.org/officeDocument/2006/relationships/image" Target="../media/image-8-17.png"/><Relationship Id="rId18" Type="http://schemas.openxmlformats.org/officeDocument/2006/relationships/image" Target="../media/image-8-18.png"/><Relationship Id="rId19" Type="http://schemas.openxmlformats.org/officeDocument/2006/relationships/image" Target="../media/image-8-19.png"/><Relationship Id="rId20" Type="http://schemas.openxmlformats.org/officeDocument/2006/relationships/image" Target="../media/image-8-20.png"/><Relationship Id="rId21" Type="http://schemas.openxmlformats.org/officeDocument/2006/relationships/image" Target="../media/image-8-21.png"/><Relationship Id="rId22" Type="http://schemas.openxmlformats.org/officeDocument/2006/relationships/image" Target="../media/image-8-22.png"/><Relationship Id="rId23" Type="http://schemas.openxmlformats.org/officeDocument/2006/relationships/image" Target="../media/image-8-23.png"/><Relationship Id="rId24" Type="http://schemas.openxmlformats.org/officeDocument/2006/relationships/image" Target="../media/image-8-24.png"/><Relationship Id="rId25" Type="http://schemas.openxmlformats.org/officeDocument/2006/relationships/image" Target="../media/image-8-25.png"/><Relationship Id="rId26" Type="http://schemas.openxmlformats.org/officeDocument/2006/relationships/image" Target="../media/image-8-26.png"/><Relationship Id="rId27" Type="http://schemas.openxmlformats.org/officeDocument/2006/relationships/image" Target="../media/image-8-27.png"/><Relationship Id="rId28" Type="http://schemas.openxmlformats.org/officeDocument/2006/relationships/image" Target="../media/image-8-28.png"/><Relationship Id="rId29" Type="http://schemas.openxmlformats.org/officeDocument/2006/relationships/image" Target="../media/image-8-29.png"/><Relationship Id="rId30" Type="http://schemas.openxmlformats.org/officeDocument/2006/relationships/image" Target="../media/image-8-30.png"/><Relationship Id="rId31" Type="http://schemas.openxmlformats.org/officeDocument/2006/relationships/image" Target="../media/image-8-31.png"/><Relationship Id="rId32" Type="http://schemas.openxmlformats.org/officeDocument/2006/relationships/image" Target="../media/image-8-32.png"/><Relationship Id="rId33" Type="http://schemas.openxmlformats.org/officeDocument/2006/relationships/image" Target="../media/image-8-33.png"/><Relationship Id="rId34" Type="http://schemas.openxmlformats.org/officeDocument/2006/relationships/image" Target="../media/image-8-34.png"/><Relationship Id="rId35" Type="http://schemas.openxmlformats.org/officeDocument/2006/relationships/image" Target="../media/image-8-35.png"/><Relationship Id="rId36" Type="http://schemas.openxmlformats.org/officeDocument/2006/relationships/image" Target="../media/image-8-36.png"/><Relationship Id="rId37" Type="http://schemas.openxmlformats.org/officeDocument/2006/relationships/image" Target="../media/image-8-37.png"/><Relationship Id="rId38" Type="http://schemas.openxmlformats.org/officeDocument/2006/relationships/image" Target="../media/image-8-38.png"/><Relationship Id="rId39" Type="http://schemas.openxmlformats.org/officeDocument/2006/relationships/image" Target="../media/image-8-39.png"/><Relationship Id="rId40" Type="http://schemas.openxmlformats.org/officeDocument/2006/relationships/image" Target="../media/image-8-40.png"/><Relationship Id="rId41" Type="http://schemas.openxmlformats.org/officeDocument/2006/relationships/image" Target="../media/image-8-41.png"/><Relationship Id="rId42" Type="http://schemas.openxmlformats.org/officeDocument/2006/relationships/image" Target="../media/image-8-42.png"/><Relationship Id="rId43" Type="http://schemas.openxmlformats.org/officeDocument/2006/relationships/image" Target="../media/image-8-43.png"/><Relationship Id="rId44" Type="http://schemas.openxmlformats.org/officeDocument/2006/relationships/image" Target="../media/image-8-44.png"/><Relationship Id="rId45" Type="http://schemas.openxmlformats.org/officeDocument/2006/relationships/image" Target="../media/image-8-45.png"/><Relationship Id="rId46" Type="http://schemas.openxmlformats.org/officeDocument/2006/relationships/image" Target="../media/image-8-46.png"/><Relationship Id="rId47" Type="http://schemas.openxmlformats.org/officeDocument/2006/relationships/image" Target="../media/image-8-47.png"/><Relationship Id="rId48" Type="http://schemas.openxmlformats.org/officeDocument/2006/relationships/image" Target="../media/image-8-48.png"/><Relationship Id="rId49" Type="http://schemas.openxmlformats.org/officeDocument/2006/relationships/image" Target="../media/image-8-49.png"/><Relationship Id="rId50" Type="http://schemas.openxmlformats.org/officeDocument/2006/relationships/image" Target="../media/image-8-50.png"/><Relationship Id="rId51" Type="http://schemas.openxmlformats.org/officeDocument/2006/relationships/image" Target="../media/image-8-51.png"/><Relationship Id="rId52" Type="http://schemas.openxmlformats.org/officeDocument/2006/relationships/image" Target="../media/image-8-52.png"/><Relationship Id="rId53" Type="http://schemas.openxmlformats.org/officeDocument/2006/relationships/image" Target="../media/image-8-53.png"/><Relationship Id="rId54" Type="http://schemas.openxmlformats.org/officeDocument/2006/relationships/image" Target="../media/image-8-54.png"/><Relationship Id="rId55" Type="http://schemas.openxmlformats.org/officeDocument/2006/relationships/image" Target="../media/image-8-55.png"/><Relationship Id="rId56" Type="http://schemas.openxmlformats.org/officeDocument/2006/relationships/image" Target="../media/image-8-56.png"/><Relationship Id="rId57" Type="http://schemas.openxmlformats.org/officeDocument/2006/relationships/image" Target="../media/image-8-57.png"/><Relationship Id="rId58" Type="http://schemas.openxmlformats.org/officeDocument/2006/relationships/image" Target="../media/image-8-58.png"/><Relationship Id="rId59" Type="http://schemas.openxmlformats.org/officeDocument/2006/relationships/image" Target="../media/image-8-59.png"/><Relationship Id="rId60" Type="http://schemas.openxmlformats.org/officeDocument/2006/relationships/image" Target="../media/image-8-60.png"/><Relationship Id="rId61" Type="http://schemas.openxmlformats.org/officeDocument/2006/relationships/image" Target="../media/image-8-61.png"/><Relationship Id="rId62" Type="http://schemas.openxmlformats.org/officeDocument/2006/relationships/image" Target="../media/image-8-62.png"/><Relationship Id="rId63" Type="http://schemas.openxmlformats.org/officeDocument/2006/relationships/image" Target="../media/image-8-63.png"/><Relationship Id="rId64" Type="http://schemas.openxmlformats.org/officeDocument/2006/relationships/image" Target="../media/image-8-64.png"/><Relationship Id="rId65" Type="http://schemas.openxmlformats.org/officeDocument/2006/relationships/image" Target="../media/image-8-65.png"/><Relationship Id="rId66" Type="http://schemas.openxmlformats.org/officeDocument/2006/relationships/image" Target="../media/image-8-66.png"/><Relationship Id="rId67" Type="http://schemas.openxmlformats.org/officeDocument/2006/relationships/image" Target="../media/image-8-67.png"/><Relationship Id="rId68" Type="http://schemas.openxmlformats.org/officeDocument/2006/relationships/image" Target="../media/image-8-68.png"/><Relationship Id="rId69" Type="http://schemas.openxmlformats.org/officeDocument/2006/relationships/image" Target="../media/image-8-69.png"/><Relationship Id="rId70" Type="http://schemas.openxmlformats.org/officeDocument/2006/relationships/image" Target="../media/image-8-70.png"/><Relationship Id="rId71" Type="http://schemas.openxmlformats.org/officeDocument/2006/relationships/image" Target="../media/image-8-71.png"/><Relationship Id="rId72" Type="http://schemas.openxmlformats.org/officeDocument/2006/relationships/image" Target="../media/image-8-72.png"/><Relationship Id="rId73" Type="http://schemas.openxmlformats.org/officeDocument/2006/relationships/image" Target="../media/image-8-73.png"/><Relationship Id="rId74" Type="http://schemas.openxmlformats.org/officeDocument/2006/relationships/image" Target="../media/image-8-74.png"/><Relationship Id="rId75" Type="http://schemas.openxmlformats.org/officeDocument/2006/relationships/image" Target="../media/image-8-75.png"/><Relationship Id="rId76" Type="http://schemas.openxmlformats.org/officeDocument/2006/relationships/image" Target="../media/image-8-76.png"/><Relationship Id="rId77" Type="http://schemas.openxmlformats.org/officeDocument/2006/relationships/image" Target="../media/image-8-77.png"/><Relationship Id="rId78" Type="http://schemas.openxmlformats.org/officeDocument/2006/relationships/image" Target="../media/image-8-78.png"/><Relationship Id="rId79" Type="http://schemas.openxmlformats.org/officeDocument/2006/relationships/image" Target="../media/image-8-79.png"/><Relationship Id="rId80" Type="http://schemas.openxmlformats.org/officeDocument/2006/relationships/image" Target="../media/image-8-80.png"/><Relationship Id="rId81" Type="http://schemas.openxmlformats.org/officeDocument/2006/relationships/image" Target="../media/image-8-81.png"/><Relationship Id="rId82" Type="http://schemas.openxmlformats.org/officeDocument/2006/relationships/image" Target="../media/image-8-82.png"/><Relationship Id="rId83" Type="http://schemas.openxmlformats.org/officeDocument/2006/relationships/image" Target="../media/image-8-83.png"/><Relationship Id="rId84" Type="http://schemas.openxmlformats.org/officeDocument/2006/relationships/image" Target="../media/image-8-84.png"/><Relationship Id="rId85" Type="http://schemas.openxmlformats.org/officeDocument/2006/relationships/image" Target="../media/image-8-85.png"/><Relationship Id="rId86" Type="http://schemas.openxmlformats.org/officeDocument/2006/relationships/image" Target="../media/image-8-86.png"/><Relationship Id="rId87" Type="http://schemas.openxmlformats.org/officeDocument/2006/relationships/image" Target="../media/image-8-87.png"/><Relationship Id="rId88" Type="http://schemas.openxmlformats.org/officeDocument/2006/relationships/image" Target="../media/image-8-88.png"/><Relationship Id="rId89" Type="http://schemas.openxmlformats.org/officeDocument/2006/relationships/image" Target="../media/image-8-89.png"/><Relationship Id="rId90" Type="http://schemas.openxmlformats.org/officeDocument/2006/relationships/image" Target="../media/image-8-90.png"/><Relationship Id="rId91" Type="http://schemas.openxmlformats.org/officeDocument/2006/relationships/image" Target="../media/image-8-91.png"/><Relationship Id="rId92" Type="http://schemas.openxmlformats.org/officeDocument/2006/relationships/image" Target="../media/image-8-92.png"/><Relationship Id="rId93" Type="http://schemas.openxmlformats.org/officeDocument/2006/relationships/image" Target="../media/image-8-93.png"/><Relationship Id="rId94" Type="http://schemas.openxmlformats.org/officeDocument/2006/relationships/image" Target="../media/image-8-94.png"/><Relationship Id="rId95" Type="http://schemas.openxmlformats.org/officeDocument/2006/relationships/image" Target="../media/image-8-95.png"/><Relationship Id="rId96" Type="http://schemas.openxmlformats.org/officeDocument/2006/relationships/image" Target="../media/image-8-96.png"/><Relationship Id="rId97" Type="http://schemas.openxmlformats.org/officeDocument/2006/relationships/image" Target="../media/image-8-97.png"/><Relationship Id="rId98" Type="http://schemas.openxmlformats.org/officeDocument/2006/relationships/image" Target="../media/image-8-98.png"/><Relationship Id="rId99" Type="http://schemas.openxmlformats.org/officeDocument/2006/relationships/image" Target="../media/image-8-99.png"/><Relationship Id="rId100" Type="http://schemas.openxmlformats.org/officeDocument/2006/relationships/image" Target="../media/image-8-100.png"/><Relationship Id="rId101" Type="http://schemas.openxmlformats.org/officeDocument/2006/relationships/image" Target="../media/image-8-101.png"/><Relationship Id="rId102" Type="http://schemas.openxmlformats.org/officeDocument/2006/relationships/image" Target="../media/image-8-102.png"/><Relationship Id="rId103" Type="http://schemas.openxmlformats.org/officeDocument/2006/relationships/image" Target="../media/image-8-103.png"/><Relationship Id="rId104" Type="http://schemas.openxmlformats.org/officeDocument/2006/relationships/image" Target="../media/image-8-104.png"/><Relationship Id="rId105" Type="http://schemas.openxmlformats.org/officeDocument/2006/relationships/image" Target="../media/image-8-105.png"/><Relationship Id="rId106" Type="http://schemas.openxmlformats.org/officeDocument/2006/relationships/image" Target="../media/image-8-106.png"/><Relationship Id="rId107" Type="http://schemas.openxmlformats.org/officeDocument/2006/relationships/image" Target="../media/image-8-107.png"/><Relationship Id="rId108" Type="http://schemas.openxmlformats.org/officeDocument/2006/relationships/image" Target="../media/image-8-108.png"/><Relationship Id="rId109" Type="http://schemas.openxmlformats.org/officeDocument/2006/relationships/image" Target="../media/image-8-109.png"/><Relationship Id="rId110" Type="http://schemas.openxmlformats.org/officeDocument/2006/relationships/image" Target="../media/image-8-110.png"/><Relationship Id="rId111" Type="http://schemas.openxmlformats.org/officeDocument/2006/relationships/image" Target="../media/image-8-111.png"/><Relationship Id="rId112" Type="http://schemas.openxmlformats.org/officeDocument/2006/relationships/image" Target="../media/image-8-112.png"/><Relationship Id="rId113" Type="http://schemas.openxmlformats.org/officeDocument/2006/relationships/image" Target="../media/image-8-113.png"/><Relationship Id="rId114" Type="http://schemas.openxmlformats.org/officeDocument/2006/relationships/image" Target="../media/image-8-114.png"/><Relationship Id="rId115" Type="http://schemas.openxmlformats.org/officeDocument/2006/relationships/image" Target="../media/image-8-115.png"/><Relationship Id="rId116" Type="http://schemas.openxmlformats.org/officeDocument/2006/relationships/image" Target="../media/image-8-116.png"/><Relationship Id="rId117" Type="http://schemas.openxmlformats.org/officeDocument/2006/relationships/image" Target="../media/image-8-117.png"/><Relationship Id="rId118" Type="http://schemas.openxmlformats.org/officeDocument/2006/relationships/image" Target="../media/image-8-118.png"/><Relationship Id="rId119" Type="http://schemas.openxmlformats.org/officeDocument/2006/relationships/image" Target="../media/image-8-119.png"/><Relationship Id="rId120" Type="http://schemas.openxmlformats.org/officeDocument/2006/relationships/image" Target="../media/image-8-120.png"/><Relationship Id="rId121" Type="http://schemas.openxmlformats.org/officeDocument/2006/relationships/image" Target="../media/image-8-121.png"/><Relationship Id="rId122" Type="http://schemas.openxmlformats.org/officeDocument/2006/relationships/image" Target="../media/image-8-122.png"/><Relationship Id="rId123" Type="http://schemas.openxmlformats.org/officeDocument/2006/relationships/image" Target="../media/image-8-123.png"/><Relationship Id="rId124" Type="http://schemas.openxmlformats.org/officeDocument/2006/relationships/image" Target="../media/image-8-124.png"/><Relationship Id="rId125" Type="http://schemas.openxmlformats.org/officeDocument/2006/relationships/image" Target="../media/image-8-125.png"/><Relationship Id="rId126" Type="http://schemas.openxmlformats.org/officeDocument/2006/relationships/image" Target="../media/image-8-126.png"/><Relationship Id="rId127" Type="http://schemas.openxmlformats.org/officeDocument/2006/relationships/image" Target="../media/image-8-127.png"/><Relationship Id="rId128" Type="http://schemas.openxmlformats.org/officeDocument/2006/relationships/image" Target="../media/image-8-128.png"/><Relationship Id="rId129" Type="http://schemas.openxmlformats.org/officeDocument/2006/relationships/image" Target="../media/image-8-129.png"/><Relationship Id="rId130" Type="http://schemas.openxmlformats.org/officeDocument/2006/relationships/image" Target="../media/image-8-130.png"/><Relationship Id="rId131" Type="http://schemas.openxmlformats.org/officeDocument/2006/relationships/image" Target="../media/image-8-131.png"/><Relationship Id="rId132" Type="http://schemas.openxmlformats.org/officeDocument/2006/relationships/image" Target="../media/image-8-132.png"/><Relationship Id="rId133" Type="http://schemas.openxmlformats.org/officeDocument/2006/relationships/image" Target="../media/image-8-133.png"/><Relationship Id="rId134" Type="http://schemas.openxmlformats.org/officeDocument/2006/relationships/image" Target="../media/image-8-134.png"/><Relationship Id="rId135" Type="http://schemas.openxmlformats.org/officeDocument/2006/relationships/image" Target="../media/image-8-135.png"/><Relationship Id="rId136" Type="http://schemas.openxmlformats.org/officeDocument/2006/relationships/image" Target="../media/image-8-136.png"/><Relationship Id="rId137" Type="http://schemas.openxmlformats.org/officeDocument/2006/relationships/image" Target="../media/image-8-137.png"/><Relationship Id="rId138" Type="http://schemas.openxmlformats.org/officeDocument/2006/relationships/image" Target="../media/image-8-138.png"/><Relationship Id="rId139" Type="http://schemas.openxmlformats.org/officeDocument/2006/relationships/image" Target="../media/image-8-139.png"/><Relationship Id="rId140" Type="http://schemas.openxmlformats.org/officeDocument/2006/relationships/image" Target="../media/image-8-140.png"/><Relationship Id="rId141" Type="http://schemas.openxmlformats.org/officeDocument/2006/relationships/image" Target="../media/image-8-141.png"/><Relationship Id="rId142" Type="http://schemas.openxmlformats.org/officeDocument/2006/relationships/image" Target="../media/image-8-142.png"/><Relationship Id="rId143" Type="http://schemas.openxmlformats.org/officeDocument/2006/relationships/image" Target="../media/image-8-143.png"/><Relationship Id="rId144" Type="http://schemas.openxmlformats.org/officeDocument/2006/relationships/image" Target="../media/image-8-144.png"/><Relationship Id="rId145" Type="http://schemas.openxmlformats.org/officeDocument/2006/relationships/image" Target="../media/image-8-145.png"/><Relationship Id="rId146" Type="http://schemas.openxmlformats.org/officeDocument/2006/relationships/image" Target="../media/image-8-146.png"/><Relationship Id="rId147" Type="http://schemas.openxmlformats.org/officeDocument/2006/relationships/image" Target="../media/image-8-147.png"/><Relationship Id="rId148" Type="http://schemas.openxmlformats.org/officeDocument/2006/relationships/image" Target="../media/image-8-148.png"/><Relationship Id="rId149" Type="http://schemas.openxmlformats.org/officeDocument/2006/relationships/image" Target="../media/image-8-149.png"/><Relationship Id="rId150" Type="http://schemas.openxmlformats.org/officeDocument/2006/relationships/image" Target="../media/image-8-150.png"/><Relationship Id="rId151" Type="http://schemas.openxmlformats.org/officeDocument/2006/relationships/image" Target="../media/image-8-151.png"/><Relationship Id="rId152" Type="http://schemas.openxmlformats.org/officeDocument/2006/relationships/image" Target="../media/image-8-152.png"/><Relationship Id="rId153" Type="http://schemas.openxmlformats.org/officeDocument/2006/relationships/image" Target="../media/image-8-153.png"/><Relationship Id="rId154" Type="http://schemas.openxmlformats.org/officeDocument/2006/relationships/image" Target="../media/image-8-154.png"/><Relationship Id="rId155" Type="http://schemas.openxmlformats.org/officeDocument/2006/relationships/image" Target="../media/image-8-155.png"/><Relationship Id="rId156" Type="http://schemas.openxmlformats.org/officeDocument/2006/relationships/image" Target="../media/image-8-156.png"/><Relationship Id="rId157" Type="http://schemas.openxmlformats.org/officeDocument/2006/relationships/image" Target="../media/image-8-157.png"/><Relationship Id="rId158" Type="http://schemas.openxmlformats.org/officeDocument/2006/relationships/image" Target="../media/image-8-158.png"/><Relationship Id="rId159" Type="http://schemas.openxmlformats.org/officeDocument/2006/relationships/image" Target="../media/image-8-159.png"/><Relationship Id="rId160" Type="http://schemas.openxmlformats.org/officeDocument/2006/relationships/image" Target="../media/image-8-160.png"/><Relationship Id="rId161" Type="http://schemas.openxmlformats.org/officeDocument/2006/relationships/image" Target="../media/image-8-161.png"/><Relationship Id="rId162" Type="http://schemas.openxmlformats.org/officeDocument/2006/relationships/image" Target="../media/image-8-162.png"/><Relationship Id="rId163" Type="http://schemas.openxmlformats.org/officeDocument/2006/relationships/image" Target="../media/image-8-163.png"/><Relationship Id="rId164" Type="http://schemas.openxmlformats.org/officeDocument/2006/relationships/image" Target="../media/image-8-164.png"/><Relationship Id="rId165" Type="http://schemas.openxmlformats.org/officeDocument/2006/relationships/image" Target="../media/image-8-165.png"/><Relationship Id="rId166" Type="http://schemas.openxmlformats.org/officeDocument/2006/relationships/image" Target="../media/image-8-166.png"/><Relationship Id="rId167" Type="http://schemas.openxmlformats.org/officeDocument/2006/relationships/image" Target="../media/image-8-167.png"/><Relationship Id="rId168" Type="http://schemas.openxmlformats.org/officeDocument/2006/relationships/image" Target="../media/image-8-168.png"/><Relationship Id="rId169" Type="http://schemas.openxmlformats.org/officeDocument/2006/relationships/image" Target="../media/image-8-169.png"/><Relationship Id="rId170" Type="http://schemas.openxmlformats.org/officeDocument/2006/relationships/image" Target="../media/image-8-170.png"/><Relationship Id="rId171" Type="http://schemas.openxmlformats.org/officeDocument/2006/relationships/image" Target="../media/image-8-171.png"/><Relationship Id="rId172" Type="http://schemas.openxmlformats.org/officeDocument/2006/relationships/image" Target="../media/image-8-172.png"/><Relationship Id="rId173" Type="http://schemas.openxmlformats.org/officeDocument/2006/relationships/image" Target="../media/image-8-173.png"/><Relationship Id="rId174" Type="http://schemas.openxmlformats.org/officeDocument/2006/relationships/image" Target="../media/image-8-174.png"/><Relationship Id="rId175" Type="http://schemas.openxmlformats.org/officeDocument/2006/relationships/image" Target="../media/image-8-175.png"/><Relationship Id="rId176" Type="http://schemas.openxmlformats.org/officeDocument/2006/relationships/image" Target="../media/image-8-176.png"/><Relationship Id="rId177" Type="http://schemas.openxmlformats.org/officeDocument/2006/relationships/image" Target="../media/image-8-177.png"/><Relationship Id="rId178" Type="http://schemas.openxmlformats.org/officeDocument/2006/relationships/image" Target="../media/image-8-178.png"/><Relationship Id="rId179" Type="http://schemas.openxmlformats.org/officeDocument/2006/relationships/image" Target="../media/image-8-179.png"/><Relationship Id="rId180" Type="http://schemas.openxmlformats.org/officeDocument/2006/relationships/image" Target="../media/image-8-180.png"/><Relationship Id="rId181" Type="http://schemas.openxmlformats.org/officeDocument/2006/relationships/image" Target="../media/image-8-181.png"/><Relationship Id="rId182" Type="http://schemas.openxmlformats.org/officeDocument/2006/relationships/image" Target="../media/image-8-182.png"/><Relationship Id="rId183" Type="http://schemas.openxmlformats.org/officeDocument/2006/relationships/image" Target="../media/image-8-183.png"/><Relationship Id="rId184" Type="http://schemas.openxmlformats.org/officeDocument/2006/relationships/image" Target="../media/image-8-184.png"/><Relationship Id="rId185" Type="http://schemas.openxmlformats.org/officeDocument/2006/relationships/image" Target="../media/image-8-185.png"/><Relationship Id="rId186" Type="http://schemas.openxmlformats.org/officeDocument/2006/relationships/image" Target="../media/image-8-186.png"/><Relationship Id="rId187" Type="http://schemas.openxmlformats.org/officeDocument/2006/relationships/image" Target="../media/image-8-187.png"/><Relationship Id="rId188" Type="http://schemas.openxmlformats.org/officeDocument/2006/relationships/image" Target="../media/image-8-188.png"/><Relationship Id="rId189" Type="http://schemas.openxmlformats.org/officeDocument/2006/relationships/image" Target="../media/image-8-189.png"/><Relationship Id="rId190" Type="http://schemas.openxmlformats.org/officeDocument/2006/relationships/image" Target="../media/image-8-190.png"/><Relationship Id="rId191" Type="http://schemas.openxmlformats.org/officeDocument/2006/relationships/image" Target="../media/image-8-191.png"/><Relationship Id="rId192" Type="http://schemas.openxmlformats.org/officeDocument/2006/relationships/image" Target="../media/image-8-192.png"/><Relationship Id="rId193" Type="http://schemas.openxmlformats.org/officeDocument/2006/relationships/image" Target="../media/image-8-193.png"/><Relationship Id="rId194" Type="http://schemas.openxmlformats.org/officeDocument/2006/relationships/image" Target="../media/image-8-194.png"/><Relationship Id="rId195" Type="http://schemas.openxmlformats.org/officeDocument/2006/relationships/image" Target="../media/image-8-195.png"/><Relationship Id="rId196" Type="http://schemas.openxmlformats.org/officeDocument/2006/relationships/slideLayout" Target="../slideLayouts/slideLayout1.xml"/><Relationship Id="rId197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image" Target="../media/image-9-6.png"/><Relationship Id="rId7" Type="http://schemas.openxmlformats.org/officeDocument/2006/relationships/image" Target="../media/image-9-7.png"/><Relationship Id="rId8" Type="http://schemas.openxmlformats.org/officeDocument/2006/relationships/image" Target="../media/image-9-8.png"/><Relationship Id="rId9" Type="http://schemas.openxmlformats.org/officeDocument/2006/relationships/image" Target="../media/image-9-9.png"/><Relationship Id="rId10" Type="http://schemas.openxmlformats.org/officeDocument/2006/relationships/image" Target="../media/image-9-10.png"/><Relationship Id="rId11" Type="http://schemas.openxmlformats.org/officeDocument/2006/relationships/image" Target="../media/image-9-11.png"/><Relationship Id="rId12" Type="http://schemas.openxmlformats.org/officeDocument/2006/relationships/image" Target="../media/image-9-12.png"/><Relationship Id="rId13" Type="http://schemas.openxmlformats.org/officeDocument/2006/relationships/image" Target="../media/image-9-13.png"/><Relationship Id="rId14" Type="http://schemas.openxmlformats.org/officeDocument/2006/relationships/image" Target="../media/image-9-14.png"/><Relationship Id="rId15" Type="http://schemas.openxmlformats.org/officeDocument/2006/relationships/image" Target="../media/image-9-15.png"/><Relationship Id="rId16" Type="http://schemas.openxmlformats.org/officeDocument/2006/relationships/image" Target="../media/image-9-16.png"/><Relationship Id="rId17" Type="http://schemas.openxmlformats.org/officeDocument/2006/relationships/image" Target="../media/image-9-17.png"/><Relationship Id="rId18" Type="http://schemas.openxmlformats.org/officeDocument/2006/relationships/image" Target="../media/image-9-18.png"/><Relationship Id="rId19" Type="http://schemas.openxmlformats.org/officeDocument/2006/relationships/image" Target="../media/image-9-19.png"/><Relationship Id="rId20" Type="http://schemas.openxmlformats.org/officeDocument/2006/relationships/image" Target="../media/image-9-20.png"/><Relationship Id="rId21" Type="http://schemas.openxmlformats.org/officeDocument/2006/relationships/image" Target="../media/image-9-21.png"/><Relationship Id="rId22" Type="http://schemas.openxmlformats.org/officeDocument/2006/relationships/image" Target="../media/image-9-22.png"/><Relationship Id="rId23" Type="http://schemas.openxmlformats.org/officeDocument/2006/relationships/image" Target="../media/image-9-23.png"/><Relationship Id="rId24" Type="http://schemas.openxmlformats.org/officeDocument/2006/relationships/image" Target="../media/image-9-24.png"/><Relationship Id="rId25" Type="http://schemas.openxmlformats.org/officeDocument/2006/relationships/image" Target="../media/image-9-25.png"/><Relationship Id="rId26" Type="http://schemas.openxmlformats.org/officeDocument/2006/relationships/image" Target="../media/image-9-26.png"/><Relationship Id="rId27" Type="http://schemas.openxmlformats.org/officeDocument/2006/relationships/image" Target="../media/image-9-27.png"/><Relationship Id="rId28" Type="http://schemas.openxmlformats.org/officeDocument/2006/relationships/image" Target="../media/image-9-28.png"/><Relationship Id="rId29" Type="http://schemas.openxmlformats.org/officeDocument/2006/relationships/image" Target="../media/image-9-29.png"/><Relationship Id="rId30" Type="http://schemas.openxmlformats.org/officeDocument/2006/relationships/image" Target="../media/image-9-30.png"/><Relationship Id="rId31" Type="http://schemas.openxmlformats.org/officeDocument/2006/relationships/image" Target="../media/image-9-31.png"/><Relationship Id="rId32" Type="http://schemas.openxmlformats.org/officeDocument/2006/relationships/image" Target="../media/image-9-32.png"/><Relationship Id="rId33" Type="http://schemas.openxmlformats.org/officeDocument/2006/relationships/image" Target="../media/image-9-33.png"/><Relationship Id="rId34" Type="http://schemas.openxmlformats.org/officeDocument/2006/relationships/image" Target="../media/image-9-34.png"/><Relationship Id="rId35" Type="http://schemas.openxmlformats.org/officeDocument/2006/relationships/image" Target="../media/image-9-35.png"/><Relationship Id="rId36" Type="http://schemas.openxmlformats.org/officeDocument/2006/relationships/image" Target="../media/image-9-36.png"/><Relationship Id="rId37" Type="http://schemas.openxmlformats.org/officeDocument/2006/relationships/image" Target="../media/image-9-37.png"/><Relationship Id="rId38" Type="http://schemas.openxmlformats.org/officeDocument/2006/relationships/image" Target="../media/image-9-38.png"/><Relationship Id="rId39" Type="http://schemas.openxmlformats.org/officeDocument/2006/relationships/image" Target="../media/image-9-39.png"/><Relationship Id="rId40" Type="http://schemas.openxmlformats.org/officeDocument/2006/relationships/image" Target="../media/image-9-40.png"/><Relationship Id="rId41" Type="http://schemas.openxmlformats.org/officeDocument/2006/relationships/image" Target="../media/image-9-41.png"/><Relationship Id="rId42" Type="http://schemas.openxmlformats.org/officeDocument/2006/relationships/image" Target="../media/image-9-42.png"/><Relationship Id="rId43" Type="http://schemas.openxmlformats.org/officeDocument/2006/relationships/image" Target="../media/image-9-43.png"/><Relationship Id="rId44" Type="http://schemas.openxmlformats.org/officeDocument/2006/relationships/image" Target="../media/image-9-44.png"/><Relationship Id="rId45" Type="http://schemas.openxmlformats.org/officeDocument/2006/relationships/image" Target="../media/image-9-45.png"/><Relationship Id="rId46" Type="http://schemas.openxmlformats.org/officeDocument/2006/relationships/image" Target="../media/image-9-46.png"/><Relationship Id="rId47" Type="http://schemas.openxmlformats.org/officeDocument/2006/relationships/image" Target="../media/image-9-47.png"/><Relationship Id="rId48" Type="http://schemas.openxmlformats.org/officeDocument/2006/relationships/image" Target="../media/image-9-48.png"/><Relationship Id="rId49" Type="http://schemas.openxmlformats.org/officeDocument/2006/relationships/image" Target="../media/image-9-49.png"/><Relationship Id="rId50" Type="http://schemas.openxmlformats.org/officeDocument/2006/relationships/image" Target="../media/image-9-50.png"/><Relationship Id="rId51" Type="http://schemas.openxmlformats.org/officeDocument/2006/relationships/slideLayout" Target="../slideLayouts/slideLayout1.xml"/><Relationship Id="rId5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5521" y="820750"/>
            <a:ext cx="17216961" cy="8627101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42" y="1356271"/>
            <a:ext cx="16145921" cy="3735251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024688" y="5627043"/>
            <a:ext cx="4450556" cy="11658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7590"/>
              </a:lnSpc>
              <a:buNone/>
            </a:pPr>
            <a:r>
              <a:rPr lang="en-US" sz="6325" b="1" dirty="0">
                <a:solidFill>
                  <a:srgbClr val="000000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PinPad / TEF</a:t>
            </a:r>
            <a:endParaRPr lang="en-US" sz="6325" dirty="0"/>
          </a:p>
        </p:txBody>
      </p:sp>
      <p:sp>
        <p:nvSpPr>
          <p:cNvPr id="5" name="Text 1"/>
          <p:cNvSpPr/>
          <p:nvPr/>
        </p:nvSpPr>
        <p:spPr>
          <a:xfrm>
            <a:off x="1392352" y="6812793"/>
            <a:ext cx="15503297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Integrated payment solution that connects a merchant's POS with a secure PIN pad to streamline card transactions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6757988" y="7350863"/>
            <a:ext cx="501062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#instore #mid #largecorps #allsegments #allindustries</a:t>
            </a:r>
            <a:endParaRPr lang="en-US" sz="1476" dirty="0"/>
          </a:p>
        </p:txBody>
      </p:sp>
      <p:sp>
        <p:nvSpPr>
          <p:cNvPr id="7" name="Text 3"/>
          <p:cNvSpPr/>
          <p:nvPr/>
        </p:nvSpPr>
        <p:spPr>
          <a:xfrm>
            <a:off x="6783595" y="8162609"/>
            <a:ext cx="910114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b="1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Availability</a:t>
            </a:r>
            <a:endParaRPr lang="en-US" sz="1265" dirty="0"/>
          </a:p>
        </p:txBody>
      </p:sp>
      <p:sp>
        <p:nvSpPr>
          <p:cNvPr id="8" name="Text 4"/>
          <p:cNvSpPr/>
          <p:nvPr/>
        </p:nvSpPr>
        <p:spPr>
          <a:xfrm>
            <a:off x="7802770" y="8162609"/>
            <a:ext cx="1009650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b="1" dirty="0">
                <a:solidFill>
                  <a:srgbClr val="8F8F8F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Current:</a:t>
            </a:r>
            <a:endParaRPr lang="en-US" sz="1265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1020" y="8162609"/>
            <a:ext cx="2463391" cy="32132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7802770" y="8591029"/>
            <a:ext cx="1019175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dirty="0">
                <a:solidFill>
                  <a:srgbClr val="8F8F8F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Upcoming:</a:t>
            </a:r>
            <a:endParaRPr lang="en-US" sz="1265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0545" y="8591029"/>
            <a:ext cx="321312" cy="3213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950742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71042" y="642603"/>
            <a:ext cx="16145921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Value proposition main atributes</a:t>
            </a:r>
            <a:endParaRPr lang="en-US" sz="506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4432" y="3754636"/>
            <a:ext cx="3752850" cy="334327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3685742" y="4075956"/>
            <a:ext cx="3110226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Speed &amp; Efficiency</a:t>
            </a:r>
            <a:endParaRPr lang="en-US" sz="2952" dirty="0"/>
          </a:p>
        </p:txBody>
      </p:sp>
      <p:sp>
        <p:nvSpPr>
          <p:cNvPr id="6" name="Text 2"/>
          <p:cNvSpPr/>
          <p:nvPr/>
        </p:nvSpPr>
        <p:spPr>
          <a:xfrm>
            <a:off x="3685742" y="4718782"/>
            <a:ext cx="3106015" cy="19316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Maximize high-volume retail performance by integrating payments directly into your POS, eliminating manual errors and ensuring an accelerated checkout experience for every customer.</a:t>
            </a:r>
            <a:endParaRPr lang="en-US" sz="1476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9682" y="3754636"/>
            <a:ext cx="3748638" cy="3343275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590992" y="4075956"/>
            <a:ext cx="310601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Seamless Control</a:t>
            </a:r>
            <a:endParaRPr lang="en-US" sz="2952" dirty="0"/>
          </a:p>
        </p:txBody>
      </p:sp>
      <p:sp>
        <p:nvSpPr>
          <p:cNvPr id="9" name="Text 4"/>
          <p:cNvSpPr/>
          <p:nvPr/>
        </p:nvSpPr>
        <p:spPr>
          <a:xfrm>
            <a:off x="7590992" y="4718782"/>
            <a:ext cx="3106015" cy="19316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Achieve total operational synchronization by linking sales, pricing, and fiscal systems in real-time, allowing for centralized management and simplified financial reconciliation.</a:t>
            </a:r>
            <a:endParaRPr lang="en-US" sz="1476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70723" y="3754636"/>
            <a:ext cx="3752850" cy="334327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1492033" y="4075956"/>
            <a:ext cx="3065851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Robust Security</a:t>
            </a:r>
            <a:endParaRPr lang="en-US" sz="2952" dirty="0"/>
          </a:p>
        </p:txBody>
      </p:sp>
      <p:sp>
        <p:nvSpPr>
          <p:cNvPr id="12" name="Text 6"/>
          <p:cNvSpPr/>
          <p:nvPr/>
        </p:nvSpPr>
        <p:spPr>
          <a:xfrm>
            <a:off x="11492033" y="4718782"/>
            <a:ext cx="3106015" cy="19316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Guarantee secure and reliable transactions through a dedicated, encrypted connection that links your sales point directly to the acquiring platform for instant authorization.</a:t>
            </a:r>
            <a:endParaRPr lang="en-US" sz="1476" dirty="0"/>
          </a:p>
        </p:txBody>
      </p:sp>
      <p:sp>
        <p:nvSpPr>
          <p:cNvPr id="13" name="Text 7"/>
          <p:cNvSpPr/>
          <p:nvPr/>
        </p:nvSpPr>
        <p:spPr>
          <a:xfrm>
            <a:off x="1071042" y="321283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14" name="Text 8"/>
          <p:cNvSpPr/>
          <p:nvPr/>
        </p:nvSpPr>
        <p:spPr>
          <a:xfrm>
            <a:off x="1959197" y="321283"/>
            <a:ext cx="119014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PinPad/TEF</a:t>
            </a:r>
            <a:endParaRPr lang="en-US" sz="1687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20"/>
            <a:ext cx="18288000" cy="177630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20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7" y="321320"/>
            <a:ext cx="119014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PinPad/TEF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1071042" y="752270"/>
            <a:ext cx="16145921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Country capabilities</a:t>
            </a:r>
            <a:endParaRPr lang="en-US" sz="5060" dirty="0"/>
          </a:p>
        </p:txBody>
      </p:sp>
      <p:sp>
        <p:nvSpPr>
          <p:cNvPr id="7" name="Text 3"/>
          <p:cNvSpPr/>
          <p:nvPr/>
        </p:nvSpPr>
        <p:spPr>
          <a:xfrm>
            <a:off x="1071042" y="1668996"/>
            <a:ext cx="1380173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Features</a:t>
            </a:r>
            <a:endParaRPr lang="en-US" sz="2952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427" y="2311822"/>
            <a:ext cx="16119146" cy="535521"/>
          </a:xfrm>
          <a:prstGeom prst="rect">
            <a:avLst/>
          </a:prstGeom>
        </p:spPr>
      </p:pic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427" y="2311822"/>
            <a:ext cx="5551731" cy="535521"/>
          </a:xfrm>
          <a:prstGeom prst="rect">
            <a:avLst/>
          </a:prstGeom>
        </p:spPr>
      </p:pic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6153" y="2311822"/>
            <a:ext cx="1509601" cy="535521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6816054" y="2435628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1541" y="2469114"/>
            <a:ext cx="214210" cy="214208"/>
          </a:xfrm>
          <a:prstGeom prst="rect">
            <a:avLst/>
          </a:prstGeom>
        </p:spPr>
      </p:pic>
      <p:pic>
        <p:nvPicPr>
          <p:cNvPr id="1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45754" y="2311822"/>
            <a:ext cx="1509601" cy="535521"/>
          </a:xfrm>
          <a:prstGeom prst="rect">
            <a:avLst/>
          </a:prstGeom>
        </p:spPr>
      </p:pic>
      <p:sp>
        <p:nvSpPr>
          <p:cNvPr id="14" name="Text 5"/>
          <p:cNvSpPr/>
          <p:nvPr/>
        </p:nvSpPr>
        <p:spPr>
          <a:xfrm>
            <a:off x="8511834" y="2435628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5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75069" y="2469114"/>
            <a:ext cx="214210" cy="214208"/>
          </a:xfrm>
          <a:prstGeom prst="rect">
            <a:avLst/>
          </a:prstGeom>
        </p:spPr>
      </p:pic>
      <p:pic>
        <p:nvPicPr>
          <p:cNvPr id="1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55355" y="2311822"/>
            <a:ext cx="1509601" cy="535521"/>
          </a:xfrm>
          <a:prstGeom prst="rect">
            <a:avLst/>
          </a:prstGeom>
        </p:spPr>
      </p:pic>
      <p:sp>
        <p:nvSpPr>
          <p:cNvPr id="17" name="Text 6"/>
          <p:cNvSpPr/>
          <p:nvPr/>
        </p:nvSpPr>
        <p:spPr>
          <a:xfrm>
            <a:off x="10053754" y="2435628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8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52351" y="2469114"/>
            <a:ext cx="214210" cy="214208"/>
          </a:xfrm>
          <a:prstGeom prst="rect">
            <a:avLst/>
          </a:prstGeom>
        </p:spPr>
      </p:pic>
      <p:pic>
        <p:nvPicPr>
          <p:cNvPr id="19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64956" y="2311822"/>
            <a:ext cx="1509601" cy="535521"/>
          </a:xfrm>
          <a:prstGeom prst="rect">
            <a:avLst/>
          </a:prstGeom>
        </p:spPr>
      </p:pic>
      <p:sp>
        <p:nvSpPr>
          <p:cNvPr id="20" name="Text 7"/>
          <p:cNvSpPr/>
          <p:nvPr/>
        </p:nvSpPr>
        <p:spPr>
          <a:xfrm>
            <a:off x="11470370" y="2435628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1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54830" y="2469114"/>
            <a:ext cx="214210" cy="214208"/>
          </a:xfrm>
          <a:prstGeom prst="rect">
            <a:avLst/>
          </a:prstGeom>
        </p:spPr>
      </p:pic>
      <p:pic>
        <p:nvPicPr>
          <p:cNvPr id="22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74557" y="2311822"/>
            <a:ext cx="1509601" cy="535521"/>
          </a:xfrm>
          <a:prstGeom prst="rect">
            <a:avLst/>
          </a:prstGeom>
        </p:spPr>
      </p:pic>
      <p:sp>
        <p:nvSpPr>
          <p:cNvPr id="23" name="Text 8"/>
          <p:cNvSpPr/>
          <p:nvPr/>
        </p:nvSpPr>
        <p:spPr>
          <a:xfrm>
            <a:off x="12916691" y="2435628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4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27711" y="2469114"/>
            <a:ext cx="214210" cy="214208"/>
          </a:xfrm>
          <a:prstGeom prst="rect">
            <a:avLst/>
          </a:prstGeom>
        </p:spPr>
      </p:pic>
      <p:pic>
        <p:nvPicPr>
          <p:cNvPr id="25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84157" y="2311822"/>
            <a:ext cx="1509601" cy="535521"/>
          </a:xfrm>
          <a:prstGeom prst="rect">
            <a:avLst/>
          </a:prstGeom>
        </p:spPr>
      </p:pic>
      <p:sp>
        <p:nvSpPr>
          <p:cNvPr id="26" name="Text 9"/>
          <p:cNvSpPr/>
          <p:nvPr/>
        </p:nvSpPr>
        <p:spPr>
          <a:xfrm>
            <a:off x="14484344" y="2435628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7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79366" y="2469114"/>
            <a:ext cx="214210" cy="214208"/>
          </a:xfrm>
          <a:prstGeom prst="rect">
            <a:avLst/>
          </a:prstGeom>
        </p:spPr>
      </p:pic>
      <p:pic>
        <p:nvPicPr>
          <p:cNvPr id="28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93758" y="2311822"/>
            <a:ext cx="1509810" cy="535521"/>
          </a:xfrm>
          <a:prstGeom prst="rect">
            <a:avLst/>
          </a:prstGeom>
        </p:spPr>
      </p:pic>
      <p:sp>
        <p:nvSpPr>
          <p:cNvPr id="29" name="Text 10"/>
          <p:cNvSpPr/>
          <p:nvPr/>
        </p:nvSpPr>
        <p:spPr>
          <a:xfrm>
            <a:off x="15927005" y="2435628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30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56014" y="2469114"/>
            <a:ext cx="214210" cy="214208"/>
          </a:xfrm>
          <a:prstGeom prst="rect">
            <a:avLst/>
          </a:prstGeom>
        </p:spPr>
      </p:pic>
      <p:pic>
        <p:nvPicPr>
          <p:cNvPr id="31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67488" y="2941086"/>
            <a:ext cx="16153019" cy="5699652"/>
          </a:xfrm>
          <a:prstGeom prst="rect">
            <a:avLst/>
          </a:prstGeom>
        </p:spPr>
      </p:pic>
      <p:pic>
        <p:nvPicPr>
          <p:cNvPr id="32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7341" y="2954462"/>
            <a:ext cx="16119809" cy="564468"/>
          </a:xfrm>
          <a:prstGeom prst="rect">
            <a:avLst/>
          </a:prstGeom>
        </p:spPr>
      </p:pic>
      <p:pic>
        <p:nvPicPr>
          <p:cNvPr id="33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7355" y="2954480"/>
            <a:ext cx="5493658" cy="550891"/>
          </a:xfrm>
          <a:prstGeom prst="rect">
            <a:avLst/>
          </a:prstGeom>
        </p:spPr>
      </p:pic>
      <p:sp>
        <p:nvSpPr>
          <p:cNvPr id="34" name="Text 11"/>
          <p:cNvSpPr/>
          <p:nvPr/>
        </p:nvSpPr>
        <p:spPr>
          <a:xfrm rot="4360">
            <a:off x="1248826" y="3119160"/>
            <a:ext cx="5224367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15"/>
              </a:lnSpc>
              <a:buNone/>
            </a:pPr>
            <a:r>
              <a:rPr lang="en-US" sz="1480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Sales Purchase</a:t>
            </a:r>
            <a:endParaRPr lang="en-US" sz="1480" dirty="0"/>
          </a:p>
        </p:txBody>
      </p:sp>
      <p:pic>
        <p:nvPicPr>
          <p:cNvPr id="35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80327" y="2961456"/>
            <a:ext cx="1529639" cy="545864"/>
          </a:xfrm>
          <a:prstGeom prst="rect">
            <a:avLst/>
          </a:prstGeom>
        </p:spPr>
      </p:pic>
      <p:pic>
        <p:nvPicPr>
          <p:cNvPr id="36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829401" y="3089356"/>
            <a:ext cx="1031534" cy="269918"/>
          </a:xfrm>
          <a:prstGeom prst="rect">
            <a:avLst/>
          </a:prstGeom>
        </p:spPr>
      </p:pic>
      <p:pic>
        <p:nvPicPr>
          <p:cNvPr id="37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910062" y="3143194"/>
            <a:ext cx="161368" cy="161367"/>
          </a:xfrm>
          <a:prstGeom prst="rect">
            <a:avLst/>
          </a:prstGeom>
        </p:spPr>
      </p:pic>
      <p:sp>
        <p:nvSpPr>
          <p:cNvPr id="38" name="Text 12"/>
          <p:cNvSpPr/>
          <p:nvPr/>
        </p:nvSpPr>
        <p:spPr>
          <a:xfrm rot="4360">
            <a:off x="7098186" y="310355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39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109280" y="2963391"/>
            <a:ext cx="1529639" cy="545864"/>
          </a:xfrm>
          <a:prstGeom prst="rect">
            <a:avLst/>
          </a:prstGeom>
        </p:spPr>
      </p:pic>
      <p:pic>
        <p:nvPicPr>
          <p:cNvPr id="40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358354" y="3091290"/>
            <a:ext cx="1031534" cy="269918"/>
          </a:xfrm>
          <a:prstGeom prst="rect">
            <a:avLst/>
          </a:prstGeom>
        </p:spPr>
      </p:pic>
      <p:pic>
        <p:nvPicPr>
          <p:cNvPr id="41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439015" y="3145110"/>
            <a:ext cx="161368" cy="161367"/>
          </a:xfrm>
          <a:prstGeom prst="rect">
            <a:avLst/>
          </a:prstGeom>
        </p:spPr>
      </p:pic>
      <p:sp>
        <p:nvSpPr>
          <p:cNvPr id="42" name="Text 13"/>
          <p:cNvSpPr/>
          <p:nvPr/>
        </p:nvSpPr>
        <p:spPr>
          <a:xfrm rot="4360">
            <a:off x="8627139" y="310545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43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638229" y="2965345"/>
            <a:ext cx="1529639" cy="545864"/>
          </a:xfrm>
          <a:prstGeom prst="rect">
            <a:avLst/>
          </a:prstGeom>
        </p:spPr>
      </p:pic>
      <p:pic>
        <p:nvPicPr>
          <p:cNvPr id="44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887307" y="3093262"/>
            <a:ext cx="1031534" cy="269918"/>
          </a:xfrm>
          <a:prstGeom prst="rect">
            <a:avLst/>
          </a:prstGeom>
        </p:spPr>
      </p:pic>
      <p:pic>
        <p:nvPicPr>
          <p:cNvPr id="45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967968" y="3147082"/>
            <a:ext cx="161368" cy="161367"/>
          </a:xfrm>
          <a:prstGeom prst="rect">
            <a:avLst/>
          </a:prstGeom>
        </p:spPr>
      </p:pic>
      <p:sp>
        <p:nvSpPr>
          <p:cNvPr id="46" name="Text 14"/>
          <p:cNvSpPr/>
          <p:nvPr/>
        </p:nvSpPr>
        <p:spPr>
          <a:xfrm rot="4360">
            <a:off x="10156093" y="310744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47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67182" y="2967279"/>
            <a:ext cx="1529639" cy="545864"/>
          </a:xfrm>
          <a:prstGeom prst="rect">
            <a:avLst/>
          </a:prstGeom>
        </p:spPr>
      </p:pic>
      <p:pic>
        <p:nvPicPr>
          <p:cNvPr id="48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416260" y="3095197"/>
            <a:ext cx="1031534" cy="269918"/>
          </a:xfrm>
          <a:prstGeom prst="rect">
            <a:avLst/>
          </a:prstGeom>
        </p:spPr>
      </p:pic>
      <p:pic>
        <p:nvPicPr>
          <p:cNvPr id="49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496926" y="3149017"/>
            <a:ext cx="161368" cy="161367"/>
          </a:xfrm>
          <a:prstGeom prst="rect">
            <a:avLst/>
          </a:prstGeom>
        </p:spPr>
      </p:pic>
      <p:sp>
        <p:nvSpPr>
          <p:cNvPr id="50" name="Text 15"/>
          <p:cNvSpPr/>
          <p:nvPr/>
        </p:nvSpPr>
        <p:spPr>
          <a:xfrm rot="4360">
            <a:off x="11685050" y="310938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51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96130" y="2969214"/>
            <a:ext cx="1529639" cy="545864"/>
          </a:xfrm>
          <a:prstGeom prst="rect">
            <a:avLst/>
          </a:prstGeom>
        </p:spPr>
      </p:pic>
      <p:pic>
        <p:nvPicPr>
          <p:cNvPr id="52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945209" y="3097095"/>
            <a:ext cx="1031534" cy="269918"/>
          </a:xfrm>
          <a:prstGeom prst="rect">
            <a:avLst/>
          </a:prstGeom>
        </p:spPr>
      </p:pic>
      <p:pic>
        <p:nvPicPr>
          <p:cNvPr id="53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3025875" y="3150933"/>
            <a:ext cx="161368" cy="161367"/>
          </a:xfrm>
          <a:prstGeom prst="rect">
            <a:avLst/>
          </a:prstGeom>
        </p:spPr>
      </p:pic>
      <p:sp>
        <p:nvSpPr>
          <p:cNvPr id="54" name="Text 16"/>
          <p:cNvSpPr/>
          <p:nvPr/>
        </p:nvSpPr>
        <p:spPr>
          <a:xfrm rot="4360">
            <a:off x="13213999" y="311127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55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225079" y="2971167"/>
            <a:ext cx="1529639" cy="545864"/>
          </a:xfrm>
          <a:prstGeom prst="rect">
            <a:avLst/>
          </a:prstGeom>
        </p:spPr>
      </p:pic>
      <p:pic>
        <p:nvPicPr>
          <p:cNvPr id="56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474162" y="3099067"/>
            <a:ext cx="1031534" cy="269918"/>
          </a:xfrm>
          <a:prstGeom prst="rect">
            <a:avLst/>
          </a:prstGeom>
        </p:spPr>
      </p:pic>
      <p:pic>
        <p:nvPicPr>
          <p:cNvPr id="57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554828" y="3152905"/>
            <a:ext cx="161368" cy="161367"/>
          </a:xfrm>
          <a:prstGeom prst="rect">
            <a:avLst/>
          </a:prstGeom>
        </p:spPr>
      </p:pic>
      <p:sp>
        <p:nvSpPr>
          <p:cNvPr id="58" name="Text 17"/>
          <p:cNvSpPr/>
          <p:nvPr/>
        </p:nvSpPr>
        <p:spPr>
          <a:xfrm rot="4360">
            <a:off x="14742952" y="311326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59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754028" y="2973102"/>
            <a:ext cx="1453122" cy="545864"/>
          </a:xfrm>
          <a:prstGeom prst="rect">
            <a:avLst/>
          </a:prstGeom>
        </p:spPr>
      </p:pic>
      <p:pic>
        <p:nvPicPr>
          <p:cNvPr id="60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849710" y="3100797"/>
            <a:ext cx="1338119" cy="270309"/>
          </a:xfrm>
          <a:prstGeom prst="rect">
            <a:avLst/>
          </a:prstGeom>
        </p:spPr>
      </p:pic>
      <p:pic>
        <p:nvPicPr>
          <p:cNvPr id="61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5930386" y="3154617"/>
            <a:ext cx="161368" cy="161367"/>
          </a:xfrm>
          <a:prstGeom prst="rect">
            <a:avLst/>
          </a:prstGeom>
        </p:spPr>
      </p:pic>
      <p:sp>
        <p:nvSpPr>
          <p:cNvPr id="62" name="Text 18"/>
          <p:cNvSpPr/>
          <p:nvPr/>
        </p:nvSpPr>
        <p:spPr>
          <a:xfrm rot="4360">
            <a:off x="16118510" y="311517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63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86705" y="3498391"/>
            <a:ext cx="16120445" cy="530890"/>
          </a:xfrm>
          <a:prstGeom prst="rect">
            <a:avLst/>
          </a:prstGeom>
        </p:spPr>
      </p:pic>
      <p:pic>
        <p:nvPicPr>
          <p:cNvPr id="64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86710" y="3498410"/>
            <a:ext cx="5493615" cy="517316"/>
          </a:xfrm>
          <a:prstGeom prst="rect">
            <a:avLst/>
          </a:prstGeom>
        </p:spPr>
      </p:pic>
      <p:sp>
        <p:nvSpPr>
          <p:cNvPr id="65" name="Text 19"/>
          <p:cNvSpPr/>
          <p:nvPr/>
        </p:nvSpPr>
        <p:spPr>
          <a:xfrm rot="4360">
            <a:off x="1248190" y="3620466"/>
            <a:ext cx="160020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15"/>
              </a:lnSpc>
              <a:buNone/>
            </a:pPr>
            <a:r>
              <a:rPr lang="en-US" sz="1480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Cancellation void</a:t>
            </a:r>
            <a:endParaRPr lang="en-US" sz="1480" dirty="0"/>
          </a:p>
        </p:txBody>
      </p:sp>
      <p:pic>
        <p:nvPicPr>
          <p:cNvPr id="66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579681" y="3505386"/>
            <a:ext cx="1529596" cy="512288"/>
          </a:xfrm>
          <a:prstGeom prst="rect">
            <a:avLst/>
          </a:prstGeom>
        </p:spPr>
      </p:pic>
      <p:pic>
        <p:nvPicPr>
          <p:cNvPr id="67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828698" y="3619853"/>
            <a:ext cx="1031534" cy="269918"/>
          </a:xfrm>
          <a:prstGeom prst="rect">
            <a:avLst/>
          </a:prstGeom>
        </p:spPr>
      </p:pic>
      <p:pic>
        <p:nvPicPr>
          <p:cNvPr id="68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909346" y="3673692"/>
            <a:ext cx="161368" cy="161367"/>
          </a:xfrm>
          <a:prstGeom prst="rect">
            <a:avLst/>
          </a:prstGeom>
        </p:spPr>
      </p:pic>
      <p:sp>
        <p:nvSpPr>
          <p:cNvPr id="69" name="Text 20"/>
          <p:cNvSpPr/>
          <p:nvPr/>
        </p:nvSpPr>
        <p:spPr>
          <a:xfrm rot="4360">
            <a:off x="7097470" y="363405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70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108630" y="3507321"/>
            <a:ext cx="1529596" cy="512288"/>
          </a:xfrm>
          <a:prstGeom prst="rect">
            <a:avLst/>
          </a:prstGeom>
        </p:spPr>
      </p:pic>
      <p:pic>
        <p:nvPicPr>
          <p:cNvPr id="71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204252" y="3621584"/>
            <a:ext cx="1338119" cy="270309"/>
          </a:xfrm>
          <a:prstGeom prst="rect">
            <a:avLst/>
          </a:prstGeom>
        </p:spPr>
      </p:pic>
      <p:pic>
        <p:nvPicPr>
          <p:cNvPr id="72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284908" y="3675404"/>
            <a:ext cx="161368" cy="161367"/>
          </a:xfrm>
          <a:prstGeom prst="rect">
            <a:avLst/>
          </a:prstGeom>
        </p:spPr>
      </p:pic>
      <p:sp>
        <p:nvSpPr>
          <p:cNvPr id="73" name="Text 21"/>
          <p:cNvSpPr/>
          <p:nvPr/>
        </p:nvSpPr>
        <p:spPr>
          <a:xfrm rot="4360">
            <a:off x="8473032" y="363596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74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637578" y="3509256"/>
            <a:ext cx="1529596" cy="512288"/>
          </a:xfrm>
          <a:prstGeom prst="rect">
            <a:avLst/>
          </a:prstGeom>
        </p:spPr>
      </p:pic>
      <p:pic>
        <p:nvPicPr>
          <p:cNvPr id="75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886600" y="3623742"/>
            <a:ext cx="1031534" cy="269918"/>
          </a:xfrm>
          <a:prstGeom prst="rect">
            <a:avLst/>
          </a:prstGeom>
        </p:spPr>
      </p:pic>
      <p:pic>
        <p:nvPicPr>
          <p:cNvPr id="76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967252" y="3677562"/>
            <a:ext cx="161368" cy="161367"/>
          </a:xfrm>
          <a:prstGeom prst="rect">
            <a:avLst/>
          </a:prstGeom>
        </p:spPr>
      </p:pic>
      <p:sp>
        <p:nvSpPr>
          <p:cNvPr id="77" name="Text 22"/>
          <p:cNvSpPr/>
          <p:nvPr/>
        </p:nvSpPr>
        <p:spPr>
          <a:xfrm rot="4360">
            <a:off x="10155376" y="363790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78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166532" y="3511209"/>
            <a:ext cx="1529596" cy="512288"/>
          </a:xfrm>
          <a:prstGeom prst="rect">
            <a:avLst/>
          </a:prstGeom>
        </p:spPr>
      </p:pic>
      <p:pic>
        <p:nvPicPr>
          <p:cNvPr id="79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415553" y="3625695"/>
            <a:ext cx="1031534" cy="269918"/>
          </a:xfrm>
          <a:prstGeom prst="rect">
            <a:avLst/>
          </a:prstGeom>
        </p:spPr>
      </p:pic>
      <p:pic>
        <p:nvPicPr>
          <p:cNvPr id="80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1496205" y="3679515"/>
            <a:ext cx="161368" cy="161367"/>
          </a:xfrm>
          <a:prstGeom prst="rect">
            <a:avLst/>
          </a:prstGeom>
        </p:spPr>
      </p:pic>
      <p:sp>
        <p:nvSpPr>
          <p:cNvPr id="81" name="Text 23"/>
          <p:cNvSpPr/>
          <p:nvPr/>
        </p:nvSpPr>
        <p:spPr>
          <a:xfrm rot="4360">
            <a:off x="11684329" y="363987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82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695480" y="3513144"/>
            <a:ext cx="1529596" cy="512288"/>
          </a:xfrm>
          <a:prstGeom prst="rect">
            <a:avLst/>
          </a:prstGeom>
        </p:spPr>
      </p:pic>
      <p:pic>
        <p:nvPicPr>
          <p:cNvPr id="83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944506" y="3627630"/>
            <a:ext cx="1031534" cy="269918"/>
          </a:xfrm>
          <a:prstGeom prst="rect">
            <a:avLst/>
          </a:prstGeom>
        </p:spPr>
      </p:pic>
      <p:pic>
        <p:nvPicPr>
          <p:cNvPr id="84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3025158" y="3681468"/>
            <a:ext cx="161368" cy="161367"/>
          </a:xfrm>
          <a:prstGeom prst="rect">
            <a:avLst/>
          </a:prstGeom>
        </p:spPr>
      </p:pic>
      <p:sp>
        <p:nvSpPr>
          <p:cNvPr id="85" name="Text 24"/>
          <p:cNvSpPr/>
          <p:nvPr/>
        </p:nvSpPr>
        <p:spPr>
          <a:xfrm rot="4360">
            <a:off x="13213283" y="364181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86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224433" y="3515078"/>
            <a:ext cx="1529596" cy="512288"/>
          </a:xfrm>
          <a:prstGeom prst="rect">
            <a:avLst/>
          </a:prstGeom>
        </p:spPr>
      </p:pic>
      <p:pic>
        <p:nvPicPr>
          <p:cNvPr id="87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473460" y="3629546"/>
            <a:ext cx="1031534" cy="269918"/>
          </a:xfrm>
          <a:prstGeom prst="rect">
            <a:avLst/>
          </a:prstGeom>
        </p:spPr>
      </p:pic>
      <p:pic>
        <p:nvPicPr>
          <p:cNvPr id="88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4554116" y="3683384"/>
            <a:ext cx="161368" cy="161367"/>
          </a:xfrm>
          <a:prstGeom prst="rect">
            <a:avLst/>
          </a:prstGeom>
        </p:spPr>
      </p:pic>
      <p:sp>
        <p:nvSpPr>
          <p:cNvPr id="89" name="Text 25"/>
          <p:cNvSpPr/>
          <p:nvPr/>
        </p:nvSpPr>
        <p:spPr>
          <a:xfrm rot="4360">
            <a:off x="14742241" y="364372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90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5753382" y="3517032"/>
            <a:ext cx="1453768" cy="512288"/>
          </a:xfrm>
          <a:prstGeom prst="rect">
            <a:avLst/>
          </a:prstGeom>
        </p:spPr>
      </p:pic>
      <p:pic>
        <p:nvPicPr>
          <p:cNvPr id="91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5849013" y="3631295"/>
            <a:ext cx="1338119" cy="270309"/>
          </a:xfrm>
          <a:prstGeom prst="rect">
            <a:avLst/>
          </a:prstGeom>
        </p:spPr>
      </p:pic>
      <p:pic>
        <p:nvPicPr>
          <p:cNvPr id="92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5929674" y="3685115"/>
            <a:ext cx="161368" cy="161367"/>
          </a:xfrm>
          <a:prstGeom prst="rect">
            <a:avLst/>
          </a:prstGeom>
        </p:spPr>
      </p:pic>
      <p:sp>
        <p:nvSpPr>
          <p:cNvPr id="93" name="Text 26"/>
          <p:cNvSpPr/>
          <p:nvPr/>
        </p:nvSpPr>
        <p:spPr>
          <a:xfrm rot="4360">
            <a:off x="16117798" y="364565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94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86072" y="4008723"/>
            <a:ext cx="16121078" cy="530890"/>
          </a:xfrm>
          <a:prstGeom prst="rect">
            <a:avLst/>
          </a:prstGeom>
        </p:spPr>
      </p:pic>
      <p:pic>
        <p:nvPicPr>
          <p:cNvPr id="95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86077" y="4008704"/>
            <a:ext cx="5493615" cy="517316"/>
          </a:xfrm>
          <a:prstGeom prst="rect">
            <a:avLst/>
          </a:prstGeom>
        </p:spPr>
      </p:pic>
      <p:sp>
        <p:nvSpPr>
          <p:cNvPr id="96" name="Text 27"/>
          <p:cNvSpPr/>
          <p:nvPr/>
        </p:nvSpPr>
        <p:spPr>
          <a:xfrm rot="4360">
            <a:off x="1247562" y="4131123"/>
            <a:ext cx="223027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15"/>
              </a:lnSpc>
              <a:buNone/>
            </a:pPr>
            <a:r>
              <a:rPr lang="en-US" sz="1480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Partial cancellation void</a:t>
            </a:r>
            <a:endParaRPr lang="en-US" sz="1480" dirty="0"/>
          </a:p>
        </p:txBody>
      </p:sp>
      <p:pic>
        <p:nvPicPr>
          <p:cNvPr id="97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579049" y="4015699"/>
            <a:ext cx="1529596" cy="512288"/>
          </a:xfrm>
          <a:prstGeom prst="rect">
            <a:avLst/>
          </a:prstGeom>
        </p:spPr>
      </p:pic>
      <p:pic>
        <p:nvPicPr>
          <p:cNvPr id="98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828070" y="4130185"/>
            <a:ext cx="1031534" cy="269918"/>
          </a:xfrm>
          <a:prstGeom prst="rect">
            <a:avLst/>
          </a:prstGeom>
        </p:spPr>
      </p:pic>
      <p:pic>
        <p:nvPicPr>
          <p:cNvPr id="99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908722" y="4184005"/>
            <a:ext cx="161368" cy="161367"/>
          </a:xfrm>
          <a:prstGeom prst="rect">
            <a:avLst/>
          </a:prstGeom>
        </p:spPr>
      </p:pic>
      <p:sp>
        <p:nvSpPr>
          <p:cNvPr id="100" name="Text 28"/>
          <p:cNvSpPr/>
          <p:nvPr/>
        </p:nvSpPr>
        <p:spPr>
          <a:xfrm rot="4360">
            <a:off x="7096847" y="414436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101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108002" y="4017634"/>
            <a:ext cx="1529596" cy="512288"/>
          </a:xfrm>
          <a:prstGeom prst="rect">
            <a:avLst/>
          </a:prstGeom>
        </p:spPr>
      </p:pic>
      <p:pic>
        <p:nvPicPr>
          <p:cNvPr id="102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203628" y="4131915"/>
            <a:ext cx="1338119" cy="270309"/>
          </a:xfrm>
          <a:prstGeom prst="rect">
            <a:avLst/>
          </a:prstGeom>
        </p:spPr>
      </p:pic>
      <p:pic>
        <p:nvPicPr>
          <p:cNvPr id="103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284285" y="4185754"/>
            <a:ext cx="161368" cy="161367"/>
          </a:xfrm>
          <a:prstGeom prst="rect">
            <a:avLst/>
          </a:prstGeom>
        </p:spPr>
      </p:pic>
      <p:sp>
        <p:nvSpPr>
          <p:cNvPr id="104" name="Text 29"/>
          <p:cNvSpPr/>
          <p:nvPr/>
        </p:nvSpPr>
        <p:spPr>
          <a:xfrm rot="4360">
            <a:off x="8472409" y="414631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105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636951" y="4019569"/>
            <a:ext cx="1529596" cy="512288"/>
          </a:xfrm>
          <a:prstGeom prst="rect">
            <a:avLst/>
          </a:prstGeom>
        </p:spPr>
      </p:pic>
      <p:pic>
        <p:nvPicPr>
          <p:cNvPr id="106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732577" y="4133813"/>
            <a:ext cx="1338119" cy="270309"/>
          </a:xfrm>
          <a:prstGeom prst="rect">
            <a:avLst/>
          </a:prstGeom>
        </p:spPr>
      </p:pic>
      <p:pic>
        <p:nvPicPr>
          <p:cNvPr id="107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813238" y="4187633"/>
            <a:ext cx="161368" cy="161367"/>
          </a:xfrm>
          <a:prstGeom prst="rect">
            <a:avLst/>
          </a:prstGeom>
        </p:spPr>
      </p:pic>
      <p:sp>
        <p:nvSpPr>
          <p:cNvPr id="108" name="Text 30"/>
          <p:cNvSpPr/>
          <p:nvPr/>
        </p:nvSpPr>
        <p:spPr>
          <a:xfrm rot="4360">
            <a:off x="10001358" y="414817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109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1165899" y="4021522"/>
            <a:ext cx="1529596" cy="512288"/>
          </a:xfrm>
          <a:prstGeom prst="rect">
            <a:avLst/>
          </a:prstGeom>
        </p:spPr>
      </p:pic>
      <p:pic>
        <p:nvPicPr>
          <p:cNvPr id="110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261525" y="4135785"/>
            <a:ext cx="1338119" cy="270309"/>
          </a:xfrm>
          <a:prstGeom prst="rect">
            <a:avLst/>
          </a:prstGeom>
        </p:spPr>
      </p:pic>
      <p:pic>
        <p:nvPicPr>
          <p:cNvPr id="111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342187" y="4189605"/>
            <a:ext cx="161368" cy="161367"/>
          </a:xfrm>
          <a:prstGeom prst="rect">
            <a:avLst/>
          </a:prstGeom>
        </p:spPr>
      </p:pic>
      <p:sp>
        <p:nvSpPr>
          <p:cNvPr id="112" name="Text 31"/>
          <p:cNvSpPr/>
          <p:nvPr/>
        </p:nvSpPr>
        <p:spPr>
          <a:xfrm rot="4360">
            <a:off x="11530311" y="415014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113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2694852" y="4023457"/>
            <a:ext cx="1529596" cy="512288"/>
          </a:xfrm>
          <a:prstGeom prst="rect">
            <a:avLst/>
          </a:prstGeom>
        </p:spPr>
      </p:pic>
      <p:pic>
        <p:nvPicPr>
          <p:cNvPr id="114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943879" y="4137924"/>
            <a:ext cx="1031534" cy="269918"/>
          </a:xfrm>
          <a:prstGeom prst="rect">
            <a:avLst/>
          </a:prstGeom>
        </p:spPr>
      </p:pic>
      <p:pic>
        <p:nvPicPr>
          <p:cNvPr id="115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3024535" y="4191726"/>
            <a:ext cx="161368" cy="161367"/>
          </a:xfrm>
          <a:prstGeom prst="rect">
            <a:avLst/>
          </a:prstGeom>
        </p:spPr>
      </p:pic>
      <p:sp>
        <p:nvSpPr>
          <p:cNvPr id="116" name="Text 32"/>
          <p:cNvSpPr/>
          <p:nvPr/>
        </p:nvSpPr>
        <p:spPr>
          <a:xfrm rot="4360">
            <a:off x="13212659" y="415208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117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4223801" y="4025392"/>
            <a:ext cx="1529596" cy="512288"/>
          </a:xfrm>
          <a:prstGeom prst="rect">
            <a:avLst/>
          </a:prstGeom>
        </p:spPr>
      </p:pic>
      <p:pic>
        <p:nvPicPr>
          <p:cNvPr id="118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319432" y="4139654"/>
            <a:ext cx="1338119" cy="270309"/>
          </a:xfrm>
          <a:prstGeom prst="rect">
            <a:avLst/>
          </a:prstGeom>
        </p:spPr>
      </p:pic>
      <p:pic>
        <p:nvPicPr>
          <p:cNvPr id="119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4400098" y="4193493"/>
            <a:ext cx="161368" cy="161367"/>
          </a:xfrm>
          <a:prstGeom prst="rect">
            <a:avLst/>
          </a:prstGeom>
        </p:spPr>
      </p:pic>
      <p:sp>
        <p:nvSpPr>
          <p:cNvPr id="120" name="Text 33"/>
          <p:cNvSpPr/>
          <p:nvPr/>
        </p:nvSpPr>
        <p:spPr>
          <a:xfrm rot="4360">
            <a:off x="14588217" y="415403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121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5752749" y="4027345"/>
            <a:ext cx="1454401" cy="512288"/>
          </a:xfrm>
          <a:prstGeom prst="rect">
            <a:avLst/>
          </a:prstGeom>
        </p:spPr>
      </p:pic>
      <p:pic>
        <p:nvPicPr>
          <p:cNvPr id="122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5848380" y="4141626"/>
            <a:ext cx="1338119" cy="270309"/>
          </a:xfrm>
          <a:prstGeom prst="rect">
            <a:avLst/>
          </a:prstGeom>
        </p:spPr>
      </p:pic>
      <p:pic>
        <p:nvPicPr>
          <p:cNvPr id="123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5929046" y="4195465"/>
            <a:ext cx="161368" cy="161367"/>
          </a:xfrm>
          <a:prstGeom prst="rect">
            <a:avLst/>
          </a:prstGeom>
        </p:spPr>
      </p:pic>
      <p:sp>
        <p:nvSpPr>
          <p:cNvPr id="124" name="Text 34"/>
          <p:cNvSpPr/>
          <p:nvPr/>
        </p:nvSpPr>
        <p:spPr>
          <a:xfrm rot="4360">
            <a:off x="16117170" y="415600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125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085393" y="4519073"/>
            <a:ext cx="16121757" cy="530890"/>
          </a:xfrm>
          <a:prstGeom prst="rect">
            <a:avLst/>
          </a:prstGeom>
        </p:spPr>
      </p:pic>
      <p:pic>
        <p:nvPicPr>
          <p:cNvPr id="126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085389" y="4519073"/>
            <a:ext cx="5493615" cy="517316"/>
          </a:xfrm>
          <a:prstGeom prst="rect">
            <a:avLst/>
          </a:prstGeom>
        </p:spPr>
      </p:pic>
      <p:sp>
        <p:nvSpPr>
          <p:cNvPr id="127" name="Text 35"/>
          <p:cNvSpPr/>
          <p:nvPr/>
        </p:nvSpPr>
        <p:spPr>
          <a:xfrm rot="4360">
            <a:off x="1246860" y="4640942"/>
            <a:ext cx="12901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15"/>
              </a:lnSpc>
              <a:buNone/>
            </a:pPr>
            <a:r>
              <a:rPr lang="en-US" sz="1480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Refund (total)</a:t>
            </a:r>
            <a:endParaRPr lang="en-US" sz="1480" dirty="0"/>
          </a:p>
        </p:txBody>
      </p:sp>
      <p:pic>
        <p:nvPicPr>
          <p:cNvPr id="128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6578360" y="4526068"/>
            <a:ext cx="1529596" cy="512288"/>
          </a:xfrm>
          <a:prstGeom prst="rect">
            <a:avLst/>
          </a:prstGeom>
        </p:spPr>
      </p:pic>
      <p:pic>
        <p:nvPicPr>
          <p:cNvPr id="129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827405" y="4640535"/>
            <a:ext cx="1031534" cy="269918"/>
          </a:xfrm>
          <a:prstGeom prst="rect">
            <a:avLst/>
          </a:prstGeom>
        </p:spPr>
      </p:pic>
      <p:pic>
        <p:nvPicPr>
          <p:cNvPr id="130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6908081" y="4694374"/>
            <a:ext cx="161368" cy="161367"/>
          </a:xfrm>
          <a:prstGeom prst="rect">
            <a:avLst/>
          </a:prstGeom>
        </p:spPr>
      </p:pic>
      <p:sp>
        <p:nvSpPr>
          <p:cNvPr id="131" name="Text 36"/>
          <p:cNvSpPr/>
          <p:nvPr/>
        </p:nvSpPr>
        <p:spPr>
          <a:xfrm rot="4360">
            <a:off x="7096205" y="465473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132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8107309" y="4528003"/>
            <a:ext cx="1529596" cy="512288"/>
          </a:xfrm>
          <a:prstGeom prst="rect">
            <a:avLst/>
          </a:prstGeom>
        </p:spPr>
      </p:pic>
      <p:pic>
        <p:nvPicPr>
          <p:cNvPr id="133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202921" y="4642265"/>
            <a:ext cx="1338119" cy="270309"/>
          </a:xfrm>
          <a:prstGeom prst="rect">
            <a:avLst/>
          </a:prstGeom>
        </p:spPr>
      </p:pic>
      <p:pic>
        <p:nvPicPr>
          <p:cNvPr id="134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8283606" y="4696085"/>
            <a:ext cx="161368" cy="161367"/>
          </a:xfrm>
          <a:prstGeom prst="rect">
            <a:avLst/>
          </a:prstGeom>
        </p:spPr>
      </p:pic>
      <p:sp>
        <p:nvSpPr>
          <p:cNvPr id="135" name="Text 37"/>
          <p:cNvSpPr/>
          <p:nvPr/>
        </p:nvSpPr>
        <p:spPr>
          <a:xfrm rot="4360">
            <a:off x="8471730" y="465664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136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9636258" y="4529937"/>
            <a:ext cx="1529596" cy="512288"/>
          </a:xfrm>
          <a:prstGeom prst="rect">
            <a:avLst/>
          </a:prstGeom>
        </p:spPr>
      </p:pic>
      <p:pic>
        <p:nvPicPr>
          <p:cNvPr id="137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885270" y="4644405"/>
            <a:ext cx="1031534" cy="269918"/>
          </a:xfrm>
          <a:prstGeom prst="rect">
            <a:avLst/>
          </a:prstGeom>
        </p:spPr>
      </p:pic>
      <p:pic>
        <p:nvPicPr>
          <p:cNvPr id="138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9965950" y="4698225"/>
            <a:ext cx="161368" cy="161367"/>
          </a:xfrm>
          <a:prstGeom prst="rect">
            <a:avLst/>
          </a:prstGeom>
        </p:spPr>
      </p:pic>
      <p:sp>
        <p:nvSpPr>
          <p:cNvPr id="139" name="Text 38"/>
          <p:cNvSpPr/>
          <p:nvPr/>
        </p:nvSpPr>
        <p:spPr>
          <a:xfrm rot="4360">
            <a:off x="10154074" y="465856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140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165211" y="4531891"/>
            <a:ext cx="1529596" cy="512288"/>
          </a:xfrm>
          <a:prstGeom prst="rect">
            <a:avLst/>
          </a:prstGeom>
        </p:spPr>
      </p:pic>
      <p:pic>
        <p:nvPicPr>
          <p:cNvPr id="141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260828" y="4646154"/>
            <a:ext cx="1338119" cy="270309"/>
          </a:xfrm>
          <a:prstGeom prst="rect">
            <a:avLst/>
          </a:prstGeom>
        </p:spPr>
      </p:pic>
      <p:pic>
        <p:nvPicPr>
          <p:cNvPr id="142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1341475" y="4699992"/>
            <a:ext cx="161368" cy="161367"/>
          </a:xfrm>
          <a:prstGeom prst="rect">
            <a:avLst/>
          </a:prstGeom>
        </p:spPr>
      </p:pic>
      <p:sp>
        <p:nvSpPr>
          <p:cNvPr id="143" name="Text 39"/>
          <p:cNvSpPr/>
          <p:nvPr/>
        </p:nvSpPr>
        <p:spPr>
          <a:xfrm rot="4360">
            <a:off x="11529599" y="466053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144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2694159" y="4533826"/>
            <a:ext cx="1529596" cy="512288"/>
          </a:xfrm>
          <a:prstGeom prst="rect">
            <a:avLst/>
          </a:prstGeom>
        </p:spPr>
      </p:pic>
      <p:pic>
        <p:nvPicPr>
          <p:cNvPr id="145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943176" y="4648312"/>
            <a:ext cx="1031534" cy="269918"/>
          </a:xfrm>
          <a:prstGeom prst="rect">
            <a:avLst/>
          </a:prstGeom>
        </p:spPr>
      </p:pic>
      <p:pic>
        <p:nvPicPr>
          <p:cNvPr id="146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3023856" y="4702132"/>
            <a:ext cx="161368" cy="161367"/>
          </a:xfrm>
          <a:prstGeom prst="rect">
            <a:avLst/>
          </a:prstGeom>
        </p:spPr>
      </p:pic>
      <p:sp>
        <p:nvSpPr>
          <p:cNvPr id="147" name="Text 40"/>
          <p:cNvSpPr/>
          <p:nvPr/>
        </p:nvSpPr>
        <p:spPr>
          <a:xfrm rot="4360">
            <a:off x="13211980" y="466249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148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4223112" y="4535760"/>
            <a:ext cx="1529596" cy="512288"/>
          </a:xfrm>
          <a:prstGeom prst="rect">
            <a:avLst/>
          </a:prstGeom>
        </p:spPr>
      </p:pic>
      <p:pic>
        <p:nvPicPr>
          <p:cNvPr id="149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318729" y="4650005"/>
            <a:ext cx="1338119" cy="270309"/>
          </a:xfrm>
          <a:prstGeom prst="rect">
            <a:avLst/>
          </a:prstGeom>
        </p:spPr>
      </p:pic>
      <p:pic>
        <p:nvPicPr>
          <p:cNvPr id="150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4399382" y="4703806"/>
            <a:ext cx="161368" cy="161367"/>
          </a:xfrm>
          <a:prstGeom prst="rect">
            <a:avLst/>
          </a:prstGeom>
        </p:spPr>
      </p:pic>
      <p:sp>
        <p:nvSpPr>
          <p:cNvPr id="151" name="Text 41"/>
          <p:cNvSpPr/>
          <p:nvPr/>
        </p:nvSpPr>
        <p:spPr>
          <a:xfrm rot="4360">
            <a:off x="14587506" y="466436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152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5752061" y="4537714"/>
            <a:ext cx="1455089" cy="512288"/>
          </a:xfrm>
          <a:prstGeom prst="rect">
            <a:avLst/>
          </a:prstGeom>
        </p:spPr>
      </p:pic>
      <p:pic>
        <p:nvPicPr>
          <p:cNvPr id="153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5847683" y="4651977"/>
            <a:ext cx="1338119" cy="270309"/>
          </a:xfrm>
          <a:prstGeom prst="rect">
            <a:avLst/>
          </a:prstGeom>
        </p:spPr>
      </p:pic>
      <p:pic>
        <p:nvPicPr>
          <p:cNvPr id="154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5928335" y="4705796"/>
            <a:ext cx="161368" cy="161367"/>
          </a:xfrm>
          <a:prstGeom prst="rect">
            <a:avLst/>
          </a:prstGeom>
        </p:spPr>
      </p:pic>
      <p:sp>
        <p:nvSpPr>
          <p:cNvPr id="155" name="Text 42"/>
          <p:cNvSpPr/>
          <p:nvPr/>
        </p:nvSpPr>
        <p:spPr>
          <a:xfrm rot="4360">
            <a:off x="16116459" y="466633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156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084761" y="5029423"/>
            <a:ext cx="16122389" cy="530890"/>
          </a:xfrm>
          <a:prstGeom prst="rect">
            <a:avLst/>
          </a:prstGeom>
        </p:spPr>
      </p:pic>
      <p:pic>
        <p:nvPicPr>
          <p:cNvPr id="157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084756" y="5029405"/>
            <a:ext cx="5493615" cy="517316"/>
          </a:xfrm>
          <a:prstGeom prst="rect">
            <a:avLst/>
          </a:prstGeom>
        </p:spPr>
      </p:pic>
      <p:sp>
        <p:nvSpPr>
          <p:cNvPr id="158" name="Text 43"/>
          <p:cNvSpPr/>
          <p:nvPr/>
        </p:nvSpPr>
        <p:spPr>
          <a:xfrm rot="4360">
            <a:off x="1246232" y="5151624"/>
            <a:ext cx="190023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15"/>
              </a:lnSpc>
              <a:buNone/>
            </a:pPr>
            <a:r>
              <a:rPr lang="en-US" sz="1480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Partial linked refund</a:t>
            </a:r>
            <a:endParaRPr lang="en-US" sz="1480" dirty="0"/>
          </a:p>
        </p:txBody>
      </p:sp>
      <p:pic>
        <p:nvPicPr>
          <p:cNvPr id="159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6577728" y="5036381"/>
            <a:ext cx="1529596" cy="512288"/>
          </a:xfrm>
          <a:prstGeom prst="rect">
            <a:avLst/>
          </a:prstGeom>
        </p:spPr>
      </p:pic>
      <p:pic>
        <p:nvPicPr>
          <p:cNvPr id="160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6826740" y="5150867"/>
            <a:ext cx="1031534" cy="269918"/>
          </a:xfrm>
          <a:prstGeom prst="rect">
            <a:avLst/>
          </a:prstGeom>
        </p:spPr>
      </p:pic>
      <p:pic>
        <p:nvPicPr>
          <p:cNvPr id="161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6907420" y="5204687"/>
            <a:ext cx="161368" cy="161367"/>
          </a:xfrm>
          <a:prstGeom prst="rect">
            <a:avLst/>
          </a:prstGeom>
        </p:spPr>
      </p:pic>
      <p:sp>
        <p:nvSpPr>
          <p:cNvPr id="162" name="Text 44"/>
          <p:cNvSpPr/>
          <p:nvPr/>
        </p:nvSpPr>
        <p:spPr>
          <a:xfrm rot="4360">
            <a:off x="7095544" y="516505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163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8106681" y="5038334"/>
            <a:ext cx="1529596" cy="512288"/>
          </a:xfrm>
          <a:prstGeom prst="rect">
            <a:avLst/>
          </a:prstGeom>
        </p:spPr>
      </p:pic>
      <p:pic>
        <p:nvPicPr>
          <p:cNvPr id="164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8202298" y="5152616"/>
            <a:ext cx="1338119" cy="270309"/>
          </a:xfrm>
          <a:prstGeom prst="rect">
            <a:avLst/>
          </a:prstGeom>
        </p:spPr>
      </p:pic>
      <p:pic>
        <p:nvPicPr>
          <p:cNvPr id="165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8282946" y="5206454"/>
            <a:ext cx="161368" cy="161367"/>
          </a:xfrm>
          <a:prstGeom prst="rect">
            <a:avLst/>
          </a:prstGeom>
        </p:spPr>
      </p:pic>
      <p:sp>
        <p:nvSpPr>
          <p:cNvPr id="166" name="Text 45"/>
          <p:cNvSpPr/>
          <p:nvPr/>
        </p:nvSpPr>
        <p:spPr>
          <a:xfrm rot="4360">
            <a:off x="8471070" y="516701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167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9635630" y="5040269"/>
            <a:ext cx="1529596" cy="512288"/>
          </a:xfrm>
          <a:prstGeom prst="rect">
            <a:avLst/>
          </a:prstGeom>
        </p:spPr>
      </p:pic>
      <p:pic>
        <p:nvPicPr>
          <p:cNvPr id="168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9884647" y="5154718"/>
            <a:ext cx="1031534" cy="269918"/>
          </a:xfrm>
          <a:prstGeom prst="rect">
            <a:avLst/>
          </a:prstGeom>
        </p:spPr>
      </p:pic>
      <p:pic>
        <p:nvPicPr>
          <p:cNvPr id="169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9965327" y="5208556"/>
            <a:ext cx="161368" cy="161367"/>
          </a:xfrm>
          <a:prstGeom prst="rect">
            <a:avLst/>
          </a:prstGeom>
        </p:spPr>
      </p:pic>
      <p:sp>
        <p:nvSpPr>
          <p:cNvPr id="170" name="Text 46"/>
          <p:cNvSpPr/>
          <p:nvPr/>
        </p:nvSpPr>
        <p:spPr>
          <a:xfrm rot="4360">
            <a:off x="10153451" y="516890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171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1164578" y="5042204"/>
            <a:ext cx="1529596" cy="512288"/>
          </a:xfrm>
          <a:prstGeom prst="rect">
            <a:avLst/>
          </a:prstGeom>
        </p:spPr>
      </p:pic>
      <p:pic>
        <p:nvPicPr>
          <p:cNvPr id="172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1413595" y="5156671"/>
            <a:ext cx="1031534" cy="269918"/>
          </a:xfrm>
          <a:prstGeom prst="rect">
            <a:avLst/>
          </a:prstGeom>
        </p:spPr>
      </p:pic>
      <p:pic>
        <p:nvPicPr>
          <p:cNvPr id="173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1494280" y="5210510"/>
            <a:ext cx="161368" cy="161367"/>
          </a:xfrm>
          <a:prstGeom prst="rect">
            <a:avLst/>
          </a:prstGeom>
        </p:spPr>
      </p:pic>
      <p:sp>
        <p:nvSpPr>
          <p:cNvPr id="174" name="Text 47"/>
          <p:cNvSpPr/>
          <p:nvPr/>
        </p:nvSpPr>
        <p:spPr>
          <a:xfrm rot="4360">
            <a:off x="11682404" y="517087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175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2693531" y="5044157"/>
            <a:ext cx="1529596" cy="512288"/>
          </a:xfrm>
          <a:prstGeom prst="rect">
            <a:avLst/>
          </a:prstGeom>
        </p:spPr>
      </p:pic>
      <p:pic>
        <p:nvPicPr>
          <p:cNvPr id="176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2942548" y="5158625"/>
            <a:ext cx="1031534" cy="269918"/>
          </a:xfrm>
          <a:prstGeom prst="rect">
            <a:avLst/>
          </a:prstGeom>
        </p:spPr>
      </p:pic>
      <p:pic>
        <p:nvPicPr>
          <p:cNvPr id="177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3023196" y="5212426"/>
            <a:ext cx="161368" cy="161367"/>
          </a:xfrm>
          <a:prstGeom prst="rect">
            <a:avLst/>
          </a:prstGeom>
        </p:spPr>
      </p:pic>
      <p:sp>
        <p:nvSpPr>
          <p:cNvPr id="178" name="Text 48"/>
          <p:cNvSpPr/>
          <p:nvPr/>
        </p:nvSpPr>
        <p:spPr>
          <a:xfrm rot="4360">
            <a:off x="13211320" y="517278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179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4222480" y="5046092"/>
            <a:ext cx="1529596" cy="512288"/>
          </a:xfrm>
          <a:prstGeom prst="rect">
            <a:avLst/>
          </a:prstGeom>
        </p:spPr>
      </p:pic>
      <p:pic>
        <p:nvPicPr>
          <p:cNvPr id="180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4318102" y="5160355"/>
            <a:ext cx="1338119" cy="270309"/>
          </a:xfrm>
          <a:prstGeom prst="rect">
            <a:avLst/>
          </a:prstGeom>
        </p:spPr>
      </p:pic>
      <p:pic>
        <p:nvPicPr>
          <p:cNvPr id="181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4398758" y="5214175"/>
            <a:ext cx="161368" cy="161367"/>
          </a:xfrm>
          <a:prstGeom prst="rect">
            <a:avLst/>
          </a:prstGeom>
        </p:spPr>
      </p:pic>
      <p:sp>
        <p:nvSpPr>
          <p:cNvPr id="182" name="Text 49"/>
          <p:cNvSpPr/>
          <p:nvPr/>
        </p:nvSpPr>
        <p:spPr>
          <a:xfrm rot="4360">
            <a:off x="14586878" y="517473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183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5751428" y="5048045"/>
            <a:ext cx="1455722" cy="512288"/>
          </a:xfrm>
          <a:prstGeom prst="rect">
            <a:avLst/>
          </a:prstGeom>
        </p:spPr>
      </p:pic>
      <p:pic>
        <p:nvPicPr>
          <p:cNvPr id="184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5847050" y="5162308"/>
            <a:ext cx="1338119" cy="270309"/>
          </a:xfrm>
          <a:prstGeom prst="rect">
            <a:avLst/>
          </a:prstGeom>
        </p:spPr>
      </p:pic>
      <p:pic>
        <p:nvPicPr>
          <p:cNvPr id="185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5927707" y="5216147"/>
            <a:ext cx="161368" cy="161367"/>
          </a:xfrm>
          <a:prstGeom prst="rect">
            <a:avLst/>
          </a:prstGeom>
        </p:spPr>
      </p:pic>
      <p:sp>
        <p:nvSpPr>
          <p:cNvPr id="186" name="Text 50"/>
          <p:cNvSpPr/>
          <p:nvPr/>
        </p:nvSpPr>
        <p:spPr>
          <a:xfrm rot="4360">
            <a:off x="16115831" y="517668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187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084082" y="5539773"/>
            <a:ext cx="16123068" cy="530890"/>
          </a:xfrm>
          <a:prstGeom prst="rect">
            <a:avLst/>
          </a:prstGeom>
        </p:spPr>
      </p:pic>
      <p:pic>
        <p:nvPicPr>
          <p:cNvPr id="188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084068" y="5539773"/>
            <a:ext cx="5493615" cy="517316"/>
          </a:xfrm>
          <a:prstGeom prst="rect">
            <a:avLst/>
          </a:prstGeom>
        </p:spPr>
      </p:pic>
      <p:sp>
        <p:nvSpPr>
          <p:cNvPr id="189" name="Text 51"/>
          <p:cNvSpPr/>
          <p:nvPr/>
        </p:nvSpPr>
        <p:spPr>
          <a:xfrm rot="4360">
            <a:off x="1245530" y="5661909"/>
            <a:ext cx="173021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15"/>
              </a:lnSpc>
              <a:buNone/>
            </a:pPr>
            <a:r>
              <a:rPr lang="en-US" sz="1480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Standalone refund</a:t>
            </a:r>
            <a:endParaRPr lang="en-US" sz="1480" dirty="0"/>
          </a:p>
        </p:txBody>
      </p:sp>
      <p:pic>
        <p:nvPicPr>
          <p:cNvPr id="190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6577040" y="5546750"/>
            <a:ext cx="1529596" cy="512288"/>
          </a:xfrm>
          <a:prstGeom prst="rect">
            <a:avLst/>
          </a:prstGeom>
        </p:spPr>
      </p:pic>
      <p:pic>
        <p:nvPicPr>
          <p:cNvPr id="191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6672680" y="5660994"/>
            <a:ext cx="1338119" cy="270309"/>
          </a:xfrm>
          <a:prstGeom prst="rect">
            <a:avLst/>
          </a:prstGeom>
        </p:spPr>
      </p:pic>
      <p:pic>
        <p:nvPicPr>
          <p:cNvPr id="192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6753351" y="5714814"/>
            <a:ext cx="161368" cy="161367"/>
          </a:xfrm>
          <a:prstGeom prst="rect">
            <a:avLst/>
          </a:prstGeom>
        </p:spPr>
      </p:pic>
      <p:sp>
        <p:nvSpPr>
          <p:cNvPr id="193" name="Text 52"/>
          <p:cNvSpPr/>
          <p:nvPr/>
        </p:nvSpPr>
        <p:spPr>
          <a:xfrm rot="4360">
            <a:off x="6941475" y="567535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194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8105988" y="5548703"/>
            <a:ext cx="1529596" cy="512288"/>
          </a:xfrm>
          <a:prstGeom prst="rect">
            <a:avLst/>
          </a:prstGeom>
        </p:spPr>
      </p:pic>
      <p:pic>
        <p:nvPicPr>
          <p:cNvPr id="195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8201628" y="5662966"/>
            <a:ext cx="1338119" cy="270309"/>
          </a:xfrm>
          <a:prstGeom prst="rect">
            <a:avLst/>
          </a:prstGeom>
        </p:spPr>
      </p:pic>
      <p:pic>
        <p:nvPicPr>
          <p:cNvPr id="196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8282304" y="5716786"/>
            <a:ext cx="161368" cy="161367"/>
          </a:xfrm>
          <a:prstGeom prst="rect">
            <a:avLst/>
          </a:prstGeom>
        </p:spPr>
      </p:pic>
      <p:sp>
        <p:nvSpPr>
          <p:cNvPr id="197" name="Text 53"/>
          <p:cNvSpPr/>
          <p:nvPr/>
        </p:nvSpPr>
        <p:spPr>
          <a:xfrm rot="4360">
            <a:off x="8470428" y="567734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198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9634937" y="5550638"/>
            <a:ext cx="1529596" cy="512288"/>
          </a:xfrm>
          <a:prstGeom prst="rect">
            <a:avLst/>
          </a:prstGeom>
        </p:spPr>
      </p:pic>
      <p:pic>
        <p:nvPicPr>
          <p:cNvPr id="199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9730577" y="5664901"/>
            <a:ext cx="1338119" cy="270309"/>
          </a:xfrm>
          <a:prstGeom prst="rect">
            <a:avLst/>
          </a:prstGeom>
        </p:spPr>
      </p:pic>
      <p:pic>
        <p:nvPicPr>
          <p:cNvPr id="200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9811252" y="5718721"/>
            <a:ext cx="161368" cy="161367"/>
          </a:xfrm>
          <a:prstGeom prst="rect">
            <a:avLst/>
          </a:prstGeom>
        </p:spPr>
      </p:pic>
      <p:sp>
        <p:nvSpPr>
          <p:cNvPr id="201" name="Text 54"/>
          <p:cNvSpPr/>
          <p:nvPr/>
        </p:nvSpPr>
        <p:spPr>
          <a:xfrm rot="4360">
            <a:off x="9999376" y="567927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202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1163890" y="5552573"/>
            <a:ext cx="1529596" cy="512288"/>
          </a:xfrm>
          <a:prstGeom prst="rect">
            <a:avLst/>
          </a:prstGeom>
        </p:spPr>
      </p:pic>
      <p:pic>
        <p:nvPicPr>
          <p:cNvPr id="203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1259535" y="5666835"/>
            <a:ext cx="1338119" cy="270309"/>
          </a:xfrm>
          <a:prstGeom prst="rect">
            <a:avLst/>
          </a:prstGeom>
        </p:spPr>
      </p:pic>
      <p:pic>
        <p:nvPicPr>
          <p:cNvPr id="204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1340210" y="5720674"/>
            <a:ext cx="161368" cy="161367"/>
          </a:xfrm>
          <a:prstGeom prst="rect">
            <a:avLst/>
          </a:prstGeom>
        </p:spPr>
      </p:pic>
      <p:sp>
        <p:nvSpPr>
          <p:cNvPr id="205" name="Text 55"/>
          <p:cNvSpPr/>
          <p:nvPr/>
        </p:nvSpPr>
        <p:spPr>
          <a:xfrm rot="4360">
            <a:off x="11528334" y="568121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206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2692838" y="5554526"/>
            <a:ext cx="1529596" cy="512288"/>
          </a:xfrm>
          <a:prstGeom prst="rect">
            <a:avLst/>
          </a:prstGeom>
        </p:spPr>
      </p:pic>
      <p:pic>
        <p:nvPicPr>
          <p:cNvPr id="207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2941883" y="5669012"/>
            <a:ext cx="1031534" cy="269918"/>
          </a:xfrm>
          <a:prstGeom prst="rect">
            <a:avLst/>
          </a:prstGeom>
        </p:spPr>
      </p:pic>
      <p:pic>
        <p:nvPicPr>
          <p:cNvPr id="208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3022554" y="5722832"/>
            <a:ext cx="161368" cy="161367"/>
          </a:xfrm>
          <a:prstGeom prst="rect">
            <a:avLst/>
          </a:prstGeom>
        </p:spPr>
      </p:pic>
      <p:sp>
        <p:nvSpPr>
          <p:cNvPr id="209" name="Text 56"/>
          <p:cNvSpPr/>
          <p:nvPr/>
        </p:nvSpPr>
        <p:spPr>
          <a:xfrm rot="4360">
            <a:off x="13210678" y="568319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210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4221792" y="5556461"/>
            <a:ext cx="1529596" cy="512288"/>
          </a:xfrm>
          <a:prstGeom prst="rect">
            <a:avLst/>
          </a:prstGeom>
        </p:spPr>
      </p:pic>
      <p:pic>
        <p:nvPicPr>
          <p:cNvPr id="211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4317437" y="5670705"/>
            <a:ext cx="1338119" cy="270309"/>
          </a:xfrm>
          <a:prstGeom prst="rect">
            <a:avLst/>
          </a:prstGeom>
        </p:spPr>
      </p:pic>
      <p:pic>
        <p:nvPicPr>
          <p:cNvPr id="212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4398117" y="5724506"/>
            <a:ext cx="161368" cy="161367"/>
          </a:xfrm>
          <a:prstGeom prst="rect">
            <a:avLst/>
          </a:prstGeom>
        </p:spPr>
      </p:pic>
      <p:sp>
        <p:nvSpPr>
          <p:cNvPr id="213" name="Text 57"/>
          <p:cNvSpPr/>
          <p:nvPr/>
        </p:nvSpPr>
        <p:spPr>
          <a:xfrm rot="4360">
            <a:off x="14586241" y="568506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214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5750740" y="5558396"/>
            <a:ext cx="1456410" cy="512288"/>
          </a:xfrm>
          <a:prstGeom prst="rect">
            <a:avLst/>
          </a:prstGeom>
        </p:spPr>
      </p:pic>
      <p:pic>
        <p:nvPicPr>
          <p:cNvPr id="215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5846390" y="5672640"/>
            <a:ext cx="1338119" cy="270309"/>
          </a:xfrm>
          <a:prstGeom prst="rect">
            <a:avLst/>
          </a:prstGeom>
        </p:spPr>
      </p:pic>
      <p:pic>
        <p:nvPicPr>
          <p:cNvPr id="216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15927070" y="5726460"/>
            <a:ext cx="161368" cy="161367"/>
          </a:xfrm>
          <a:prstGeom prst="rect">
            <a:avLst/>
          </a:prstGeom>
        </p:spPr>
      </p:pic>
      <p:sp>
        <p:nvSpPr>
          <p:cNvPr id="217" name="Text 58"/>
          <p:cNvSpPr/>
          <p:nvPr/>
        </p:nvSpPr>
        <p:spPr>
          <a:xfrm rot="4360">
            <a:off x="16115194" y="56869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218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1083449" y="6050124"/>
            <a:ext cx="16123701" cy="530890"/>
          </a:xfrm>
          <a:prstGeom prst="rect">
            <a:avLst/>
          </a:prstGeom>
        </p:spPr>
      </p:pic>
      <p:pic>
        <p:nvPicPr>
          <p:cNvPr id="219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1083435" y="6050105"/>
            <a:ext cx="5493615" cy="517316"/>
          </a:xfrm>
          <a:prstGeom prst="rect">
            <a:avLst/>
          </a:prstGeom>
        </p:spPr>
      </p:pic>
      <p:sp>
        <p:nvSpPr>
          <p:cNvPr id="220" name="Text 59"/>
          <p:cNvSpPr/>
          <p:nvPr/>
        </p:nvSpPr>
        <p:spPr>
          <a:xfrm rot="4360">
            <a:off x="1244902" y="6171889"/>
            <a:ext cx="118014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15"/>
              </a:lnSpc>
              <a:buNone/>
            </a:pPr>
            <a:r>
              <a:rPr lang="en-US" sz="1480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Installments</a:t>
            </a:r>
            <a:endParaRPr lang="en-US" sz="1480" dirty="0"/>
          </a:p>
        </p:txBody>
      </p:sp>
      <p:pic>
        <p:nvPicPr>
          <p:cNvPr id="221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6576407" y="6057081"/>
            <a:ext cx="1529596" cy="512288"/>
          </a:xfrm>
          <a:prstGeom prst="rect">
            <a:avLst/>
          </a:prstGeom>
        </p:spPr>
      </p:pic>
      <p:pic>
        <p:nvPicPr>
          <p:cNvPr id="222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6825447" y="6171567"/>
            <a:ext cx="1031534" cy="269918"/>
          </a:xfrm>
          <a:prstGeom prst="rect">
            <a:avLst/>
          </a:prstGeom>
        </p:spPr>
      </p:pic>
      <p:pic>
        <p:nvPicPr>
          <p:cNvPr id="223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6906118" y="6225387"/>
            <a:ext cx="161368" cy="161367"/>
          </a:xfrm>
          <a:prstGeom prst="rect">
            <a:avLst/>
          </a:prstGeom>
        </p:spPr>
      </p:pic>
      <p:sp>
        <p:nvSpPr>
          <p:cNvPr id="224" name="Text 60"/>
          <p:cNvSpPr/>
          <p:nvPr/>
        </p:nvSpPr>
        <p:spPr>
          <a:xfrm rot="4360">
            <a:off x="7094242" y="618573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225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8105360" y="6059035"/>
            <a:ext cx="1529596" cy="512288"/>
          </a:xfrm>
          <a:prstGeom prst="rect">
            <a:avLst/>
          </a:prstGeom>
        </p:spPr>
      </p:pic>
      <p:pic>
        <p:nvPicPr>
          <p:cNvPr id="226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8354401" y="6173521"/>
            <a:ext cx="1031534" cy="269918"/>
          </a:xfrm>
          <a:prstGeom prst="rect">
            <a:avLst/>
          </a:prstGeom>
        </p:spPr>
      </p:pic>
      <p:pic>
        <p:nvPicPr>
          <p:cNvPr id="227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8435071" y="6227341"/>
            <a:ext cx="161368" cy="161367"/>
          </a:xfrm>
          <a:prstGeom prst="rect">
            <a:avLst/>
          </a:prstGeom>
        </p:spPr>
      </p:pic>
      <p:sp>
        <p:nvSpPr>
          <p:cNvPr id="228" name="Text 61"/>
          <p:cNvSpPr/>
          <p:nvPr/>
        </p:nvSpPr>
        <p:spPr>
          <a:xfrm rot="4360">
            <a:off x="8623195" y="618770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229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9634309" y="6060970"/>
            <a:ext cx="1529596" cy="512288"/>
          </a:xfrm>
          <a:prstGeom prst="rect">
            <a:avLst/>
          </a:prstGeom>
        </p:spPr>
      </p:pic>
      <p:pic>
        <p:nvPicPr>
          <p:cNvPr id="230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9883354" y="6175418"/>
            <a:ext cx="1031534" cy="269918"/>
          </a:xfrm>
          <a:prstGeom prst="rect">
            <a:avLst/>
          </a:prstGeom>
        </p:spPr>
      </p:pic>
      <p:pic>
        <p:nvPicPr>
          <p:cNvPr id="231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9964024" y="6229257"/>
            <a:ext cx="161368" cy="161367"/>
          </a:xfrm>
          <a:prstGeom prst="rect">
            <a:avLst/>
          </a:prstGeom>
        </p:spPr>
      </p:pic>
      <p:sp>
        <p:nvSpPr>
          <p:cNvPr id="232" name="Text 62"/>
          <p:cNvSpPr/>
          <p:nvPr/>
        </p:nvSpPr>
        <p:spPr>
          <a:xfrm rot="4360">
            <a:off x="10152149" y="618960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233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1163257" y="6062904"/>
            <a:ext cx="1529596" cy="512288"/>
          </a:xfrm>
          <a:prstGeom prst="rect">
            <a:avLst/>
          </a:prstGeom>
        </p:spPr>
      </p:pic>
      <p:pic>
        <p:nvPicPr>
          <p:cNvPr id="234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1412302" y="6177372"/>
            <a:ext cx="1031534" cy="269918"/>
          </a:xfrm>
          <a:prstGeom prst="rect">
            <a:avLst/>
          </a:prstGeom>
        </p:spPr>
      </p:pic>
      <p:pic>
        <p:nvPicPr>
          <p:cNvPr id="235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1492978" y="6231210"/>
            <a:ext cx="161368" cy="161367"/>
          </a:xfrm>
          <a:prstGeom prst="rect">
            <a:avLst/>
          </a:prstGeom>
        </p:spPr>
      </p:pic>
      <p:sp>
        <p:nvSpPr>
          <p:cNvPr id="236" name="Text 63"/>
          <p:cNvSpPr/>
          <p:nvPr/>
        </p:nvSpPr>
        <p:spPr>
          <a:xfrm rot="4360">
            <a:off x="11681102" y="619155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237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2692211" y="6064858"/>
            <a:ext cx="1529596" cy="512288"/>
          </a:xfrm>
          <a:prstGeom prst="rect">
            <a:avLst/>
          </a:prstGeom>
        </p:spPr>
      </p:pic>
      <p:pic>
        <p:nvPicPr>
          <p:cNvPr id="238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2941255" y="6179325"/>
            <a:ext cx="1031534" cy="269918"/>
          </a:xfrm>
          <a:prstGeom prst="rect">
            <a:avLst/>
          </a:prstGeom>
        </p:spPr>
      </p:pic>
      <p:pic>
        <p:nvPicPr>
          <p:cNvPr id="239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3021931" y="6233164"/>
            <a:ext cx="161368" cy="161367"/>
          </a:xfrm>
          <a:prstGeom prst="rect">
            <a:avLst/>
          </a:prstGeom>
        </p:spPr>
      </p:pic>
      <p:sp>
        <p:nvSpPr>
          <p:cNvPr id="240" name="Text 64"/>
          <p:cNvSpPr/>
          <p:nvPr/>
        </p:nvSpPr>
        <p:spPr>
          <a:xfrm rot="4360">
            <a:off x="13210055" y="619352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241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4221159" y="6066792"/>
            <a:ext cx="1529596" cy="512288"/>
          </a:xfrm>
          <a:prstGeom prst="rect">
            <a:avLst/>
          </a:prstGeom>
        </p:spPr>
      </p:pic>
      <p:pic>
        <p:nvPicPr>
          <p:cNvPr id="242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14316771" y="6181055"/>
            <a:ext cx="1338119" cy="270309"/>
          </a:xfrm>
          <a:prstGeom prst="rect">
            <a:avLst/>
          </a:prstGeom>
        </p:spPr>
      </p:pic>
      <p:pic>
        <p:nvPicPr>
          <p:cNvPr id="243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14397456" y="6234875"/>
            <a:ext cx="161368" cy="161367"/>
          </a:xfrm>
          <a:prstGeom prst="rect">
            <a:avLst/>
          </a:prstGeom>
        </p:spPr>
      </p:pic>
      <p:sp>
        <p:nvSpPr>
          <p:cNvPr id="244" name="Text 65"/>
          <p:cNvSpPr/>
          <p:nvPr/>
        </p:nvSpPr>
        <p:spPr>
          <a:xfrm rot="4360">
            <a:off x="14585576" y="619543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245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15750108" y="6068727"/>
            <a:ext cx="1457042" cy="512288"/>
          </a:xfrm>
          <a:prstGeom prst="rect">
            <a:avLst/>
          </a:prstGeom>
        </p:spPr>
      </p:pic>
      <p:pic>
        <p:nvPicPr>
          <p:cNvPr id="246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15845720" y="6182990"/>
            <a:ext cx="1338119" cy="270309"/>
          </a:xfrm>
          <a:prstGeom prst="rect">
            <a:avLst/>
          </a:prstGeom>
        </p:spPr>
      </p:pic>
      <p:pic>
        <p:nvPicPr>
          <p:cNvPr id="247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15926367" y="6236829"/>
            <a:ext cx="161368" cy="161367"/>
          </a:xfrm>
          <a:prstGeom prst="rect">
            <a:avLst/>
          </a:prstGeom>
        </p:spPr>
      </p:pic>
      <p:sp>
        <p:nvSpPr>
          <p:cNvPr id="248" name="Text 66"/>
          <p:cNvSpPr/>
          <p:nvPr/>
        </p:nvSpPr>
        <p:spPr>
          <a:xfrm rot="4360">
            <a:off x="16114492" y="61973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249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1082821" y="6560474"/>
            <a:ext cx="16124329" cy="530890"/>
          </a:xfrm>
          <a:prstGeom prst="rect">
            <a:avLst/>
          </a:prstGeom>
        </p:spPr>
      </p:pic>
      <p:pic>
        <p:nvPicPr>
          <p:cNvPr id="250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1082812" y="6560474"/>
            <a:ext cx="5493615" cy="517316"/>
          </a:xfrm>
          <a:prstGeom prst="rect">
            <a:avLst/>
          </a:prstGeom>
        </p:spPr>
      </p:pic>
      <p:sp>
        <p:nvSpPr>
          <p:cNvPr id="251" name="Text 67"/>
          <p:cNvSpPr/>
          <p:nvPr/>
        </p:nvSpPr>
        <p:spPr>
          <a:xfrm rot="4360">
            <a:off x="1244278" y="6683708"/>
            <a:ext cx="355044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15"/>
              </a:lnSpc>
              <a:buNone/>
            </a:pPr>
            <a:r>
              <a:rPr lang="en-US" sz="1480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Pre-authorization (authorization hold)</a:t>
            </a:r>
            <a:endParaRPr lang="en-US" sz="1480" dirty="0"/>
          </a:p>
        </p:txBody>
      </p:sp>
      <p:pic>
        <p:nvPicPr>
          <p:cNvPr id="252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6575784" y="6567450"/>
            <a:ext cx="1529596" cy="512288"/>
          </a:xfrm>
          <a:prstGeom prst="rect">
            <a:avLst/>
          </a:prstGeom>
        </p:spPr>
      </p:pic>
      <p:pic>
        <p:nvPicPr>
          <p:cNvPr id="253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6671429" y="6681694"/>
            <a:ext cx="1338119" cy="270309"/>
          </a:xfrm>
          <a:prstGeom prst="rect">
            <a:avLst/>
          </a:prstGeom>
        </p:spPr>
      </p:pic>
      <p:pic>
        <p:nvPicPr>
          <p:cNvPr id="254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6752109" y="6735514"/>
            <a:ext cx="161368" cy="161367"/>
          </a:xfrm>
          <a:prstGeom prst="rect">
            <a:avLst/>
          </a:prstGeom>
        </p:spPr>
      </p:pic>
      <p:sp>
        <p:nvSpPr>
          <p:cNvPr id="255" name="Text 68"/>
          <p:cNvSpPr/>
          <p:nvPr/>
        </p:nvSpPr>
        <p:spPr>
          <a:xfrm rot="4360">
            <a:off x="6940228" y="669605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256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8104732" y="6569404"/>
            <a:ext cx="1529596" cy="512288"/>
          </a:xfrm>
          <a:prstGeom prst="rect">
            <a:avLst/>
          </a:prstGeom>
        </p:spPr>
      </p:pic>
      <p:pic>
        <p:nvPicPr>
          <p:cNvPr id="257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8353777" y="6683871"/>
            <a:ext cx="1031534" cy="269918"/>
          </a:xfrm>
          <a:prstGeom prst="rect">
            <a:avLst/>
          </a:prstGeom>
        </p:spPr>
      </p:pic>
      <p:pic>
        <p:nvPicPr>
          <p:cNvPr id="258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8434453" y="6737710"/>
            <a:ext cx="161368" cy="161367"/>
          </a:xfrm>
          <a:prstGeom prst="rect">
            <a:avLst/>
          </a:prstGeom>
        </p:spPr>
      </p:pic>
      <p:sp>
        <p:nvSpPr>
          <p:cNvPr id="259" name="Text 69"/>
          <p:cNvSpPr/>
          <p:nvPr/>
        </p:nvSpPr>
        <p:spPr>
          <a:xfrm rot="4360">
            <a:off x="8622577" y="669807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260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9633686" y="6571338"/>
            <a:ext cx="1529596" cy="512288"/>
          </a:xfrm>
          <a:prstGeom prst="rect">
            <a:avLst/>
          </a:prstGeom>
        </p:spPr>
      </p:pic>
      <p:pic>
        <p:nvPicPr>
          <p:cNvPr id="261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9729335" y="6685601"/>
            <a:ext cx="1338119" cy="270309"/>
          </a:xfrm>
          <a:prstGeom prst="rect">
            <a:avLst/>
          </a:prstGeom>
        </p:spPr>
      </p:pic>
      <p:pic>
        <p:nvPicPr>
          <p:cNvPr id="262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9810015" y="6739421"/>
            <a:ext cx="161368" cy="161367"/>
          </a:xfrm>
          <a:prstGeom prst="rect">
            <a:avLst/>
          </a:prstGeom>
        </p:spPr>
      </p:pic>
      <p:sp>
        <p:nvSpPr>
          <p:cNvPr id="263" name="Text 70"/>
          <p:cNvSpPr/>
          <p:nvPr/>
        </p:nvSpPr>
        <p:spPr>
          <a:xfrm rot="4360">
            <a:off x="9998139" y="669997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264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11162634" y="6573273"/>
            <a:ext cx="1529596" cy="512288"/>
          </a:xfrm>
          <a:prstGeom prst="rect">
            <a:avLst/>
          </a:prstGeom>
        </p:spPr>
      </p:pic>
      <p:pic>
        <p:nvPicPr>
          <p:cNvPr id="265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1411646" y="6687759"/>
            <a:ext cx="1031534" cy="269918"/>
          </a:xfrm>
          <a:prstGeom prst="rect">
            <a:avLst/>
          </a:prstGeom>
        </p:spPr>
      </p:pic>
      <p:pic>
        <p:nvPicPr>
          <p:cNvPr id="266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1492322" y="6741579"/>
            <a:ext cx="161368" cy="161367"/>
          </a:xfrm>
          <a:prstGeom prst="rect">
            <a:avLst/>
          </a:prstGeom>
        </p:spPr>
      </p:pic>
      <p:sp>
        <p:nvSpPr>
          <p:cNvPr id="267" name="Text 71"/>
          <p:cNvSpPr/>
          <p:nvPr/>
        </p:nvSpPr>
        <p:spPr>
          <a:xfrm rot="4360">
            <a:off x="11680446" y="670192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268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12691583" y="6575227"/>
            <a:ext cx="1529596" cy="512288"/>
          </a:xfrm>
          <a:prstGeom prst="rect">
            <a:avLst/>
          </a:prstGeom>
        </p:spPr>
      </p:pic>
      <p:pic>
        <p:nvPicPr>
          <p:cNvPr id="269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12940595" y="6689713"/>
            <a:ext cx="1031534" cy="269918"/>
          </a:xfrm>
          <a:prstGeom prst="rect">
            <a:avLst/>
          </a:prstGeom>
        </p:spPr>
      </p:pic>
      <p:pic>
        <p:nvPicPr>
          <p:cNvPr id="270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13021275" y="6743533"/>
            <a:ext cx="161368" cy="161367"/>
          </a:xfrm>
          <a:prstGeom prst="rect">
            <a:avLst/>
          </a:prstGeom>
        </p:spPr>
      </p:pic>
      <p:sp>
        <p:nvSpPr>
          <p:cNvPr id="271" name="Text 72"/>
          <p:cNvSpPr/>
          <p:nvPr/>
        </p:nvSpPr>
        <p:spPr>
          <a:xfrm rot="4360">
            <a:off x="13209395" y="670389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272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14220536" y="6577161"/>
            <a:ext cx="1529596" cy="512288"/>
          </a:xfrm>
          <a:prstGeom prst="rect">
            <a:avLst/>
          </a:prstGeom>
        </p:spPr>
      </p:pic>
      <p:pic>
        <p:nvPicPr>
          <p:cNvPr id="273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14316148" y="6691406"/>
            <a:ext cx="1338119" cy="270309"/>
          </a:xfrm>
          <a:prstGeom prst="rect">
            <a:avLst/>
          </a:prstGeom>
        </p:spPr>
      </p:pic>
      <p:pic>
        <p:nvPicPr>
          <p:cNvPr id="274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14396796" y="6745207"/>
            <a:ext cx="161368" cy="161367"/>
          </a:xfrm>
          <a:prstGeom prst="rect">
            <a:avLst/>
          </a:prstGeom>
        </p:spPr>
      </p:pic>
      <p:sp>
        <p:nvSpPr>
          <p:cNvPr id="275" name="Text 73"/>
          <p:cNvSpPr/>
          <p:nvPr/>
        </p:nvSpPr>
        <p:spPr>
          <a:xfrm rot="4360">
            <a:off x="14584920" y="670576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276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15749484" y="6579096"/>
            <a:ext cx="1457666" cy="512288"/>
          </a:xfrm>
          <a:prstGeom prst="rect">
            <a:avLst/>
          </a:prstGeom>
        </p:spPr>
      </p:pic>
      <p:pic>
        <p:nvPicPr>
          <p:cNvPr id="277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15845101" y="6693340"/>
            <a:ext cx="1338119" cy="270309"/>
          </a:xfrm>
          <a:prstGeom prst="rect">
            <a:avLst/>
          </a:prstGeom>
        </p:spPr>
      </p:pic>
      <p:pic>
        <p:nvPicPr>
          <p:cNvPr id="278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15925753" y="6747160"/>
            <a:ext cx="161368" cy="161367"/>
          </a:xfrm>
          <a:prstGeom prst="rect">
            <a:avLst/>
          </a:prstGeom>
        </p:spPr>
      </p:pic>
      <p:sp>
        <p:nvSpPr>
          <p:cNvPr id="279" name="Text 74"/>
          <p:cNvSpPr/>
          <p:nvPr/>
        </p:nvSpPr>
        <p:spPr>
          <a:xfrm rot="4360">
            <a:off x="16113873" y="670769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280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1082138" y="7070824"/>
            <a:ext cx="16125012" cy="530890"/>
          </a:xfrm>
          <a:prstGeom prst="rect">
            <a:avLst/>
          </a:prstGeom>
        </p:spPr>
      </p:pic>
      <p:pic>
        <p:nvPicPr>
          <p:cNvPr id="281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1082152" y="7070806"/>
            <a:ext cx="5493615" cy="517316"/>
          </a:xfrm>
          <a:prstGeom prst="rect">
            <a:avLst/>
          </a:prstGeom>
        </p:spPr>
      </p:pic>
      <p:sp>
        <p:nvSpPr>
          <p:cNvPr id="282" name="Text 75"/>
          <p:cNvSpPr/>
          <p:nvPr/>
        </p:nvSpPr>
        <p:spPr>
          <a:xfrm rot="4360">
            <a:off x="1243645" y="7195036"/>
            <a:ext cx="523065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15"/>
              </a:lnSpc>
              <a:buNone/>
            </a:pPr>
            <a:r>
              <a:rPr lang="en-US" sz="1480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Re-authorization (Pre-auth adjustments up incremental)</a:t>
            </a:r>
            <a:endParaRPr lang="en-US" sz="1480" dirty="0"/>
          </a:p>
        </p:txBody>
      </p:sp>
      <p:pic>
        <p:nvPicPr>
          <p:cNvPr id="283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6575123" y="7077782"/>
            <a:ext cx="1529596" cy="512288"/>
          </a:xfrm>
          <a:prstGeom prst="rect">
            <a:avLst/>
          </a:prstGeom>
        </p:spPr>
      </p:pic>
      <p:pic>
        <p:nvPicPr>
          <p:cNvPr id="284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6670754" y="7192045"/>
            <a:ext cx="1338119" cy="270309"/>
          </a:xfrm>
          <a:prstGeom prst="rect">
            <a:avLst/>
          </a:prstGeom>
        </p:spPr>
      </p:pic>
      <p:pic>
        <p:nvPicPr>
          <p:cNvPr id="285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6751420" y="7245883"/>
            <a:ext cx="161368" cy="161367"/>
          </a:xfrm>
          <a:prstGeom prst="rect">
            <a:avLst/>
          </a:prstGeom>
        </p:spPr>
      </p:pic>
      <p:sp>
        <p:nvSpPr>
          <p:cNvPr id="286" name="Text 76"/>
          <p:cNvSpPr/>
          <p:nvPr/>
        </p:nvSpPr>
        <p:spPr>
          <a:xfrm rot="4360">
            <a:off x="6939545" y="720642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287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8104077" y="7079735"/>
            <a:ext cx="1529596" cy="512288"/>
          </a:xfrm>
          <a:prstGeom prst="rect">
            <a:avLst/>
          </a:prstGeom>
        </p:spPr>
      </p:pic>
      <p:pic>
        <p:nvPicPr>
          <p:cNvPr id="288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8353108" y="7194221"/>
            <a:ext cx="1031534" cy="269918"/>
          </a:xfrm>
          <a:prstGeom prst="rect">
            <a:avLst/>
          </a:prstGeom>
        </p:spPr>
      </p:pic>
      <p:pic>
        <p:nvPicPr>
          <p:cNvPr id="289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8433769" y="7248041"/>
            <a:ext cx="161368" cy="161367"/>
          </a:xfrm>
          <a:prstGeom prst="rect">
            <a:avLst/>
          </a:prstGeom>
        </p:spPr>
      </p:pic>
      <p:sp>
        <p:nvSpPr>
          <p:cNvPr id="290" name="Text 77"/>
          <p:cNvSpPr/>
          <p:nvPr/>
        </p:nvSpPr>
        <p:spPr>
          <a:xfrm rot="4360">
            <a:off x="8621893" y="720840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291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9633025" y="7081670"/>
            <a:ext cx="1529596" cy="512288"/>
          </a:xfrm>
          <a:prstGeom prst="rect">
            <a:avLst/>
          </a:prstGeom>
        </p:spPr>
      </p:pic>
      <p:pic>
        <p:nvPicPr>
          <p:cNvPr id="292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9728661" y="7195951"/>
            <a:ext cx="1338119" cy="270309"/>
          </a:xfrm>
          <a:prstGeom prst="rect">
            <a:avLst/>
          </a:prstGeom>
        </p:spPr>
      </p:pic>
      <p:pic>
        <p:nvPicPr>
          <p:cNvPr id="293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9809331" y="7249790"/>
            <a:ext cx="161368" cy="161367"/>
          </a:xfrm>
          <a:prstGeom prst="rect">
            <a:avLst/>
          </a:prstGeom>
        </p:spPr>
      </p:pic>
      <p:sp>
        <p:nvSpPr>
          <p:cNvPr id="294" name="Text 78"/>
          <p:cNvSpPr/>
          <p:nvPr/>
        </p:nvSpPr>
        <p:spPr>
          <a:xfrm rot="4360">
            <a:off x="9997451" y="721034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295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11161974" y="7083605"/>
            <a:ext cx="1529596" cy="512288"/>
          </a:xfrm>
          <a:prstGeom prst="rect">
            <a:avLst/>
          </a:prstGeom>
        </p:spPr>
      </p:pic>
      <p:pic>
        <p:nvPicPr>
          <p:cNvPr id="296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11411009" y="7198072"/>
            <a:ext cx="1031534" cy="269918"/>
          </a:xfrm>
          <a:prstGeom prst="rect">
            <a:avLst/>
          </a:prstGeom>
        </p:spPr>
      </p:pic>
      <p:pic>
        <p:nvPicPr>
          <p:cNvPr id="297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11491675" y="7251911"/>
            <a:ext cx="161368" cy="161367"/>
          </a:xfrm>
          <a:prstGeom prst="rect">
            <a:avLst/>
          </a:prstGeom>
        </p:spPr>
      </p:pic>
      <p:sp>
        <p:nvSpPr>
          <p:cNvPr id="298" name="Text 79"/>
          <p:cNvSpPr/>
          <p:nvPr/>
        </p:nvSpPr>
        <p:spPr>
          <a:xfrm rot="4360">
            <a:off x="11679800" y="721225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299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12690927" y="7085558"/>
            <a:ext cx="1529596" cy="512288"/>
          </a:xfrm>
          <a:prstGeom prst="rect">
            <a:avLst/>
          </a:prstGeom>
        </p:spPr>
      </p:pic>
      <p:pic>
        <p:nvPicPr>
          <p:cNvPr id="300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12939962" y="7200026"/>
            <a:ext cx="1031534" cy="269918"/>
          </a:xfrm>
          <a:prstGeom prst="rect">
            <a:avLst/>
          </a:prstGeom>
        </p:spPr>
      </p:pic>
      <p:pic>
        <p:nvPicPr>
          <p:cNvPr id="301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13020628" y="7253864"/>
            <a:ext cx="161368" cy="161367"/>
          </a:xfrm>
          <a:prstGeom prst="rect">
            <a:avLst/>
          </a:prstGeom>
        </p:spPr>
      </p:pic>
      <p:sp>
        <p:nvSpPr>
          <p:cNvPr id="302" name="Text 80"/>
          <p:cNvSpPr/>
          <p:nvPr/>
        </p:nvSpPr>
        <p:spPr>
          <a:xfrm rot="4360">
            <a:off x="13208753" y="721422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303" name="Image 220" descr="preencoded.png">    </p:cNvPr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14219875" y="7087493"/>
            <a:ext cx="1529596" cy="512288"/>
          </a:xfrm>
          <a:prstGeom prst="rect">
            <a:avLst/>
          </a:prstGeom>
        </p:spPr>
      </p:pic>
      <p:pic>
        <p:nvPicPr>
          <p:cNvPr id="304" name="Image 221" descr="preencoded.png">    </p:cNvPr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14315516" y="7201756"/>
            <a:ext cx="1338119" cy="270309"/>
          </a:xfrm>
          <a:prstGeom prst="rect">
            <a:avLst/>
          </a:prstGeom>
        </p:spPr>
      </p:pic>
      <p:pic>
        <p:nvPicPr>
          <p:cNvPr id="305" name="Image 222" descr="preencoded.png">    </p:cNvPr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14396191" y="7255576"/>
            <a:ext cx="161368" cy="161367"/>
          </a:xfrm>
          <a:prstGeom prst="rect">
            <a:avLst/>
          </a:prstGeom>
        </p:spPr>
      </p:pic>
      <p:sp>
        <p:nvSpPr>
          <p:cNvPr id="306" name="Text 81"/>
          <p:cNvSpPr/>
          <p:nvPr/>
        </p:nvSpPr>
        <p:spPr>
          <a:xfrm rot="4360">
            <a:off x="14584310" y="721613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307" name="Image 223" descr="preencoded.png">    </p:cNvPr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15748824" y="7089428"/>
            <a:ext cx="1458326" cy="512288"/>
          </a:xfrm>
          <a:prstGeom prst="rect">
            <a:avLst/>
          </a:prstGeom>
        </p:spPr>
      </p:pic>
      <p:pic>
        <p:nvPicPr>
          <p:cNvPr id="308" name="Image 224" descr="preencoded.png">    </p:cNvPr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15844464" y="7203691"/>
            <a:ext cx="1338119" cy="270309"/>
          </a:xfrm>
          <a:prstGeom prst="rect">
            <a:avLst/>
          </a:prstGeom>
        </p:spPr>
      </p:pic>
      <p:pic>
        <p:nvPicPr>
          <p:cNvPr id="309" name="Image 225" descr="preencoded.png">    </p:cNvPr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15925140" y="7257529"/>
            <a:ext cx="161368" cy="161367"/>
          </a:xfrm>
          <a:prstGeom prst="rect">
            <a:avLst/>
          </a:prstGeom>
        </p:spPr>
      </p:pic>
      <p:sp>
        <p:nvSpPr>
          <p:cNvPr id="310" name="Text 82"/>
          <p:cNvSpPr/>
          <p:nvPr/>
        </p:nvSpPr>
        <p:spPr>
          <a:xfrm rot="4360">
            <a:off x="16113264" y="721806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311" name="Image 226" descr="preencoded.png">    </p:cNvPr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1081510" y="7581174"/>
            <a:ext cx="16125640" cy="530890"/>
          </a:xfrm>
          <a:prstGeom prst="rect">
            <a:avLst/>
          </a:prstGeom>
        </p:spPr>
      </p:pic>
      <p:pic>
        <p:nvPicPr>
          <p:cNvPr id="312" name="Image 227" descr="preencoded.png">    </p:cNvPr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1081529" y="7581174"/>
            <a:ext cx="5493615" cy="517316"/>
          </a:xfrm>
          <a:prstGeom prst="rect">
            <a:avLst/>
          </a:prstGeom>
        </p:spPr>
      </p:pic>
      <p:sp>
        <p:nvSpPr>
          <p:cNvPr id="313" name="Text 83"/>
          <p:cNvSpPr/>
          <p:nvPr/>
        </p:nvSpPr>
        <p:spPr>
          <a:xfrm rot="4360">
            <a:off x="1243022" y="7705303"/>
            <a:ext cx="503062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15"/>
              </a:lnSpc>
              <a:buNone/>
            </a:pPr>
            <a:r>
              <a:rPr lang="en-US" sz="1480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Partial capture (Pre-auth adjustments down decrease)</a:t>
            </a:r>
            <a:endParaRPr lang="en-US" sz="1480" dirty="0"/>
          </a:p>
        </p:txBody>
      </p:sp>
      <p:pic>
        <p:nvPicPr>
          <p:cNvPr id="314" name="Image 228" descr="preencoded.png">    </p:cNvPr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6574500" y="7588151"/>
            <a:ext cx="1529596" cy="512288"/>
          </a:xfrm>
          <a:prstGeom prst="rect">
            <a:avLst/>
          </a:prstGeom>
        </p:spPr>
      </p:pic>
      <p:pic>
        <p:nvPicPr>
          <p:cNvPr id="315" name="Image 229" descr="preencoded.png">    </p:cNvPr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6670136" y="7702395"/>
            <a:ext cx="1338119" cy="270309"/>
          </a:xfrm>
          <a:prstGeom prst="rect">
            <a:avLst/>
          </a:prstGeom>
        </p:spPr>
      </p:pic>
      <p:pic>
        <p:nvPicPr>
          <p:cNvPr id="316" name="Image 230" descr="preencoded.png">    </p:cNvPr>
          <p:cNvPicPr>
            <a:picLocks noChangeAspect="1"/>
          </p:cNvPicPr>
          <p:nvPr/>
        </p:nvPicPr>
        <p:blipFill>
          <a:blip r:embed="rId231"/>
          <a:stretch>
            <a:fillRect/>
          </a:stretch>
        </p:blipFill>
        <p:spPr>
          <a:xfrm>
            <a:off x="6750807" y="7756215"/>
            <a:ext cx="161368" cy="161367"/>
          </a:xfrm>
          <a:prstGeom prst="rect">
            <a:avLst/>
          </a:prstGeom>
        </p:spPr>
      </p:pic>
      <p:sp>
        <p:nvSpPr>
          <p:cNvPr id="317" name="Text 84"/>
          <p:cNvSpPr/>
          <p:nvPr/>
        </p:nvSpPr>
        <p:spPr>
          <a:xfrm rot="4360">
            <a:off x="6938926" y="771675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318" name="Image 231" descr="preencoded.png">    </p:cNvPr>
          <p:cNvPicPr>
            <a:picLocks noChangeAspect="1"/>
          </p:cNvPicPr>
          <p:nvPr/>
        </p:nvPicPr>
        <p:blipFill>
          <a:blip r:embed="rId232"/>
          <a:stretch>
            <a:fillRect/>
          </a:stretch>
        </p:blipFill>
        <p:spPr>
          <a:xfrm>
            <a:off x="8103449" y="7590104"/>
            <a:ext cx="1529596" cy="512288"/>
          </a:xfrm>
          <a:prstGeom prst="rect">
            <a:avLst/>
          </a:prstGeom>
        </p:spPr>
      </p:pic>
      <p:pic>
        <p:nvPicPr>
          <p:cNvPr id="319" name="Image 232" descr="preencoded.png">    </p:cNvPr>
          <p:cNvPicPr>
            <a:picLocks noChangeAspect="1"/>
          </p:cNvPicPr>
          <p:nvPr/>
        </p:nvPicPr>
        <p:blipFill>
          <a:blip r:embed="rId233"/>
          <a:stretch>
            <a:fillRect/>
          </a:stretch>
        </p:blipFill>
        <p:spPr>
          <a:xfrm>
            <a:off x="8352484" y="7704572"/>
            <a:ext cx="1031534" cy="269918"/>
          </a:xfrm>
          <a:prstGeom prst="rect">
            <a:avLst/>
          </a:prstGeom>
        </p:spPr>
      </p:pic>
      <p:pic>
        <p:nvPicPr>
          <p:cNvPr id="320" name="Image 233" descr="preencoded.png">    </p:cNvPr>
          <p:cNvPicPr>
            <a:picLocks noChangeAspect="1"/>
          </p:cNvPicPr>
          <p:nvPr/>
        </p:nvPicPr>
        <p:blipFill>
          <a:blip r:embed="rId234"/>
          <a:stretch>
            <a:fillRect/>
          </a:stretch>
        </p:blipFill>
        <p:spPr>
          <a:xfrm>
            <a:off x="8433150" y="7758410"/>
            <a:ext cx="161368" cy="161367"/>
          </a:xfrm>
          <a:prstGeom prst="rect">
            <a:avLst/>
          </a:prstGeom>
        </p:spPr>
      </p:pic>
      <p:sp>
        <p:nvSpPr>
          <p:cNvPr id="321" name="Text 85"/>
          <p:cNvSpPr/>
          <p:nvPr/>
        </p:nvSpPr>
        <p:spPr>
          <a:xfrm rot="4360">
            <a:off x="8621275" y="771877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322" name="Image 234" descr="preencoded.png">    </p:cNvPr>
          <p:cNvPicPr>
            <a:picLocks noChangeAspect="1"/>
          </p:cNvPicPr>
          <p:nvPr/>
        </p:nvPicPr>
        <p:blipFill>
          <a:blip r:embed="rId235"/>
          <a:stretch>
            <a:fillRect/>
          </a:stretch>
        </p:blipFill>
        <p:spPr>
          <a:xfrm>
            <a:off x="9632402" y="7592039"/>
            <a:ext cx="1529596" cy="512288"/>
          </a:xfrm>
          <a:prstGeom prst="rect">
            <a:avLst/>
          </a:prstGeom>
        </p:spPr>
      </p:pic>
      <p:pic>
        <p:nvPicPr>
          <p:cNvPr id="323" name="Image 235" descr="preencoded.png">    </p:cNvPr>
          <p:cNvPicPr>
            <a:picLocks noChangeAspect="1"/>
          </p:cNvPicPr>
          <p:nvPr/>
        </p:nvPicPr>
        <p:blipFill>
          <a:blip r:embed="rId236"/>
          <a:stretch>
            <a:fillRect/>
          </a:stretch>
        </p:blipFill>
        <p:spPr>
          <a:xfrm>
            <a:off x="9728042" y="7706302"/>
            <a:ext cx="1338119" cy="270309"/>
          </a:xfrm>
          <a:prstGeom prst="rect">
            <a:avLst/>
          </a:prstGeom>
        </p:spPr>
      </p:pic>
      <p:pic>
        <p:nvPicPr>
          <p:cNvPr id="324" name="Image 236" descr="preencoded.png">    </p:cNvPr>
          <p:cNvPicPr>
            <a:picLocks noChangeAspect="1"/>
          </p:cNvPicPr>
          <p:nvPr/>
        </p:nvPicPr>
        <p:blipFill>
          <a:blip r:embed="rId237"/>
          <a:stretch>
            <a:fillRect/>
          </a:stretch>
        </p:blipFill>
        <p:spPr>
          <a:xfrm>
            <a:off x="9808713" y="7760122"/>
            <a:ext cx="161368" cy="161367"/>
          </a:xfrm>
          <a:prstGeom prst="rect">
            <a:avLst/>
          </a:prstGeom>
        </p:spPr>
      </p:pic>
      <p:sp>
        <p:nvSpPr>
          <p:cNvPr id="325" name="Text 86"/>
          <p:cNvSpPr/>
          <p:nvPr/>
        </p:nvSpPr>
        <p:spPr>
          <a:xfrm rot="4360">
            <a:off x="9996837" y="772067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326" name="Image 237" descr="preencoded.png">    </p:cNvPr>
          <p:cNvPicPr>
            <a:picLocks noChangeAspect="1"/>
          </p:cNvPicPr>
          <p:nvPr/>
        </p:nvPicPr>
        <p:blipFill>
          <a:blip r:embed="rId238"/>
          <a:stretch>
            <a:fillRect/>
          </a:stretch>
        </p:blipFill>
        <p:spPr>
          <a:xfrm>
            <a:off x="11161350" y="7593974"/>
            <a:ext cx="1529596" cy="512288"/>
          </a:xfrm>
          <a:prstGeom prst="rect">
            <a:avLst/>
          </a:prstGeom>
        </p:spPr>
      </p:pic>
      <p:pic>
        <p:nvPicPr>
          <p:cNvPr id="327" name="Image 238" descr="preencoded.png">    </p:cNvPr>
          <p:cNvPicPr>
            <a:picLocks noChangeAspect="1"/>
          </p:cNvPicPr>
          <p:nvPr/>
        </p:nvPicPr>
        <p:blipFill>
          <a:blip r:embed="rId239"/>
          <a:stretch>
            <a:fillRect/>
          </a:stretch>
        </p:blipFill>
        <p:spPr>
          <a:xfrm>
            <a:off x="11410391" y="7708460"/>
            <a:ext cx="1031534" cy="269918"/>
          </a:xfrm>
          <a:prstGeom prst="rect">
            <a:avLst/>
          </a:prstGeom>
        </p:spPr>
      </p:pic>
      <p:pic>
        <p:nvPicPr>
          <p:cNvPr id="328" name="Image 239" descr="preencoded.png">    </p:cNvPr>
          <p:cNvPicPr>
            <a:picLocks noChangeAspect="1"/>
          </p:cNvPicPr>
          <p:nvPr/>
        </p:nvPicPr>
        <p:blipFill>
          <a:blip r:embed="rId240"/>
          <a:stretch>
            <a:fillRect/>
          </a:stretch>
        </p:blipFill>
        <p:spPr>
          <a:xfrm>
            <a:off x="11491057" y="7762280"/>
            <a:ext cx="161368" cy="161367"/>
          </a:xfrm>
          <a:prstGeom prst="rect">
            <a:avLst/>
          </a:prstGeom>
        </p:spPr>
      </p:pic>
      <p:sp>
        <p:nvSpPr>
          <p:cNvPr id="329" name="Text 87"/>
          <p:cNvSpPr/>
          <p:nvPr/>
        </p:nvSpPr>
        <p:spPr>
          <a:xfrm rot="4360">
            <a:off x="11679181" y="772262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330" name="Image 240" descr="preencoded.png">    </p:cNvPr>
          <p:cNvPicPr>
            <a:picLocks noChangeAspect="1"/>
          </p:cNvPicPr>
          <p:nvPr/>
        </p:nvPicPr>
        <p:blipFill>
          <a:blip r:embed="rId241"/>
          <a:stretch>
            <a:fillRect/>
          </a:stretch>
        </p:blipFill>
        <p:spPr>
          <a:xfrm>
            <a:off x="12690299" y="7595927"/>
            <a:ext cx="1529596" cy="512288"/>
          </a:xfrm>
          <a:prstGeom prst="rect">
            <a:avLst/>
          </a:prstGeom>
        </p:spPr>
      </p:pic>
      <p:pic>
        <p:nvPicPr>
          <p:cNvPr id="331" name="Image 241" descr="preencoded.png">    </p:cNvPr>
          <p:cNvPicPr>
            <a:picLocks noChangeAspect="1"/>
          </p:cNvPicPr>
          <p:nvPr/>
        </p:nvPicPr>
        <p:blipFill>
          <a:blip r:embed="rId242"/>
          <a:stretch>
            <a:fillRect/>
          </a:stretch>
        </p:blipFill>
        <p:spPr>
          <a:xfrm>
            <a:off x="12939339" y="7710413"/>
            <a:ext cx="1031534" cy="269918"/>
          </a:xfrm>
          <a:prstGeom prst="rect">
            <a:avLst/>
          </a:prstGeom>
        </p:spPr>
      </p:pic>
      <p:pic>
        <p:nvPicPr>
          <p:cNvPr id="332" name="Image 242" descr="preencoded.png">    </p:cNvPr>
          <p:cNvPicPr>
            <a:picLocks noChangeAspect="1"/>
          </p:cNvPicPr>
          <p:nvPr/>
        </p:nvPicPr>
        <p:blipFill>
          <a:blip r:embed="rId243"/>
          <a:stretch>
            <a:fillRect/>
          </a:stretch>
        </p:blipFill>
        <p:spPr>
          <a:xfrm>
            <a:off x="13020010" y="7764233"/>
            <a:ext cx="161368" cy="161367"/>
          </a:xfrm>
          <a:prstGeom prst="rect">
            <a:avLst/>
          </a:prstGeom>
        </p:spPr>
      </p:pic>
      <p:sp>
        <p:nvSpPr>
          <p:cNvPr id="333" name="Text 88"/>
          <p:cNvSpPr/>
          <p:nvPr/>
        </p:nvSpPr>
        <p:spPr>
          <a:xfrm rot="4360">
            <a:off x="13208129" y="772459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334" name="Image 243" descr="preencoded.png">    </p:cNvPr>
          <p:cNvPicPr>
            <a:picLocks noChangeAspect="1"/>
          </p:cNvPicPr>
          <p:nvPr/>
        </p:nvPicPr>
        <p:blipFill>
          <a:blip r:embed="rId244"/>
          <a:stretch>
            <a:fillRect/>
          </a:stretch>
        </p:blipFill>
        <p:spPr>
          <a:xfrm>
            <a:off x="14219252" y="7597862"/>
            <a:ext cx="1529596" cy="512288"/>
          </a:xfrm>
          <a:prstGeom prst="rect">
            <a:avLst/>
          </a:prstGeom>
        </p:spPr>
      </p:pic>
      <p:pic>
        <p:nvPicPr>
          <p:cNvPr id="335" name="Image 244" descr="preencoded.png">    </p:cNvPr>
          <p:cNvPicPr>
            <a:picLocks noChangeAspect="1"/>
          </p:cNvPicPr>
          <p:nvPr/>
        </p:nvPicPr>
        <p:blipFill>
          <a:blip r:embed="rId245"/>
          <a:stretch>
            <a:fillRect/>
          </a:stretch>
        </p:blipFill>
        <p:spPr>
          <a:xfrm>
            <a:off x="14314893" y="7712143"/>
            <a:ext cx="1338119" cy="270309"/>
          </a:xfrm>
          <a:prstGeom prst="rect">
            <a:avLst/>
          </a:prstGeom>
        </p:spPr>
      </p:pic>
      <p:pic>
        <p:nvPicPr>
          <p:cNvPr id="336" name="Image 245" descr="preencoded.png">    </p:cNvPr>
          <p:cNvPicPr>
            <a:picLocks noChangeAspect="1"/>
          </p:cNvPicPr>
          <p:nvPr/>
        </p:nvPicPr>
        <p:blipFill>
          <a:blip r:embed="rId246"/>
          <a:stretch>
            <a:fillRect/>
          </a:stretch>
        </p:blipFill>
        <p:spPr>
          <a:xfrm>
            <a:off x="14395568" y="7765982"/>
            <a:ext cx="161368" cy="161367"/>
          </a:xfrm>
          <a:prstGeom prst="rect">
            <a:avLst/>
          </a:prstGeom>
        </p:spPr>
      </p:pic>
      <p:sp>
        <p:nvSpPr>
          <p:cNvPr id="337" name="Text 89"/>
          <p:cNvSpPr/>
          <p:nvPr/>
        </p:nvSpPr>
        <p:spPr>
          <a:xfrm rot="4360">
            <a:off x="14583692" y="772653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338" name="Image 246" descr="preencoded.png">    </p:cNvPr>
          <p:cNvPicPr>
            <a:picLocks noChangeAspect="1"/>
          </p:cNvPicPr>
          <p:nvPr/>
        </p:nvPicPr>
        <p:blipFill>
          <a:blip r:embed="rId247"/>
          <a:stretch>
            <a:fillRect/>
          </a:stretch>
        </p:blipFill>
        <p:spPr>
          <a:xfrm>
            <a:off x="15748201" y="7599797"/>
            <a:ext cx="1458949" cy="512288"/>
          </a:xfrm>
          <a:prstGeom prst="rect">
            <a:avLst/>
          </a:prstGeom>
        </p:spPr>
      </p:pic>
      <p:pic>
        <p:nvPicPr>
          <p:cNvPr id="339" name="Image 247" descr="preencoded.png">    </p:cNvPr>
          <p:cNvPicPr>
            <a:picLocks noChangeAspect="1"/>
          </p:cNvPicPr>
          <p:nvPr/>
        </p:nvPicPr>
        <p:blipFill>
          <a:blip r:embed="rId248"/>
          <a:stretch>
            <a:fillRect/>
          </a:stretch>
        </p:blipFill>
        <p:spPr>
          <a:xfrm>
            <a:off x="15843846" y="7714041"/>
            <a:ext cx="1338119" cy="270309"/>
          </a:xfrm>
          <a:prstGeom prst="rect">
            <a:avLst/>
          </a:prstGeom>
        </p:spPr>
      </p:pic>
      <p:pic>
        <p:nvPicPr>
          <p:cNvPr id="340" name="Image 248" descr="preencoded.png">    </p:cNvPr>
          <p:cNvPicPr>
            <a:picLocks noChangeAspect="1"/>
          </p:cNvPicPr>
          <p:nvPr/>
        </p:nvPicPr>
        <p:blipFill>
          <a:blip r:embed="rId249"/>
          <a:stretch>
            <a:fillRect/>
          </a:stretch>
        </p:blipFill>
        <p:spPr>
          <a:xfrm>
            <a:off x="15924526" y="7767861"/>
            <a:ext cx="161368" cy="161367"/>
          </a:xfrm>
          <a:prstGeom prst="rect">
            <a:avLst/>
          </a:prstGeom>
        </p:spPr>
      </p:pic>
      <p:sp>
        <p:nvSpPr>
          <p:cNvPr id="341" name="Text 90"/>
          <p:cNvSpPr/>
          <p:nvPr/>
        </p:nvSpPr>
        <p:spPr>
          <a:xfrm rot="4360">
            <a:off x="16112645" y="772839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342" name="Image 249" descr="preencoded.png">    </p:cNvPr>
          <p:cNvPicPr>
            <a:picLocks noChangeAspect="1"/>
          </p:cNvPicPr>
          <p:nvPr/>
        </p:nvPicPr>
        <p:blipFill>
          <a:blip r:embed="rId250"/>
          <a:stretch>
            <a:fillRect/>
          </a:stretch>
        </p:blipFill>
        <p:spPr>
          <a:xfrm>
            <a:off x="1080882" y="8091525"/>
            <a:ext cx="5493615" cy="517316"/>
          </a:xfrm>
          <a:prstGeom prst="rect">
            <a:avLst/>
          </a:prstGeom>
        </p:spPr>
      </p:pic>
      <p:sp>
        <p:nvSpPr>
          <p:cNvPr id="343" name="Text 91"/>
          <p:cNvSpPr/>
          <p:nvPr/>
        </p:nvSpPr>
        <p:spPr>
          <a:xfrm rot="4360">
            <a:off x="1242344" y="8213883"/>
            <a:ext cx="213026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15"/>
              </a:lnSpc>
              <a:buNone/>
            </a:pPr>
            <a:r>
              <a:rPr lang="en-US" sz="1480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Deferred authorization</a:t>
            </a:r>
            <a:endParaRPr lang="en-US" sz="1480" dirty="0"/>
          </a:p>
        </p:txBody>
      </p:sp>
      <p:pic>
        <p:nvPicPr>
          <p:cNvPr id="344" name="Image 250" descr="preencoded.png">    </p:cNvPr>
          <p:cNvPicPr>
            <a:picLocks noChangeAspect="1"/>
          </p:cNvPicPr>
          <p:nvPr/>
        </p:nvPicPr>
        <p:blipFill>
          <a:blip r:embed="rId251"/>
          <a:stretch>
            <a:fillRect/>
          </a:stretch>
        </p:blipFill>
        <p:spPr>
          <a:xfrm>
            <a:off x="6669494" y="8212764"/>
            <a:ext cx="1338119" cy="270309"/>
          </a:xfrm>
          <a:prstGeom prst="rect">
            <a:avLst/>
          </a:prstGeom>
        </p:spPr>
      </p:pic>
      <p:pic>
        <p:nvPicPr>
          <p:cNvPr id="345" name="Image 251" descr="preencoded.png">    </p:cNvPr>
          <p:cNvPicPr>
            <a:picLocks noChangeAspect="1"/>
          </p:cNvPicPr>
          <p:nvPr/>
        </p:nvPicPr>
        <p:blipFill>
          <a:blip r:embed="rId252"/>
          <a:stretch>
            <a:fillRect/>
          </a:stretch>
        </p:blipFill>
        <p:spPr>
          <a:xfrm>
            <a:off x="6750165" y="8266602"/>
            <a:ext cx="161368" cy="161367"/>
          </a:xfrm>
          <a:prstGeom prst="rect">
            <a:avLst/>
          </a:prstGeom>
        </p:spPr>
      </p:pic>
      <p:sp>
        <p:nvSpPr>
          <p:cNvPr id="346" name="Text 92"/>
          <p:cNvSpPr/>
          <p:nvPr/>
        </p:nvSpPr>
        <p:spPr>
          <a:xfrm rot="4360">
            <a:off x="6938289" y="822714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347" name="Image 252" descr="preencoded.png">    </p:cNvPr>
          <p:cNvPicPr>
            <a:picLocks noChangeAspect="1"/>
          </p:cNvPicPr>
          <p:nvPr/>
        </p:nvPicPr>
        <p:blipFill>
          <a:blip r:embed="rId253"/>
          <a:stretch>
            <a:fillRect/>
          </a:stretch>
        </p:blipFill>
        <p:spPr>
          <a:xfrm>
            <a:off x="8351843" y="8214940"/>
            <a:ext cx="1031534" cy="269918"/>
          </a:xfrm>
          <a:prstGeom prst="rect">
            <a:avLst/>
          </a:prstGeom>
        </p:spPr>
      </p:pic>
      <p:pic>
        <p:nvPicPr>
          <p:cNvPr id="348" name="Image 253" descr="preencoded.png">    </p:cNvPr>
          <p:cNvPicPr>
            <a:picLocks noChangeAspect="1"/>
          </p:cNvPicPr>
          <p:nvPr/>
        </p:nvPicPr>
        <p:blipFill>
          <a:blip r:embed="rId254"/>
          <a:stretch>
            <a:fillRect/>
          </a:stretch>
        </p:blipFill>
        <p:spPr>
          <a:xfrm>
            <a:off x="8432509" y="8268760"/>
            <a:ext cx="161368" cy="161367"/>
          </a:xfrm>
          <a:prstGeom prst="rect">
            <a:avLst/>
          </a:prstGeom>
        </p:spPr>
      </p:pic>
      <p:sp>
        <p:nvSpPr>
          <p:cNvPr id="349" name="Text 93"/>
          <p:cNvSpPr/>
          <p:nvPr/>
        </p:nvSpPr>
        <p:spPr>
          <a:xfrm rot="4360">
            <a:off x="8620633" y="822912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350" name="Image 254" descr="preencoded.png">    </p:cNvPr>
          <p:cNvPicPr>
            <a:picLocks noChangeAspect="1"/>
          </p:cNvPicPr>
          <p:nvPr/>
        </p:nvPicPr>
        <p:blipFill>
          <a:blip r:embed="rId255"/>
          <a:stretch>
            <a:fillRect/>
          </a:stretch>
        </p:blipFill>
        <p:spPr>
          <a:xfrm>
            <a:off x="9727391" y="8216671"/>
            <a:ext cx="1338119" cy="270309"/>
          </a:xfrm>
          <a:prstGeom prst="rect">
            <a:avLst/>
          </a:prstGeom>
        </p:spPr>
      </p:pic>
      <p:pic>
        <p:nvPicPr>
          <p:cNvPr id="351" name="Image 255" descr="preencoded.png">    </p:cNvPr>
          <p:cNvPicPr>
            <a:picLocks noChangeAspect="1"/>
          </p:cNvPicPr>
          <p:nvPr/>
        </p:nvPicPr>
        <p:blipFill>
          <a:blip r:embed="rId256"/>
          <a:stretch>
            <a:fillRect/>
          </a:stretch>
        </p:blipFill>
        <p:spPr>
          <a:xfrm>
            <a:off x="9808066" y="8270509"/>
            <a:ext cx="161368" cy="161367"/>
          </a:xfrm>
          <a:prstGeom prst="rect">
            <a:avLst/>
          </a:prstGeom>
        </p:spPr>
      </p:pic>
      <p:sp>
        <p:nvSpPr>
          <p:cNvPr id="352" name="Text 94"/>
          <p:cNvSpPr/>
          <p:nvPr/>
        </p:nvSpPr>
        <p:spPr>
          <a:xfrm rot="4360">
            <a:off x="9996191" y="823106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353" name="Image 256" descr="preencoded.png">    </p:cNvPr>
          <p:cNvPicPr>
            <a:picLocks noChangeAspect="1"/>
          </p:cNvPicPr>
          <p:nvPr/>
        </p:nvPicPr>
        <p:blipFill>
          <a:blip r:embed="rId257"/>
          <a:stretch>
            <a:fillRect/>
          </a:stretch>
        </p:blipFill>
        <p:spPr>
          <a:xfrm>
            <a:off x="11256344" y="8218568"/>
            <a:ext cx="1338119" cy="270309"/>
          </a:xfrm>
          <a:prstGeom prst="rect">
            <a:avLst/>
          </a:prstGeom>
        </p:spPr>
      </p:pic>
      <p:pic>
        <p:nvPicPr>
          <p:cNvPr id="354" name="Image 257" descr="preencoded.png">    </p:cNvPr>
          <p:cNvPicPr>
            <a:picLocks noChangeAspect="1"/>
          </p:cNvPicPr>
          <p:nvPr/>
        </p:nvPicPr>
        <p:blipFill>
          <a:blip r:embed="rId258"/>
          <a:stretch>
            <a:fillRect/>
          </a:stretch>
        </p:blipFill>
        <p:spPr>
          <a:xfrm>
            <a:off x="11337020" y="8272388"/>
            <a:ext cx="161368" cy="161367"/>
          </a:xfrm>
          <a:prstGeom prst="rect">
            <a:avLst/>
          </a:prstGeom>
        </p:spPr>
      </p:pic>
      <p:sp>
        <p:nvSpPr>
          <p:cNvPr id="355" name="Text 95"/>
          <p:cNvSpPr/>
          <p:nvPr/>
        </p:nvSpPr>
        <p:spPr>
          <a:xfrm rot="4360">
            <a:off x="11525144" y="82329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356" name="Image 258" descr="preencoded.png">    </p:cNvPr>
          <p:cNvPicPr>
            <a:picLocks noChangeAspect="1"/>
          </p:cNvPicPr>
          <p:nvPr/>
        </p:nvPicPr>
        <p:blipFill>
          <a:blip r:embed="rId259"/>
          <a:stretch>
            <a:fillRect/>
          </a:stretch>
        </p:blipFill>
        <p:spPr>
          <a:xfrm>
            <a:off x="12938697" y="8220745"/>
            <a:ext cx="1031534" cy="269918"/>
          </a:xfrm>
          <a:prstGeom prst="rect">
            <a:avLst/>
          </a:prstGeom>
        </p:spPr>
      </p:pic>
      <p:pic>
        <p:nvPicPr>
          <p:cNvPr id="357" name="Image 259" descr="preencoded.png">    </p:cNvPr>
          <p:cNvPicPr>
            <a:picLocks noChangeAspect="1"/>
          </p:cNvPicPr>
          <p:nvPr/>
        </p:nvPicPr>
        <p:blipFill>
          <a:blip r:embed="rId260"/>
          <a:stretch>
            <a:fillRect/>
          </a:stretch>
        </p:blipFill>
        <p:spPr>
          <a:xfrm>
            <a:off x="13019368" y="8274583"/>
            <a:ext cx="161368" cy="161367"/>
          </a:xfrm>
          <a:prstGeom prst="rect">
            <a:avLst/>
          </a:prstGeom>
        </p:spPr>
      </p:pic>
      <p:sp>
        <p:nvSpPr>
          <p:cNvPr id="358" name="Text 96"/>
          <p:cNvSpPr/>
          <p:nvPr/>
        </p:nvSpPr>
        <p:spPr>
          <a:xfrm rot="4360">
            <a:off x="13207492" y="823494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359" name="Image 260" descr="preencoded.png">    </p:cNvPr>
          <p:cNvPicPr>
            <a:picLocks noChangeAspect="1"/>
          </p:cNvPicPr>
          <p:nvPr/>
        </p:nvPicPr>
        <p:blipFill>
          <a:blip r:embed="rId261"/>
          <a:stretch>
            <a:fillRect/>
          </a:stretch>
        </p:blipFill>
        <p:spPr>
          <a:xfrm>
            <a:off x="14314246" y="8222475"/>
            <a:ext cx="1338119" cy="270309"/>
          </a:xfrm>
          <a:prstGeom prst="rect">
            <a:avLst/>
          </a:prstGeom>
        </p:spPr>
      </p:pic>
      <p:pic>
        <p:nvPicPr>
          <p:cNvPr id="360" name="Image 261" descr="preencoded.png">    </p:cNvPr>
          <p:cNvPicPr>
            <a:picLocks noChangeAspect="1"/>
          </p:cNvPicPr>
          <p:nvPr/>
        </p:nvPicPr>
        <p:blipFill>
          <a:blip r:embed="rId262"/>
          <a:stretch>
            <a:fillRect/>
          </a:stretch>
        </p:blipFill>
        <p:spPr>
          <a:xfrm>
            <a:off x="14394926" y="8276295"/>
            <a:ext cx="161368" cy="161367"/>
          </a:xfrm>
          <a:prstGeom prst="rect">
            <a:avLst/>
          </a:prstGeom>
        </p:spPr>
      </p:pic>
      <p:sp>
        <p:nvSpPr>
          <p:cNvPr id="361" name="Text 97"/>
          <p:cNvSpPr/>
          <p:nvPr/>
        </p:nvSpPr>
        <p:spPr>
          <a:xfrm rot="4360">
            <a:off x="14583050" y="823685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362" name="Image 262" descr="preencoded.png">    </p:cNvPr>
          <p:cNvPicPr>
            <a:picLocks noChangeAspect="1"/>
          </p:cNvPicPr>
          <p:nvPr/>
        </p:nvPicPr>
        <p:blipFill>
          <a:blip r:embed="rId263"/>
          <a:stretch>
            <a:fillRect/>
          </a:stretch>
        </p:blipFill>
        <p:spPr>
          <a:xfrm>
            <a:off x="15843199" y="8224410"/>
            <a:ext cx="1338119" cy="270309"/>
          </a:xfrm>
          <a:prstGeom prst="rect">
            <a:avLst/>
          </a:prstGeom>
        </p:spPr>
      </p:pic>
      <p:pic>
        <p:nvPicPr>
          <p:cNvPr id="363" name="Image 263" descr="preencoded.png">    </p:cNvPr>
          <p:cNvPicPr>
            <a:picLocks noChangeAspect="1"/>
          </p:cNvPicPr>
          <p:nvPr/>
        </p:nvPicPr>
        <p:blipFill>
          <a:blip r:embed="rId264"/>
          <a:stretch>
            <a:fillRect/>
          </a:stretch>
        </p:blipFill>
        <p:spPr>
          <a:xfrm>
            <a:off x="15923879" y="8278248"/>
            <a:ext cx="161368" cy="161367"/>
          </a:xfrm>
          <a:prstGeom prst="rect">
            <a:avLst/>
          </a:prstGeom>
        </p:spPr>
      </p:pic>
      <p:sp>
        <p:nvSpPr>
          <p:cNvPr id="364" name="Text 98"/>
          <p:cNvSpPr/>
          <p:nvPr/>
        </p:nvSpPr>
        <p:spPr>
          <a:xfrm rot="4360">
            <a:off x="16112003" y="823878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sp>
        <p:nvSpPr>
          <p:cNvPr id="365" name="Text 99"/>
          <p:cNvSpPr/>
          <p:nvPr/>
        </p:nvSpPr>
        <p:spPr>
          <a:xfrm>
            <a:off x="7753350" y="9048750"/>
            <a:ext cx="295036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Table continues in next slide</a:t>
            </a:r>
            <a:endParaRPr lang="en-US" sz="1687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11"/>
            <a:ext cx="18288000" cy="859579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11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7" y="321311"/>
            <a:ext cx="119014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PinPad/TEF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1071042" y="752261"/>
            <a:ext cx="1380173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Features</a:t>
            </a:r>
            <a:endParaRPr lang="en-US" sz="2952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988" y="1395106"/>
            <a:ext cx="16119146" cy="535521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2988" y="1395115"/>
            <a:ext cx="5551731" cy="535521"/>
          </a:xfrm>
          <a:prstGeom prst="rect">
            <a:avLst/>
          </a:prstGeom>
        </p:spPr>
      </p:pic>
      <p:pic>
        <p:nvPicPr>
          <p:cNvPr id="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4714" y="1395115"/>
            <a:ext cx="1509601" cy="535521"/>
          </a:xfrm>
          <a:prstGeom prst="rect">
            <a:avLst/>
          </a:prstGeom>
        </p:spPr>
      </p:pic>
      <p:sp>
        <p:nvSpPr>
          <p:cNvPr id="10" name="Text 3"/>
          <p:cNvSpPr/>
          <p:nvPr/>
        </p:nvSpPr>
        <p:spPr>
          <a:xfrm>
            <a:off x="6774614" y="1518921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10101" y="1552417"/>
            <a:ext cx="214210" cy="214210"/>
          </a:xfrm>
          <a:prstGeom prst="rect">
            <a:avLst/>
          </a:prstGeom>
        </p:spPr>
      </p:pic>
      <p:pic>
        <p:nvPicPr>
          <p:cNvPr id="12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04315" y="1395115"/>
            <a:ext cx="1509601" cy="535521"/>
          </a:xfrm>
          <a:prstGeom prst="rect">
            <a:avLst/>
          </a:prstGeom>
        </p:spPr>
      </p:pic>
      <p:sp>
        <p:nvSpPr>
          <p:cNvPr id="13" name="Text 4"/>
          <p:cNvSpPr/>
          <p:nvPr/>
        </p:nvSpPr>
        <p:spPr>
          <a:xfrm>
            <a:off x="8470395" y="1518921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33630" y="1552417"/>
            <a:ext cx="214210" cy="214210"/>
          </a:xfrm>
          <a:prstGeom prst="rect">
            <a:avLst/>
          </a:prstGeom>
        </p:spPr>
      </p:pic>
      <p:pic>
        <p:nvPicPr>
          <p:cNvPr id="15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13916" y="1395115"/>
            <a:ext cx="1509601" cy="535521"/>
          </a:xfrm>
          <a:prstGeom prst="rect">
            <a:avLst/>
          </a:prstGeom>
        </p:spPr>
      </p:pic>
      <p:sp>
        <p:nvSpPr>
          <p:cNvPr id="16" name="Text 5"/>
          <p:cNvSpPr/>
          <p:nvPr/>
        </p:nvSpPr>
        <p:spPr>
          <a:xfrm>
            <a:off x="10012314" y="1518921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10912" y="1552417"/>
            <a:ext cx="214210" cy="214210"/>
          </a:xfrm>
          <a:prstGeom prst="rect">
            <a:avLst/>
          </a:prstGeom>
        </p:spPr>
      </p:pic>
      <p:pic>
        <p:nvPicPr>
          <p:cNvPr id="18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23516" y="1395115"/>
            <a:ext cx="1509601" cy="535521"/>
          </a:xfrm>
          <a:prstGeom prst="rect">
            <a:avLst/>
          </a:prstGeom>
        </p:spPr>
      </p:pic>
      <p:sp>
        <p:nvSpPr>
          <p:cNvPr id="19" name="Text 6"/>
          <p:cNvSpPr/>
          <p:nvPr/>
        </p:nvSpPr>
        <p:spPr>
          <a:xfrm>
            <a:off x="11428930" y="1518921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13391" y="1552417"/>
            <a:ext cx="214210" cy="214210"/>
          </a:xfrm>
          <a:prstGeom prst="rect">
            <a:avLst/>
          </a:prstGeom>
        </p:spPr>
      </p:pic>
      <p:pic>
        <p:nvPicPr>
          <p:cNvPr id="21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33117" y="1395115"/>
            <a:ext cx="1509601" cy="535521"/>
          </a:xfrm>
          <a:prstGeom prst="rect">
            <a:avLst/>
          </a:prstGeom>
        </p:spPr>
      </p:pic>
      <p:sp>
        <p:nvSpPr>
          <p:cNvPr id="22" name="Text 7"/>
          <p:cNvSpPr/>
          <p:nvPr/>
        </p:nvSpPr>
        <p:spPr>
          <a:xfrm>
            <a:off x="12875251" y="1518921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3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686272" y="1552417"/>
            <a:ext cx="214210" cy="214210"/>
          </a:xfrm>
          <a:prstGeom prst="rect">
            <a:avLst/>
          </a:prstGeom>
        </p:spPr>
      </p:pic>
      <p:pic>
        <p:nvPicPr>
          <p:cNvPr id="24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42718" y="1395115"/>
            <a:ext cx="1509601" cy="535521"/>
          </a:xfrm>
          <a:prstGeom prst="rect">
            <a:avLst/>
          </a:prstGeom>
        </p:spPr>
      </p:pic>
      <p:sp>
        <p:nvSpPr>
          <p:cNvPr id="25" name="Text 8"/>
          <p:cNvSpPr/>
          <p:nvPr/>
        </p:nvSpPr>
        <p:spPr>
          <a:xfrm>
            <a:off x="14442904" y="1518921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6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37927" y="1552417"/>
            <a:ext cx="214210" cy="214210"/>
          </a:xfrm>
          <a:prstGeom prst="rect">
            <a:avLst/>
          </a:prstGeom>
        </p:spPr>
      </p:pic>
      <p:pic>
        <p:nvPicPr>
          <p:cNvPr id="27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52319" y="1395115"/>
            <a:ext cx="1509810" cy="535521"/>
          </a:xfrm>
          <a:prstGeom prst="rect">
            <a:avLst/>
          </a:prstGeom>
        </p:spPr>
      </p:pic>
      <p:sp>
        <p:nvSpPr>
          <p:cNvPr id="28" name="Text 9"/>
          <p:cNvSpPr/>
          <p:nvPr/>
        </p:nvSpPr>
        <p:spPr>
          <a:xfrm>
            <a:off x="15885565" y="1518921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9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14575" y="1552417"/>
            <a:ext cx="214210" cy="214210"/>
          </a:xfrm>
          <a:prstGeom prst="rect">
            <a:avLst/>
          </a:prstGeom>
        </p:spPr>
      </p:pic>
      <p:pic>
        <p:nvPicPr>
          <p:cNvPr id="30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42988" y="2037717"/>
            <a:ext cx="16202025" cy="6438900"/>
          </a:xfrm>
          <a:prstGeom prst="rect">
            <a:avLst/>
          </a:prstGeom>
        </p:spPr>
      </p:pic>
      <p:pic>
        <p:nvPicPr>
          <p:cNvPr id="31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56418" y="2051149"/>
            <a:ext cx="16196259" cy="530890"/>
          </a:xfrm>
          <a:prstGeom prst="rect">
            <a:avLst/>
          </a:prstGeom>
        </p:spPr>
      </p:pic>
      <p:pic>
        <p:nvPicPr>
          <p:cNvPr id="32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56428" y="2051149"/>
            <a:ext cx="5493615" cy="517317"/>
          </a:xfrm>
          <a:prstGeom prst="rect">
            <a:avLst/>
          </a:prstGeom>
        </p:spPr>
      </p:pic>
      <p:sp>
        <p:nvSpPr>
          <p:cNvPr id="33" name="Text 10"/>
          <p:cNvSpPr/>
          <p:nvPr/>
        </p:nvSpPr>
        <p:spPr>
          <a:xfrm rot="4360">
            <a:off x="1217912" y="2174229"/>
            <a:ext cx="331041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15"/>
              </a:lnSpc>
              <a:buNone/>
            </a:pPr>
            <a:r>
              <a:rPr lang="en-US" sz="1480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Forced post (straight to settlement)</a:t>
            </a:r>
            <a:endParaRPr lang="en-US" sz="1480" dirty="0"/>
          </a:p>
        </p:txBody>
      </p:sp>
      <p:pic>
        <p:nvPicPr>
          <p:cNvPr id="34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9399" y="2058126"/>
            <a:ext cx="1529596" cy="512288"/>
          </a:xfrm>
          <a:prstGeom prst="rect">
            <a:avLst/>
          </a:prstGeom>
        </p:spPr>
      </p:pic>
      <p:pic>
        <p:nvPicPr>
          <p:cNvPr id="35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45026" y="2172370"/>
            <a:ext cx="1338119" cy="270301"/>
          </a:xfrm>
          <a:prstGeom prst="rect">
            <a:avLst/>
          </a:prstGeom>
        </p:spPr>
      </p:pic>
      <p:pic>
        <p:nvPicPr>
          <p:cNvPr id="36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725687" y="2226180"/>
            <a:ext cx="161368" cy="161367"/>
          </a:xfrm>
          <a:prstGeom prst="rect">
            <a:avLst/>
          </a:prstGeom>
        </p:spPr>
      </p:pic>
      <p:sp>
        <p:nvSpPr>
          <p:cNvPr id="37" name="Text 11"/>
          <p:cNvSpPr/>
          <p:nvPr/>
        </p:nvSpPr>
        <p:spPr>
          <a:xfrm rot="4360">
            <a:off x="6913807" y="21867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38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78348" y="2060070"/>
            <a:ext cx="1529596" cy="512288"/>
          </a:xfrm>
          <a:prstGeom prst="rect">
            <a:avLst/>
          </a:prstGeom>
        </p:spPr>
      </p:pic>
      <p:pic>
        <p:nvPicPr>
          <p:cNvPr id="39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173974" y="2174323"/>
            <a:ext cx="1338119" cy="270301"/>
          </a:xfrm>
          <a:prstGeom prst="rect">
            <a:avLst/>
          </a:prstGeom>
        </p:spPr>
      </p:pic>
      <p:pic>
        <p:nvPicPr>
          <p:cNvPr id="40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254636" y="2228143"/>
            <a:ext cx="161368" cy="161367"/>
          </a:xfrm>
          <a:prstGeom prst="rect">
            <a:avLst/>
          </a:prstGeom>
        </p:spPr>
      </p:pic>
      <p:sp>
        <p:nvSpPr>
          <p:cNvPr id="41" name="Text 12"/>
          <p:cNvSpPr/>
          <p:nvPr/>
        </p:nvSpPr>
        <p:spPr>
          <a:xfrm rot="4360">
            <a:off x="8442760" y="21886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42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607301" y="2062014"/>
            <a:ext cx="1529596" cy="512288"/>
          </a:xfrm>
          <a:prstGeom prst="rect">
            <a:avLst/>
          </a:prstGeom>
        </p:spPr>
      </p:pic>
      <p:pic>
        <p:nvPicPr>
          <p:cNvPr id="43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702932" y="2176276"/>
            <a:ext cx="1338119" cy="270301"/>
          </a:xfrm>
          <a:prstGeom prst="rect">
            <a:avLst/>
          </a:prstGeom>
        </p:spPr>
      </p:pic>
      <p:pic>
        <p:nvPicPr>
          <p:cNvPr id="44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783594" y="2230096"/>
            <a:ext cx="161368" cy="161367"/>
          </a:xfrm>
          <a:prstGeom prst="rect">
            <a:avLst/>
          </a:prstGeom>
        </p:spPr>
      </p:pic>
      <p:sp>
        <p:nvSpPr>
          <p:cNvPr id="45" name="Text 13"/>
          <p:cNvSpPr/>
          <p:nvPr/>
        </p:nvSpPr>
        <p:spPr>
          <a:xfrm rot="4360">
            <a:off x="9971718" y="219064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46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36250" y="2063948"/>
            <a:ext cx="1529596" cy="512288"/>
          </a:xfrm>
          <a:prstGeom prst="rect">
            <a:avLst/>
          </a:prstGeom>
        </p:spPr>
      </p:pic>
      <p:pic>
        <p:nvPicPr>
          <p:cNvPr id="47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231881" y="2178211"/>
            <a:ext cx="1338119" cy="270301"/>
          </a:xfrm>
          <a:prstGeom prst="rect">
            <a:avLst/>
          </a:prstGeom>
        </p:spPr>
      </p:pic>
      <p:pic>
        <p:nvPicPr>
          <p:cNvPr id="48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312547" y="2232041"/>
            <a:ext cx="161368" cy="161367"/>
          </a:xfrm>
          <a:prstGeom prst="rect">
            <a:avLst/>
          </a:prstGeom>
        </p:spPr>
      </p:pic>
      <p:sp>
        <p:nvSpPr>
          <p:cNvPr id="49" name="Text 14"/>
          <p:cNvSpPr/>
          <p:nvPr/>
        </p:nvSpPr>
        <p:spPr>
          <a:xfrm rot="4360">
            <a:off x="11500666" y="219258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50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65198" y="2065893"/>
            <a:ext cx="1529596" cy="512288"/>
          </a:xfrm>
          <a:prstGeom prst="rect">
            <a:avLst/>
          </a:prstGeom>
        </p:spPr>
      </p:pic>
      <p:pic>
        <p:nvPicPr>
          <p:cNvPr id="51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760829" y="2180165"/>
            <a:ext cx="1338119" cy="270301"/>
          </a:xfrm>
          <a:prstGeom prst="rect">
            <a:avLst/>
          </a:prstGeom>
        </p:spPr>
      </p:pic>
      <p:pic>
        <p:nvPicPr>
          <p:cNvPr id="52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841495" y="2234003"/>
            <a:ext cx="161368" cy="161367"/>
          </a:xfrm>
          <a:prstGeom prst="rect">
            <a:avLst/>
          </a:prstGeom>
        </p:spPr>
      </p:pic>
      <p:sp>
        <p:nvSpPr>
          <p:cNvPr id="53" name="Text 15"/>
          <p:cNvSpPr/>
          <p:nvPr/>
        </p:nvSpPr>
        <p:spPr>
          <a:xfrm rot="4360">
            <a:off x="13029619" y="219455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54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94151" y="2067837"/>
            <a:ext cx="1529596" cy="512288"/>
          </a:xfrm>
          <a:prstGeom prst="rect">
            <a:avLst/>
          </a:prstGeom>
        </p:spPr>
      </p:pic>
      <p:pic>
        <p:nvPicPr>
          <p:cNvPr id="55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289782" y="2182118"/>
            <a:ext cx="1338119" cy="270301"/>
          </a:xfrm>
          <a:prstGeom prst="rect">
            <a:avLst/>
          </a:prstGeom>
        </p:spPr>
      </p:pic>
      <p:pic>
        <p:nvPicPr>
          <p:cNvPr id="56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370448" y="2235957"/>
            <a:ext cx="161368" cy="161367"/>
          </a:xfrm>
          <a:prstGeom prst="rect">
            <a:avLst/>
          </a:prstGeom>
        </p:spPr>
      </p:pic>
      <p:sp>
        <p:nvSpPr>
          <p:cNvPr id="57" name="Text 16"/>
          <p:cNvSpPr/>
          <p:nvPr/>
        </p:nvSpPr>
        <p:spPr>
          <a:xfrm rot="4360">
            <a:off x="14558573" y="219650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58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723100" y="2069771"/>
            <a:ext cx="1529596" cy="512288"/>
          </a:xfrm>
          <a:prstGeom prst="rect">
            <a:avLst/>
          </a:prstGeom>
        </p:spPr>
      </p:pic>
      <p:pic>
        <p:nvPicPr>
          <p:cNvPr id="59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818736" y="2184016"/>
            <a:ext cx="1338119" cy="270301"/>
          </a:xfrm>
          <a:prstGeom prst="rect">
            <a:avLst/>
          </a:prstGeom>
        </p:spPr>
      </p:pic>
      <p:pic>
        <p:nvPicPr>
          <p:cNvPr id="60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5899406" y="2237826"/>
            <a:ext cx="161368" cy="161367"/>
          </a:xfrm>
          <a:prstGeom prst="rect">
            <a:avLst/>
          </a:prstGeom>
        </p:spPr>
      </p:pic>
      <p:sp>
        <p:nvSpPr>
          <p:cNvPr id="61" name="Text 17"/>
          <p:cNvSpPr/>
          <p:nvPr/>
        </p:nvSpPr>
        <p:spPr>
          <a:xfrm rot="4360">
            <a:off x="16087526" y="219837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62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60088" y="2636602"/>
            <a:ext cx="16196259" cy="530890"/>
          </a:xfrm>
          <a:prstGeom prst="rect">
            <a:avLst/>
          </a:prstGeom>
        </p:spPr>
      </p:pic>
      <p:pic>
        <p:nvPicPr>
          <p:cNvPr id="63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60093" y="2636583"/>
            <a:ext cx="5493615" cy="517317"/>
          </a:xfrm>
          <a:prstGeom prst="rect">
            <a:avLst/>
          </a:prstGeom>
        </p:spPr>
      </p:pic>
      <p:sp>
        <p:nvSpPr>
          <p:cNvPr id="64" name="Text 18"/>
          <p:cNvSpPr/>
          <p:nvPr/>
        </p:nvSpPr>
        <p:spPr>
          <a:xfrm rot="4360">
            <a:off x="1221572" y="2759413"/>
            <a:ext cx="291036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15"/>
              </a:lnSpc>
              <a:buNone/>
            </a:pPr>
            <a:r>
              <a:rPr lang="en-US" sz="1480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Manual and automatic cut-over</a:t>
            </a:r>
            <a:endParaRPr lang="en-US" sz="1480" dirty="0"/>
          </a:p>
        </p:txBody>
      </p:sp>
      <p:pic>
        <p:nvPicPr>
          <p:cNvPr id="65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553064" y="2643569"/>
            <a:ext cx="1529596" cy="512288"/>
          </a:xfrm>
          <a:prstGeom prst="rect">
            <a:avLst/>
          </a:prstGeom>
        </p:spPr>
      </p:pic>
      <p:pic>
        <p:nvPicPr>
          <p:cNvPr id="66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648686" y="2757832"/>
            <a:ext cx="1338119" cy="270301"/>
          </a:xfrm>
          <a:prstGeom prst="rect">
            <a:avLst/>
          </a:prstGeom>
        </p:spPr>
      </p:pic>
      <p:pic>
        <p:nvPicPr>
          <p:cNvPr id="67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729343" y="2811661"/>
            <a:ext cx="161368" cy="161367"/>
          </a:xfrm>
          <a:prstGeom prst="rect">
            <a:avLst/>
          </a:prstGeom>
        </p:spPr>
      </p:pic>
      <p:sp>
        <p:nvSpPr>
          <p:cNvPr id="68" name="Text 19"/>
          <p:cNvSpPr/>
          <p:nvPr/>
        </p:nvSpPr>
        <p:spPr>
          <a:xfrm rot="4360">
            <a:off x="6917462" y="277220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69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082013" y="2645504"/>
            <a:ext cx="1529596" cy="512288"/>
          </a:xfrm>
          <a:prstGeom prst="rect">
            <a:avLst/>
          </a:prstGeom>
        </p:spPr>
      </p:pic>
      <p:pic>
        <p:nvPicPr>
          <p:cNvPr id="70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331035" y="2759990"/>
            <a:ext cx="1031534" cy="269913"/>
          </a:xfrm>
          <a:prstGeom prst="rect">
            <a:avLst/>
          </a:prstGeom>
        </p:spPr>
      </p:pic>
      <p:pic>
        <p:nvPicPr>
          <p:cNvPr id="71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411687" y="2813810"/>
            <a:ext cx="161368" cy="161367"/>
          </a:xfrm>
          <a:prstGeom prst="rect">
            <a:avLst/>
          </a:prstGeom>
        </p:spPr>
      </p:pic>
      <p:sp>
        <p:nvSpPr>
          <p:cNvPr id="72" name="Text 20"/>
          <p:cNvSpPr/>
          <p:nvPr/>
        </p:nvSpPr>
        <p:spPr>
          <a:xfrm rot="4360">
            <a:off x="8599806" y="277416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73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610966" y="2647448"/>
            <a:ext cx="1529596" cy="512288"/>
          </a:xfrm>
          <a:prstGeom prst="rect">
            <a:avLst/>
          </a:prstGeom>
        </p:spPr>
      </p:pic>
      <p:pic>
        <p:nvPicPr>
          <p:cNvPr id="74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859988" y="2761934"/>
            <a:ext cx="1031534" cy="269913"/>
          </a:xfrm>
          <a:prstGeom prst="rect">
            <a:avLst/>
          </a:prstGeom>
        </p:spPr>
      </p:pic>
      <p:pic>
        <p:nvPicPr>
          <p:cNvPr id="75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940640" y="2815763"/>
            <a:ext cx="161368" cy="161367"/>
          </a:xfrm>
          <a:prstGeom prst="rect">
            <a:avLst/>
          </a:prstGeom>
        </p:spPr>
      </p:pic>
      <p:sp>
        <p:nvSpPr>
          <p:cNvPr id="76" name="Text 21"/>
          <p:cNvSpPr/>
          <p:nvPr/>
        </p:nvSpPr>
        <p:spPr>
          <a:xfrm rot="4360">
            <a:off x="10128764" y="277611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77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139915" y="2649392"/>
            <a:ext cx="1529596" cy="512288"/>
          </a:xfrm>
          <a:prstGeom prst="rect">
            <a:avLst/>
          </a:prstGeom>
        </p:spPr>
      </p:pic>
      <p:pic>
        <p:nvPicPr>
          <p:cNvPr id="78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388936" y="2763850"/>
            <a:ext cx="1031534" cy="269913"/>
          </a:xfrm>
          <a:prstGeom prst="rect">
            <a:avLst/>
          </a:prstGeom>
        </p:spPr>
      </p:pic>
      <p:pic>
        <p:nvPicPr>
          <p:cNvPr id="79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1469588" y="2817688"/>
            <a:ext cx="161368" cy="161367"/>
          </a:xfrm>
          <a:prstGeom prst="rect">
            <a:avLst/>
          </a:prstGeom>
        </p:spPr>
      </p:pic>
      <p:sp>
        <p:nvSpPr>
          <p:cNvPr id="80" name="Text 22"/>
          <p:cNvSpPr/>
          <p:nvPr/>
        </p:nvSpPr>
        <p:spPr>
          <a:xfrm rot="4360">
            <a:off x="11657713" y="277804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81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668863" y="2651327"/>
            <a:ext cx="1529596" cy="512288"/>
          </a:xfrm>
          <a:prstGeom prst="rect">
            <a:avLst/>
          </a:prstGeom>
        </p:spPr>
      </p:pic>
      <p:pic>
        <p:nvPicPr>
          <p:cNvPr id="82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764489" y="2765580"/>
            <a:ext cx="1338119" cy="270301"/>
          </a:xfrm>
          <a:prstGeom prst="rect">
            <a:avLst/>
          </a:prstGeom>
        </p:spPr>
      </p:pic>
      <p:pic>
        <p:nvPicPr>
          <p:cNvPr id="83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2845151" y="2819400"/>
            <a:ext cx="161368" cy="161367"/>
          </a:xfrm>
          <a:prstGeom prst="rect">
            <a:avLst/>
          </a:prstGeom>
        </p:spPr>
      </p:pic>
      <p:sp>
        <p:nvSpPr>
          <p:cNvPr id="84" name="Text 23"/>
          <p:cNvSpPr/>
          <p:nvPr/>
        </p:nvSpPr>
        <p:spPr>
          <a:xfrm rot="4360">
            <a:off x="13033275" y="27799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85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197816" y="2653271"/>
            <a:ext cx="1529596" cy="512288"/>
          </a:xfrm>
          <a:prstGeom prst="rect">
            <a:avLst/>
          </a:prstGeom>
        </p:spPr>
      </p:pic>
      <p:pic>
        <p:nvPicPr>
          <p:cNvPr id="86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446843" y="2767738"/>
            <a:ext cx="1031534" cy="269913"/>
          </a:xfrm>
          <a:prstGeom prst="rect">
            <a:avLst/>
          </a:prstGeom>
        </p:spPr>
      </p:pic>
      <p:pic>
        <p:nvPicPr>
          <p:cNvPr id="87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4527499" y="2821549"/>
            <a:ext cx="161368" cy="161367"/>
          </a:xfrm>
          <a:prstGeom prst="rect">
            <a:avLst/>
          </a:prstGeom>
        </p:spPr>
      </p:pic>
      <p:sp>
        <p:nvSpPr>
          <p:cNvPr id="88" name="Text 24"/>
          <p:cNvSpPr/>
          <p:nvPr/>
        </p:nvSpPr>
        <p:spPr>
          <a:xfrm rot="4360">
            <a:off x="14715624" y="278190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89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5726765" y="2655215"/>
            <a:ext cx="1529596" cy="512288"/>
          </a:xfrm>
          <a:prstGeom prst="rect">
            <a:avLst/>
          </a:prstGeom>
        </p:spPr>
      </p:pic>
      <p:pic>
        <p:nvPicPr>
          <p:cNvPr id="90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5822396" y="2769487"/>
            <a:ext cx="1338119" cy="270301"/>
          </a:xfrm>
          <a:prstGeom prst="rect">
            <a:avLst/>
          </a:prstGeom>
        </p:spPr>
      </p:pic>
      <p:pic>
        <p:nvPicPr>
          <p:cNvPr id="91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5903057" y="2823316"/>
            <a:ext cx="161368" cy="161367"/>
          </a:xfrm>
          <a:prstGeom prst="rect">
            <a:avLst/>
          </a:prstGeom>
        </p:spPr>
      </p:pic>
      <p:sp>
        <p:nvSpPr>
          <p:cNvPr id="92" name="Text 25"/>
          <p:cNvSpPr/>
          <p:nvPr/>
        </p:nvSpPr>
        <p:spPr>
          <a:xfrm rot="4360">
            <a:off x="16091181" y="278386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93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59460" y="3167518"/>
            <a:ext cx="16196259" cy="530890"/>
          </a:xfrm>
          <a:prstGeom prst="rect">
            <a:avLst/>
          </a:prstGeom>
        </p:spPr>
      </p:pic>
      <p:pic>
        <p:nvPicPr>
          <p:cNvPr id="94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59469" y="3167509"/>
            <a:ext cx="5493615" cy="517317"/>
          </a:xfrm>
          <a:prstGeom prst="rect">
            <a:avLst/>
          </a:prstGeom>
        </p:spPr>
      </p:pic>
      <p:sp>
        <p:nvSpPr>
          <p:cNvPr id="95" name="Text 26"/>
          <p:cNvSpPr/>
          <p:nvPr/>
        </p:nvSpPr>
        <p:spPr>
          <a:xfrm rot="4360">
            <a:off x="1220955" y="3289034"/>
            <a:ext cx="75009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15"/>
              </a:lnSpc>
              <a:buNone/>
            </a:pPr>
            <a:r>
              <a:rPr lang="en-US" sz="1480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Payouts</a:t>
            </a:r>
            <a:endParaRPr lang="en-US" sz="1480" dirty="0"/>
          </a:p>
        </p:txBody>
      </p:sp>
      <p:pic>
        <p:nvPicPr>
          <p:cNvPr id="96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552441" y="3174485"/>
            <a:ext cx="1529596" cy="512288"/>
          </a:xfrm>
          <a:prstGeom prst="rect">
            <a:avLst/>
          </a:prstGeom>
        </p:spPr>
      </p:pic>
      <p:pic>
        <p:nvPicPr>
          <p:cNvPr id="97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648063" y="3288757"/>
            <a:ext cx="1338119" cy="270301"/>
          </a:xfrm>
          <a:prstGeom prst="rect">
            <a:avLst/>
          </a:prstGeom>
        </p:spPr>
      </p:pic>
      <p:pic>
        <p:nvPicPr>
          <p:cNvPr id="98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728720" y="3342596"/>
            <a:ext cx="161368" cy="161367"/>
          </a:xfrm>
          <a:prstGeom prst="rect">
            <a:avLst/>
          </a:prstGeom>
        </p:spPr>
      </p:pic>
      <p:sp>
        <p:nvSpPr>
          <p:cNvPr id="99" name="Text 27"/>
          <p:cNvSpPr/>
          <p:nvPr/>
        </p:nvSpPr>
        <p:spPr>
          <a:xfrm rot="4360">
            <a:off x="6916844" y="330314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100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081390" y="3176429"/>
            <a:ext cx="1529596" cy="512288"/>
          </a:xfrm>
          <a:prstGeom prst="rect">
            <a:avLst/>
          </a:prstGeom>
        </p:spPr>
      </p:pic>
      <p:pic>
        <p:nvPicPr>
          <p:cNvPr id="101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177016" y="3290674"/>
            <a:ext cx="1338119" cy="270301"/>
          </a:xfrm>
          <a:prstGeom prst="rect">
            <a:avLst/>
          </a:prstGeom>
        </p:spPr>
      </p:pic>
      <p:pic>
        <p:nvPicPr>
          <p:cNvPr id="102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257677" y="3344521"/>
            <a:ext cx="161368" cy="161367"/>
          </a:xfrm>
          <a:prstGeom prst="rect">
            <a:avLst/>
          </a:prstGeom>
        </p:spPr>
      </p:pic>
      <p:sp>
        <p:nvSpPr>
          <p:cNvPr id="103" name="Text 28"/>
          <p:cNvSpPr/>
          <p:nvPr/>
        </p:nvSpPr>
        <p:spPr>
          <a:xfrm rot="4360">
            <a:off x="8445797" y="33050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104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610338" y="3178373"/>
            <a:ext cx="1529596" cy="512288"/>
          </a:xfrm>
          <a:prstGeom prst="rect">
            <a:avLst/>
          </a:prstGeom>
        </p:spPr>
      </p:pic>
      <p:pic>
        <p:nvPicPr>
          <p:cNvPr id="105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705965" y="3292627"/>
            <a:ext cx="1338119" cy="270301"/>
          </a:xfrm>
          <a:prstGeom prst="rect">
            <a:avLst/>
          </a:prstGeom>
        </p:spPr>
      </p:pic>
      <p:pic>
        <p:nvPicPr>
          <p:cNvPr id="106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786626" y="3346438"/>
            <a:ext cx="161368" cy="161367"/>
          </a:xfrm>
          <a:prstGeom prst="rect">
            <a:avLst/>
          </a:prstGeom>
        </p:spPr>
      </p:pic>
      <p:sp>
        <p:nvSpPr>
          <p:cNvPr id="107" name="Text 29"/>
          <p:cNvSpPr/>
          <p:nvPr/>
        </p:nvSpPr>
        <p:spPr>
          <a:xfrm rot="4360">
            <a:off x="9974750" y="330698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108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1139291" y="3180308"/>
            <a:ext cx="1529596" cy="512288"/>
          </a:xfrm>
          <a:prstGeom prst="rect">
            <a:avLst/>
          </a:prstGeom>
        </p:spPr>
      </p:pic>
      <p:pic>
        <p:nvPicPr>
          <p:cNvPr id="109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234918" y="3294562"/>
            <a:ext cx="1338119" cy="270301"/>
          </a:xfrm>
          <a:prstGeom prst="rect">
            <a:avLst/>
          </a:prstGeom>
        </p:spPr>
      </p:pic>
      <p:pic>
        <p:nvPicPr>
          <p:cNvPr id="110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315579" y="3348382"/>
            <a:ext cx="161368" cy="161367"/>
          </a:xfrm>
          <a:prstGeom prst="rect">
            <a:avLst/>
          </a:prstGeom>
        </p:spPr>
      </p:pic>
      <p:sp>
        <p:nvSpPr>
          <p:cNvPr id="111" name="Text 30"/>
          <p:cNvSpPr/>
          <p:nvPr/>
        </p:nvSpPr>
        <p:spPr>
          <a:xfrm rot="4360">
            <a:off x="11503703" y="330892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112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2668240" y="3182252"/>
            <a:ext cx="1529596" cy="512288"/>
          </a:xfrm>
          <a:prstGeom prst="rect">
            <a:avLst/>
          </a:prstGeom>
        </p:spPr>
      </p:pic>
      <p:pic>
        <p:nvPicPr>
          <p:cNvPr id="113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917266" y="3296729"/>
            <a:ext cx="1031534" cy="269913"/>
          </a:xfrm>
          <a:prstGeom prst="rect">
            <a:avLst/>
          </a:prstGeom>
        </p:spPr>
      </p:pic>
      <p:pic>
        <p:nvPicPr>
          <p:cNvPr id="114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997923" y="3350540"/>
            <a:ext cx="161368" cy="161367"/>
          </a:xfrm>
          <a:prstGeom prst="rect">
            <a:avLst/>
          </a:prstGeom>
        </p:spPr>
      </p:pic>
      <p:sp>
        <p:nvSpPr>
          <p:cNvPr id="115" name="Text 31"/>
          <p:cNvSpPr/>
          <p:nvPr/>
        </p:nvSpPr>
        <p:spPr>
          <a:xfrm rot="4360">
            <a:off x="13186047" y="331089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116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4197188" y="3184196"/>
            <a:ext cx="1529596" cy="512288"/>
          </a:xfrm>
          <a:prstGeom prst="rect">
            <a:avLst/>
          </a:prstGeom>
        </p:spPr>
      </p:pic>
      <p:pic>
        <p:nvPicPr>
          <p:cNvPr id="117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292819" y="3298468"/>
            <a:ext cx="1338119" cy="270301"/>
          </a:xfrm>
          <a:prstGeom prst="rect">
            <a:avLst/>
          </a:prstGeom>
        </p:spPr>
      </p:pic>
      <p:pic>
        <p:nvPicPr>
          <p:cNvPr id="118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4373485" y="3352298"/>
            <a:ext cx="161368" cy="161367"/>
          </a:xfrm>
          <a:prstGeom prst="rect">
            <a:avLst/>
          </a:prstGeom>
        </p:spPr>
      </p:pic>
      <p:sp>
        <p:nvSpPr>
          <p:cNvPr id="119" name="Text 32"/>
          <p:cNvSpPr/>
          <p:nvPr/>
        </p:nvSpPr>
        <p:spPr>
          <a:xfrm rot="4360">
            <a:off x="14561610" y="331284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120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5726142" y="3186131"/>
            <a:ext cx="1529596" cy="512288"/>
          </a:xfrm>
          <a:prstGeom prst="rect">
            <a:avLst/>
          </a:prstGeom>
        </p:spPr>
      </p:pic>
      <p:pic>
        <p:nvPicPr>
          <p:cNvPr id="121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5821773" y="3300403"/>
            <a:ext cx="1338119" cy="270301"/>
          </a:xfrm>
          <a:prstGeom prst="rect">
            <a:avLst/>
          </a:prstGeom>
        </p:spPr>
      </p:pic>
      <p:pic>
        <p:nvPicPr>
          <p:cNvPr id="122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5902439" y="3354242"/>
            <a:ext cx="161368" cy="161367"/>
          </a:xfrm>
          <a:prstGeom prst="rect">
            <a:avLst/>
          </a:prstGeom>
        </p:spPr>
      </p:pic>
      <p:sp>
        <p:nvSpPr>
          <p:cNvPr id="123" name="Text 33"/>
          <p:cNvSpPr/>
          <p:nvPr/>
        </p:nvSpPr>
        <p:spPr>
          <a:xfrm rot="4360">
            <a:off x="16090563" y="331478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124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058776" y="3698435"/>
            <a:ext cx="16196259" cy="530890"/>
          </a:xfrm>
          <a:prstGeom prst="rect">
            <a:avLst/>
          </a:prstGeom>
        </p:spPr>
      </p:pic>
      <p:pic>
        <p:nvPicPr>
          <p:cNvPr id="125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058772" y="3698435"/>
            <a:ext cx="5493615" cy="517317"/>
          </a:xfrm>
          <a:prstGeom prst="rect">
            <a:avLst/>
          </a:prstGeom>
        </p:spPr>
      </p:pic>
      <p:sp>
        <p:nvSpPr>
          <p:cNvPr id="126" name="Text 34"/>
          <p:cNvSpPr/>
          <p:nvPr/>
        </p:nvSpPr>
        <p:spPr>
          <a:xfrm rot="4360">
            <a:off x="1220241" y="3822747"/>
            <a:ext cx="535066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15"/>
              </a:lnSpc>
              <a:buNone/>
            </a:pPr>
            <a:r>
              <a:rPr lang="en-US" sz="1480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Check-in/Check-out Cancel Capture Increment/Decrement</a:t>
            </a:r>
            <a:endParaRPr lang="en-US" sz="1480" dirty="0"/>
          </a:p>
        </p:txBody>
      </p:sp>
      <p:pic>
        <p:nvPicPr>
          <p:cNvPr id="127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6551743" y="3705411"/>
            <a:ext cx="1529596" cy="512288"/>
          </a:xfrm>
          <a:prstGeom prst="rect">
            <a:avLst/>
          </a:prstGeom>
        </p:spPr>
      </p:pic>
      <p:pic>
        <p:nvPicPr>
          <p:cNvPr id="128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647393" y="3819655"/>
            <a:ext cx="1338119" cy="270301"/>
          </a:xfrm>
          <a:prstGeom prst="rect">
            <a:avLst/>
          </a:prstGeom>
        </p:spPr>
      </p:pic>
      <p:pic>
        <p:nvPicPr>
          <p:cNvPr id="129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6728078" y="3873466"/>
            <a:ext cx="161368" cy="161367"/>
          </a:xfrm>
          <a:prstGeom prst="rect">
            <a:avLst/>
          </a:prstGeom>
        </p:spPr>
      </p:pic>
      <p:sp>
        <p:nvSpPr>
          <p:cNvPr id="130" name="Text 35"/>
          <p:cNvSpPr/>
          <p:nvPr/>
        </p:nvSpPr>
        <p:spPr>
          <a:xfrm rot="4360">
            <a:off x="6916197" y="383401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131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8080692" y="3707355"/>
            <a:ext cx="1529596" cy="512288"/>
          </a:xfrm>
          <a:prstGeom prst="rect">
            <a:avLst/>
          </a:prstGeom>
        </p:spPr>
      </p:pic>
      <p:pic>
        <p:nvPicPr>
          <p:cNvPr id="132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176304" y="3821609"/>
            <a:ext cx="1338119" cy="270301"/>
          </a:xfrm>
          <a:prstGeom prst="rect">
            <a:avLst/>
          </a:prstGeom>
        </p:spPr>
      </p:pic>
      <p:pic>
        <p:nvPicPr>
          <p:cNvPr id="133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8256952" y="3875419"/>
            <a:ext cx="161368" cy="161367"/>
          </a:xfrm>
          <a:prstGeom prst="rect">
            <a:avLst/>
          </a:prstGeom>
        </p:spPr>
      </p:pic>
      <p:sp>
        <p:nvSpPr>
          <p:cNvPr id="134" name="Text 36"/>
          <p:cNvSpPr/>
          <p:nvPr/>
        </p:nvSpPr>
        <p:spPr>
          <a:xfrm rot="4360">
            <a:off x="8445076" y="38359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135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9609645" y="3709290"/>
            <a:ext cx="1529596" cy="512288"/>
          </a:xfrm>
          <a:prstGeom prst="rect">
            <a:avLst/>
          </a:prstGeom>
        </p:spPr>
      </p:pic>
      <p:pic>
        <p:nvPicPr>
          <p:cNvPr id="136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755413" y="3823655"/>
            <a:ext cx="1238023" cy="270179"/>
          </a:xfrm>
          <a:prstGeom prst="rect">
            <a:avLst/>
          </a:prstGeom>
        </p:spPr>
      </p:pic>
      <p:pic>
        <p:nvPicPr>
          <p:cNvPr id="137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9836060" y="3877466"/>
            <a:ext cx="161368" cy="161367"/>
          </a:xfrm>
          <a:prstGeom prst="rect">
            <a:avLst/>
          </a:prstGeom>
        </p:spPr>
      </p:pic>
      <p:sp>
        <p:nvSpPr>
          <p:cNvPr id="138" name="Text 37"/>
          <p:cNvSpPr/>
          <p:nvPr/>
        </p:nvSpPr>
        <p:spPr>
          <a:xfrm rot="4360">
            <a:off x="10024184" y="3837952"/>
            <a:ext cx="940118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9" dirty="0"/>
          </a:p>
        </p:txBody>
      </p:sp>
      <p:pic>
        <p:nvPicPr>
          <p:cNvPr id="139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138594" y="3711234"/>
            <a:ext cx="1529596" cy="512288"/>
          </a:xfrm>
          <a:prstGeom prst="rect">
            <a:avLst/>
          </a:prstGeom>
        </p:spPr>
      </p:pic>
      <p:pic>
        <p:nvPicPr>
          <p:cNvPr id="140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234211" y="3825497"/>
            <a:ext cx="1338119" cy="270301"/>
          </a:xfrm>
          <a:prstGeom prst="rect">
            <a:avLst/>
          </a:prstGeom>
        </p:spPr>
      </p:pic>
      <p:pic>
        <p:nvPicPr>
          <p:cNvPr id="141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1314863" y="3879326"/>
            <a:ext cx="161368" cy="161367"/>
          </a:xfrm>
          <a:prstGeom prst="rect">
            <a:avLst/>
          </a:prstGeom>
        </p:spPr>
      </p:pic>
      <p:sp>
        <p:nvSpPr>
          <p:cNvPr id="142" name="Text 38"/>
          <p:cNvSpPr/>
          <p:nvPr/>
        </p:nvSpPr>
        <p:spPr>
          <a:xfrm rot="4360">
            <a:off x="11502982" y="383987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143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2667542" y="3713178"/>
            <a:ext cx="1529596" cy="512288"/>
          </a:xfrm>
          <a:prstGeom prst="rect">
            <a:avLst/>
          </a:prstGeom>
        </p:spPr>
      </p:pic>
      <p:pic>
        <p:nvPicPr>
          <p:cNvPr id="144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916559" y="3827655"/>
            <a:ext cx="1031534" cy="269913"/>
          </a:xfrm>
          <a:prstGeom prst="rect">
            <a:avLst/>
          </a:prstGeom>
        </p:spPr>
      </p:pic>
      <p:pic>
        <p:nvPicPr>
          <p:cNvPr id="145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2997244" y="3881475"/>
            <a:ext cx="161368" cy="161367"/>
          </a:xfrm>
          <a:prstGeom prst="rect">
            <a:avLst/>
          </a:prstGeom>
        </p:spPr>
      </p:pic>
      <p:sp>
        <p:nvSpPr>
          <p:cNvPr id="146" name="Text 39"/>
          <p:cNvSpPr/>
          <p:nvPr/>
        </p:nvSpPr>
        <p:spPr>
          <a:xfrm rot="4360">
            <a:off x="13185363" y="384182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147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4196495" y="3715122"/>
            <a:ext cx="1529596" cy="512288"/>
          </a:xfrm>
          <a:prstGeom prst="rect">
            <a:avLst/>
          </a:prstGeom>
        </p:spPr>
      </p:pic>
      <p:pic>
        <p:nvPicPr>
          <p:cNvPr id="148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292113" y="3829394"/>
            <a:ext cx="1338119" cy="270301"/>
          </a:xfrm>
          <a:prstGeom prst="rect">
            <a:avLst/>
          </a:prstGeom>
        </p:spPr>
      </p:pic>
      <p:pic>
        <p:nvPicPr>
          <p:cNvPr id="149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4372765" y="3883233"/>
            <a:ext cx="161368" cy="161367"/>
          </a:xfrm>
          <a:prstGeom prst="rect">
            <a:avLst/>
          </a:prstGeom>
        </p:spPr>
      </p:pic>
      <p:sp>
        <p:nvSpPr>
          <p:cNvPr id="150" name="Text 40"/>
          <p:cNvSpPr/>
          <p:nvPr/>
        </p:nvSpPr>
        <p:spPr>
          <a:xfrm rot="4360">
            <a:off x="14560889" y="384378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151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5725444" y="3717057"/>
            <a:ext cx="1529596" cy="512288"/>
          </a:xfrm>
          <a:prstGeom prst="rect">
            <a:avLst/>
          </a:prstGeom>
        </p:spPr>
      </p:pic>
      <p:pic>
        <p:nvPicPr>
          <p:cNvPr id="152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5821066" y="3831301"/>
            <a:ext cx="1338119" cy="270301"/>
          </a:xfrm>
          <a:prstGeom prst="rect">
            <a:avLst/>
          </a:prstGeom>
        </p:spPr>
      </p:pic>
      <p:pic>
        <p:nvPicPr>
          <p:cNvPr id="153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5901718" y="3885112"/>
            <a:ext cx="161368" cy="161367"/>
          </a:xfrm>
          <a:prstGeom prst="rect">
            <a:avLst/>
          </a:prstGeom>
        </p:spPr>
      </p:pic>
      <p:sp>
        <p:nvSpPr>
          <p:cNvPr id="154" name="Text 41"/>
          <p:cNvSpPr/>
          <p:nvPr/>
        </p:nvSpPr>
        <p:spPr>
          <a:xfrm rot="4360">
            <a:off x="16089842" y="384565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155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058149" y="4229351"/>
            <a:ext cx="16196259" cy="530890"/>
          </a:xfrm>
          <a:prstGeom prst="rect">
            <a:avLst/>
          </a:prstGeom>
        </p:spPr>
      </p:pic>
      <p:pic>
        <p:nvPicPr>
          <p:cNvPr id="156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058149" y="4229360"/>
            <a:ext cx="5493615" cy="517317"/>
          </a:xfrm>
          <a:prstGeom prst="rect">
            <a:avLst/>
          </a:prstGeom>
        </p:spPr>
      </p:pic>
      <p:sp>
        <p:nvSpPr>
          <p:cNvPr id="157" name="Text 42"/>
          <p:cNvSpPr/>
          <p:nvPr/>
        </p:nvSpPr>
        <p:spPr>
          <a:xfrm rot="4360">
            <a:off x="1219624" y="4351943"/>
            <a:ext cx="247030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15"/>
              </a:lnSpc>
              <a:buNone/>
            </a:pPr>
            <a:r>
              <a:rPr lang="en-US" sz="1480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Dynamic Billing Descriptor</a:t>
            </a:r>
            <a:endParaRPr lang="en-US" sz="1480" dirty="0"/>
          </a:p>
        </p:txBody>
      </p:sp>
      <p:pic>
        <p:nvPicPr>
          <p:cNvPr id="158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6551120" y="4236337"/>
            <a:ext cx="1529596" cy="512288"/>
          </a:xfrm>
          <a:prstGeom prst="rect">
            <a:avLst/>
          </a:prstGeom>
        </p:spPr>
      </p:pic>
      <p:pic>
        <p:nvPicPr>
          <p:cNvPr id="159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6646733" y="4350590"/>
            <a:ext cx="1338119" cy="270301"/>
          </a:xfrm>
          <a:prstGeom prst="rect">
            <a:avLst/>
          </a:prstGeom>
        </p:spPr>
      </p:pic>
      <p:pic>
        <p:nvPicPr>
          <p:cNvPr id="160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6727380" y="4404401"/>
            <a:ext cx="161368" cy="161367"/>
          </a:xfrm>
          <a:prstGeom prst="rect">
            <a:avLst/>
          </a:prstGeom>
        </p:spPr>
      </p:pic>
      <p:sp>
        <p:nvSpPr>
          <p:cNvPr id="161" name="Text 43"/>
          <p:cNvSpPr/>
          <p:nvPr/>
        </p:nvSpPr>
        <p:spPr>
          <a:xfrm rot="4360">
            <a:off x="6915504" y="43649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162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8080069" y="4238281"/>
            <a:ext cx="1529596" cy="512288"/>
          </a:xfrm>
          <a:prstGeom prst="rect">
            <a:avLst/>
          </a:prstGeom>
        </p:spPr>
      </p:pic>
      <p:pic>
        <p:nvPicPr>
          <p:cNvPr id="163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8175686" y="4352544"/>
            <a:ext cx="1338119" cy="270301"/>
          </a:xfrm>
          <a:prstGeom prst="rect">
            <a:avLst/>
          </a:prstGeom>
        </p:spPr>
      </p:pic>
      <p:pic>
        <p:nvPicPr>
          <p:cNvPr id="164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8256338" y="4406364"/>
            <a:ext cx="161368" cy="161367"/>
          </a:xfrm>
          <a:prstGeom prst="rect">
            <a:avLst/>
          </a:prstGeom>
        </p:spPr>
      </p:pic>
      <p:sp>
        <p:nvSpPr>
          <p:cNvPr id="165" name="Text 44"/>
          <p:cNvSpPr/>
          <p:nvPr/>
        </p:nvSpPr>
        <p:spPr>
          <a:xfrm rot="4360">
            <a:off x="8444457" y="436691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166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9609017" y="4240216"/>
            <a:ext cx="1529596" cy="512288"/>
          </a:xfrm>
          <a:prstGeom prst="rect">
            <a:avLst/>
          </a:prstGeom>
        </p:spPr>
      </p:pic>
      <p:pic>
        <p:nvPicPr>
          <p:cNvPr id="167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9704634" y="4354478"/>
            <a:ext cx="1338119" cy="270301"/>
          </a:xfrm>
          <a:prstGeom prst="rect">
            <a:avLst/>
          </a:prstGeom>
        </p:spPr>
      </p:pic>
      <p:pic>
        <p:nvPicPr>
          <p:cNvPr id="168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9785286" y="4408308"/>
            <a:ext cx="161368" cy="161367"/>
          </a:xfrm>
          <a:prstGeom prst="rect">
            <a:avLst/>
          </a:prstGeom>
        </p:spPr>
      </p:pic>
      <p:sp>
        <p:nvSpPr>
          <p:cNvPr id="169" name="Text 45"/>
          <p:cNvSpPr/>
          <p:nvPr/>
        </p:nvSpPr>
        <p:spPr>
          <a:xfrm rot="4360">
            <a:off x="9973411" y="436885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170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1137971" y="4242160"/>
            <a:ext cx="1529596" cy="512288"/>
          </a:xfrm>
          <a:prstGeom prst="rect">
            <a:avLst/>
          </a:prstGeom>
        </p:spPr>
      </p:pic>
      <p:pic>
        <p:nvPicPr>
          <p:cNvPr id="171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1233588" y="4356432"/>
            <a:ext cx="1338119" cy="270301"/>
          </a:xfrm>
          <a:prstGeom prst="rect">
            <a:avLst/>
          </a:prstGeom>
        </p:spPr>
      </p:pic>
      <p:pic>
        <p:nvPicPr>
          <p:cNvPr id="172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1314240" y="4410270"/>
            <a:ext cx="161368" cy="161367"/>
          </a:xfrm>
          <a:prstGeom prst="rect">
            <a:avLst/>
          </a:prstGeom>
        </p:spPr>
      </p:pic>
      <p:sp>
        <p:nvSpPr>
          <p:cNvPr id="173" name="Text 46"/>
          <p:cNvSpPr/>
          <p:nvPr/>
        </p:nvSpPr>
        <p:spPr>
          <a:xfrm rot="4360">
            <a:off x="11502364" y="437081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174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2666919" y="4244104"/>
            <a:ext cx="1529596" cy="512288"/>
          </a:xfrm>
          <a:prstGeom prst="rect">
            <a:avLst/>
          </a:prstGeom>
        </p:spPr>
      </p:pic>
      <p:pic>
        <p:nvPicPr>
          <p:cNvPr id="175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2762541" y="4358385"/>
            <a:ext cx="1338119" cy="270301"/>
          </a:xfrm>
          <a:prstGeom prst="rect">
            <a:avLst/>
          </a:prstGeom>
        </p:spPr>
      </p:pic>
      <p:pic>
        <p:nvPicPr>
          <p:cNvPr id="176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2843193" y="4412224"/>
            <a:ext cx="161368" cy="161367"/>
          </a:xfrm>
          <a:prstGeom prst="rect">
            <a:avLst/>
          </a:prstGeom>
        </p:spPr>
      </p:pic>
      <p:sp>
        <p:nvSpPr>
          <p:cNvPr id="177" name="Text 47"/>
          <p:cNvSpPr/>
          <p:nvPr/>
        </p:nvSpPr>
        <p:spPr>
          <a:xfrm rot="4360">
            <a:off x="13031317" y="437277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178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4195868" y="4246039"/>
            <a:ext cx="1529596" cy="512288"/>
          </a:xfrm>
          <a:prstGeom prst="rect">
            <a:avLst/>
          </a:prstGeom>
        </p:spPr>
      </p:pic>
      <p:pic>
        <p:nvPicPr>
          <p:cNvPr id="179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4291489" y="4360283"/>
            <a:ext cx="1338119" cy="270301"/>
          </a:xfrm>
          <a:prstGeom prst="rect">
            <a:avLst/>
          </a:prstGeom>
        </p:spPr>
      </p:pic>
      <p:pic>
        <p:nvPicPr>
          <p:cNvPr id="180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4372146" y="4414093"/>
            <a:ext cx="161368" cy="161367"/>
          </a:xfrm>
          <a:prstGeom prst="rect">
            <a:avLst/>
          </a:prstGeom>
        </p:spPr>
      </p:pic>
      <p:sp>
        <p:nvSpPr>
          <p:cNvPr id="181" name="Text 48"/>
          <p:cNvSpPr/>
          <p:nvPr/>
        </p:nvSpPr>
        <p:spPr>
          <a:xfrm rot="4360">
            <a:off x="14560270" y="437464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182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5724821" y="4247983"/>
            <a:ext cx="1529596" cy="512288"/>
          </a:xfrm>
          <a:prstGeom prst="rect">
            <a:avLst/>
          </a:prstGeom>
        </p:spPr>
      </p:pic>
      <p:pic>
        <p:nvPicPr>
          <p:cNvPr id="183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5820442" y="4362236"/>
            <a:ext cx="1338119" cy="270301"/>
          </a:xfrm>
          <a:prstGeom prst="rect">
            <a:avLst/>
          </a:prstGeom>
        </p:spPr>
      </p:pic>
      <p:pic>
        <p:nvPicPr>
          <p:cNvPr id="184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5901099" y="4416056"/>
            <a:ext cx="161368" cy="161367"/>
          </a:xfrm>
          <a:prstGeom prst="rect">
            <a:avLst/>
          </a:prstGeom>
        </p:spPr>
      </p:pic>
      <p:sp>
        <p:nvSpPr>
          <p:cNvPr id="185" name="Text 49"/>
          <p:cNvSpPr/>
          <p:nvPr/>
        </p:nvSpPr>
        <p:spPr>
          <a:xfrm rot="4360">
            <a:off x="16089223" y="437660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186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057516" y="4760268"/>
            <a:ext cx="16196259" cy="530890"/>
          </a:xfrm>
          <a:prstGeom prst="rect">
            <a:avLst/>
          </a:prstGeom>
        </p:spPr>
      </p:pic>
      <p:pic>
        <p:nvPicPr>
          <p:cNvPr id="187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057516" y="4760286"/>
            <a:ext cx="5493615" cy="517317"/>
          </a:xfrm>
          <a:prstGeom prst="rect">
            <a:avLst/>
          </a:prstGeom>
        </p:spPr>
      </p:pic>
      <p:sp>
        <p:nvSpPr>
          <p:cNvPr id="188" name="Text 50"/>
          <p:cNvSpPr/>
          <p:nvPr/>
        </p:nvSpPr>
        <p:spPr>
          <a:xfrm rot="4360">
            <a:off x="1218992" y="4882225"/>
            <a:ext cx="139017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15"/>
              </a:lnSpc>
              <a:buNone/>
            </a:pPr>
            <a:r>
              <a:rPr lang="en-US" sz="1480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Soft Descriptor</a:t>
            </a:r>
            <a:endParaRPr lang="en-US" sz="1480" dirty="0"/>
          </a:p>
        </p:txBody>
      </p:sp>
      <p:pic>
        <p:nvPicPr>
          <p:cNvPr id="189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6550488" y="4767263"/>
            <a:ext cx="1529596" cy="512288"/>
          </a:xfrm>
          <a:prstGeom prst="rect">
            <a:avLst/>
          </a:prstGeom>
        </p:spPr>
      </p:pic>
      <p:pic>
        <p:nvPicPr>
          <p:cNvPr id="190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6646105" y="4881525"/>
            <a:ext cx="1338119" cy="270301"/>
          </a:xfrm>
          <a:prstGeom prst="rect">
            <a:avLst/>
          </a:prstGeom>
        </p:spPr>
      </p:pic>
      <p:pic>
        <p:nvPicPr>
          <p:cNvPr id="191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6726757" y="4935345"/>
            <a:ext cx="161368" cy="161367"/>
          </a:xfrm>
          <a:prstGeom prst="rect">
            <a:avLst/>
          </a:prstGeom>
        </p:spPr>
      </p:pic>
      <p:sp>
        <p:nvSpPr>
          <p:cNvPr id="192" name="Text 51"/>
          <p:cNvSpPr/>
          <p:nvPr/>
        </p:nvSpPr>
        <p:spPr>
          <a:xfrm rot="4360">
            <a:off x="6914881" y="489589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193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8079441" y="4769197"/>
            <a:ext cx="1529596" cy="512288"/>
          </a:xfrm>
          <a:prstGeom prst="rect">
            <a:avLst/>
          </a:prstGeom>
        </p:spPr>
      </p:pic>
      <p:pic>
        <p:nvPicPr>
          <p:cNvPr id="194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8175058" y="4883460"/>
            <a:ext cx="1338119" cy="270301"/>
          </a:xfrm>
          <a:prstGeom prst="rect">
            <a:avLst/>
          </a:prstGeom>
        </p:spPr>
      </p:pic>
      <p:pic>
        <p:nvPicPr>
          <p:cNvPr id="195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8255710" y="4937289"/>
            <a:ext cx="161368" cy="161367"/>
          </a:xfrm>
          <a:prstGeom prst="rect">
            <a:avLst/>
          </a:prstGeom>
        </p:spPr>
      </p:pic>
      <p:sp>
        <p:nvSpPr>
          <p:cNvPr id="196" name="Text 52"/>
          <p:cNvSpPr/>
          <p:nvPr/>
        </p:nvSpPr>
        <p:spPr>
          <a:xfrm rot="4360">
            <a:off x="8443834" y="489783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197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9608389" y="4771141"/>
            <a:ext cx="1529596" cy="512288"/>
          </a:xfrm>
          <a:prstGeom prst="rect">
            <a:avLst/>
          </a:prstGeom>
        </p:spPr>
      </p:pic>
      <p:pic>
        <p:nvPicPr>
          <p:cNvPr id="198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9704011" y="4885413"/>
            <a:ext cx="1338119" cy="270301"/>
          </a:xfrm>
          <a:prstGeom prst="rect">
            <a:avLst/>
          </a:prstGeom>
        </p:spPr>
      </p:pic>
      <p:pic>
        <p:nvPicPr>
          <p:cNvPr id="199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9784663" y="4939252"/>
            <a:ext cx="161368" cy="161367"/>
          </a:xfrm>
          <a:prstGeom prst="rect">
            <a:avLst/>
          </a:prstGeom>
        </p:spPr>
      </p:pic>
      <p:sp>
        <p:nvSpPr>
          <p:cNvPr id="200" name="Text 53"/>
          <p:cNvSpPr/>
          <p:nvPr/>
        </p:nvSpPr>
        <p:spPr>
          <a:xfrm rot="4360">
            <a:off x="9972787" y="489979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201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1137338" y="4773085"/>
            <a:ext cx="1529596" cy="512288"/>
          </a:xfrm>
          <a:prstGeom prst="rect">
            <a:avLst/>
          </a:prstGeom>
        </p:spPr>
      </p:pic>
      <p:pic>
        <p:nvPicPr>
          <p:cNvPr id="202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1232960" y="4887367"/>
            <a:ext cx="1338119" cy="270301"/>
          </a:xfrm>
          <a:prstGeom prst="rect">
            <a:avLst/>
          </a:prstGeom>
        </p:spPr>
      </p:pic>
      <p:pic>
        <p:nvPicPr>
          <p:cNvPr id="203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1313616" y="4941205"/>
            <a:ext cx="161368" cy="161367"/>
          </a:xfrm>
          <a:prstGeom prst="rect">
            <a:avLst/>
          </a:prstGeom>
        </p:spPr>
      </p:pic>
      <p:sp>
        <p:nvSpPr>
          <p:cNvPr id="204" name="Text 54"/>
          <p:cNvSpPr/>
          <p:nvPr/>
        </p:nvSpPr>
        <p:spPr>
          <a:xfrm rot="4360">
            <a:off x="11501741" y="490175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205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2666291" y="4775020"/>
            <a:ext cx="1529596" cy="512288"/>
          </a:xfrm>
          <a:prstGeom prst="rect">
            <a:avLst/>
          </a:prstGeom>
        </p:spPr>
      </p:pic>
      <p:pic>
        <p:nvPicPr>
          <p:cNvPr id="206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2761913" y="4889264"/>
            <a:ext cx="1338119" cy="270301"/>
          </a:xfrm>
          <a:prstGeom prst="rect">
            <a:avLst/>
          </a:prstGeom>
        </p:spPr>
      </p:pic>
      <p:pic>
        <p:nvPicPr>
          <p:cNvPr id="207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2842570" y="4943075"/>
            <a:ext cx="161368" cy="161367"/>
          </a:xfrm>
          <a:prstGeom prst="rect">
            <a:avLst/>
          </a:prstGeom>
        </p:spPr>
      </p:pic>
      <p:sp>
        <p:nvSpPr>
          <p:cNvPr id="208" name="Text 55"/>
          <p:cNvSpPr/>
          <p:nvPr/>
        </p:nvSpPr>
        <p:spPr>
          <a:xfrm rot="4360">
            <a:off x="13030694" y="490362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209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4195240" y="4776964"/>
            <a:ext cx="1529596" cy="512288"/>
          </a:xfrm>
          <a:prstGeom prst="rect">
            <a:avLst/>
          </a:prstGeom>
        </p:spPr>
      </p:pic>
      <p:pic>
        <p:nvPicPr>
          <p:cNvPr id="210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4290866" y="4891218"/>
            <a:ext cx="1338119" cy="270301"/>
          </a:xfrm>
          <a:prstGeom prst="rect">
            <a:avLst/>
          </a:prstGeom>
        </p:spPr>
      </p:pic>
      <p:pic>
        <p:nvPicPr>
          <p:cNvPr id="211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4371523" y="4945038"/>
            <a:ext cx="161368" cy="161367"/>
          </a:xfrm>
          <a:prstGeom prst="rect">
            <a:avLst/>
          </a:prstGeom>
        </p:spPr>
      </p:pic>
      <p:sp>
        <p:nvSpPr>
          <p:cNvPr id="212" name="Text 56"/>
          <p:cNvSpPr/>
          <p:nvPr/>
        </p:nvSpPr>
        <p:spPr>
          <a:xfrm rot="4360">
            <a:off x="14559647" y="490558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213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5724188" y="4778908"/>
            <a:ext cx="1529596" cy="512288"/>
          </a:xfrm>
          <a:prstGeom prst="rect">
            <a:avLst/>
          </a:prstGeom>
        </p:spPr>
      </p:pic>
      <p:pic>
        <p:nvPicPr>
          <p:cNvPr id="214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5819815" y="4893171"/>
            <a:ext cx="1338119" cy="270301"/>
          </a:xfrm>
          <a:prstGeom prst="rect">
            <a:avLst/>
          </a:prstGeom>
        </p:spPr>
      </p:pic>
      <p:pic>
        <p:nvPicPr>
          <p:cNvPr id="215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15900476" y="4946991"/>
            <a:ext cx="161368" cy="161367"/>
          </a:xfrm>
          <a:prstGeom prst="rect">
            <a:avLst/>
          </a:prstGeom>
        </p:spPr>
      </p:pic>
      <p:sp>
        <p:nvSpPr>
          <p:cNvPr id="216" name="Text 57"/>
          <p:cNvSpPr/>
          <p:nvPr/>
        </p:nvSpPr>
        <p:spPr>
          <a:xfrm rot="4360">
            <a:off x="16088600" y="490753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217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1056837" y="5291175"/>
            <a:ext cx="16196259" cy="530890"/>
          </a:xfrm>
          <a:prstGeom prst="rect">
            <a:avLst/>
          </a:prstGeom>
        </p:spPr>
      </p:pic>
      <p:pic>
        <p:nvPicPr>
          <p:cNvPr id="218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1056828" y="5291156"/>
            <a:ext cx="5493615" cy="517317"/>
          </a:xfrm>
          <a:prstGeom prst="rect">
            <a:avLst/>
          </a:prstGeom>
        </p:spPr>
      </p:pic>
      <p:sp>
        <p:nvSpPr>
          <p:cNvPr id="219" name="Text 58"/>
          <p:cNvSpPr/>
          <p:nvPr/>
        </p:nvSpPr>
        <p:spPr>
          <a:xfrm rot="4360">
            <a:off x="1218294" y="5412844"/>
            <a:ext cx="102012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15"/>
              </a:lnSpc>
              <a:buNone/>
            </a:pPr>
            <a:r>
              <a:rPr lang="en-US" sz="1480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BIN lookup</a:t>
            </a:r>
            <a:endParaRPr lang="en-US" sz="1480" dirty="0"/>
          </a:p>
        </p:txBody>
      </p:sp>
      <p:pic>
        <p:nvPicPr>
          <p:cNvPr id="220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6549799" y="5298142"/>
            <a:ext cx="1529596" cy="512288"/>
          </a:xfrm>
          <a:prstGeom prst="rect">
            <a:avLst/>
          </a:prstGeom>
        </p:spPr>
      </p:pic>
      <p:pic>
        <p:nvPicPr>
          <p:cNvPr id="221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6798840" y="5412618"/>
            <a:ext cx="1031534" cy="269913"/>
          </a:xfrm>
          <a:prstGeom prst="rect">
            <a:avLst/>
          </a:prstGeom>
        </p:spPr>
      </p:pic>
      <p:pic>
        <p:nvPicPr>
          <p:cNvPr id="222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6879510" y="5466438"/>
            <a:ext cx="161368" cy="161367"/>
          </a:xfrm>
          <a:prstGeom prst="rect">
            <a:avLst/>
          </a:prstGeom>
        </p:spPr>
      </p:pic>
      <p:sp>
        <p:nvSpPr>
          <p:cNvPr id="223" name="Text 59"/>
          <p:cNvSpPr/>
          <p:nvPr/>
        </p:nvSpPr>
        <p:spPr>
          <a:xfrm rot="4360">
            <a:off x="7067635" y="542679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224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8078748" y="5300076"/>
            <a:ext cx="1529596" cy="512288"/>
          </a:xfrm>
          <a:prstGeom prst="rect">
            <a:avLst/>
          </a:prstGeom>
        </p:spPr>
      </p:pic>
      <p:pic>
        <p:nvPicPr>
          <p:cNvPr id="225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8174393" y="5414349"/>
            <a:ext cx="1338119" cy="270301"/>
          </a:xfrm>
          <a:prstGeom prst="rect">
            <a:avLst/>
          </a:prstGeom>
        </p:spPr>
      </p:pic>
      <p:pic>
        <p:nvPicPr>
          <p:cNvPr id="226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8255073" y="5468187"/>
            <a:ext cx="161368" cy="161367"/>
          </a:xfrm>
          <a:prstGeom prst="rect">
            <a:avLst/>
          </a:prstGeom>
        </p:spPr>
      </p:pic>
      <p:sp>
        <p:nvSpPr>
          <p:cNvPr id="227" name="Text 60"/>
          <p:cNvSpPr/>
          <p:nvPr/>
        </p:nvSpPr>
        <p:spPr>
          <a:xfrm rot="4360">
            <a:off x="8443192" y="542873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228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9607696" y="5302021"/>
            <a:ext cx="1529596" cy="512288"/>
          </a:xfrm>
          <a:prstGeom prst="rect">
            <a:avLst/>
          </a:prstGeom>
        </p:spPr>
      </p:pic>
      <p:pic>
        <p:nvPicPr>
          <p:cNvPr id="229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9703341" y="5416302"/>
            <a:ext cx="1338119" cy="270301"/>
          </a:xfrm>
          <a:prstGeom prst="rect">
            <a:avLst/>
          </a:prstGeom>
        </p:spPr>
      </p:pic>
      <p:pic>
        <p:nvPicPr>
          <p:cNvPr id="230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9784021" y="5470141"/>
            <a:ext cx="161368" cy="161367"/>
          </a:xfrm>
          <a:prstGeom prst="rect">
            <a:avLst/>
          </a:prstGeom>
        </p:spPr>
      </p:pic>
      <p:sp>
        <p:nvSpPr>
          <p:cNvPr id="231" name="Text 61"/>
          <p:cNvSpPr/>
          <p:nvPr/>
        </p:nvSpPr>
        <p:spPr>
          <a:xfrm rot="4360">
            <a:off x="9972146" y="543068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232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1136650" y="5303965"/>
            <a:ext cx="1529596" cy="512288"/>
          </a:xfrm>
          <a:prstGeom prst="rect">
            <a:avLst/>
          </a:prstGeom>
        </p:spPr>
      </p:pic>
      <p:pic>
        <p:nvPicPr>
          <p:cNvPr id="233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1232295" y="5418209"/>
            <a:ext cx="1338119" cy="270301"/>
          </a:xfrm>
          <a:prstGeom prst="rect">
            <a:avLst/>
          </a:prstGeom>
        </p:spPr>
      </p:pic>
      <p:pic>
        <p:nvPicPr>
          <p:cNvPr id="234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1312975" y="5472019"/>
            <a:ext cx="161368" cy="161367"/>
          </a:xfrm>
          <a:prstGeom prst="rect">
            <a:avLst/>
          </a:prstGeom>
        </p:spPr>
      </p:pic>
      <p:sp>
        <p:nvSpPr>
          <p:cNvPr id="235" name="Text 62"/>
          <p:cNvSpPr/>
          <p:nvPr/>
        </p:nvSpPr>
        <p:spPr>
          <a:xfrm rot="4360">
            <a:off x="11501099" y="54325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236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2665598" y="5305899"/>
            <a:ext cx="1529596" cy="512288"/>
          </a:xfrm>
          <a:prstGeom prst="rect">
            <a:avLst/>
          </a:prstGeom>
        </p:spPr>
      </p:pic>
      <p:pic>
        <p:nvPicPr>
          <p:cNvPr id="237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2914643" y="5420367"/>
            <a:ext cx="1031534" cy="269913"/>
          </a:xfrm>
          <a:prstGeom prst="rect">
            <a:avLst/>
          </a:prstGeom>
        </p:spPr>
      </p:pic>
      <p:pic>
        <p:nvPicPr>
          <p:cNvPr id="238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2995318" y="5474205"/>
            <a:ext cx="161368" cy="161367"/>
          </a:xfrm>
          <a:prstGeom prst="rect">
            <a:avLst/>
          </a:prstGeom>
        </p:spPr>
      </p:pic>
      <p:sp>
        <p:nvSpPr>
          <p:cNvPr id="239" name="Text 63"/>
          <p:cNvSpPr/>
          <p:nvPr/>
        </p:nvSpPr>
        <p:spPr>
          <a:xfrm rot="4360">
            <a:off x="13183443" y="543455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240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4194547" y="5307843"/>
            <a:ext cx="1529596" cy="512288"/>
          </a:xfrm>
          <a:prstGeom prst="rect">
            <a:avLst/>
          </a:prstGeom>
        </p:spPr>
      </p:pic>
      <p:pic>
        <p:nvPicPr>
          <p:cNvPr id="241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14290159" y="5422106"/>
            <a:ext cx="1338119" cy="270301"/>
          </a:xfrm>
          <a:prstGeom prst="rect">
            <a:avLst/>
          </a:prstGeom>
        </p:spPr>
      </p:pic>
      <p:pic>
        <p:nvPicPr>
          <p:cNvPr id="242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14370807" y="5475926"/>
            <a:ext cx="161368" cy="161367"/>
          </a:xfrm>
          <a:prstGeom prst="rect">
            <a:avLst/>
          </a:prstGeom>
        </p:spPr>
      </p:pic>
      <p:sp>
        <p:nvSpPr>
          <p:cNvPr id="243" name="Text 64"/>
          <p:cNvSpPr/>
          <p:nvPr/>
        </p:nvSpPr>
        <p:spPr>
          <a:xfrm rot="4360">
            <a:off x="14558931" y="543648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244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15723500" y="5309788"/>
            <a:ext cx="1529596" cy="512288"/>
          </a:xfrm>
          <a:prstGeom prst="rect">
            <a:avLst/>
          </a:prstGeom>
        </p:spPr>
      </p:pic>
      <p:pic>
        <p:nvPicPr>
          <p:cNvPr id="245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15819112" y="5424060"/>
            <a:ext cx="1338119" cy="270301"/>
          </a:xfrm>
          <a:prstGeom prst="rect">
            <a:avLst/>
          </a:prstGeom>
        </p:spPr>
      </p:pic>
      <p:pic>
        <p:nvPicPr>
          <p:cNvPr id="246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15899760" y="5477889"/>
            <a:ext cx="161368" cy="161367"/>
          </a:xfrm>
          <a:prstGeom prst="rect">
            <a:avLst/>
          </a:prstGeom>
        </p:spPr>
      </p:pic>
      <p:sp>
        <p:nvSpPr>
          <p:cNvPr id="247" name="Text 65"/>
          <p:cNvSpPr/>
          <p:nvPr/>
        </p:nvSpPr>
        <p:spPr>
          <a:xfrm rot="4360">
            <a:off x="16087884" y="543843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248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1056205" y="5822091"/>
            <a:ext cx="16196259" cy="530890"/>
          </a:xfrm>
          <a:prstGeom prst="rect">
            <a:avLst/>
          </a:prstGeom>
        </p:spPr>
      </p:pic>
      <p:pic>
        <p:nvPicPr>
          <p:cNvPr id="249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1056195" y="5822082"/>
            <a:ext cx="5493615" cy="517317"/>
          </a:xfrm>
          <a:prstGeom prst="rect">
            <a:avLst/>
          </a:prstGeom>
        </p:spPr>
      </p:pic>
      <p:sp>
        <p:nvSpPr>
          <p:cNvPr id="250" name="Text 66"/>
          <p:cNvSpPr/>
          <p:nvPr/>
        </p:nvSpPr>
        <p:spPr>
          <a:xfrm rot="4360">
            <a:off x="1217661" y="5945497"/>
            <a:ext cx="388048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15"/>
              </a:lnSpc>
              <a:buNone/>
            </a:pPr>
            <a:r>
              <a:rPr lang="en-US" sz="1480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Client originated additional ID transaction</a:t>
            </a:r>
            <a:endParaRPr lang="en-US" sz="1480" dirty="0"/>
          </a:p>
        </p:txBody>
      </p:sp>
      <p:pic>
        <p:nvPicPr>
          <p:cNvPr id="251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6549167" y="5829058"/>
            <a:ext cx="1529596" cy="512288"/>
          </a:xfrm>
          <a:prstGeom prst="rect">
            <a:avLst/>
          </a:prstGeom>
        </p:spPr>
      </p:pic>
      <p:pic>
        <p:nvPicPr>
          <p:cNvPr id="252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6798212" y="5943544"/>
            <a:ext cx="1031534" cy="269913"/>
          </a:xfrm>
          <a:prstGeom prst="rect">
            <a:avLst/>
          </a:prstGeom>
        </p:spPr>
      </p:pic>
      <p:pic>
        <p:nvPicPr>
          <p:cNvPr id="253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6878887" y="5997364"/>
            <a:ext cx="161368" cy="161367"/>
          </a:xfrm>
          <a:prstGeom prst="rect">
            <a:avLst/>
          </a:prstGeom>
        </p:spPr>
      </p:pic>
      <p:sp>
        <p:nvSpPr>
          <p:cNvPr id="254" name="Text 67"/>
          <p:cNvSpPr/>
          <p:nvPr/>
        </p:nvSpPr>
        <p:spPr>
          <a:xfrm rot="4360">
            <a:off x="7067007" y="595771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255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8078120" y="5831002"/>
            <a:ext cx="1529596" cy="512288"/>
          </a:xfrm>
          <a:prstGeom prst="rect">
            <a:avLst/>
          </a:prstGeom>
        </p:spPr>
      </p:pic>
      <p:pic>
        <p:nvPicPr>
          <p:cNvPr id="256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8173765" y="5945246"/>
            <a:ext cx="1338119" cy="270301"/>
          </a:xfrm>
          <a:prstGeom prst="rect">
            <a:avLst/>
          </a:prstGeom>
        </p:spPr>
      </p:pic>
      <p:pic>
        <p:nvPicPr>
          <p:cNvPr id="257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8254445" y="5999094"/>
            <a:ext cx="161368" cy="161367"/>
          </a:xfrm>
          <a:prstGeom prst="rect">
            <a:avLst/>
          </a:prstGeom>
        </p:spPr>
      </p:pic>
      <p:sp>
        <p:nvSpPr>
          <p:cNvPr id="258" name="Text 68"/>
          <p:cNvSpPr/>
          <p:nvPr/>
        </p:nvSpPr>
        <p:spPr>
          <a:xfrm rot="4360">
            <a:off x="8442569" y="595964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259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9607069" y="5832946"/>
            <a:ext cx="1529596" cy="512288"/>
          </a:xfrm>
          <a:prstGeom prst="rect">
            <a:avLst/>
          </a:prstGeom>
        </p:spPr>
      </p:pic>
      <p:pic>
        <p:nvPicPr>
          <p:cNvPr id="260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9856114" y="5947404"/>
            <a:ext cx="1031534" cy="269913"/>
          </a:xfrm>
          <a:prstGeom prst="rect">
            <a:avLst/>
          </a:prstGeom>
        </p:spPr>
      </p:pic>
      <p:pic>
        <p:nvPicPr>
          <p:cNvPr id="261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9936789" y="6001243"/>
            <a:ext cx="161368" cy="161367"/>
          </a:xfrm>
          <a:prstGeom prst="rect">
            <a:avLst/>
          </a:prstGeom>
        </p:spPr>
      </p:pic>
      <p:sp>
        <p:nvSpPr>
          <p:cNvPr id="262" name="Text 69"/>
          <p:cNvSpPr/>
          <p:nvPr/>
        </p:nvSpPr>
        <p:spPr>
          <a:xfrm rot="4360">
            <a:off x="10124913" y="596159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263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11136017" y="5834881"/>
            <a:ext cx="1529596" cy="512288"/>
          </a:xfrm>
          <a:prstGeom prst="rect">
            <a:avLst/>
          </a:prstGeom>
        </p:spPr>
      </p:pic>
      <p:pic>
        <p:nvPicPr>
          <p:cNvPr id="264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1385029" y="5949348"/>
            <a:ext cx="1031534" cy="269913"/>
          </a:xfrm>
          <a:prstGeom prst="rect">
            <a:avLst/>
          </a:prstGeom>
        </p:spPr>
      </p:pic>
      <p:pic>
        <p:nvPicPr>
          <p:cNvPr id="265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1465709" y="6003187"/>
            <a:ext cx="161368" cy="161367"/>
          </a:xfrm>
          <a:prstGeom prst="rect">
            <a:avLst/>
          </a:prstGeom>
        </p:spPr>
      </p:pic>
      <p:sp>
        <p:nvSpPr>
          <p:cNvPr id="266" name="Text 70"/>
          <p:cNvSpPr/>
          <p:nvPr/>
        </p:nvSpPr>
        <p:spPr>
          <a:xfrm rot="4360">
            <a:off x="11653829" y="596355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267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12664970" y="5836825"/>
            <a:ext cx="1529596" cy="512288"/>
          </a:xfrm>
          <a:prstGeom prst="rect">
            <a:avLst/>
          </a:prstGeom>
        </p:spPr>
      </p:pic>
      <p:pic>
        <p:nvPicPr>
          <p:cNvPr id="268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12913983" y="5951302"/>
            <a:ext cx="1031534" cy="269913"/>
          </a:xfrm>
          <a:prstGeom prst="rect">
            <a:avLst/>
          </a:prstGeom>
        </p:spPr>
      </p:pic>
      <p:pic>
        <p:nvPicPr>
          <p:cNvPr id="269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12994663" y="6005113"/>
            <a:ext cx="161368" cy="161367"/>
          </a:xfrm>
          <a:prstGeom prst="rect">
            <a:avLst/>
          </a:prstGeom>
        </p:spPr>
      </p:pic>
      <p:sp>
        <p:nvSpPr>
          <p:cNvPr id="270" name="Text 71"/>
          <p:cNvSpPr/>
          <p:nvPr/>
        </p:nvSpPr>
        <p:spPr>
          <a:xfrm rot="4360">
            <a:off x="13182787" y="596546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271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14193919" y="5838769"/>
            <a:ext cx="1529596" cy="512288"/>
          </a:xfrm>
          <a:prstGeom prst="rect">
            <a:avLst/>
          </a:prstGeom>
        </p:spPr>
      </p:pic>
      <p:pic>
        <p:nvPicPr>
          <p:cNvPr id="272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14442931" y="5953246"/>
            <a:ext cx="1031534" cy="269913"/>
          </a:xfrm>
          <a:prstGeom prst="rect">
            <a:avLst/>
          </a:prstGeom>
        </p:spPr>
      </p:pic>
      <p:pic>
        <p:nvPicPr>
          <p:cNvPr id="273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14523611" y="6007066"/>
            <a:ext cx="161368" cy="161367"/>
          </a:xfrm>
          <a:prstGeom prst="rect">
            <a:avLst/>
          </a:prstGeom>
        </p:spPr>
      </p:pic>
      <p:sp>
        <p:nvSpPr>
          <p:cNvPr id="274" name="Text 72"/>
          <p:cNvSpPr/>
          <p:nvPr/>
        </p:nvSpPr>
        <p:spPr>
          <a:xfrm rot="4360">
            <a:off x="14711735" y="596741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275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15722867" y="5840704"/>
            <a:ext cx="1529596" cy="512288"/>
          </a:xfrm>
          <a:prstGeom prst="rect">
            <a:avLst/>
          </a:prstGeom>
        </p:spPr>
      </p:pic>
      <p:pic>
        <p:nvPicPr>
          <p:cNvPr id="276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15818484" y="5954976"/>
            <a:ext cx="1338119" cy="270301"/>
          </a:xfrm>
          <a:prstGeom prst="rect">
            <a:avLst/>
          </a:prstGeom>
        </p:spPr>
      </p:pic>
      <p:pic>
        <p:nvPicPr>
          <p:cNvPr id="277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15899137" y="6008815"/>
            <a:ext cx="161368" cy="161367"/>
          </a:xfrm>
          <a:prstGeom prst="rect">
            <a:avLst/>
          </a:prstGeom>
        </p:spPr>
      </p:pic>
      <p:sp>
        <p:nvSpPr>
          <p:cNvPr id="278" name="Text 73"/>
          <p:cNvSpPr/>
          <p:nvPr/>
        </p:nvSpPr>
        <p:spPr>
          <a:xfrm rot="4360">
            <a:off x="16087261" y="596936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279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1055577" y="6353008"/>
            <a:ext cx="16196259" cy="530890"/>
          </a:xfrm>
          <a:prstGeom prst="rect">
            <a:avLst/>
          </a:prstGeom>
        </p:spPr>
      </p:pic>
      <p:pic>
        <p:nvPicPr>
          <p:cNvPr id="280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1055572" y="6353008"/>
            <a:ext cx="5493615" cy="517317"/>
          </a:xfrm>
          <a:prstGeom prst="rect">
            <a:avLst/>
          </a:prstGeom>
        </p:spPr>
      </p:pic>
      <p:sp>
        <p:nvSpPr>
          <p:cNvPr id="281" name="Text 74"/>
          <p:cNvSpPr/>
          <p:nvPr/>
        </p:nvSpPr>
        <p:spPr>
          <a:xfrm rot="4360">
            <a:off x="1217043" y="6474620"/>
            <a:ext cx="88011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15"/>
              </a:lnSpc>
              <a:buNone/>
            </a:pPr>
            <a:r>
              <a:rPr lang="en-US" sz="1480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Antifraud</a:t>
            </a:r>
            <a:endParaRPr lang="en-US" sz="1480" dirty="0"/>
          </a:p>
        </p:txBody>
      </p:sp>
      <p:pic>
        <p:nvPicPr>
          <p:cNvPr id="282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6548544" y="6359984"/>
            <a:ext cx="1529596" cy="512288"/>
          </a:xfrm>
          <a:prstGeom prst="rect">
            <a:avLst/>
          </a:prstGeom>
        </p:spPr>
      </p:pic>
      <p:pic>
        <p:nvPicPr>
          <p:cNvPr id="283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6797589" y="6474442"/>
            <a:ext cx="1031534" cy="269913"/>
          </a:xfrm>
          <a:prstGeom prst="rect">
            <a:avLst/>
          </a:prstGeom>
        </p:spPr>
      </p:pic>
      <p:pic>
        <p:nvPicPr>
          <p:cNvPr id="284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6878264" y="6528271"/>
            <a:ext cx="161368" cy="161367"/>
          </a:xfrm>
          <a:prstGeom prst="rect">
            <a:avLst/>
          </a:prstGeom>
        </p:spPr>
      </p:pic>
      <p:sp>
        <p:nvSpPr>
          <p:cNvPr id="285" name="Text 75"/>
          <p:cNvSpPr/>
          <p:nvPr/>
        </p:nvSpPr>
        <p:spPr>
          <a:xfrm rot="4360">
            <a:off x="7066388" y="648862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286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8077492" y="6361928"/>
            <a:ext cx="1529596" cy="512288"/>
          </a:xfrm>
          <a:prstGeom prst="rect">
            <a:avLst/>
          </a:prstGeom>
        </p:spPr>
      </p:pic>
      <p:pic>
        <p:nvPicPr>
          <p:cNvPr id="287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8326505" y="6476386"/>
            <a:ext cx="1031534" cy="269913"/>
          </a:xfrm>
          <a:prstGeom prst="rect">
            <a:avLst/>
          </a:prstGeom>
        </p:spPr>
      </p:pic>
      <p:pic>
        <p:nvPicPr>
          <p:cNvPr id="288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8407185" y="6530225"/>
            <a:ext cx="161368" cy="161367"/>
          </a:xfrm>
          <a:prstGeom prst="rect">
            <a:avLst/>
          </a:prstGeom>
        </p:spPr>
      </p:pic>
      <p:sp>
        <p:nvSpPr>
          <p:cNvPr id="289" name="Text 76"/>
          <p:cNvSpPr/>
          <p:nvPr/>
        </p:nvSpPr>
        <p:spPr>
          <a:xfrm rot="4360">
            <a:off x="8595304" y="649057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290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9606445" y="6363863"/>
            <a:ext cx="1529596" cy="512288"/>
          </a:xfrm>
          <a:prstGeom prst="rect">
            <a:avLst/>
          </a:prstGeom>
        </p:spPr>
      </p:pic>
      <p:pic>
        <p:nvPicPr>
          <p:cNvPr id="291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9855458" y="6478330"/>
            <a:ext cx="1031534" cy="269913"/>
          </a:xfrm>
          <a:prstGeom prst="rect">
            <a:avLst/>
          </a:prstGeom>
        </p:spPr>
      </p:pic>
      <p:pic>
        <p:nvPicPr>
          <p:cNvPr id="292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9936138" y="6532178"/>
            <a:ext cx="161368" cy="161367"/>
          </a:xfrm>
          <a:prstGeom prst="rect">
            <a:avLst/>
          </a:prstGeom>
        </p:spPr>
      </p:pic>
      <p:sp>
        <p:nvSpPr>
          <p:cNvPr id="293" name="Text 77"/>
          <p:cNvSpPr/>
          <p:nvPr/>
        </p:nvSpPr>
        <p:spPr>
          <a:xfrm rot="4360">
            <a:off x="10124262" y="649253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294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11135394" y="6365807"/>
            <a:ext cx="1529596" cy="512288"/>
          </a:xfrm>
          <a:prstGeom prst="rect">
            <a:avLst/>
          </a:prstGeom>
        </p:spPr>
      </p:pic>
      <p:pic>
        <p:nvPicPr>
          <p:cNvPr id="295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11231011" y="6480070"/>
            <a:ext cx="1338119" cy="270301"/>
          </a:xfrm>
          <a:prstGeom prst="rect">
            <a:avLst/>
          </a:prstGeom>
        </p:spPr>
      </p:pic>
      <p:pic>
        <p:nvPicPr>
          <p:cNvPr id="296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11311658" y="6533899"/>
            <a:ext cx="161368" cy="161367"/>
          </a:xfrm>
          <a:prstGeom prst="rect">
            <a:avLst/>
          </a:prstGeom>
        </p:spPr>
      </p:pic>
      <p:sp>
        <p:nvSpPr>
          <p:cNvPr id="297" name="Text 78"/>
          <p:cNvSpPr/>
          <p:nvPr/>
        </p:nvSpPr>
        <p:spPr>
          <a:xfrm rot="4360">
            <a:off x="11499782" y="649444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298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12664342" y="6367751"/>
            <a:ext cx="1529596" cy="512288"/>
          </a:xfrm>
          <a:prstGeom prst="rect">
            <a:avLst/>
          </a:prstGeom>
        </p:spPr>
      </p:pic>
      <p:pic>
        <p:nvPicPr>
          <p:cNvPr id="299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12759960" y="6482023"/>
            <a:ext cx="1338119" cy="270301"/>
          </a:xfrm>
          <a:prstGeom prst="rect">
            <a:avLst/>
          </a:prstGeom>
        </p:spPr>
      </p:pic>
      <p:pic>
        <p:nvPicPr>
          <p:cNvPr id="300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12840612" y="6535852"/>
            <a:ext cx="161368" cy="161367"/>
          </a:xfrm>
          <a:prstGeom prst="rect">
            <a:avLst/>
          </a:prstGeom>
        </p:spPr>
      </p:pic>
      <p:sp>
        <p:nvSpPr>
          <p:cNvPr id="301" name="Text 79"/>
          <p:cNvSpPr/>
          <p:nvPr/>
        </p:nvSpPr>
        <p:spPr>
          <a:xfrm rot="4360">
            <a:off x="13028736" y="649639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302" name="Image 220" descr="preencoded.png">    </p:cNvPr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14193296" y="6369695"/>
            <a:ext cx="1529596" cy="512288"/>
          </a:xfrm>
          <a:prstGeom prst="rect">
            <a:avLst/>
          </a:prstGeom>
        </p:spPr>
      </p:pic>
      <p:pic>
        <p:nvPicPr>
          <p:cNvPr id="303" name="Image 221" descr="preencoded.png">    </p:cNvPr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14288913" y="6483967"/>
            <a:ext cx="1338119" cy="270301"/>
          </a:xfrm>
          <a:prstGeom prst="rect">
            <a:avLst/>
          </a:prstGeom>
        </p:spPr>
      </p:pic>
      <p:pic>
        <p:nvPicPr>
          <p:cNvPr id="304" name="Image 222" descr="preencoded.png">    </p:cNvPr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14369565" y="6537806"/>
            <a:ext cx="161368" cy="161367"/>
          </a:xfrm>
          <a:prstGeom prst="rect">
            <a:avLst/>
          </a:prstGeom>
        </p:spPr>
      </p:pic>
      <p:sp>
        <p:nvSpPr>
          <p:cNvPr id="305" name="Text 80"/>
          <p:cNvSpPr/>
          <p:nvPr/>
        </p:nvSpPr>
        <p:spPr>
          <a:xfrm rot="4360">
            <a:off x="14557689" y="649835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306" name="Image 223" descr="preencoded.png">    </p:cNvPr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15722244" y="6371630"/>
            <a:ext cx="1529596" cy="512288"/>
          </a:xfrm>
          <a:prstGeom prst="rect">
            <a:avLst/>
          </a:prstGeom>
        </p:spPr>
      </p:pic>
      <p:pic>
        <p:nvPicPr>
          <p:cNvPr id="307" name="Image 224" descr="preencoded.png">    </p:cNvPr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15817866" y="6485874"/>
            <a:ext cx="1338119" cy="270301"/>
          </a:xfrm>
          <a:prstGeom prst="rect">
            <a:avLst/>
          </a:prstGeom>
        </p:spPr>
      </p:pic>
      <p:pic>
        <p:nvPicPr>
          <p:cNvPr id="308" name="Image 225" descr="preencoded.png">    </p:cNvPr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15898518" y="6539685"/>
            <a:ext cx="161368" cy="161367"/>
          </a:xfrm>
          <a:prstGeom prst="rect">
            <a:avLst/>
          </a:prstGeom>
        </p:spPr>
      </p:pic>
      <p:sp>
        <p:nvSpPr>
          <p:cNvPr id="309" name="Text 81"/>
          <p:cNvSpPr/>
          <p:nvPr/>
        </p:nvSpPr>
        <p:spPr>
          <a:xfrm rot="4360">
            <a:off x="16086642" y="650023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310" name="Image 226" descr="preencoded.png">    </p:cNvPr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1054893" y="6883924"/>
            <a:ext cx="16196259" cy="530890"/>
          </a:xfrm>
          <a:prstGeom prst="rect">
            <a:avLst/>
          </a:prstGeom>
        </p:spPr>
      </p:pic>
      <p:pic>
        <p:nvPicPr>
          <p:cNvPr id="311" name="Image 227" descr="preencoded.png">    </p:cNvPr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1054874" y="6883933"/>
            <a:ext cx="5493615" cy="517317"/>
          </a:xfrm>
          <a:prstGeom prst="rect">
            <a:avLst/>
          </a:prstGeom>
        </p:spPr>
      </p:pic>
      <p:sp>
        <p:nvSpPr>
          <p:cNvPr id="312" name="Text 82"/>
          <p:cNvSpPr/>
          <p:nvPr/>
        </p:nvSpPr>
        <p:spPr>
          <a:xfrm rot="4360">
            <a:off x="1216331" y="7006002"/>
            <a:ext cx="162020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15"/>
              </a:lnSpc>
              <a:buNone/>
            </a:pPr>
            <a:r>
              <a:rPr lang="en-US" sz="1480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Purchase with tip</a:t>
            </a:r>
            <a:endParaRPr lang="en-US" sz="1480" dirty="0"/>
          </a:p>
        </p:txBody>
      </p:sp>
      <p:pic>
        <p:nvPicPr>
          <p:cNvPr id="313" name="Image 228" descr="preencoded.png">    </p:cNvPr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6547846" y="6890910"/>
            <a:ext cx="1529596" cy="512288"/>
          </a:xfrm>
          <a:prstGeom prst="rect">
            <a:avLst/>
          </a:prstGeom>
        </p:spPr>
      </p:pic>
      <p:pic>
        <p:nvPicPr>
          <p:cNvPr id="314" name="Image 229" descr="preencoded.png">    </p:cNvPr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6643482" y="7005163"/>
            <a:ext cx="1338119" cy="270301"/>
          </a:xfrm>
          <a:prstGeom prst="rect">
            <a:avLst/>
          </a:prstGeom>
        </p:spPr>
      </p:pic>
      <p:pic>
        <p:nvPicPr>
          <p:cNvPr id="315" name="Image 230" descr="preencoded.png">    </p:cNvPr>
          <p:cNvPicPr>
            <a:picLocks noChangeAspect="1"/>
          </p:cNvPicPr>
          <p:nvPr/>
        </p:nvPicPr>
        <p:blipFill>
          <a:blip r:embed="rId231"/>
          <a:stretch>
            <a:fillRect/>
          </a:stretch>
        </p:blipFill>
        <p:spPr>
          <a:xfrm>
            <a:off x="6724152" y="7058974"/>
            <a:ext cx="161368" cy="161367"/>
          </a:xfrm>
          <a:prstGeom prst="rect">
            <a:avLst/>
          </a:prstGeom>
        </p:spPr>
      </p:pic>
      <p:sp>
        <p:nvSpPr>
          <p:cNvPr id="316" name="Text 83"/>
          <p:cNvSpPr/>
          <p:nvPr/>
        </p:nvSpPr>
        <p:spPr>
          <a:xfrm rot="4360">
            <a:off x="6912276" y="701953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317" name="Image 231" descr="preencoded.png">    </p:cNvPr>
          <p:cNvPicPr>
            <a:picLocks noChangeAspect="1"/>
          </p:cNvPicPr>
          <p:nvPr/>
        </p:nvPicPr>
        <p:blipFill>
          <a:blip r:embed="rId232"/>
          <a:stretch>
            <a:fillRect/>
          </a:stretch>
        </p:blipFill>
        <p:spPr>
          <a:xfrm>
            <a:off x="8076799" y="6892854"/>
            <a:ext cx="1529596" cy="512288"/>
          </a:xfrm>
          <a:prstGeom prst="rect">
            <a:avLst/>
          </a:prstGeom>
        </p:spPr>
      </p:pic>
      <p:pic>
        <p:nvPicPr>
          <p:cNvPr id="318" name="Image 232" descr="preencoded.png">    </p:cNvPr>
          <p:cNvPicPr>
            <a:picLocks noChangeAspect="1"/>
          </p:cNvPicPr>
          <p:nvPr/>
        </p:nvPicPr>
        <p:blipFill>
          <a:blip r:embed="rId233"/>
          <a:stretch>
            <a:fillRect/>
          </a:stretch>
        </p:blipFill>
        <p:spPr>
          <a:xfrm>
            <a:off x="8172435" y="7007116"/>
            <a:ext cx="1338119" cy="270301"/>
          </a:xfrm>
          <a:prstGeom prst="rect">
            <a:avLst/>
          </a:prstGeom>
        </p:spPr>
      </p:pic>
      <p:pic>
        <p:nvPicPr>
          <p:cNvPr id="319" name="Image 233" descr="preencoded.png">    </p:cNvPr>
          <p:cNvPicPr>
            <a:picLocks noChangeAspect="1"/>
          </p:cNvPicPr>
          <p:nvPr/>
        </p:nvPicPr>
        <p:blipFill>
          <a:blip r:embed="rId234"/>
          <a:stretch>
            <a:fillRect/>
          </a:stretch>
        </p:blipFill>
        <p:spPr>
          <a:xfrm>
            <a:off x="8253106" y="7060936"/>
            <a:ext cx="161368" cy="161367"/>
          </a:xfrm>
          <a:prstGeom prst="rect">
            <a:avLst/>
          </a:prstGeom>
        </p:spPr>
      </p:pic>
      <p:sp>
        <p:nvSpPr>
          <p:cNvPr id="320" name="Text 84"/>
          <p:cNvSpPr/>
          <p:nvPr/>
        </p:nvSpPr>
        <p:spPr>
          <a:xfrm rot="4360">
            <a:off x="8441230" y="702148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321" name="Image 234" descr="preencoded.png">    </p:cNvPr>
          <p:cNvPicPr>
            <a:picLocks noChangeAspect="1"/>
          </p:cNvPicPr>
          <p:nvPr/>
        </p:nvPicPr>
        <p:blipFill>
          <a:blip r:embed="rId235"/>
          <a:stretch>
            <a:fillRect/>
          </a:stretch>
        </p:blipFill>
        <p:spPr>
          <a:xfrm>
            <a:off x="9605748" y="6894788"/>
            <a:ext cx="1529596" cy="512288"/>
          </a:xfrm>
          <a:prstGeom prst="rect">
            <a:avLst/>
          </a:prstGeom>
        </p:spPr>
      </p:pic>
      <p:pic>
        <p:nvPicPr>
          <p:cNvPr id="322" name="Image 235" descr="preencoded.png">    </p:cNvPr>
          <p:cNvPicPr>
            <a:picLocks noChangeAspect="1"/>
          </p:cNvPicPr>
          <p:nvPr/>
        </p:nvPicPr>
        <p:blipFill>
          <a:blip r:embed="rId236"/>
          <a:stretch>
            <a:fillRect/>
          </a:stretch>
        </p:blipFill>
        <p:spPr>
          <a:xfrm>
            <a:off x="9854783" y="7009265"/>
            <a:ext cx="1031534" cy="269913"/>
          </a:xfrm>
          <a:prstGeom prst="rect">
            <a:avLst/>
          </a:prstGeom>
        </p:spPr>
      </p:pic>
      <p:pic>
        <p:nvPicPr>
          <p:cNvPr id="323" name="Image 236" descr="preencoded.png">    </p:cNvPr>
          <p:cNvPicPr>
            <a:picLocks noChangeAspect="1"/>
          </p:cNvPicPr>
          <p:nvPr/>
        </p:nvPicPr>
        <p:blipFill>
          <a:blip r:embed="rId237"/>
          <a:stretch>
            <a:fillRect/>
          </a:stretch>
        </p:blipFill>
        <p:spPr>
          <a:xfrm>
            <a:off x="9935449" y="7063076"/>
            <a:ext cx="161368" cy="161367"/>
          </a:xfrm>
          <a:prstGeom prst="rect">
            <a:avLst/>
          </a:prstGeom>
        </p:spPr>
      </p:pic>
      <p:sp>
        <p:nvSpPr>
          <p:cNvPr id="324" name="Text 85"/>
          <p:cNvSpPr/>
          <p:nvPr/>
        </p:nvSpPr>
        <p:spPr>
          <a:xfrm rot="4360">
            <a:off x="10123574" y="702342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325" name="Image 237" descr="preencoded.png">    </p:cNvPr>
          <p:cNvPicPr>
            <a:picLocks noChangeAspect="1"/>
          </p:cNvPicPr>
          <p:nvPr/>
        </p:nvPicPr>
        <p:blipFill>
          <a:blip r:embed="rId238"/>
          <a:stretch>
            <a:fillRect/>
          </a:stretch>
        </p:blipFill>
        <p:spPr>
          <a:xfrm>
            <a:off x="11134696" y="6896733"/>
            <a:ext cx="1529596" cy="512288"/>
          </a:xfrm>
          <a:prstGeom prst="rect">
            <a:avLst/>
          </a:prstGeom>
        </p:spPr>
      </p:pic>
      <p:pic>
        <p:nvPicPr>
          <p:cNvPr id="326" name="Image 238" descr="preencoded.png">    </p:cNvPr>
          <p:cNvPicPr>
            <a:picLocks noChangeAspect="1"/>
          </p:cNvPicPr>
          <p:nvPr/>
        </p:nvPicPr>
        <p:blipFill>
          <a:blip r:embed="rId239"/>
          <a:stretch>
            <a:fillRect/>
          </a:stretch>
        </p:blipFill>
        <p:spPr>
          <a:xfrm>
            <a:off x="11230337" y="7011005"/>
            <a:ext cx="1338119" cy="270301"/>
          </a:xfrm>
          <a:prstGeom prst="rect">
            <a:avLst/>
          </a:prstGeom>
        </p:spPr>
      </p:pic>
      <p:pic>
        <p:nvPicPr>
          <p:cNvPr id="327" name="Image 239" descr="preencoded.png">    </p:cNvPr>
          <p:cNvPicPr>
            <a:picLocks noChangeAspect="1"/>
          </p:cNvPicPr>
          <p:nvPr/>
        </p:nvPicPr>
        <p:blipFill>
          <a:blip r:embed="rId240"/>
          <a:stretch>
            <a:fillRect/>
          </a:stretch>
        </p:blipFill>
        <p:spPr>
          <a:xfrm>
            <a:off x="11311012" y="7064843"/>
            <a:ext cx="161368" cy="161367"/>
          </a:xfrm>
          <a:prstGeom prst="rect">
            <a:avLst/>
          </a:prstGeom>
        </p:spPr>
      </p:pic>
      <p:sp>
        <p:nvSpPr>
          <p:cNvPr id="328" name="Text 86"/>
          <p:cNvSpPr/>
          <p:nvPr/>
        </p:nvSpPr>
        <p:spPr>
          <a:xfrm rot="4360">
            <a:off x="11499136" y="70253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329" name="Image 240" descr="preencoded.png">    </p:cNvPr>
          <p:cNvPicPr>
            <a:picLocks noChangeAspect="1"/>
          </p:cNvPicPr>
          <p:nvPr/>
        </p:nvPicPr>
        <p:blipFill>
          <a:blip r:embed="rId241"/>
          <a:stretch>
            <a:fillRect/>
          </a:stretch>
        </p:blipFill>
        <p:spPr>
          <a:xfrm>
            <a:off x="12663649" y="6898677"/>
            <a:ext cx="1529596" cy="512288"/>
          </a:xfrm>
          <a:prstGeom prst="rect">
            <a:avLst/>
          </a:prstGeom>
        </p:spPr>
      </p:pic>
      <p:pic>
        <p:nvPicPr>
          <p:cNvPr id="330" name="Image 241" descr="preencoded.png">    </p:cNvPr>
          <p:cNvPicPr>
            <a:picLocks noChangeAspect="1"/>
          </p:cNvPicPr>
          <p:nvPr/>
        </p:nvPicPr>
        <p:blipFill>
          <a:blip r:embed="rId242"/>
          <a:stretch>
            <a:fillRect/>
          </a:stretch>
        </p:blipFill>
        <p:spPr>
          <a:xfrm>
            <a:off x="12912690" y="7013163"/>
            <a:ext cx="1031534" cy="269913"/>
          </a:xfrm>
          <a:prstGeom prst="rect">
            <a:avLst/>
          </a:prstGeom>
        </p:spPr>
      </p:pic>
      <p:pic>
        <p:nvPicPr>
          <p:cNvPr id="331" name="Image 242" descr="preencoded.png">    </p:cNvPr>
          <p:cNvPicPr>
            <a:picLocks noChangeAspect="1"/>
          </p:cNvPicPr>
          <p:nvPr/>
        </p:nvPicPr>
        <p:blipFill>
          <a:blip r:embed="rId243"/>
          <a:stretch>
            <a:fillRect/>
          </a:stretch>
        </p:blipFill>
        <p:spPr>
          <a:xfrm>
            <a:off x="12993360" y="7066992"/>
            <a:ext cx="161368" cy="161367"/>
          </a:xfrm>
          <a:prstGeom prst="rect">
            <a:avLst/>
          </a:prstGeom>
        </p:spPr>
      </p:pic>
      <p:sp>
        <p:nvSpPr>
          <p:cNvPr id="332" name="Text 87"/>
          <p:cNvSpPr/>
          <p:nvPr/>
        </p:nvSpPr>
        <p:spPr>
          <a:xfrm rot="4360">
            <a:off x="13181485" y="702734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333" name="Image 243" descr="preencoded.png">    </p:cNvPr>
          <p:cNvPicPr>
            <a:picLocks noChangeAspect="1"/>
          </p:cNvPicPr>
          <p:nvPr/>
        </p:nvPicPr>
        <p:blipFill>
          <a:blip r:embed="rId244"/>
          <a:stretch>
            <a:fillRect/>
          </a:stretch>
        </p:blipFill>
        <p:spPr>
          <a:xfrm>
            <a:off x="14192598" y="6900611"/>
            <a:ext cx="1529596" cy="512288"/>
          </a:xfrm>
          <a:prstGeom prst="rect">
            <a:avLst/>
          </a:prstGeom>
        </p:spPr>
      </p:pic>
      <p:pic>
        <p:nvPicPr>
          <p:cNvPr id="334" name="Image 244" descr="preencoded.png">    </p:cNvPr>
          <p:cNvPicPr>
            <a:picLocks noChangeAspect="1"/>
          </p:cNvPicPr>
          <p:nvPr/>
        </p:nvPicPr>
        <p:blipFill>
          <a:blip r:embed="rId245"/>
          <a:stretch>
            <a:fillRect/>
          </a:stretch>
        </p:blipFill>
        <p:spPr>
          <a:xfrm>
            <a:off x="14288243" y="7014856"/>
            <a:ext cx="1338119" cy="270301"/>
          </a:xfrm>
          <a:prstGeom prst="rect">
            <a:avLst/>
          </a:prstGeom>
        </p:spPr>
      </p:pic>
      <p:pic>
        <p:nvPicPr>
          <p:cNvPr id="335" name="Image 245" descr="preencoded.png">    </p:cNvPr>
          <p:cNvPicPr>
            <a:picLocks noChangeAspect="1"/>
          </p:cNvPicPr>
          <p:nvPr/>
        </p:nvPicPr>
        <p:blipFill>
          <a:blip r:embed="rId246"/>
          <a:stretch>
            <a:fillRect/>
          </a:stretch>
        </p:blipFill>
        <p:spPr>
          <a:xfrm>
            <a:off x="14368918" y="7068666"/>
            <a:ext cx="161368" cy="161367"/>
          </a:xfrm>
          <a:prstGeom prst="rect">
            <a:avLst/>
          </a:prstGeom>
        </p:spPr>
      </p:pic>
      <p:sp>
        <p:nvSpPr>
          <p:cNvPr id="336" name="Text 88"/>
          <p:cNvSpPr/>
          <p:nvPr/>
        </p:nvSpPr>
        <p:spPr>
          <a:xfrm rot="4360">
            <a:off x="14557042" y="702921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337" name="Image 246" descr="preencoded.png">    </p:cNvPr>
          <p:cNvPicPr>
            <a:picLocks noChangeAspect="1"/>
          </p:cNvPicPr>
          <p:nvPr/>
        </p:nvPicPr>
        <p:blipFill>
          <a:blip r:embed="rId247"/>
          <a:stretch>
            <a:fillRect/>
          </a:stretch>
        </p:blipFill>
        <p:spPr>
          <a:xfrm>
            <a:off x="15721547" y="6902555"/>
            <a:ext cx="1529596" cy="512288"/>
          </a:xfrm>
          <a:prstGeom prst="rect">
            <a:avLst/>
          </a:prstGeom>
        </p:spPr>
      </p:pic>
      <p:pic>
        <p:nvPicPr>
          <p:cNvPr id="338" name="Image 247" descr="preencoded.png">    </p:cNvPr>
          <p:cNvPicPr>
            <a:picLocks noChangeAspect="1"/>
          </p:cNvPicPr>
          <p:nvPr/>
        </p:nvPicPr>
        <p:blipFill>
          <a:blip r:embed="rId248"/>
          <a:stretch>
            <a:fillRect/>
          </a:stretch>
        </p:blipFill>
        <p:spPr>
          <a:xfrm>
            <a:off x="15817192" y="7016809"/>
            <a:ext cx="1338119" cy="270301"/>
          </a:xfrm>
          <a:prstGeom prst="rect">
            <a:avLst/>
          </a:prstGeom>
        </p:spPr>
      </p:pic>
      <p:pic>
        <p:nvPicPr>
          <p:cNvPr id="339" name="Image 248" descr="preencoded.png">    </p:cNvPr>
          <p:cNvPicPr>
            <a:picLocks noChangeAspect="1"/>
          </p:cNvPicPr>
          <p:nvPr/>
        </p:nvPicPr>
        <p:blipFill>
          <a:blip r:embed="rId249"/>
          <a:stretch>
            <a:fillRect/>
          </a:stretch>
        </p:blipFill>
        <p:spPr>
          <a:xfrm>
            <a:off x="15897871" y="7070629"/>
            <a:ext cx="161368" cy="161367"/>
          </a:xfrm>
          <a:prstGeom prst="rect">
            <a:avLst/>
          </a:prstGeom>
        </p:spPr>
      </p:pic>
      <p:sp>
        <p:nvSpPr>
          <p:cNvPr id="340" name="Text 89"/>
          <p:cNvSpPr/>
          <p:nvPr/>
        </p:nvSpPr>
        <p:spPr>
          <a:xfrm rot="4360">
            <a:off x="16085996" y="703117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341" name="Image 249" descr="preencoded.png">    </p:cNvPr>
          <p:cNvPicPr>
            <a:picLocks noChangeAspect="1"/>
          </p:cNvPicPr>
          <p:nvPr/>
        </p:nvPicPr>
        <p:blipFill>
          <a:blip r:embed="rId250"/>
          <a:stretch>
            <a:fillRect/>
          </a:stretch>
        </p:blipFill>
        <p:spPr>
          <a:xfrm>
            <a:off x="1054265" y="7414840"/>
            <a:ext cx="16196259" cy="530890"/>
          </a:xfrm>
          <a:prstGeom prst="rect">
            <a:avLst/>
          </a:prstGeom>
        </p:spPr>
      </p:pic>
      <p:pic>
        <p:nvPicPr>
          <p:cNvPr id="342" name="Image 250" descr="preencoded.png">    </p:cNvPr>
          <p:cNvPicPr>
            <a:picLocks noChangeAspect="1"/>
          </p:cNvPicPr>
          <p:nvPr/>
        </p:nvPicPr>
        <p:blipFill>
          <a:blip r:embed="rId251"/>
          <a:stretch>
            <a:fillRect/>
          </a:stretch>
        </p:blipFill>
        <p:spPr>
          <a:xfrm>
            <a:off x="1054251" y="7414859"/>
            <a:ext cx="5493615" cy="517317"/>
          </a:xfrm>
          <a:prstGeom prst="rect">
            <a:avLst/>
          </a:prstGeom>
        </p:spPr>
      </p:pic>
      <p:sp>
        <p:nvSpPr>
          <p:cNvPr id="343" name="Text 90"/>
          <p:cNvSpPr/>
          <p:nvPr/>
        </p:nvSpPr>
        <p:spPr>
          <a:xfrm rot="4360">
            <a:off x="1215713" y="7537287"/>
            <a:ext cx="220027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15"/>
              </a:lnSpc>
              <a:buNone/>
            </a:pPr>
            <a:r>
              <a:rPr lang="en-US" sz="1480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Purchase with donation</a:t>
            </a:r>
            <a:endParaRPr lang="en-US" sz="1480" dirty="0"/>
          </a:p>
        </p:txBody>
      </p:sp>
      <p:pic>
        <p:nvPicPr>
          <p:cNvPr id="344" name="Image 251" descr="preencoded.png">    </p:cNvPr>
          <p:cNvPicPr>
            <a:picLocks noChangeAspect="1"/>
          </p:cNvPicPr>
          <p:nvPr/>
        </p:nvPicPr>
        <p:blipFill>
          <a:blip r:embed="rId252"/>
          <a:stretch>
            <a:fillRect/>
          </a:stretch>
        </p:blipFill>
        <p:spPr>
          <a:xfrm>
            <a:off x="6547223" y="7421835"/>
            <a:ext cx="1529596" cy="512288"/>
          </a:xfrm>
          <a:prstGeom prst="rect">
            <a:avLst/>
          </a:prstGeom>
        </p:spPr>
      </p:pic>
      <p:pic>
        <p:nvPicPr>
          <p:cNvPr id="345" name="Image 252" descr="preencoded.png">    </p:cNvPr>
          <p:cNvPicPr>
            <a:picLocks noChangeAspect="1"/>
          </p:cNvPicPr>
          <p:nvPr/>
        </p:nvPicPr>
        <p:blipFill>
          <a:blip r:embed="rId253"/>
          <a:stretch>
            <a:fillRect/>
          </a:stretch>
        </p:blipFill>
        <p:spPr>
          <a:xfrm>
            <a:off x="6642863" y="7536098"/>
            <a:ext cx="1338119" cy="270301"/>
          </a:xfrm>
          <a:prstGeom prst="rect">
            <a:avLst/>
          </a:prstGeom>
        </p:spPr>
      </p:pic>
      <p:pic>
        <p:nvPicPr>
          <p:cNvPr id="346" name="Image 253" descr="preencoded.png">    </p:cNvPr>
          <p:cNvPicPr>
            <a:picLocks noChangeAspect="1"/>
          </p:cNvPicPr>
          <p:nvPr/>
        </p:nvPicPr>
        <p:blipFill>
          <a:blip r:embed="rId254"/>
          <a:stretch>
            <a:fillRect/>
          </a:stretch>
        </p:blipFill>
        <p:spPr>
          <a:xfrm>
            <a:off x="6723534" y="7589918"/>
            <a:ext cx="161368" cy="161367"/>
          </a:xfrm>
          <a:prstGeom prst="rect">
            <a:avLst/>
          </a:prstGeom>
        </p:spPr>
      </p:pic>
      <p:sp>
        <p:nvSpPr>
          <p:cNvPr id="347" name="Text 91"/>
          <p:cNvSpPr/>
          <p:nvPr/>
        </p:nvSpPr>
        <p:spPr>
          <a:xfrm rot="4360">
            <a:off x="6911658" y="755046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348" name="Image 254" descr="preencoded.png">    </p:cNvPr>
          <p:cNvPicPr>
            <a:picLocks noChangeAspect="1"/>
          </p:cNvPicPr>
          <p:nvPr/>
        </p:nvPicPr>
        <p:blipFill>
          <a:blip r:embed="rId255"/>
          <a:stretch>
            <a:fillRect/>
          </a:stretch>
        </p:blipFill>
        <p:spPr>
          <a:xfrm>
            <a:off x="8076171" y="7423770"/>
            <a:ext cx="1529596" cy="512288"/>
          </a:xfrm>
          <a:prstGeom prst="rect">
            <a:avLst/>
          </a:prstGeom>
        </p:spPr>
      </p:pic>
      <p:pic>
        <p:nvPicPr>
          <p:cNvPr id="349" name="Image 255" descr="preencoded.png">    </p:cNvPr>
          <p:cNvPicPr>
            <a:picLocks noChangeAspect="1"/>
          </p:cNvPicPr>
          <p:nvPr/>
        </p:nvPicPr>
        <p:blipFill>
          <a:blip r:embed="rId256"/>
          <a:stretch>
            <a:fillRect/>
          </a:stretch>
        </p:blipFill>
        <p:spPr>
          <a:xfrm>
            <a:off x="8171812" y="7538033"/>
            <a:ext cx="1338119" cy="270301"/>
          </a:xfrm>
          <a:prstGeom prst="rect">
            <a:avLst/>
          </a:prstGeom>
        </p:spPr>
      </p:pic>
      <p:pic>
        <p:nvPicPr>
          <p:cNvPr id="350" name="Image 256" descr="preencoded.png">    </p:cNvPr>
          <p:cNvPicPr>
            <a:picLocks noChangeAspect="1"/>
          </p:cNvPicPr>
          <p:nvPr/>
        </p:nvPicPr>
        <p:blipFill>
          <a:blip r:embed="rId257"/>
          <a:stretch>
            <a:fillRect/>
          </a:stretch>
        </p:blipFill>
        <p:spPr>
          <a:xfrm>
            <a:off x="8252487" y="7591862"/>
            <a:ext cx="161368" cy="161367"/>
          </a:xfrm>
          <a:prstGeom prst="rect">
            <a:avLst/>
          </a:prstGeom>
        </p:spPr>
      </p:pic>
      <p:sp>
        <p:nvSpPr>
          <p:cNvPr id="351" name="Text 92"/>
          <p:cNvSpPr/>
          <p:nvPr/>
        </p:nvSpPr>
        <p:spPr>
          <a:xfrm rot="4360">
            <a:off x="8440611" y="755240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352" name="Image 257" descr="preencoded.png">    </p:cNvPr>
          <p:cNvPicPr>
            <a:picLocks noChangeAspect="1"/>
          </p:cNvPicPr>
          <p:nvPr/>
        </p:nvPicPr>
        <p:blipFill>
          <a:blip r:embed="rId258"/>
          <a:stretch>
            <a:fillRect/>
          </a:stretch>
        </p:blipFill>
        <p:spPr>
          <a:xfrm>
            <a:off x="9605125" y="7425714"/>
            <a:ext cx="1529596" cy="512288"/>
          </a:xfrm>
          <a:prstGeom prst="rect">
            <a:avLst/>
          </a:prstGeom>
        </p:spPr>
      </p:pic>
      <p:pic>
        <p:nvPicPr>
          <p:cNvPr id="353" name="Image 258" descr="preencoded.png">    </p:cNvPr>
          <p:cNvPicPr>
            <a:picLocks noChangeAspect="1"/>
          </p:cNvPicPr>
          <p:nvPr/>
        </p:nvPicPr>
        <p:blipFill>
          <a:blip r:embed="rId259"/>
          <a:stretch>
            <a:fillRect/>
          </a:stretch>
        </p:blipFill>
        <p:spPr>
          <a:xfrm>
            <a:off x="9700765" y="7539986"/>
            <a:ext cx="1338119" cy="270301"/>
          </a:xfrm>
          <a:prstGeom prst="rect">
            <a:avLst/>
          </a:prstGeom>
        </p:spPr>
      </p:pic>
      <p:pic>
        <p:nvPicPr>
          <p:cNvPr id="354" name="Image 259" descr="preencoded.png">    </p:cNvPr>
          <p:cNvPicPr>
            <a:picLocks noChangeAspect="1"/>
          </p:cNvPicPr>
          <p:nvPr/>
        </p:nvPicPr>
        <p:blipFill>
          <a:blip r:embed="rId260"/>
          <a:stretch>
            <a:fillRect/>
          </a:stretch>
        </p:blipFill>
        <p:spPr>
          <a:xfrm>
            <a:off x="9781440" y="7593825"/>
            <a:ext cx="161368" cy="161367"/>
          </a:xfrm>
          <a:prstGeom prst="rect">
            <a:avLst/>
          </a:prstGeom>
        </p:spPr>
      </p:pic>
      <p:sp>
        <p:nvSpPr>
          <p:cNvPr id="355" name="Text 93"/>
          <p:cNvSpPr/>
          <p:nvPr/>
        </p:nvSpPr>
        <p:spPr>
          <a:xfrm rot="4360">
            <a:off x="9969564" y="755437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356" name="Image 260" descr="preencoded.png">    </p:cNvPr>
          <p:cNvPicPr>
            <a:picLocks noChangeAspect="1"/>
          </p:cNvPicPr>
          <p:nvPr/>
        </p:nvPicPr>
        <p:blipFill>
          <a:blip r:embed="rId261"/>
          <a:stretch>
            <a:fillRect/>
          </a:stretch>
        </p:blipFill>
        <p:spPr>
          <a:xfrm>
            <a:off x="11134073" y="7427658"/>
            <a:ext cx="1529596" cy="512288"/>
          </a:xfrm>
          <a:prstGeom prst="rect">
            <a:avLst/>
          </a:prstGeom>
        </p:spPr>
      </p:pic>
      <p:pic>
        <p:nvPicPr>
          <p:cNvPr id="357" name="Image 261" descr="preencoded.png">    </p:cNvPr>
          <p:cNvPicPr>
            <a:picLocks noChangeAspect="1"/>
          </p:cNvPicPr>
          <p:nvPr/>
        </p:nvPicPr>
        <p:blipFill>
          <a:blip r:embed="rId262"/>
          <a:stretch>
            <a:fillRect/>
          </a:stretch>
        </p:blipFill>
        <p:spPr>
          <a:xfrm>
            <a:off x="11229718" y="7541940"/>
            <a:ext cx="1338119" cy="270301"/>
          </a:xfrm>
          <a:prstGeom prst="rect">
            <a:avLst/>
          </a:prstGeom>
        </p:spPr>
      </p:pic>
      <p:pic>
        <p:nvPicPr>
          <p:cNvPr id="358" name="Image 262" descr="preencoded.png">    </p:cNvPr>
          <p:cNvPicPr>
            <a:picLocks noChangeAspect="1"/>
          </p:cNvPicPr>
          <p:nvPr/>
        </p:nvPicPr>
        <p:blipFill>
          <a:blip r:embed="rId263"/>
          <a:stretch>
            <a:fillRect/>
          </a:stretch>
        </p:blipFill>
        <p:spPr>
          <a:xfrm>
            <a:off x="11310393" y="7595778"/>
            <a:ext cx="161368" cy="161367"/>
          </a:xfrm>
          <a:prstGeom prst="rect">
            <a:avLst/>
          </a:prstGeom>
        </p:spPr>
      </p:pic>
      <p:sp>
        <p:nvSpPr>
          <p:cNvPr id="359" name="Text 94"/>
          <p:cNvSpPr/>
          <p:nvPr/>
        </p:nvSpPr>
        <p:spPr>
          <a:xfrm rot="4360">
            <a:off x="11498517" y="75563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360" name="Image 263" descr="preencoded.png">    </p:cNvPr>
          <p:cNvPicPr>
            <a:picLocks noChangeAspect="1"/>
          </p:cNvPicPr>
          <p:nvPr/>
        </p:nvPicPr>
        <p:blipFill>
          <a:blip r:embed="rId264"/>
          <a:stretch>
            <a:fillRect/>
          </a:stretch>
        </p:blipFill>
        <p:spPr>
          <a:xfrm>
            <a:off x="12663022" y="7429593"/>
            <a:ext cx="1529596" cy="512288"/>
          </a:xfrm>
          <a:prstGeom prst="rect">
            <a:avLst/>
          </a:prstGeom>
        </p:spPr>
      </p:pic>
      <p:pic>
        <p:nvPicPr>
          <p:cNvPr id="361" name="Image 264" descr="preencoded.png">    </p:cNvPr>
          <p:cNvPicPr>
            <a:picLocks noChangeAspect="1"/>
          </p:cNvPicPr>
          <p:nvPr/>
        </p:nvPicPr>
        <p:blipFill>
          <a:blip r:embed="rId265"/>
          <a:stretch>
            <a:fillRect/>
          </a:stretch>
        </p:blipFill>
        <p:spPr>
          <a:xfrm>
            <a:off x="12758667" y="7543837"/>
            <a:ext cx="1338119" cy="270301"/>
          </a:xfrm>
          <a:prstGeom prst="rect">
            <a:avLst/>
          </a:prstGeom>
        </p:spPr>
      </p:pic>
      <p:pic>
        <p:nvPicPr>
          <p:cNvPr id="362" name="Image 265" descr="preencoded.png">    </p:cNvPr>
          <p:cNvPicPr>
            <a:picLocks noChangeAspect="1"/>
          </p:cNvPicPr>
          <p:nvPr/>
        </p:nvPicPr>
        <p:blipFill>
          <a:blip r:embed="rId266"/>
          <a:stretch>
            <a:fillRect/>
          </a:stretch>
        </p:blipFill>
        <p:spPr>
          <a:xfrm>
            <a:off x="12839347" y="7597648"/>
            <a:ext cx="161368" cy="161367"/>
          </a:xfrm>
          <a:prstGeom prst="rect">
            <a:avLst/>
          </a:prstGeom>
        </p:spPr>
      </p:pic>
      <p:sp>
        <p:nvSpPr>
          <p:cNvPr id="363" name="Text 95"/>
          <p:cNvSpPr/>
          <p:nvPr/>
        </p:nvSpPr>
        <p:spPr>
          <a:xfrm rot="4360">
            <a:off x="13027471" y="755819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364" name="Image 266" descr="preencoded.png">    </p:cNvPr>
          <p:cNvPicPr>
            <a:picLocks noChangeAspect="1"/>
          </p:cNvPicPr>
          <p:nvPr/>
        </p:nvPicPr>
        <p:blipFill>
          <a:blip r:embed="rId267"/>
          <a:stretch>
            <a:fillRect/>
          </a:stretch>
        </p:blipFill>
        <p:spPr>
          <a:xfrm>
            <a:off x="14191975" y="7431537"/>
            <a:ext cx="1529596" cy="512288"/>
          </a:xfrm>
          <a:prstGeom prst="rect">
            <a:avLst/>
          </a:prstGeom>
        </p:spPr>
      </p:pic>
      <p:pic>
        <p:nvPicPr>
          <p:cNvPr id="365" name="Image 267" descr="preencoded.png">    </p:cNvPr>
          <p:cNvPicPr>
            <a:picLocks noChangeAspect="1"/>
          </p:cNvPicPr>
          <p:nvPr/>
        </p:nvPicPr>
        <p:blipFill>
          <a:blip r:embed="rId268"/>
          <a:stretch>
            <a:fillRect/>
          </a:stretch>
        </p:blipFill>
        <p:spPr>
          <a:xfrm>
            <a:off x="14287620" y="7545791"/>
            <a:ext cx="1338119" cy="270301"/>
          </a:xfrm>
          <a:prstGeom prst="rect">
            <a:avLst/>
          </a:prstGeom>
        </p:spPr>
      </p:pic>
      <p:pic>
        <p:nvPicPr>
          <p:cNvPr id="366" name="Image 268" descr="preencoded.png">    </p:cNvPr>
          <p:cNvPicPr>
            <a:picLocks noChangeAspect="1"/>
          </p:cNvPicPr>
          <p:nvPr/>
        </p:nvPicPr>
        <p:blipFill>
          <a:blip r:embed="rId269"/>
          <a:stretch>
            <a:fillRect/>
          </a:stretch>
        </p:blipFill>
        <p:spPr>
          <a:xfrm>
            <a:off x="14368300" y="7599611"/>
            <a:ext cx="161368" cy="161367"/>
          </a:xfrm>
          <a:prstGeom prst="rect">
            <a:avLst/>
          </a:prstGeom>
        </p:spPr>
      </p:pic>
      <p:sp>
        <p:nvSpPr>
          <p:cNvPr id="367" name="Text 96"/>
          <p:cNvSpPr/>
          <p:nvPr/>
        </p:nvSpPr>
        <p:spPr>
          <a:xfrm rot="4360">
            <a:off x="14556424" y="75601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368" name="Image 269" descr="preencoded.png">    </p:cNvPr>
          <p:cNvPicPr>
            <a:picLocks noChangeAspect="1"/>
          </p:cNvPicPr>
          <p:nvPr/>
        </p:nvPicPr>
        <p:blipFill>
          <a:blip r:embed="rId270"/>
          <a:stretch>
            <a:fillRect/>
          </a:stretch>
        </p:blipFill>
        <p:spPr>
          <a:xfrm>
            <a:off x="15720923" y="7433481"/>
            <a:ext cx="1529596" cy="512288"/>
          </a:xfrm>
          <a:prstGeom prst="rect">
            <a:avLst/>
          </a:prstGeom>
        </p:spPr>
      </p:pic>
      <p:pic>
        <p:nvPicPr>
          <p:cNvPr id="369" name="Image 270" descr="preencoded.png">    </p:cNvPr>
          <p:cNvPicPr>
            <a:picLocks noChangeAspect="1"/>
          </p:cNvPicPr>
          <p:nvPr/>
        </p:nvPicPr>
        <p:blipFill>
          <a:blip r:embed="rId271"/>
          <a:stretch>
            <a:fillRect/>
          </a:stretch>
        </p:blipFill>
        <p:spPr>
          <a:xfrm>
            <a:off x="15816573" y="7547744"/>
            <a:ext cx="1338119" cy="270301"/>
          </a:xfrm>
          <a:prstGeom prst="rect">
            <a:avLst/>
          </a:prstGeom>
        </p:spPr>
      </p:pic>
      <p:pic>
        <p:nvPicPr>
          <p:cNvPr id="370" name="Image 271" descr="preencoded.png">    </p:cNvPr>
          <p:cNvPicPr>
            <a:picLocks noChangeAspect="1"/>
          </p:cNvPicPr>
          <p:nvPr/>
        </p:nvPicPr>
        <p:blipFill>
          <a:blip r:embed="rId272"/>
          <a:stretch>
            <a:fillRect/>
          </a:stretch>
        </p:blipFill>
        <p:spPr>
          <a:xfrm>
            <a:off x="15897253" y="7601564"/>
            <a:ext cx="161368" cy="161367"/>
          </a:xfrm>
          <a:prstGeom prst="rect">
            <a:avLst/>
          </a:prstGeom>
        </p:spPr>
      </p:pic>
      <p:sp>
        <p:nvSpPr>
          <p:cNvPr id="371" name="Text 97"/>
          <p:cNvSpPr/>
          <p:nvPr/>
        </p:nvSpPr>
        <p:spPr>
          <a:xfrm rot="4360">
            <a:off x="16085377" y="756211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372" name="Image 272" descr="preencoded.png">    </p:cNvPr>
          <p:cNvPicPr>
            <a:picLocks noChangeAspect="1"/>
          </p:cNvPicPr>
          <p:nvPr/>
        </p:nvPicPr>
        <p:blipFill>
          <a:blip r:embed="rId273"/>
          <a:stretch>
            <a:fillRect/>
          </a:stretch>
        </p:blipFill>
        <p:spPr>
          <a:xfrm>
            <a:off x="1054898" y="7926288"/>
            <a:ext cx="5493615" cy="517317"/>
          </a:xfrm>
          <a:prstGeom prst="rect">
            <a:avLst/>
          </a:prstGeom>
        </p:spPr>
      </p:pic>
      <p:sp>
        <p:nvSpPr>
          <p:cNvPr id="373" name="Text 98"/>
          <p:cNvSpPr/>
          <p:nvPr/>
        </p:nvSpPr>
        <p:spPr>
          <a:xfrm rot="4360">
            <a:off x="1216364" y="8048719"/>
            <a:ext cx="225028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15"/>
              </a:lnSpc>
              <a:buNone/>
            </a:pPr>
            <a:r>
              <a:rPr lang="en-US" sz="1480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Cashback with purchase</a:t>
            </a:r>
            <a:endParaRPr lang="en-US" sz="1480" dirty="0"/>
          </a:p>
        </p:txBody>
      </p:sp>
      <p:pic>
        <p:nvPicPr>
          <p:cNvPr id="374" name="Image 273" descr="preencoded.png">    </p:cNvPr>
          <p:cNvPicPr>
            <a:picLocks noChangeAspect="1"/>
          </p:cNvPicPr>
          <p:nvPr/>
        </p:nvPicPr>
        <p:blipFill>
          <a:blip r:embed="rId274"/>
          <a:stretch>
            <a:fillRect/>
          </a:stretch>
        </p:blipFill>
        <p:spPr>
          <a:xfrm>
            <a:off x="6693669" y="8047648"/>
            <a:ext cx="1238023" cy="270179"/>
          </a:xfrm>
          <a:prstGeom prst="rect">
            <a:avLst/>
          </a:prstGeom>
        </p:spPr>
      </p:pic>
      <p:pic>
        <p:nvPicPr>
          <p:cNvPr id="375" name="Image 274" descr="preencoded.png">    </p:cNvPr>
          <p:cNvPicPr>
            <a:picLocks noChangeAspect="1"/>
          </p:cNvPicPr>
          <p:nvPr/>
        </p:nvPicPr>
        <p:blipFill>
          <a:blip r:embed="rId275"/>
          <a:stretch>
            <a:fillRect/>
          </a:stretch>
        </p:blipFill>
        <p:spPr>
          <a:xfrm>
            <a:off x="6774345" y="8101468"/>
            <a:ext cx="161368" cy="161367"/>
          </a:xfrm>
          <a:prstGeom prst="rect">
            <a:avLst/>
          </a:prstGeom>
        </p:spPr>
      </p:pic>
      <p:sp>
        <p:nvSpPr>
          <p:cNvPr id="376" name="Text 99"/>
          <p:cNvSpPr/>
          <p:nvPr/>
        </p:nvSpPr>
        <p:spPr>
          <a:xfrm rot="4360">
            <a:off x="6962469" y="8061955"/>
            <a:ext cx="940118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9" dirty="0"/>
          </a:p>
        </p:txBody>
      </p:sp>
      <p:pic>
        <p:nvPicPr>
          <p:cNvPr id="377" name="Image 275" descr="preencoded.png">    </p:cNvPr>
          <p:cNvPicPr>
            <a:picLocks noChangeAspect="1"/>
          </p:cNvPicPr>
          <p:nvPr/>
        </p:nvPicPr>
        <p:blipFill>
          <a:blip r:embed="rId276"/>
          <a:stretch>
            <a:fillRect/>
          </a:stretch>
        </p:blipFill>
        <p:spPr>
          <a:xfrm>
            <a:off x="8172467" y="8049481"/>
            <a:ext cx="1338119" cy="270301"/>
          </a:xfrm>
          <a:prstGeom prst="rect">
            <a:avLst/>
          </a:prstGeom>
        </p:spPr>
      </p:pic>
      <p:pic>
        <p:nvPicPr>
          <p:cNvPr id="378" name="Image 276" descr="preencoded.png">    </p:cNvPr>
          <p:cNvPicPr>
            <a:picLocks noChangeAspect="1"/>
          </p:cNvPicPr>
          <p:nvPr/>
        </p:nvPicPr>
        <p:blipFill>
          <a:blip r:embed="rId277"/>
          <a:stretch>
            <a:fillRect/>
          </a:stretch>
        </p:blipFill>
        <p:spPr>
          <a:xfrm>
            <a:off x="8253143" y="8103319"/>
            <a:ext cx="161368" cy="161367"/>
          </a:xfrm>
          <a:prstGeom prst="rect">
            <a:avLst/>
          </a:prstGeom>
        </p:spPr>
      </p:pic>
      <p:sp>
        <p:nvSpPr>
          <p:cNvPr id="379" name="Text 100"/>
          <p:cNvSpPr/>
          <p:nvPr/>
        </p:nvSpPr>
        <p:spPr>
          <a:xfrm rot="4360">
            <a:off x="8441267" y="80638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380" name="Image 277" descr="preencoded.png">    </p:cNvPr>
          <p:cNvPicPr>
            <a:picLocks noChangeAspect="1"/>
          </p:cNvPicPr>
          <p:nvPr/>
        </p:nvPicPr>
        <p:blipFill>
          <a:blip r:embed="rId278"/>
          <a:stretch>
            <a:fillRect/>
          </a:stretch>
        </p:blipFill>
        <p:spPr>
          <a:xfrm>
            <a:off x="9854816" y="8051639"/>
            <a:ext cx="1031534" cy="269913"/>
          </a:xfrm>
          <a:prstGeom prst="rect">
            <a:avLst/>
          </a:prstGeom>
        </p:spPr>
      </p:pic>
      <p:pic>
        <p:nvPicPr>
          <p:cNvPr id="381" name="Image 278" descr="preencoded.png">    </p:cNvPr>
          <p:cNvPicPr>
            <a:picLocks noChangeAspect="1"/>
          </p:cNvPicPr>
          <p:nvPr/>
        </p:nvPicPr>
        <p:blipFill>
          <a:blip r:embed="rId279"/>
          <a:stretch>
            <a:fillRect/>
          </a:stretch>
        </p:blipFill>
        <p:spPr>
          <a:xfrm>
            <a:off x="9935487" y="8105468"/>
            <a:ext cx="161368" cy="161367"/>
          </a:xfrm>
          <a:prstGeom prst="rect">
            <a:avLst/>
          </a:prstGeom>
        </p:spPr>
      </p:pic>
      <p:sp>
        <p:nvSpPr>
          <p:cNvPr id="382" name="Text 101"/>
          <p:cNvSpPr/>
          <p:nvPr/>
        </p:nvSpPr>
        <p:spPr>
          <a:xfrm rot="4360">
            <a:off x="10123611" y="806582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383" name="Image 279" descr="preencoded.png">    </p:cNvPr>
          <p:cNvPicPr>
            <a:picLocks noChangeAspect="1"/>
          </p:cNvPicPr>
          <p:nvPr/>
        </p:nvPicPr>
        <p:blipFill>
          <a:blip r:embed="rId280"/>
          <a:stretch>
            <a:fillRect/>
          </a:stretch>
        </p:blipFill>
        <p:spPr>
          <a:xfrm>
            <a:off x="11230369" y="8053341"/>
            <a:ext cx="1338119" cy="270301"/>
          </a:xfrm>
          <a:prstGeom prst="rect">
            <a:avLst/>
          </a:prstGeom>
        </p:spPr>
      </p:pic>
      <p:pic>
        <p:nvPicPr>
          <p:cNvPr id="384" name="Image 280" descr="preencoded.png">    </p:cNvPr>
          <p:cNvPicPr>
            <a:picLocks noChangeAspect="1"/>
          </p:cNvPicPr>
          <p:nvPr/>
        </p:nvPicPr>
        <p:blipFill>
          <a:blip r:embed="rId281"/>
          <a:stretch>
            <a:fillRect/>
          </a:stretch>
        </p:blipFill>
        <p:spPr>
          <a:xfrm>
            <a:off x="11311049" y="8107152"/>
            <a:ext cx="161368" cy="161367"/>
          </a:xfrm>
          <a:prstGeom prst="rect">
            <a:avLst/>
          </a:prstGeom>
        </p:spPr>
      </p:pic>
      <p:sp>
        <p:nvSpPr>
          <p:cNvPr id="385" name="Text 102"/>
          <p:cNvSpPr/>
          <p:nvPr/>
        </p:nvSpPr>
        <p:spPr>
          <a:xfrm rot="4360">
            <a:off x="11499173" y="806769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386" name="Image 281" descr="preencoded.png">    </p:cNvPr>
          <p:cNvPicPr>
            <a:picLocks noChangeAspect="1"/>
          </p:cNvPicPr>
          <p:nvPr/>
        </p:nvPicPr>
        <p:blipFill>
          <a:blip r:embed="rId282"/>
          <a:stretch>
            <a:fillRect/>
          </a:stretch>
        </p:blipFill>
        <p:spPr>
          <a:xfrm>
            <a:off x="12912718" y="8055499"/>
            <a:ext cx="1031534" cy="269913"/>
          </a:xfrm>
          <a:prstGeom prst="rect">
            <a:avLst/>
          </a:prstGeom>
        </p:spPr>
      </p:pic>
      <p:pic>
        <p:nvPicPr>
          <p:cNvPr id="387" name="Image 282" descr="preencoded.png">    </p:cNvPr>
          <p:cNvPicPr>
            <a:picLocks noChangeAspect="1"/>
          </p:cNvPicPr>
          <p:nvPr/>
        </p:nvPicPr>
        <p:blipFill>
          <a:blip r:embed="rId283"/>
          <a:stretch>
            <a:fillRect/>
          </a:stretch>
        </p:blipFill>
        <p:spPr>
          <a:xfrm>
            <a:off x="12993393" y="8109338"/>
            <a:ext cx="161368" cy="161367"/>
          </a:xfrm>
          <a:prstGeom prst="rect">
            <a:avLst/>
          </a:prstGeom>
        </p:spPr>
      </p:pic>
      <p:sp>
        <p:nvSpPr>
          <p:cNvPr id="388" name="Text 103"/>
          <p:cNvSpPr/>
          <p:nvPr/>
        </p:nvSpPr>
        <p:spPr>
          <a:xfrm rot="4360">
            <a:off x="13181517" y="806969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389" name="Image 283" descr="preencoded.png">    </p:cNvPr>
          <p:cNvPicPr>
            <a:picLocks noChangeAspect="1"/>
          </p:cNvPicPr>
          <p:nvPr/>
        </p:nvPicPr>
        <p:blipFill>
          <a:blip r:embed="rId284"/>
          <a:stretch>
            <a:fillRect/>
          </a:stretch>
        </p:blipFill>
        <p:spPr>
          <a:xfrm>
            <a:off x="14288234" y="8057238"/>
            <a:ext cx="1338119" cy="270301"/>
          </a:xfrm>
          <a:prstGeom prst="rect">
            <a:avLst/>
          </a:prstGeom>
        </p:spPr>
      </p:pic>
      <p:pic>
        <p:nvPicPr>
          <p:cNvPr id="390" name="Image 284" descr="preencoded.png">    </p:cNvPr>
          <p:cNvPicPr>
            <a:picLocks noChangeAspect="1"/>
          </p:cNvPicPr>
          <p:nvPr/>
        </p:nvPicPr>
        <p:blipFill>
          <a:blip r:embed="rId285"/>
          <a:stretch>
            <a:fillRect/>
          </a:stretch>
        </p:blipFill>
        <p:spPr>
          <a:xfrm>
            <a:off x="14368918" y="8111058"/>
            <a:ext cx="161368" cy="161367"/>
          </a:xfrm>
          <a:prstGeom prst="rect">
            <a:avLst/>
          </a:prstGeom>
        </p:spPr>
      </p:pic>
      <p:sp>
        <p:nvSpPr>
          <p:cNvPr id="391" name="Text 104"/>
          <p:cNvSpPr/>
          <p:nvPr/>
        </p:nvSpPr>
        <p:spPr>
          <a:xfrm rot="4360">
            <a:off x="14557042" y="807161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392" name="Image 285" descr="preencoded.png">    </p:cNvPr>
          <p:cNvPicPr>
            <a:picLocks noChangeAspect="1"/>
          </p:cNvPicPr>
          <p:nvPr/>
        </p:nvPicPr>
        <p:blipFill>
          <a:blip r:embed="rId286"/>
          <a:stretch>
            <a:fillRect/>
          </a:stretch>
        </p:blipFill>
        <p:spPr>
          <a:xfrm>
            <a:off x="15817187" y="8059192"/>
            <a:ext cx="1338119" cy="270301"/>
          </a:xfrm>
          <a:prstGeom prst="rect">
            <a:avLst/>
          </a:prstGeom>
        </p:spPr>
      </p:pic>
      <p:pic>
        <p:nvPicPr>
          <p:cNvPr id="393" name="Image 286" descr="preencoded.png">    </p:cNvPr>
          <p:cNvPicPr>
            <a:picLocks noChangeAspect="1"/>
          </p:cNvPicPr>
          <p:nvPr/>
        </p:nvPicPr>
        <p:blipFill>
          <a:blip r:embed="rId287"/>
          <a:stretch>
            <a:fillRect/>
          </a:stretch>
        </p:blipFill>
        <p:spPr>
          <a:xfrm>
            <a:off x="15897834" y="8113021"/>
            <a:ext cx="161368" cy="161367"/>
          </a:xfrm>
          <a:prstGeom prst="rect">
            <a:avLst/>
          </a:prstGeom>
        </p:spPr>
      </p:pic>
      <p:sp>
        <p:nvSpPr>
          <p:cNvPr id="394" name="Text 105"/>
          <p:cNvSpPr/>
          <p:nvPr/>
        </p:nvSpPr>
        <p:spPr>
          <a:xfrm rot="4360">
            <a:off x="16085958" y="80735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sp>
        <p:nvSpPr>
          <p:cNvPr id="395" name="Text 106"/>
          <p:cNvSpPr/>
          <p:nvPr/>
        </p:nvSpPr>
        <p:spPr>
          <a:xfrm>
            <a:off x="7753350" y="9048741"/>
            <a:ext cx="295036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Table continues in next slide</a:t>
            </a:r>
            <a:endParaRPr lang="en-US" sz="1687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11"/>
            <a:ext cx="18288000" cy="859579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11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7" y="321311"/>
            <a:ext cx="119014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PinPad/TEF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1071042" y="752261"/>
            <a:ext cx="1380173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Features</a:t>
            </a:r>
            <a:endParaRPr lang="en-US" sz="2952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750" y="1395106"/>
            <a:ext cx="16119146" cy="535521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750" y="1395115"/>
            <a:ext cx="5551731" cy="535521"/>
          </a:xfrm>
          <a:prstGeom prst="rect">
            <a:avLst/>
          </a:prstGeom>
        </p:spPr>
      </p:pic>
      <p:pic>
        <p:nvPicPr>
          <p:cNvPr id="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9476" y="1395115"/>
            <a:ext cx="1509601" cy="535521"/>
          </a:xfrm>
          <a:prstGeom prst="rect">
            <a:avLst/>
          </a:prstGeom>
        </p:spPr>
      </p:pic>
      <p:sp>
        <p:nvSpPr>
          <p:cNvPr id="10" name="Text 3"/>
          <p:cNvSpPr/>
          <p:nvPr/>
        </p:nvSpPr>
        <p:spPr>
          <a:xfrm>
            <a:off x="6779377" y="1518921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14864" y="1552417"/>
            <a:ext cx="214210" cy="214210"/>
          </a:xfrm>
          <a:prstGeom prst="rect">
            <a:avLst/>
          </a:prstGeom>
        </p:spPr>
      </p:pic>
      <p:pic>
        <p:nvPicPr>
          <p:cNvPr id="12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09077" y="1395115"/>
            <a:ext cx="1509601" cy="535521"/>
          </a:xfrm>
          <a:prstGeom prst="rect">
            <a:avLst/>
          </a:prstGeom>
        </p:spPr>
      </p:pic>
      <p:sp>
        <p:nvSpPr>
          <p:cNvPr id="13" name="Text 4"/>
          <p:cNvSpPr/>
          <p:nvPr/>
        </p:nvSpPr>
        <p:spPr>
          <a:xfrm>
            <a:off x="8475157" y="1518921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38392" y="1552417"/>
            <a:ext cx="214210" cy="214210"/>
          </a:xfrm>
          <a:prstGeom prst="rect">
            <a:avLst/>
          </a:prstGeom>
        </p:spPr>
      </p:pic>
      <p:pic>
        <p:nvPicPr>
          <p:cNvPr id="15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18678" y="1395115"/>
            <a:ext cx="1509601" cy="535521"/>
          </a:xfrm>
          <a:prstGeom prst="rect">
            <a:avLst/>
          </a:prstGeom>
        </p:spPr>
      </p:pic>
      <p:sp>
        <p:nvSpPr>
          <p:cNvPr id="16" name="Text 5"/>
          <p:cNvSpPr/>
          <p:nvPr/>
        </p:nvSpPr>
        <p:spPr>
          <a:xfrm>
            <a:off x="10017077" y="1518921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15674" y="1552417"/>
            <a:ext cx="214210" cy="214210"/>
          </a:xfrm>
          <a:prstGeom prst="rect">
            <a:avLst/>
          </a:prstGeom>
        </p:spPr>
      </p:pic>
      <p:pic>
        <p:nvPicPr>
          <p:cNvPr id="18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28279" y="1395115"/>
            <a:ext cx="1509601" cy="535521"/>
          </a:xfrm>
          <a:prstGeom prst="rect">
            <a:avLst/>
          </a:prstGeom>
        </p:spPr>
      </p:pic>
      <p:sp>
        <p:nvSpPr>
          <p:cNvPr id="19" name="Text 6"/>
          <p:cNvSpPr/>
          <p:nvPr/>
        </p:nvSpPr>
        <p:spPr>
          <a:xfrm>
            <a:off x="11433693" y="1518921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18153" y="1552417"/>
            <a:ext cx="214210" cy="214210"/>
          </a:xfrm>
          <a:prstGeom prst="rect">
            <a:avLst/>
          </a:prstGeom>
        </p:spPr>
      </p:pic>
      <p:pic>
        <p:nvPicPr>
          <p:cNvPr id="21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37880" y="1395115"/>
            <a:ext cx="1509601" cy="535521"/>
          </a:xfrm>
          <a:prstGeom prst="rect">
            <a:avLst/>
          </a:prstGeom>
        </p:spPr>
      </p:pic>
      <p:sp>
        <p:nvSpPr>
          <p:cNvPr id="22" name="Text 7"/>
          <p:cNvSpPr/>
          <p:nvPr/>
        </p:nvSpPr>
        <p:spPr>
          <a:xfrm>
            <a:off x="12880014" y="1518921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3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691034" y="1552417"/>
            <a:ext cx="214210" cy="214210"/>
          </a:xfrm>
          <a:prstGeom prst="rect">
            <a:avLst/>
          </a:prstGeom>
        </p:spPr>
      </p:pic>
      <p:pic>
        <p:nvPicPr>
          <p:cNvPr id="24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47481" y="1395115"/>
            <a:ext cx="1509601" cy="535521"/>
          </a:xfrm>
          <a:prstGeom prst="rect">
            <a:avLst/>
          </a:prstGeom>
        </p:spPr>
      </p:pic>
      <p:sp>
        <p:nvSpPr>
          <p:cNvPr id="25" name="Text 8"/>
          <p:cNvSpPr/>
          <p:nvPr/>
        </p:nvSpPr>
        <p:spPr>
          <a:xfrm>
            <a:off x="14447667" y="1518921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6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42690" y="1552417"/>
            <a:ext cx="214210" cy="214210"/>
          </a:xfrm>
          <a:prstGeom prst="rect">
            <a:avLst/>
          </a:prstGeom>
        </p:spPr>
      </p:pic>
      <p:pic>
        <p:nvPicPr>
          <p:cNvPr id="27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57082" y="1395115"/>
            <a:ext cx="1509810" cy="535521"/>
          </a:xfrm>
          <a:prstGeom prst="rect">
            <a:avLst/>
          </a:prstGeom>
        </p:spPr>
      </p:pic>
      <p:sp>
        <p:nvSpPr>
          <p:cNvPr id="28" name="Text 9"/>
          <p:cNvSpPr/>
          <p:nvPr/>
        </p:nvSpPr>
        <p:spPr>
          <a:xfrm>
            <a:off x="15890328" y="1518921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9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19338" y="1552417"/>
            <a:ext cx="214210" cy="214210"/>
          </a:xfrm>
          <a:prstGeom prst="rect">
            <a:avLst/>
          </a:prstGeom>
        </p:spPr>
      </p:pic>
      <p:pic>
        <p:nvPicPr>
          <p:cNvPr id="30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47750" y="2037717"/>
            <a:ext cx="16192500" cy="3686175"/>
          </a:xfrm>
          <a:prstGeom prst="rect">
            <a:avLst/>
          </a:prstGeom>
        </p:spPr>
      </p:pic>
      <p:pic>
        <p:nvPicPr>
          <p:cNvPr id="31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61181" y="2051149"/>
            <a:ext cx="16179069" cy="530890"/>
          </a:xfrm>
          <a:prstGeom prst="rect">
            <a:avLst/>
          </a:prstGeom>
        </p:spPr>
      </p:pic>
      <p:pic>
        <p:nvPicPr>
          <p:cNvPr id="32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61195" y="2051140"/>
            <a:ext cx="5493615" cy="517317"/>
          </a:xfrm>
          <a:prstGeom prst="rect">
            <a:avLst/>
          </a:prstGeom>
        </p:spPr>
      </p:pic>
      <p:sp>
        <p:nvSpPr>
          <p:cNvPr id="33" name="Text 10"/>
          <p:cNvSpPr/>
          <p:nvPr/>
        </p:nvSpPr>
        <p:spPr>
          <a:xfrm rot="4360">
            <a:off x="1222684" y="2173752"/>
            <a:ext cx="255031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15"/>
              </a:lnSpc>
              <a:buNone/>
            </a:pPr>
            <a:r>
              <a:rPr lang="en-US" sz="1480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Cashback without purchase</a:t>
            </a:r>
            <a:endParaRPr lang="en-US" sz="1480" dirty="0"/>
          </a:p>
        </p:txBody>
      </p:sp>
      <p:pic>
        <p:nvPicPr>
          <p:cNvPr id="34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54167" y="2058116"/>
            <a:ext cx="1529596" cy="512288"/>
          </a:xfrm>
          <a:prstGeom prst="rect">
            <a:avLst/>
          </a:prstGeom>
        </p:spPr>
      </p:pic>
      <p:pic>
        <p:nvPicPr>
          <p:cNvPr id="35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49798" y="2172388"/>
            <a:ext cx="1338119" cy="270301"/>
          </a:xfrm>
          <a:prstGeom prst="rect">
            <a:avLst/>
          </a:prstGeom>
        </p:spPr>
      </p:pic>
      <p:pic>
        <p:nvPicPr>
          <p:cNvPr id="36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730459" y="2226227"/>
            <a:ext cx="161368" cy="161367"/>
          </a:xfrm>
          <a:prstGeom prst="rect">
            <a:avLst/>
          </a:prstGeom>
        </p:spPr>
      </p:pic>
      <p:sp>
        <p:nvSpPr>
          <p:cNvPr id="37" name="Text 11"/>
          <p:cNvSpPr/>
          <p:nvPr/>
        </p:nvSpPr>
        <p:spPr>
          <a:xfrm rot="4360">
            <a:off x="6918583" y="218677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38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83115" y="2060060"/>
            <a:ext cx="1529596" cy="512288"/>
          </a:xfrm>
          <a:prstGeom prst="rect">
            <a:avLst/>
          </a:prstGeom>
        </p:spPr>
      </p:pic>
      <p:pic>
        <p:nvPicPr>
          <p:cNvPr id="39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178746" y="2174304"/>
            <a:ext cx="1338119" cy="270301"/>
          </a:xfrm>
          <a:prstGeom prst="rect">
            <a:avLst/>
          </a:prstGeom>
        </p:spPr>
      </p:pic>
      <p:pic>
        <p:nvPicPr>
          <p:cNvPr id="40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259412" y="2228152"/>
            <a:ext cx="161368" cy="161367"/>
          </a:xfrm>
          <a:prstGeom prst="rect">
            <a:avLst/>
          </a:prstGeom>
        </p:spPr>
      </p:pic>
      <p:sp>
        <p:nvSpPr>
          <p:cNvPr id="41" name="Text 12"/>
          <p:cNvSpPr/>
          <p:nvPr/>
        </p:nvSpPr>
        <p:spPr>
          <a:xfrm rot="4360">
            <a:off x="8447536" y="218869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42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612068" y="2062004"/>
            <a:ext cx="1529596" cy="512288"/>
          </a:xfrm>
          <a:prstGeom prst="rect">
            <a:avLst/>
          </a:prstGeom>
        </p:spPr>
      </p:pic>
      <p:pic>
        <p:nvPicPr>
          <p:cNvPr id="43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707699" y="2176258"/>
            <a:ext cx="1338119" cy="270301"/>
          </a:xfrm>
          <a:prstGeom prst="rect">
            <a:avLst/>
          </a:prstGeom>
        </p:spPr>
      </p:pic>
      <p:pic>
        <p:nvPicPr>
          <p:cNvPr id="44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788365" y="2230069"/>
            <a:ext cx="161368" cy="161367"/>
          </a:xfrm>
          <a:prstGeom prst="rect">
            <a:avLst/>
          </a:prstGeom>
        </p:spPr>
      </p:pic>
      <p:sp>
        <p:nvSpPr>
          <p:cNvPr id="45" name="Text 13"/>
          <p:cNvSpPr/>
          <p:nvPr/>
        </p:nvSpPr>
        <p:spPr>
          <a:xfrm rot="4360">
            <a:off x="9976489" y="219061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46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41017" y="2063939"/>
            <a:ext cx="1529596" cy="512288"/>
          </a:xfrm>
          <a:prstGeom prst="rect">
            <a:avLst/>
          </a:prstGeom>
        </p:spPr>
      </p:pic>
      <p:pic>
        <p:nvPicPr>
          <p:cNvPr id="47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236653" y="2178193"/>
            <a:ext cx="1338119" cy="270301"/>
          </a:xfrm>
          <a:prstGeom prst="rect">
            <a:avLst/>
          </a:prstGeom>
        </p:spPr>
      </p:pic>
      <p:pic>
        <p:nvPicPr>
          <p:cNvPr id="48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317319" y="2232013"/>
            <a:ext cx="161368" cy="161367"/>
          </a:xfrm>
          <a:prstGeom prst="rect">
            <a:avLst/>
          </a:prstGeom>
        </p:spPr>
      </p:pic>
      <p:sp>
        <p:nvSpPr>
          <p:cNvPr id="49" name="Text 14"/>
          <p:cNvSpPr/>
          <p:nvPr/>
        </p:nvSpPr>
        <p:spPr>
          <a:xfrm rot="4360">
            <a:off x="11505443" y="219255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50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69965" y="2065883"/>
            <a:ext cx="1529596" cy="512288"/>
          </a:xfrm>
          <a:prstGeom prst="rect">
            <a:avLst/>
          </a:prstGeom>
        </p:spPr>
      </p:pic>
      <p:pic>
        <p:nvPicPr>
          <p:cNvPr id="51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765601" y="2180146"/>
            <a:ext cx="1338119" cy="270301"/>
          </a:xfrm>
          <a:prstGeom prst="rect">
            <a:avLst/>
          </a:prstGeom>
        </p:spPr>
      </p:pic>
      <p:pic>
        <p:nvPicPr>
          <p:cNvPr id="52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846272" y="2233975"/>
            <a:ext cx="161368" cy="161367"/>
          </a:xfrm>
          <a:prstGeom prst="rect">
            <a:avLst/>
          </a:prstGeom>
        </p:spPr>
      </p:pic>
      <p:sp>
        <p:nvSpPr>
          <p:cNvPr id="53" name="Text 15"/>
          <p:cNvSpPr/>
          <p:nvPr/>
        </p:nvSpPr>
        <p:spPr>
          <a:xfrm rot="4360">
            <a:off x="13034396" y="219452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54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98919" y="2067827"/>
            <a:ext cx="1529596" cy="512288"/>
          </a:xfrm>
          <a:prstGeom prst="rect">
            <a:avLst/>
          </a:prstGeom>
        </p:spPr>
      </p:pic>
      <p:pic>
        <p:nvPicPr>
          <p:cNvPr id="55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294554" y="2182099"/>
            <a:ext cx="1338119" cy="270301"/>
          </a:xfrm>
          <a:prstGeom prst="rect">
            <a:avLst/>
          </a:prstGeom>
        </p:spPr>
      </p:pic>
      <p:pic>
        <p:nvPicPr>
          <p:cNvPr id="56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375225" y="2235929"/>
            <a:ext cx="161368" cy="161367"/>
          </a:xfrm>
          <a:prstGeom prst="rect">
            <a:avLst/>
          </a:prstGeom>
        </p:spPr>
      </p:pic>
      <p:sp>
        <p:nvSpPr>
          <p:cNvPr id="57" name="Text 16"/>
          <p:cNvSpPr/>
          <p:nvPr/>
        </p:nvSpPr>
        <p:spPr>
          <a:xfrm rot="4360">
            <a:off x="14563349" y="219647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58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727867" y="2069762"/>
            <a:ext cx="1512383" cy="512288"/>
          </a:xfrm>
          <a:prstGeom prst="rect">
            <a:avLst/>
          </a:prstGeom>
        </p:spPr>
      </p:pic>
      <p:pic>
        <p:nvPicPr>
          <p:cNvPr id="59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823507" y="2184034"/>
            <a:ext cx="1338119" cy="270301"/>
          </a:xfrm>
          <a:prstGeom prst="rect">
            <a:avLst/>
          </a:prstGeom>
        </p:spPr>
      </p:pic>
      <p:pic>
        <p:nvPicPr>
          <p:cNvPr id="60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5904178" y="2237873"/>
            <a:ext cx="161368" cy="161367"/>
          </a:xfrm>
          <a:prstGeom prst="rect">
            <a:avLst/>
          </a:prstGeom>
        </p:spPr>
      </p:pic>
      <p:sp>
        <p:nvSpPr>
          <p:cNvPr id="61" name="Text 17"/>
          <p:cNvSpPr/>
          <p:nvPr/>
        </p:nvSpPr>
        <p:spPr>
          <a:xfrm rot="4360">
            <a:off x="16092302" y="219842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62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61181" y="2582038"/>
            <a:ext cx="16179069" cy="530890"/>
          </a:xfrm>
          <a:prstGeom prst="rect">
            <a:avLst/>
          </a:prstGeom>
        </p:spPr>
      </p:pic>
      <p:pic>
        <p:nvPicPr>
          <p:cNvPr id="63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61195" y="2582038"/>
            <a:ext cx="5493615" cy="517317"/>
          </a:xfrm>
          <a:prstGeom prst="rect">
            <a:avLst/>
          </a:prstGeom>
        </p:spPr>
      </p:pic>
      <p:sp>
        <p:nvSpPr>
          <p:cNvPr id="64" name="Text 18"/>
          <p:cNvSpPr/>
          <p:nvPr/>
        </p:nvSpPr>
        <p:spPr>
          <a:xfrm rot="4360">
            <a:off x="1222689" y="2703880"/>
            <a:ext cx="126015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15"/>
              </a:lnSpc>
              <a:buNone/>
            </a:pPr>
            <a:r>
              <a:rPr lang="en-US" sz="1480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Receipt Paper</a:t>
            </a:r>
            <a:endParaRPr lang="en-US" sz="1480" dirty="0"/>
          </a:p>
        </p:txBody>
      </p:sp>
      <p:pic>
        <p:nvPicPr>
          <p:cNvPr id="65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554171" y="2589014"/>
            <a:ext cx="1529596" cy="512288"/>
          </a:xfrm>
          <a:prstGeom prst="rect">
            <a:avLst/>
          </a:prstGeom>
        </p:spPr>
      </p:pic>
      <p:pic>
        <p:nvPicPr>
          <p:cNvPr id="66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649802" y="2703258"/>
            <a:ext cx="1338119" cy="270301"/>
          </a:xfrm>
          <a:prstGeom prst="rect">
            <a:avLst/>
          </a:prstGeom>
        </p:spPr>
      </p:pic>
      <p:pic>
        <p:nvPicPr>
          <p:cNvPr id="67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730468" y="2757069"/>
            <a:ext cx="161368" cy="161367"/>
          </a:xfrm>
          <a:prstGeom prst="rect">
            <a:avLst/>
          </a:prstGeom>
        </p:spPr>
      </p:pic>
      <p:sp>
        <p:nvSpPr>
          <p:cNvPr id="68" name="Text 19"/>
          <p:cNvSpPr/>
          <p:nvPr/>
        </p:nvSpPr>
        <p:spPr>
          <a:xfrm rot="4360">
            <a:off x="6918592" y="271761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69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083120" y="2590958"/>
            <a:ext cx="1529596" cy="512288"/>
          </a:xfrm>
          <a:prstGeom prst="rect">
            <a:avLst/>
          </a:prstGeom>
        </p:spPr>
      </p:pic>
      <p:pic>
        <p:nvPicPr>
          <p:cNvPr id="70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178755" y="2705212"/>
            <a:ext cx="1338119" cy="270301"/>
          </a:xfrm>
          <a:prstGeom prst="rect">
            <a:avLst/>
          </a:prstGeom>
        </p:spPr>
      </p:pic>
      <p:pic>
        <p:nvPicPr>
          <p:cNvPr id="71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259421" y="2759022"/>
            <a:ext cx="161368" cy="161367"/>
          </a:xfrm>
          <a:prstGeom prst="rect">
            <a:avLst/>
          </a:prstGeom>
        </p:spPr>
      </p:pic>
      <p:sp>
        <p:nvSpPr>
          <p:cNvPr id="72" name="Text 20"/>
          <p:cNvSpPr/>
          <p:nvPr/>
        </p:nvSpPr>
        <p:spPr>
          <a:xfrm rot="4360">
            <a:off x="8447546" y="271956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73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612068" y="2592893"/>
            <a:ext cx="1529596" cy="512288"/>
          </a:xfrm>
          <a:prstGeom prst="rect">
            <a:avLst/>
          </a:prstGeom>
        </p:spPr>
      </p:pic>
      <p:pic>
        <p:nvPicPr>
          <p:cNvPr id="74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707704" y="2707146"/>
            <a:ext cx="1338119" cy="270301"/>
          </a:xfrm>
          <a:prstGeom prst="rect">
            <a:avLst/>
          </a:prstGeom>
        </p:spPr>
      </p:pic>
      <p:pic>
        <p:nvPicPr>
          <p:cNvPr id="75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788375" y="2760966"/>
            <a:ext cx="161368" cy="161367"/>
          </a:xfrm>
          <a:prstGeom prst="rect">
            <a:avLst/>
          </a:prstGeom>
        </p:spPr>
      </p:pic>
      <p:sp>
        <p:nvSpPr>
          <p:cNvPr id="76" name="Text 21"/>
          <p:cNvSpPr/>
          <p:nvPr/>
        </p:nvSpPr>
        <p:spPr>
          <a:xfrm rot="4360">
            <a:off x="9976499" y="272151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77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141021" y="2594837"/>
            <a:ext cx="1529596" cy="512288"/>
          </a:xfrm>
          <a:prstGeom prst="rect">
            <a:avLst/>
          </a:prstGeom>
        </p:spPr>
      </p:pic>
      <p:pic>
        <p:nvPicPr>
          <p:cNvPr id="78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236657" y="2709100"/>
            <a:ext cx="1338119" cy="270301"/>
          </a:xfrm>
          <a:prstGeom prst="rect">
            <a:avLst/>
          </a:prstGeom>
        </p:spPr>
      </p:pic>
      <p:pic>
        <p:nvPicPr>
          <p:cNvPr id="79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1317328" y="2762929"/>
            <a:ext cx="161368" cy="161367"/>
          </a:xfrm>
          <a:prstGeom prst="rect">
            <a:avLst/>
          </a:prstGeom>
        </p:spPr>
      </p:pic>
      <p:sp>
        <p:nvSpPr>
          <p:cNvPr id="80" name="Text 22"/>
          <p:cNvSpPr/>
          <p:nvPr/>
        </p:nvSpPr>
        <p:spPr>
          <a:xfrm rot="4360">
            <a:off x="11505452" y="272347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81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669970" y="2596781"/>
            <a:ext cx="1529596" cy="512288"/>
          </a:xfrm>
          <a:prstGeom prst="rect">
            <a:avLst/>
          </a:prstGeom>
        </p:spPr>
      </p:pic>
      <p:pic>
        <p:nvPicPr>
          <p:cNvPr id="82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919006" y="2711258"/>
            <a:ext cx="1031534" cy="269913"/>
          </a:xfrm>
          <a:prstGeom prst="rect">
            <a:avLst/>
          </a:prstGeom>
        </p:spPr>
      </p:pic>
      <p:pic>
        <p:nvPicPr>
          <p:cNvPr id="83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2999672" y="2765078"/>
            <a:ext cx="161368" cy="161367"/>
          </a:xfrm>
          <a:prstGeom prst="rect">
            <a:avLst/>
          </a:prstGeom>
        </p:spPr>
      </p:pic>
      <p:sp>
        <p:nvSpPr>
          <p:cNvPr id="84" name="Text 23"/>
          <p:cNvSpPr/>
          <p:nvPr/>
        </p:nvSpPr>
        <p:spPr>
          <a:xfrm rot="4360">
            <a:off x="13187796" y="272543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85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198919" y="2598725"/>
            <a:ext cx="1529596" cy="512288"/>
          </a:xfrm>
          <a:prstGeom prst="rect">
            <a:avLst/>
          </a:prstGeom>
        </p:spPr>
      </p:pic>
      <p:pic>
        <p:nvPicPr>
          <p:cNvPr id="86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294559" y="2712997"/>
            <a:ext cx="1338119" cy="270301"/>
          </a:xfrm>
          <a:prstGeom prst="rect">
            <a:avLst/>
          </a:prstGeom>
        </p:spPr>
      </p:pic>
      <p:pic>
        <p:nvPicPr>
          <p:cNvPr id="87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4375234" y="2766836"/>
            <a:ext cx="161368" cy="161367"/>
          </a:xfrm>
          <a:prstGeom prst="rect">
            <a:avLst/>
          </a:prstGeom>
        </p:spPr>
      </p:pic>
      <p:sp>
        <p:nvSpPr>
          <p:cNvPr id="88" name="Text 24"/>
          <p:cNvSpPr/>
          <p:nvPr/>
        </p:nvSpPr>
        <p:spPr>
          <a:xfrm rot="4360">
            <a:off x="14563358" y="272738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89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5727872" y="2600660"/>
            <a:ext cx="1512378" cy="512288"/>
          </a:xfrm>
          <a:prstGeom prst="rect">
            <a:avLst/>
          </a:prstGeom>
        </p:spPr>
      </p:pic>
      <p:pic>
        <p:nvPicPr>
          <p:cNvPr id="90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5823512" y="2714904"/>
            <a:ext cx="1338119" cy="270301"/>
          </a:xfrm>
          <a:prstGeom prst="rect">
            <a:avLst/>
          </a:prstGeom>
        </p:spPr>
      </p:pic>
      <p:pic>
        <p:nvPicPr>
          <p:cNvPr id="91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5904187" y="2768715"/>
            <a:ext cx="161368" cy="161367"/>
          </a:xfrm>
          <a:prstGeom prst="rect">
            <a:avLst/>
          </a:prstGeom>
        </p:spPr>
      </p:pic>
      <p:sp>
        <p:nvSpPr>
          <p:cNvPr id="92" name="Text 25"/>
          <p:cNvSpPr/>
          <p:nvPr/>
        </p:nvSpPr>
        <p:spPr>
          <a:xfrm rot="4360">
            <a:off x="16092311" y="272926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93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62189" y="3142506"/>
            <a:ext cx="16166267" cy="495105"/>
          </a:xfrm>
          <a:prstGeom prst="rect">
            <a:avLst/>
          </a:prstGeom>
        </p:spPr>
      </p:pic>
      <p:pic>
        <p:nvPicPr>
          <p:cNvPr id="94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62181" y="3112926"/>
            <a:ext cx="5493615" cy="511104"/>
          </a:xfrm>
          <a:prstGeom prst="rect">
            <a:avLst/>
          </a:prstGeom>
        </p:spPr>
      </p:pic>
      <p:sp>
        <p:nvSpPr>
          <p:cNvPr id="95" name="Text 26"/>
          <p:cNvSpPr/>
          <p:nvPr/>
        </p:nvSpPr>
        <p:spPr>
          <a:xfrm rot="4360">
            <a:off x="1223685" y="3228594"/>
            <a:ext cx="134016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15"/>
              </a:lnSpc>
              <a:buNone/>
            </a:pPr>
            <a:r>
              <a:rPr lang="en-US" sz="1480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Receipt Digital</a:t>
            </a:r>
            <a:endParaRPr lang="en-US" sz="1480" dirty="0"/>
          </a:p>
        </p:txBody>
      </p:sp>
      <p:pic>
        <p:nvPicPr>
          <p:cNvPr id="96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555167" y="3113670"/>
            <a:ext cx="1529596" cy="512288"/>
          </a:xfrm>
          <a:prstGeom prst="rect">
            <a:avLst/>
          </a:prstGeom>
        </p:spPr>
      </p:pic>
      <p:pic>
        <p:nvPicPr>
          <p:cNvPr id="97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804202" y="3228156"/>
            <a:ext cx="1031534" cy="269913"/>
          </a:xfrm>
          <a:prstGeom prst="rect">
            <a:avLst/>
          </a:prstGeom>
        </p:spPr>
      </p:pic>
      <p:pic>
        <p:nvPicPr>
          <p:cNvPr id="98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884854" y="3281958"/>
            <a:ext cx="161368" cy="161367"/>
          </a:xfrm>
          <a:prstGeom prst="rect">
            <a:avLst/>
          </a:prstGeom>
        </p:spPr>
      </p:pic>
      <p:sp>
        <p:nvSpPr>
          <p:cNvPr id="99" name="Text 27"/>
          <p:cNvSpPr/>
          <p:nvPr/>
        </p:nvSpPr>
        <p:spPr>
          <a:xfrm rot="4360">
            <a:off x="7072983" y="324232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100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084115" y="3115605"/>
            <a:ext cx="1529596" cy="512288"/>
          </a:xfrm>
          <a:prstGeom prst="rect">
            <a:avLst/>
          </a:prstGeom>
        </p:spPr>
      </p:pic>
      <p:pic>
        <p:nvPicPr>
          <p:cNvPr id="101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179746" y="3229868"/>
            <a:ext cx="1338119" cy="270301"/>
          </a:xfrm>
          <a:prstGeom prst="rect">
            <a:avLst/>
          </a:prstGeom>
        </p:spPr>
      </p:pic>
      <p:pic>
        <p:nvPicPr>
          <p:cNvPr id="102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260398" y="3283707"/>
            <a:ext cx="161368" cy="161367"/>
          </a:xfrm>
          <a:prstGeom prst="rect">
            <a:avLst/>
          </a:prstGeom>
        </p:spPr>
      </p:pic>
      <p:sp>
        <p:nvSpPr>
          <p:cNvPr id="103" name="Text 28"/>
          <p:cNvSpPr/>
          <p:nvPr/>
        </p:nvSpPr>
        <p:spPr>
          <a:xfrm rot="4360">
            <a:off x="8448527" y="324426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104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613064" y="3117577"/>
            <a:ext cx="1529596" cy="512288"/>
          </a:xfrm>
          <a:prstGeom prst="rect">
            <a:avLst/>
          </a:prstGeom>
        </p:spPr>
      </p:pic>
      <p:pic>
        <p:nvPicPr>
          <p:cNvPr id="105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862099" y="3232026"/>
            <a:ext cx="1031534" cy="269913"/>
          </a:xfrm>
          <a:prstGeom prst="rect">
            <a:avLst/>
          </a:prstGeom>
        </p:spPr>
      </p:pic>
      <p:pic>
        <p:nvPicPr>
          <p:cNvPr id="106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942751" y="3285865"/>
            <a:ext cx="161368" cy="161367"/>
          </a:xfrm>
          <a:prstGeom prst="rect">
            <a:avLst/>
          </a:prstGeom>
        </p:spPr>
      </p:pic>
      <p:sp>
        <p:nvSpPr>
          <p:cNvPr id="107" name="Text 29"/>
          <p:cNvSpPr/>
          <p:nvPr/>
        </p:nvSpPr>
        <p:spPr>
          <a:xfrm rot="4360">
            <a:off x="10130880" y="324622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108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1142012" y="3119512"/>
            <a:ext cx="1529596" cy="512288"/>
          </a:xfrm>
          <a:prstGeom prst="rect">
            <a:avLst/>
          </a:prstGeom>
        </p:spPr>
      </p:pic>
      <p:pic>
        <p:nvPicPr>
          <p:cNvPr id="109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391048" y="3233961"/>
            <a:ext cx="1031534" cy="269913"/>
          </a:xfrm>
          <a:prstGeom prst="rect">
            <a:avLst/>
          </a:prstGeom>
        </p:spPr>
      </p:pic>
      <p:pic>
        <p:nvPicPr>
          <p:cNvPr id="110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471700" y="3287799"/>
            <a:ext cx="161368" cy="161367"/>
          </a:xfrm>
          <a:prstGeom prst="rect">
            <a:avLst/>
          </a:prstGeom>
        </p:spPr>
      </p:pic>
      <p:sp>
        <p:nvSpPr>
          <p:cNvPr id="111" name="Text 30"/>
          <p:cNvSpPr/>
          <p:nvPr/>
        </p:nvSpPr>
        <p:spPr>
          <a:xfrm rot="4360">
            <a:off x="11659829" y="324816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112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2670961" y="3121447"/>
            <a:ext cx="1529596" cy="512288"/>
          </a:xfrm>
          <a:prstGeom prst="rect">
            <a:avLst/>
          </a:prstGeom>
        </p:spPr>
      </p:pic>
      <p:pic>
        <p:nvPicPr>
          <p:cNvPr id="113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919996" y="3235896"/>
            <a:ext cx="1031534" cy="269913"/>
          </a:xfrm>
          <a:prstGeom prst="rect">
            <a:avLst/>
          </a:prstGeom>
        </p:spPr>
      </p:pic>
      <p:pic>
        <p:nvPicPr>
          <p:cNvPr id="114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3000648" y="3289734"/>
            <a:ext cx="161368" cy="161367"/>
          </a:xfrm>
          <a:prstGeom prst="rect">
            <a:avLst/>
          </a:prstGeom>
        </p:spPr>
      </p:pic>
      <p:sp>
        <p:nvSpPr>
          <p:cNvPr id="115" name="Text 31"/>
          <p:cNvSpPr/>
          <p:nvPr/>
        </p:nvSpPr>
        <p:spPr>
          <a:xfrm rot="4360">
            <a:off x="13188777" y="325009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116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4199909" y="3123381"/>
            <a:ext cx="1529596" cy="512288"/>
          </a:xfrm>
          <a:prstGeom prst="rect">
            <a:avLst/>
          </a:prstGeom>
        </p:spPr>
      </p:pic>
      <p:pic>
        <p:nvPicPr>
          <p:cNvPr id="117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448945" y="3237867"/>
            <a:ext cx="1031534" cy="269913"/>
          </a:xfrm>
          <a:prstGeom prst="rect">
            <a:avLst/>
          </a:prstGeom>
        </p:spPr>
      </p:pic>
      <p:pic>
        <p:nvPicPr>
          <p:cNvPr id="118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4529597" y="3291669"/>
            <a:ext cx="161368" cy="161367"/>
          </a:xfrm>
          <a:prstGeom prst="rect">
            <a:avLst/>
          </a:prstGeom>
        </p:spPr>
      </p:pic>
      <p:sp>
        <p:nvSpPr>
          <p:cNvPr id="119" name="Text 32"/>
          <p:cNvSpPr/>
          <p:nvPr/>
        </p:nvSpPr>
        <p:spPr>
          <a:xfrm rot="4360">
            <a:off x="14717726" y="325203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9" dirty="0"/>
          </a:p>
        </p:txBody>
      </p:sp>
      <p:pic>
        <p:nvPicPr>
          <p:cNvPr id="120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5728858" y="3125316"/>
            <a:ext cx="1499598" cy="512288"/>
          </a:xfrm>
          <a:prstGeom prst="rect">
            <a:avLst/>
          </a:prstGeom>
        </p:spPr>
      </p:pic>
      <p:pic>
        <p:nvPicPr>
          <p:cNvPr id="121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5824489" y="3239579"/>
            <a:ext cx="1338119" cy="270301"/>
          </a:xfrm>
          <a:prstGeom prst="rect">
            <a:avLst/>
          </a:prstGeom>
        </p:spPr>
      </p:pic>
      <p:pic>
        <p:nvPicPr>
          <p:cNvPr id="122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5905178" y="3293418"/>
            <a:ext cx="161368" cy="161367"/>
          </a:xfrm>
          <a:prstGeom prst="rect">
            <a:avLst/>
          </a:prstGeom>
        </p:spPr>
      </p:pic>
      <p:sp>
        <p:nvSpPr>
          <p:cNvPr id="123" name="Text 33"/>
          <p:cNvSpPr/>
          <p:nvPr/>
        </p:nvSpPr>
        <p:spPr>
          <a:xfrm rot="4360">
            <a:off x="16093270" y="325397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124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061511" y="3617044"/>
            <a:ext cx="16166944" cy="530890"/>
          </a:xfrm>
          <a:prstGeom prst="rect">
            <a:avLst/>
          </a:prstGeom>
        </p:spPr>
      </p:pic>
      <p:pic>
        <p:nvPicPr>
          <p:cNvPr id="125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061511" y="3617044"/>
            <a:ext cx="5493615" cy="517317"/>
          </a:xfrm>
          <a:prstGeom prst="rect">
            <a:avLst/>
          </a:prstGeom>
        </p:spPr>
      </p:pic>
      <p:sp>
        <p:nvSpPr>
          <p:cNvPr id="126" name="Text 34"/>
          <p:cNvSpPr/>
          <p:nvPr/>
        </p:nvSpPr>
        <p:spPr>
          <a:xfrm rot="4360">
            <a:off x="1222978" y="3738714"/>
            <a:ext cx="99012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15"/>
              </a:lnSpc>
              <a:buNone/>
            </a:pPr>
            <a:r>
              <a:rPr lang="en-US" sz="1480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Receipt QR</a:t>
            </a:r>
            <a:endParaRPr lang="en-US" sz="1480" dirty="0"/>
          </a:p>
        </p:txBody>
      </p:sp>
      <p:pic>
        <p:nvPicPr>
          <p:cNvPr id="127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6554497" y="3624039"/>
            <a:ext cx="1529596" cy="512288"/>
          </a:xfrm>
          <a:prstGeom prst="rect">
            <a:avLst/>
          </a:prstGeom>
        </p:spPr>
      </p:pic>
      <p:pic>
        <p:nvPicPr>
          <p:cNvPr id="128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650128" y="3738302"/>
            <a:ext cx="1338119" cy="270301"/>
          </a:xfrm>
          <a:prstGeom prst="rect">
            <a:avLst/>
          </a:prstGeom>
        </p:spPr>
      </p:pic>
      <p:pic>
        <p:nvPicPr>
          <p:cNvPr id="129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6730780" y="3792103"/>
            <a:ext cx="161368" cy="161367"/>
          </a:xfrm>
          <a:prstGeom prst="rect">
            <a:avLst/>
          </a:prstGeom>
        </p:spPr>
      </p:pic>
      <p:sp>
        <p:nvSpPr>
          <p:cNvPr id="130" name="Text 35"/>
          <p:cNvSpPr/>
          <p:nvPr/>
        </p:nvSpPr>
        <p:spPr>
          <a:xfrm rot="4360">
            <a:off x="6918909" y="375266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131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8083445" y="3625974"/>
            <a:ext cx="1529596" cy="512288"/>
          </a:xfrm>
          <a:prstGeom prst="rect">
            <a:avLst/>
          </a:prstGeom>
        </p:spPr>
      </p:pic>
      <p:pic>
        <p:nvPicPr>
          <p:cNvPr id="132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179076" y="3740237"/>
            <a:ext cx="1338119" cy="270301"/>
          </a:xfrm>
          <a:prstGeom prst="rect">
            <a:avLst/>
          </a:prstGeom>
        </p:spPr>
      </p:pic>
      <p:pic>
        <p:nvPicPr>
          <p:cNvPr id="133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8259728" y="3794038"/>
            <a:ext cx="161368" cy="161367"/>
          </a:xfrm>
          <a:prstGeom prst="rect">
            <a:avLst/>
          </a:prstGeom>
        </p:spPr>
      </p:pic>
      <p:sp>
        <p:nvSpPr>
          <p:cNvPr id="134" name="Text 36"/>
          <p:cNvSpPr/>
          <p:nvPr/>
        </p:nvSpPr>
        <p:spPr>
          <a:xfrm rot="4360">
            <a:off x="8447857" y="37545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135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9612394" y="3627909"/>
            <a:ext cx="1529596" cy="512288"/>
          </a:xfrm>
          <a:prstGeom prst="rect">
            <a:avLst/>
          </a:prstGeom>
        </p:spPr>
      </p:pic>
      <p:pic>
        <p:nvPicPr>
          <p:cNvPr id="136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708025" y="3742172"/>
            <a:ext cx="1338119" cy="270301"/>
          </a:xfrm>
          <a:prstGeom prst="rect">
            <a:avLst/>
          </a:prstGeom>
        </p:spPr>
      </p:pic>
      <p:pic>
        <p:nvPicPr>
          <p:cNvPr id="137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9788677" y="3796010"/>
            <a:ext cx="161368" cy="161367"/>
          </a:xfrm>
          <a:prstGeom prst="rect">
            <a:avLst/>
          </a:prstGeom>
        </p:spPr>
      </p:pic>
      <p:sp>
        <p:nvSpPr>
          <p:cNvPr id="138" name="Text 37"/>
          <p:cNvSpPr/>
          <p:nvPr/>
        </p:nvSpPr>
        <p:spPr>
          <a:xfrm rot="4360">
            <a:off x="9976806" y="375652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139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141342" y="3629844"/>
            <a:ext cx="1529596" cy="512288"/>
          </a:xfrm>
          <a:prstGeom prst="rect">
            <a:avLst/>
          </a:prstGeom>
        </p:spPr>
      </p:pic>
      <p:pic>
        <p:nvPicPr>
          <p:cNvPr id="140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236973" y="3744106"/>
            <a:ext cx="1338119" cy="270301"/>
          </a:xfrm>
          <a:prstGeom prst="rect">
            <a:avLst/>
          </a:prstGeom>
        </p:spPr>
      </p:pic>
      <p:pic>
        <p:nvPicPr>
          <p:cNvPr id="141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1317625" y="3797945"/>
            <a:ext cx="161368" cy="161367"/>
          </a:xfrm>
          <a:prstGeom prst="rect">
            <a:avLst/>
          </a:prstGeom>
        </p:spPr>
      </p:pic>
      <p:sp>
        <p:nvSpPr>
          <p:cNvPr id="142" name="Text 38"/>
          <p:cNvSpPr/>
          <p:nvPr/>
        </p:nvSpPr>
        <p:spPr>
          <a:xfrm rot="4360">
            <a:off x="11505754" y="37585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143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2670291" y="3631778"/>
            <a:ext cx="1529596" cy="512288"/>
          </a:xfrm>
          <a:prstGeom prst="rect">
            <a:avLst/>
          </a:prstGeom>
        </p:spPr>
      </p:pic>
      <p:pic>
        <p:nvPicPr>
          <p:cNvPr id="144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765922" y="3746041"/>
            <a:ext cx="1338119" cy="270301"/>
          </a:xfrm>
          <a:prstGeom prst="rect">
            <a:avLst/>
          </a:prstGeom>
        </p:spPr>
      </p:pic>
      <p:pic>
        <p:nvPicPr>
          <p:cNvPr id="145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2846574" y="3799880"/>
            <a:ext cx="161368" cy="161367"/>
          </a:xfrm>
          <a:prstGeom prst="rect">
            <a:avLst/>
          </a:prstGeom>
        </p:spPr>
      </p:pic>
      <p:sp>
        <p:nvSpPr>
          <p:cNvPr id="146" name="Text 39"/>
          <p:cNvSpPr/>
          <p:nvPr/>
        </p:nvSpPr>
        <p:spPr>
          <a:xfrm rot="4360">
            <a:off x="13034703" y="376043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147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4199239" y="3633713"/>
            <a:ext cx="1529596" cy="512288"/>
          </a:xfrm>
          <a:prstGeom prst="rect">
            <a:avLst/>
          </a:prstGeom>
        </p:spPr>
      </p:pic>
      <p:pic>
        <p:nvPicPr>
          <p:cNvPr id="148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294870" y="3747976"/>
            <a:ext cx="1338119" cy="270301"/>
          </a:xfrm>
          <a:prstGeom prst="rect">
            <a:avLst/>
          </a:prstGeom>
        </p:spPr>
      </p:pic>
      <p:pic>
        <p:nvPicPr>
          <p:cNvPr id="149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4375523" y="3801814"/>
            <a:ext cx="161368" cy="161367"/>
          </a:xfrm>
          <a:prstGeom prst="rect">
            <a:avLst/>
          </a:prstGeom>
        </p:spPr>
      </p:pic>
      <p:sp>
        <p:nvSpPr>
          <p:cNvPr id="150" name="Text 40"/>
          <p:cNvSpPr/>
          <p:nvPr/>
        </p:nvSpPr>
        <p:spPr>
          <a:xfrm rot="4360">
            <a:off x="14563651" y="376237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151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5728188" y="3635685"/>
            <a:ext cx="1500268" cy="512288"/>
          </a:xfrm>
          <a:prstGeom prst="rect">
            <a:avLst/>
          </a:prstGeom>
        </p:spPr>
      </p:pic>
      <p:pic>
        <p:nvPicPr>
          <p:cNvPr id="152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5823819" y="3749948"/>
            <a:ext cx="1338119" cy="270301"/>
          </a:xfrm>
          <a:prstGeom prst="rect">
            <a:avLst/>
          </a:prstGeom>
        </p:spPr>
      </p:pic>
      <p:pic>
        <p:nvPicPr>
          <p:cNvPr id="153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5904471" y="3803749"/>
            <a:ext cx="161368" cy="161367"/>
          </a:xfrm>
          <a:prstGeom prst="rect">
            <a:avLst/>
          </a:prstGeom>
        </p:spPr>
      </p:pic>
      <p:sp>
        <p:nvSpPr>
          <p:cNvPr id="154" name="Text 41"/>
          <p:cNvSpPr/>
          <p:nvPr/>
        </p:nvSpPr>
        <p:spPr>
          <a:xfrm rot="4360">
            <a:off x="16092600" y="376430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155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060879" y="4127413"/>
            <a:ext cx="16167577" cy="530890"/>
          </a:xfrm>
          <a:prstGeom prst="rect">
            <a:avLst/>
          </a:prstGeom>
        </p:spPr>
      </p:pic>
      <p:pic>
        <p:nvPicPr>
          <p:cNvPr id="156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060879" y="4127413"/>
            <a:ext cx="5493615" cy="517317"/>
          </a:xfrm>
          <a:prstGeom prst="rect">
            <a:avLst/>
          </a:prstGeom>
        </p:spPr>
      </p:pic>
      <p:sp>
        <p:nvSpPr>
          <p:cNvPr id="157" name="Text 42"/>
          <p:cNvSpPr/>
          <p:nvPr/>
        </p:nvSpPr>
        <p:spPr>
          <a:xfrm rot="4360">
            <a:off x="1222345" y="4249602"/>
            <a:ext cx="185023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15"/>
              </a:lnSpc>
              <a:buNone/>
            </a:pPr>
            <a:r>
              <a:rPr lang="en-US" sz="1480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Offline transactions</a:t>
            </a:r>
            <a:endParaRPr lang="en-US" sz="1480" dirty="0"/>
          </a:p>
        </p:txBody>
      </p:sp>
      <p:pic>
        <p:nvPicPr>
          <p:cNvPr id="158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6553864" y="4134371"/>
            <a:ext cx="1529596" cy="512288"/>
          </a:xfrm>
          <a:prstGeom prst="rect">
            <a:avLst/>
          </a:prstGeom>
        </p:spPr>
      </p:pic>
      <p:pic>
        <p:nvPicPr>
          <p:cNvPr id="159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6649495" y="4248634"/>
            <a:ext cx="1338119" cy="270301"/>
          </a:xfrm>
          <a:prstGeom prst="rect">
            <a:avLst/>
          </a:prstGeom>
        </p:spPr>
      </p:pic>
      <p:pic>
        <p:nvPicPr>
          <p:cNvPr id="160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6730147" y="4302472"/>
            <a:ext cx="161368" cy="161367"/>
          </a:xfrm>
          <a:prstGeom prst="rect">
            <a:avLst/>
          </a:prstGeom>
        </p:spPr>
      </p:pic>
      <p:sp>
        <p:nvSpPr>
          <p:cNvPr id="161" name="Text 43"/>
          <p:cNvSpPr/>
          <p:nvPr/>
        </p:nvSpPr>
        <p:spPr>
          <a:xfrm rot="4360">
            <a:off x="6918276" y="426302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162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8082813" y="4136306"/>
            <a:ext cx="1529596" cy="512288"/>
          </a:xfrm>
          <a:prstGeom prst="rect">
            <a:avLst/>
          </a:prstGeom>
        </p:spPr>
      </p:pic>
      <p:pic>
        <p:nvPicPr>
          <p:cNvPr id="163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8178444" y="4250568"/>
            <a:ext cx="1338119" cy="270301"/>
          </a:xfrm>
          <a:prstGeom prst="rect">
            <a:avLst/>
          </a:prstGeom>
        </p:spPr>
      </p:pic>
      <p:pic>
        <p:nvPicPr>
          <p:cNvPr id="164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8259096" y="4304407"/>
            <a:ext cx="161368" cy="161367"/>
          </a:xfrm>
          <a:prstGeom prst="rect">
            <a:avLst/>
          </a:prstGeom>
        </p:spPr>
      </p:pic>
      <p:sp>
        <p:nvSpPr>
          <p:cNvPr id="165" name="Text 44"/>
          <p:cNvSpPr/>
          <p:nvPr/>
        </p:nvSpPr>
        <p:spPr>
          <a:xfrm rot="4360">
            <a:off x="8447225" y="426496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166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9611761" y="4138240"/>
            <a:ext cx="1529596" cy="512288"/>
          </a:xfrm>
          <a:prstGeom prst="rect">
            <a:avLst/>
          </a:prstGeom>
        </p:spPr>
      </p:pic>
      <p:pic>
        <p:nvPicPr>
          <p:cNvPr id="167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9707392" y="4252503"/>
            <a:ext cx="1338119" cy="270301"/>
          </a:xfrm>
          <a:prstGeom prst="rect">
            <a:avLst/>
          </a:prstGeom>
        </p:spPr>
      </p:pic>
      <p:pic>
        <p:nvPicPr>
          <p:cNvPr id="168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9788044" y="4306342"/>
            <a:ext cx="161368" cy="161367"/>
          </a:xfrm>
          <a:prstGeom prst="rect">
            <a:avLst/>
          </a:prstGeom>
        </p:spPr>
      </p:pic>
      <p:sp>
        <p:nvSpPr>
          <p:cNvPr id="169" name="Text 45"/>
          <p:cNvSpPr/>
          <p:nvPr/>
        </p:nvSpPr>
        <p:spPr>
          <a:xfrm rot="4360">
            <a:off x="9976173" y="426689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170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1140710" y="4140212"/>
            <a:ext cx="1529596" cy="512288"/>
          </a:xfrm>
          <a:prstGeom prst="rect">
            <a:avLst/>
          </a:prstGeom>
        </p:spPr>
      </p:pic>
      <p:pic>
        <p:nvPicPr>
          <p:cNvPr id="171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1236341" y="4254475"/>
            <a:ext cx="1338119" cy="270301"/>
          </a:xfrm>
          <a:prstGeom prst="rect">
            <a:avLst/>
          </a:prstGeom>
        </p:spPr>
      </p:pic>
      <p:pic>
        <p:nvPicPr>
          <p:cNvPr id="172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1316993" y="4308277"/>
            <a:ext cx="161368" cy="161367"/>
          </a:xfrm>
          <a:prstGeom prst="rect">
            <a:avLst/>
          </a:prstGeom>
        </p:spPr>
      </p:pic>
      <p:sp>
        <p:nvSpPr>
          <p:cNvPr id="173" name="Text 46"/>
          <p:cNvSpPr/>
          <p:nvPr/>
        </p:nvSpPr>
        <p:spPr>
          <a:xfrm rot="4360">
            <a:off x="11505122" y="426883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174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2669658" y="4142147"/>
            <a:ext cx="1529596" cy="512288"/>
          </a:xfrm>
          <a:prstGeom prst="rect">
            <a:avLst/>
          </a:prstGeom>
        </p:spPr>
      </p:pic>
      <p:pic>
        <p:nvPicPr>
          <p:cNvPr id="175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2765289" y="4256410"/>
            <a:ext cx="1338119" cy="270301"/>
          </a:xfrm>
          <a:prstGeom prst="rect">
            <a:avLst/>
          </a:prstGeom>
        </p:spPr>
      </p:pic>
      <p:pic>
        <p:nvPicPr>
          <p:cNvPr id="176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2845941" y="4310211"/>
            <a:ext cx="161368" cy="161367"/>
          </a:xfrm>
          <a:prstGeom prst="rect">
            <a:avLst/>
          </a:prstGeom>
        </p:spPr>
      </p:pic>
      <p:sp>
        <p:nvSpPr>
          <p:cNvPr id="177" name="Text 47"/>
          <p:cNvSpPr/>
          <p:nvPr/>
        </p:nvSpPr>
        <p:spPr>
          <a:xfrm rot="4360">
            <a:off x="13034070" y="427076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178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4198607" y="4144082"/>
            <a:ext cx="1529596" cy="512288"/>
          </a:xfrm>
          <a:prstGeom prst="rect">
            <a:avLst/>
          </a:prstGeom>
        </p:spPr>
      </p:pic>
      <p:pic>
        <p:nvPicPr>
          <p:cNvPr id="179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4294238" y="4258345"/>
            <a:ext cx="1338119" cy="270301"/>
          </a:xfrm>
          <a:prstGeom prst="rect">
            <a:avLst/>
          </a:prstGeom>
        </p:spPr>
      </p:pic>
      <p:pic>
        <p:nvPicPr>
          <p:cNvPr id="180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4374890" y="4312183"/>
            <a:ext cx="161368" cy="161367"/>
          </a:xfrm>
          <a:prstGeom prst="rect">
            <a:avLst/>
          </a:prstGeom>
        </p:spPr>
      </p:pic>
      <p:sp>
        <p:nvSpPr>
          <p:cNvPr id="181" name="Text 48"/>
          <p:cNvSpPr/>
          <p:nvPr/>
        </p:nvSpPr>
        <p:spPr>
          <a:xfrm rot="4360">
            <a:off x="14563019" y="427270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182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5727555" y="4146017"/>
            <a:ext cx="1500900" cy="512288"/>
          </a:xfrm>
          <a:prstGeom prst="rect">
            <a:avLst/>
          </a:prstGeom>
        </p:spPr>
      </p:pic>
      <p:pic>
        <p:nvPicPr>
          <p:cNvPr id="183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5823187" y="4260279"/>
            <a:ext cx="1338119" cy="270301"/>
          </a:xfrm>
          <a:prstGeom prst="rect">
            <a:avLst/>
          </a:prstGeom>
        </p:spPr>
      </p:pic>
      <p:pic>
        <p:nvPicPr>
          <p:cNvPr id="184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5903839" y="4314118"/>
            <a:ext cx="161368" cy="161367"/>
          </a:xfrm>
          <a:prstGeom prst="rect">
            <a:avLst/>
          </a:prstGeom>
        </p:spPr>
      </p:pic>
      <p:sp>
        <p:nvSpPr>
          <p:cNvPr id="185" name="Text 49"/>
          <p:cNvSpPr/>
          <p:nvPr/>
        </p:nvSpPr>
        <p:spPr>
          <a:xfrm rot="4360">
            <a:off x="16091967" y="427467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186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060246" y="4637745"/>
            <a:ext cx="16168210" cy="530890"/>
          </a:xfrm>
          <a:prstGeom prst="rect">
            <a:avLst/>
          </a:prstGeom>
        </p:spPr>
      </p:pic>
      <p:pic>
        <p:nvPicPr>
          <p:cNvPr id="187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060246" y="4637745"/>
            <a:ext cx="5493615" cy="517317"/>
          </a:xfrm>
          <a:prstGeom prst="rect">
            <a:avLst/>
          </a:prstGeom>
        </p:spPr>
      </p:pic>
      <p:sp>
        <p:nvSpPr>
          <p:cNvPr id="188" name="Text 50"/>
          <p:cNvSpPr/>
          <p:nvPr/>
        </p:nvSpPr>
        <p:spPr>
          <a:xfrm rot="4360">
            <a:off x="1221750" y="4759783"/>
            <a:ext cx="160020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15"/>
              </a:lnSpc>
              <a:buNone/>
            </a:pPr>
            <a:r>
              <a:rPr lang="en-US" sz="1480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Multiple Users ID</a:t>
            </a:r>
            <a:endParaRPr lang="en-US" sz="1480" dirty="0"/>
          </a:p>
        </p:txBody>
      </p:sp>
      <p:pic>
        <p:nvPicPr>
          <p:cNvPr id="189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6553232" y="4644740"/>
            <a:ext cx="1529596" cy="512288"/>
          </a:xfrm>
          <a:prstGeom prst="rect">
            <a:avLst/>
          </a:prstGeom>
        </p:spPr>
      </p:pic>
      <p:pic>
        <p:nvPicPr>
          <p:cNvPr id="190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6648863" y="4759003"/>
            <a:ext cx="1338119" cy="270301"/>
          </a:xfrm>
          <a:prstGeom prst="rect">
            <a:avLst/>
          </a:prstGeom>
        </p:spPr>
      </p:pic>
      <p:pic>
        <p:nvPicPr>
          <p:cNvPr id="191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6729515" y="4812804"/>
            <a:ext cx="161368" cy="161367"/>
          </a:xfrm>
          <a:prstGeom prst="rect">
            <a:avLst/>
          </a:prstGeom>
        </p:spPr>
      </p:pic>
      <p:sp>
        <p:nvSpPr>
          <p:cNvPr id="192" name="Text 51"/>
          <p:cNvSpPr/>
          <p:nvPr/>
        </p:nvSpPr>
        <p:spPr>
          <a:xfrm rot="4360">
            <a:off x="6917644" y="477336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193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8082180" y="4646675"/>
            <a:ext cx="1529596" cy="512288"/>
          </a:xfrm>
          <a:prstGeom prst="rect">
            <a:avLst/>
          </a:prstGeom>
        </p:spPr>
      </p:pic>
      <p:pic>
        <p:nvPicPr>
          <p:cNvPr id="194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8177811" y="4760937"/>
            <a:ext cx="1338119" cy="270301"/>
          </a:xfrm>
          <a:prstGeom prst="rect">
            <a:avLst/>
          </a:prstGeom>
        </p:spPr>
      </p:pic>
      <p:pic>
        <p:nvPicPr>
          <p:cNvPr id="195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8258463" y="4814739"/>
            <a:ext cx="161368" cy="161367"/>
          </a:xfrm>
          <a:prstGeom prst="rect">
            <a:avLst/>
          </a:prstGeom>
        </p:spPr>
      </p:pic>
      <p:sp>
        <p:nvSpPr>
          <p:cNvPr id="196" name="Text 52"/>
          <p:cNvSpPr/>
          <p:nvPr/>
        </p:nvSpPr>
        <p:spPr>
          <a:xfrm rot="4360">
            <a:off x="8446592" y="477529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197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9611129" y="4648609"/>
            <a:ext cx="1529596" cy="512288"/>
          </a:xfrm>
          <a:prstGeom prst="rect">
            <a:avLst/>
          </a:prstGeom>
        </p:spPr>
      </p:pic>
      <p:pic>
        <p:nvPicPr>
          <p:cNvPr id="198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9706760" y="4762872"/>
            <a:ext cx="1338119" cy="270301"/>
          </a:xfrm>
          <a:prstGeom prst="rect">
            <a:avLst/>
          </a:prstGeom>
        </p:spPr>
      </p:pic>
      <p:pic>
        <p:nvPicPr>
          <p:cNvPr id="199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9787412" y="4816711"/>
            <a:ext cx="161368" cy="161367"/>
          </a:xfrm>
          <a:prstGeom prst="rect">
            <a:avLst/>
          </a:prstGeom>
        </p:spPr>
      </p:pic>
      <p:sp>
        <p:nvSpPr>
          <p:cNvPr id="200" name="Text 53"/>
          <p:cNvSpPr/>
          <p:nvPr/>
        </p:nvSpPr>
        <p:spPr>
          <a:xfrm rot="4360">
            <a:off x="9975541" y="477723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201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1140077" y="4650544"/>
            <a:ext cx="1529596" cy="512288"/>
          </a:xfrm>
          <a:prstGeom prst="rect">
            <a:avLst/>
          </a:prstGeom>
        </p:spPr>
      </p:pic>
      <p:pic>
        <p:nvPicPr>
          <p:cNvPr id="202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1235708" y="4764807"/>
            <a:ext cx="1338119" cy="270301"/>
          </a:xfrm>
          <a:prstGeom prst="rect">
            <a:avLst/>
          </a:prstGeom>
        </p:spPr>
      </p:pic>
      <p:pic>
        <p:nvPicPr>
          <p:cNvPr id="203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1316360" y="4818645"/>
            <a:ext cx="161368" cy="161367"/>
          </a:xfrm>
          <a:prstGeom prst="rect">
            <a:avLst/>
          </a:prstGeom>
        </p:spPr>
      </p:pic>
      <p:sp>
        <p:nvSpPr>
          <p:cNvPr id="204" name="Text 54"/>
          <p:cNvSpPr/>
          <p:nvPr/>
        </p:nvSpPr>
        <p:spPr>
          <a:xfrm rot="4360">
            <a:off x="11504489" y="477920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205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2669026" y="4652479"/>
            <a:ext cx="1529596" cy="512288"/>
          </a:xfrm>
          <a:prstGeom prst="rect">
            <a:avLst/>
          </a:prstGeom>
        </p:spPr>
      </p:pic>
      <p:pic>
        <p:nvPicPr>
          <p:cNvPr id="206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2764657" y="4766742"/>
            <a:ext cx="1338119" cy="270301"/>
          </a:xfrm>
          <a:prstGeom prst="rect">
            <a:avLst/>
          </a:prstGeom>
        </p:spPr>
      </p:pic>
      <p:pic>
        <p:nvPicPr>
          <p:cNvPr id="207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2845309" y="4820580"/>
            <a:ext cx="161368" cy="161367"/>
          </a:xfrm>
          <a:prstGeom prst="rect">
            <a:avLst/>
          </a:prstGeom>
        </p:spPr>
      </p:pic>
      <p:sp>
        <p:nvSpPr>
          <p:cNvPr id="208" name="Text 55"/>
          <p:cNvSpPr/>
          <p:nvPr/>
        </p:nvSpPr>
        <p:spPr>
          <a:xfrm rot="4360">
            <a:off x="13033438" y="478113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209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4197974" y="4654414"/>
            <a:ext cx="1529596" cy="512288"/>
          </a:xfrm>
          <a:prstGeom prst="rect">
            <a:avLst/>
          </a:prstGeom>
        </p:spPr>
      </p:pic>
      <p:pic>
        <p:nvPicPr>
          <p:cNvPr id="210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4293605" y="4768676"/>
            <a:ext cx="1338119" cy="270301"/>
          </a:xfrm>
          <a:prstGeom prst="rect">
            <a:avLst/>
          </a:prstGeom>
        </p:spPr>
      </p:pic>
      <p:pic>
        <p:nvPicPr>
          <p:cNvPr id="211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4374257" y="4822515"/>
            <a:ext cx="161368" cy="161367"/>
          </a:xfrm>
          <a:prstGeom prst="rect">
            <a:avLst/>
          </a:prstGeom>
        </p:spPr>
      </p:pic>
      <p:sp>
        <p:nvSpPr>
          <p:cNvPr id="212" name="Text 56"/>
          <p:cNvSpPr/>
          <p:nvPr/>
        </p:nvSpPr>
        <p:spPr>
          <a:xfrm rot="4360">
            <a:off x="14562386" y="478307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213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5726923" y="4656386"/>
            <a:ext cx="1501533" cy="512288"/>
          </a:xfrm>
          <a:prstGeom prst="rect">
            <a:avLst/>
          </a:prstGeom>
        </p:spPr>
      </p:pic>
      <p:pic>
        <p:nvPicPr>
          <p:cNvPr id="214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5822554" y="4770648"/>
            <a:ext cx="1338119" cy="270301"/>
          </a:xfrm>
          <a:prstGeom prst="rect">
            <a:avLst/>
          </a:prstGeom>
        </p:spPr>
      </p:pic>
      <p:pic>
        <p:nvPicPr>
          <p:cNvPr id="215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15903206" y="4824450"/>
            <a:ext cx="161368" cy="161367"/>
          </a:xfrm>
          <a:prstGeom prst="rect">
            <a:avLst/>
          </a:prstGeom>
        </p:spPr>
      </p:pic>
      <p:sp>
        <p:nvSpPr>
          <p:cNvPr id="216" name="Text 57"/>
          <p:cNvSpPr/>
          <p:nvPr/>
        </p:nvSpPr>
        <p:spPr>
          <a:xfrm rot="4360">
            <a:off x="16091335" y="478500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217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1059585" y="5148114"/>
            <a:ext cx="5493607" cy="510601"/>
          </a:xfrm>
          <a:prstGeom prst="rect">
            <a:avLst/>
          </a:prstGeom>
        </p:spPr>
      </p:pic>
      <p:sp>
        <p:nvSpPr>
          <p:cNvPr id="218" name="Text 58"/>
          <p:cNvSpPr/>
          <p:nvPr/>
        </p:nvSpPr>
        <p:spPr>
          <a:xfrm rot="4360">
            <a:off x="1221043" y="5269729"/>
            <a:ext cx="90011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15"/>
              </a:lnSpc>
              <a:buNone/>
            </a:pPr>
            <a:r>
              <a:rPr lang="en-US" sz="1480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APP Store</a:t>
            </a:r>
            <a:endParaRPr lang="en-US" sz="1480" dirty="0"/>
          </a:p>
        </p:txBody>
      </p:sp>
      <p:pic>
        <p:nvPicPr>
          <p:cNvPr id="219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6648230" y="5269334"/>
            <a:ext cx="1338119" cy="270301"/>
          </a:xfrm>
          <a:prstGeom prst="rect">
            <a:avLst/>
          </a:prstGeom>
        </p:spPr>
      </p:pic>
      <p:pic>
        <p:nvPicPr>
          <p:cNvPr id="220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6728882" y="5323173"/>
            <a:ext cx="161368" cy="161367"/>
          </a:xfrm>
          <a:prstGeom prst="rect">
            <a:avLst/>
          </a:prstGeom>
        </p:spPr>
      </p:pic>
      <p:sp>
        <p:nvSpPr>
          <p:cNvPr id="221" name="Text 59"/>
          <p:cNvSpPr/>
          <p:nvPr/>
        </p:nvSpPr>
        <p:spPr>
          <a:xfrm rot="4360">
            <a:off x="6917011" y="528369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222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8177179" y="5271269"/>
            <a:ext cx="1338119" cy="270301"/>
          </a:xfrm>
          <a:prstGeom prst="rect">
            <a:avLst/>
          </a:prstGeom>
        </p:spPr>
      </p:pic>
      <p:pic>
        <p:nvPicPr>
          <p:cNvPr id="223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8257831" y="5325108"/>
            <a:ext cx="161368" cy="161367"/>
          </a:xfrm>
          <a:prstGeom prst="rect">
            <a:avLst/>
          </a:prstGeom>
        </p:spPr>
      </p:pic>
      <p:sp>
        <p:nvSpPr>
          <p:cNvPr id="224" name="Text 60"/>
          <p:cNvSpPr/>
          <p:nvPr/>
        </p:nvSpPr>
        <p:spPr>
          <a:xfrm rot="4360">
            <a:off x="8445960" y="528566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225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9706127" y="5273204"/>
            <a:ext cx="1338119" cy="270301"/>
          </a:xfrm>
          <a:prstGeom prst="rect">
            <a:avLst/>
          </a:prstGeom>
        </p:spPr>
      </p:pic>
      <p:pic>
        <p:nvPicPr>
          <p:cNvPr id="226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9786779" y="5327042"/>
            <a:ext cx="161368" cy="161367"/>
          </a:xfrm>
          <a:prstGeom prst="rect">
            <a:avLst/>
          </a:prstGeom>
        </p:spPr>
      </p:pic>
      <p:sp>
        <p:nvSpPr>
          <p:cNvPr id="227" name="Text 61"/>
          <p:cNvSpPr/>
          <p:nvPr/>
        </p:nvSpPr>
        <p:spPr>
          <a:xfrm rot="4360">
            <a:off x="9974908" y="528759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228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11235039" y="5275176"/>
            <a:ext cx="1338119" cy="270301"/>
          </a:xfrm>
          <a:prstGeom prst="rect">
            <a:avLst/>
          </a:prstGeom>
        </p:spPr>
      </p:pic>
      <p:pic>
        <p:nvPicPr>
          <p:cNvPr id="229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11315691" y="5328977"/>
            <a:ext cx="161368" cy="161367"/>
          </a:xfrm>
          <a:prstGeom prst="rect">
            <a:avLst/>
          </a:prstGeom>
        </p:spPr>
      </p:pic>
      <p:sp>
        <p:nvSpPr>
          <p:cNvPr id="230" name="Text 62"/>
          <p:cNvSpPr/>
          <p:nvPr/>
        </p:nvSpPr>
        <p:spPr>
          <a:xfrm rot="4360">
            <a:off x="11503819" y="528953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231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12763987" y="5277110"/>
            <a:ext cx="1338119" cy="270301"/>
          </a:xfrm>
          <a:prstGeom prst="rect">
            <a:avLst/>
          </a:prstGeom>
        </p:spPr>
      </p:pic>
      <p:pic>
        <p:nvPicPr>
          <p:cNvPr id="232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12844639" y="5330912"/>
            <a:ext cx="161368" cy="161367"/>
          </a:xfrm>
          <a:prstGeom prst="rect">
            <a:avLst/>
          </a:prstGeom>
        </p:spPr>
      </p:pic>
      <p:sp>
        <p:nvSpPr>
          <p:cNvPr id="233" name="Text 63"/>
          <p:cNvSpPr/>
          <p:nvPr/>
        </p:nvSpPr>
        <p:spPr>
          <a:xfrm rot="4360">
            <a:off x="13032768" y="52914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234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4292936" y="5279045"/>
            <a:ext cx="1338119" cy="270301"/>
          </a:xfrm>
          <a:prstGeom prst="rect">
            <a:avLst/>
          </a:prstGeom>
        </p:spPr>
      </p:pic>
      <p:pic>
        <p:nvPicPr>
          <p:cNvPr id="235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4373588" y="5332884"/>
            <a:ext cx="161368" cy="161367"/>
          </a:xfrm>
          <a:prstGeom prst="rect">
            <a:avLst/>
          </a:prstGeom>
        </p:spPr>
      </p:pic>
      <p:sp>
        <p:nvSpPr>
          <p:cNvPr id="236" name="Text 64"/>
          <p:cNvSpPr/>
          <p:nvPr/>
        </p:nvSpPr>
        <p:spPr>
          <a:xfrm rot="4360">
            <a:off x="14561717" y="529340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  <p:pic>
        <p:nvPicPr>
          <p:cNvPr id="237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5821884" y="5280980"/>
            <a:ext cx="1338119" cy="270301"/>
          </a:xfrm>
          <a:prstGeom prst="rect">
            <a:avLst/>
          </a:prstGeom>
        </p:spPr>
      </p:pic>
      <p:pic>
        <p:nvPicPr>
          <p:cNvPr id="238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5902536" y="5334819"/>
            <a:ext cx="161368" cy="161367"/>
          </a:xfrm>
          <a:prstGeom prst="rect">
            <a:avLst/>
          </a:prstGeom>
        </p:spPr>
      </p:pic>
      <p:sp>
        <p:nvSpPr>
          <p:cNvPr id="239" name="Text 65"/>
          <p:cNvSpPr/>
          <p:nvPr/>
        </p:nvSpPr>
        <p:spPr>
          <a:xfrm rot="4360">
            <a:off x="16090665" y="529537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03"/>
              </a:lnSpc>
              <a:buNone/>
            </a:pPr>
            <a:r>
              <a:rPr lang="en-US" sz="1269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9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11"/>
            <a:ext cx="18288000" cy="859579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11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7" y="321311"/>
            <a:ext cx="119014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PinPad/TEF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1071042" y="752261"/>
            <a:ext cx="620078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VAS</a:t>
            </a:r>
            <a:endParaRPr lang="en-US" sz="2952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427" y="1395106"/>
            <a:ext cx="16119145" cy="535521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427" y="1395115"/>
            <a:ext cx="5551731" cy="535521"/>
          </a:xfrm>
          <a:prstGeom prst="rect">
            <a:avLst/>
          </a:prstGeom>
        </p:spPr>
      </p:pic>
      <p:pic>
        <p:nvPicPr>
          <p:cNvPr id="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6153" y="1395115"/>
            <a:ext cx="1509601" cy="535521"/>
          </a:xfrm>
          <a:prstGeom prst="rect">
            <a:avLst/>
          </a:prstGeom>
        </p:spPr>
      </p:pic>
      <p:sp>
        <p:nvSpPr>
          <p:cNvPr id="10" name="Text 3"/>
          <p:cNvSpPr/>
          <p:nvPr/>
        </p:nvSpPr>
        <p:spPr>
          <a:xfrm>
            <a:off x="6816054" y="1518921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1541" y="1552417"/>
            <a:ext cx="214210" cy="214210"/>
          </a:xfrm>
          <a:prstGeom prst="rect">
            <a:avLst/>
          </a:prstGeom>
        </p:spPr>
      </p:pic>
      <p:pic>
        <p:nvPicPr>
          <p:cNvPr id="12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45754" y="1395115"/>
            <a:ext cx="1509601" cy="535521"/>
          </a:xfrm>
          <a:prstGeom prst="rect">
            <a:avLst/>
          </a:prstGeom>
        </p:spPr>
      </p:pic>
      <p:sp>
        <p:nvSpPr>
          <p:cNvPr id="13" name="Text 4"/>
          <p:cNvSpPr/>
          <p:nvPr/>
        </p:nvSpPr>
        <p:spPr>
          <a:xfrm>
            <a:off x="8511834" y="1518921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75069" y="1552417"/>
            <a:ext cx="214210" cy="214210"/>
          </a:xfrm>
          <a:prstGeom prst="rect">
            <a:avLst/>
          </a:prstGeom>
        </p:spPr>
      </p:pic>
      <p:pic>
        <p:nvPicPr>
          <p:cNvPr id="15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55355" y="1395115"/>
            <a:ext cx="1509601" cy="535521"/>
          </a:xfrm>
          <a:prstGeom prst="rect">
            <a:avLst/>
          </a:prstGeom>
        </p:spPr>
      </p:pic>
      <p:sp>
        <p:nvSpPr>
          <p:cNvPr id="16" name="Text 5"/>
          <p:cNvSpPr/>
          <p:nvPr/>
        </p:nvSpPr>
        <p:spPr>
          <a:xfrm>
            <a:off x="10053754" y="1518921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52351" y="1552417"/>
            <a:ext cx="214210" cy="214210"/>
          </a:xfrm>
          <a:prstGeom prst="rect">
            <a:avLst/>
          </a:prstGeom>
        </p:spPr>
      </p:pic>
      <p:pic>
        <p:nvPicPr>
          <p:cNvPr id="18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64956" y="1395115"/>
            <a:ext cx="1509601" cy="535521"/>
          </a:xfrm>
          <a:prstGeom prst="rect">
            <a:avLst/>
          </a:prstGeom>
        </p:spPr>
      </p:pic>
      <p:sp>
        <p:nvSpPr>
          <p:cNvPr id="19" name="Text 6"/>
          <p:cNvSpPr/>
          <p:nvPr/>
        </p:nvSpPr>
        <p:spPr>
          <a:xfrm>
            <a:off x="11470370" y="1518921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54830" y="1552417"/>
            <a:ext cx="214210" cy="214210"/>
          </a:xfrm>
          <a:prstGeom prst="rect">
            <a:avLst/>
          </a:prstGeom>
        </p:spPr>
      </p:pic>
      <p:pic>
        <p:nvPicPr>
          <p:cNvPr id="21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74557" y="1395115"/>
            <a:ext cx="1509601" cy="535521"/>
          </a:xfrm>
          <a:prstGeom prst="rect">
            <a:avLst/>
          </a:prstGeom>
        </p:spPr>
      </p:pic>
      <p:sp>
        <p:nvSpPr>
          <p:cNvPr id="22" name="Text 7"/>
          <p:cNvSpPr/>
          <p:nvPr/>
        </p:nvSpPr>
        <p:spPr>
          <a:xfrm>
            <a:off x="12916691" y="1518921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3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27711" y="1552417"/>
            <a:ext cx="214210" cy="214210"/>
          </a:xfrm>
          <a:prstGeom prst="rect">
            <a:avLst/>
          </a:prstGeom>
        </p:spPr>
      </p:pic>
      <p:pic>
        <p:nvPicPr>
          <p:cNvPr id="24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84157" y="1395115"/>
            <a:ext cx="1509601" cy="535521"/>
          </a:xfrm>
          <a:prstGeom prst="rect">
            <a:avLst/>
          </a:prstGeom>
        </p:spPr>
      </p:pic>
      <p:sp>
        <p:nvSpPr>
          <p:cNvPr id="25" name="Text 8"/>
          <p:cNvSpPr/>
          <p:nvPr/>
        </p:nvSpPr>
        <p:spPr>
          <a:xfrm>
            <a:off x="14484344" y="1518921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6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79366" y="1552417"/>
            <a:ext cx="214210" cy="214210"/>
          </a:xfrm>
          <a:prstGeom prst="rect">
            <a:avLst/>
          </a:prstGeom>
        </p:spPr>
      </p:pic>
      <p:pic>
        <p:nvPicPr>
          <p:cNvPr id="27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93758" y="1395115"/>
            <a:ext cx="1509810" cy="535521"/>
          </a:xfrm>
          <a:prstGeom prst="rect">
            <a:avLst/>
          </a:prstGeom>
        </p:spPr>
      </p:pic>
      <p:sp>
        <p:nvSpPr>
          <p:cNvPr id="28" name="Text 9"/>
          <p:cNvSpPr/>
          <p:nvPr/>
        </p:nvSpPr>
        <p:spPr>
          <a:xfrm>
            <a:off x="15927005" y="1518921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9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56014" y="1552417"/>
            <a:ext cx="214210" cy="214210"/>
          </a:xfrm>
          <a:prstGeom prst="rect">
            <a:avLst/>
          </a:prstGeom>
        </p:spPr>
      </p:pic>
      <p:pic>
        <p:nvPicPr>
          <p:cNvPr id="30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84427" y="2037717"/>
            <a:ext cx="16116300" cy="6134100"/>
          </a:xfrm>
          <a:prstGeom prst="rect">
            <a:avLst/>
          </a:prstGeom>
        </p:spPr>
      </p:pic>
      <p:pic>
        <p:nvPicPr>
          <p:cNvPr id="31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97770" y="2051056"/>
            <a:ext cx="16080763" cy="540069"/>
          </a:xfrm>
          <a:prstGeom prst="rect">
            <a:avLst/>
          </a:prstGeom>
        </p:spPr>
      </p:pic>
      <p:pic>
        <p:nvPicPr>
          <p:cNvPr id="32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97780" y="2051056"/>
            <a:ext cx="5454016" cy="540069"/>
          </a:xfrm>
          <a:prstGeom prst="rect">
            <a:avLst/>
          </a:prstGeom>
        </p:spPr>
      </p:pic>
      <p:sp>
        <p:nvSpPr>
          <p:cNvPr id="33" name="Text 10"/>
          <p:cNvSpPr/>
          <p:nvPr/>
        </p:nvSpPr>
        <p:spPr>
          <a:xfrm>
            <a:off x="1257798" y="2211074"/>
            <a:ext cx="518731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70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Auttar</a:t>
            </a:r>
            <a:endParaRPr lang="en-US" sz="1470" dirty="0"/>
          </a:p>
        </p:txBody>
      </p:sp>
      <p:pic>
        <p:nvPicPr>
          <p:cNvPr id="34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51791" y="2051056"/>
            <a:ext cx="1518107" cy="540069"/>
          </a:xfrm>
          <a:prstGeom prst="rect">
            <a:avLst/>
          </a:prstGeom>
        </p:spPr>
      </p:pic>
      <p:pic>
        <p:nvPicPr>
          <p:cNvPr id="35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46585" y="2177737"/>
            <a:ext cx="1328291" cy="266700"/>
          </a:xfrm>
          <a:prstGeom prst="rect">
            <a:avLst/>
          </a:prstGeom>
        </p:spPr>
      </p:pic>
      <p:pic>
        <p:nvPicPr>
          <p:cNvPr id="36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726589" y="2231073"/>
            <a:ext cx="160020" cy="160020"/>
          </a:xfrm>
          <a:prstGeom prst="rect">
            <a:avLst/>
          </a:prstGeom>
        </p:spPr>
      </p:pic>
      <p:sp>
        <p:nvSpPr>
          <p:cNvPr id="37" name="Text 11"/>
          <p:cNvSpPr/>
          <p:nvPr/>
        </p:nvSpPr>
        <p:spPr>
          <a:xfrm>
            <a:off x="6913276" y="2191066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38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69898" y="2051056"/>
            <a:ext cx="1518107" cy="540069"/>
          </a:xfrm>
          <a:prstGeom prst="rect">
            <a:avLst/>
          </a:prstGeom>
        </p:spPr>
      </p:pic>
      <p:pic>
        <p:nvPicPr>
          <p:cNvPr id="39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317027" y="2177737"/>
            <a:ext cx="1023878" cy="266700"/>
          </a:xfrm>
          <a:prstGeom prst="rect">
            <a:avLst/>
          </a:prstGeom>
        </p:spPr>
      </p:pic>
      <p:pic>
        <p:nvPicPr>
          <p:cNvPr id="40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397036" y="2231073"/>
            <a:ext cx="160020" cy="160020"/>
          </a:xfrm>
          <a:prstGeom prst="rect">
            <a:avLst/>
          </a:prstGeom>
        </p:spPr>
      </p:pic>
      <p:sp>
        <p:nvSpPr>
          <p:cNvPr id="41" name="Text 12"/>
          <p:cNvSpPr/>
          <p:nvPr/>
        </p:nvSpPr>
        <p:spPr>
          <a:xfrm>
            <a:off x="8583727" y="219106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0" dirty="0"/>
          </a:p>
        </p:txBody>
      </p:sp>
      <p:pic>
        <p:nvPicPr>
          <p:cNvPr id="42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588005" y="2051056"/>
            <a:ext cx="1518107" cy="540069"/>
          </a:xfrm>
          <a:prstGeom prst="rect">
            <a:avLst/>
          </a:prstGeom>
        </p:spPr>
      </p:pic>
      <p:pic>
        <p:nvPicPr>
          <p:cNvPr id="43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682809" y="2177737"/>
            <a:ext cx="1328291" cy="266700"/>
          </a:xfrm>
          <a:prstGeom prst="rect">
            <a:avLst/>
          </a:prstGeom>
        </p:spPr>
      </p:pic>
      <p:pic>
        <p:nvPicPr>
          <p:cNvPr id="44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762818" y="2231073"/>
            <a:ext cx="160020" cy="160020"/>
          </a:xfrm>
          <a:prstGeom prst="rect">
            <a:avLst/>
          </a:prstGeom>
        </p:spPr>
      </p:pic>
      <p:sp>
        <p:nvSpPr>
          <p:cNvPr id="45" name="Text 13"/>
          <p:cNvSpPr/>
          <p:nvPr/>
        </p:nvSpPr>
        <p:spPr>
          <a:xfrm>
            <a:off x="9949509" y="2191066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46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06113" y="2051056"/>
            <a:ext cx="1518107" cy="540069"/>
          </a:xfrm>
          <a:prstGeom prst="rect">
            <a:avLst/>
          </a:prstGeom>
        </p:spPr>
      </p:pic>
      <p:pic>
        <p:nvPicPr>
          <p:cNvPr id="47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200902" y="2177737"/>
            <a:ext cx="1328291" cy="266700"/>
          </a:xfrm>
          <a:prstGeom prst="rect">
            <a:avLst/>
          </a:prstGeom>
        </p:spPr>
      </p:pic>
      <p:pic>
        <p:nvPicPr>
          <p:cNvPr id="48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280897" y="2231073"/>
            <a:ext cx="160020" cy="160020"/>
          </a:xfrm>
          <a:prstGeom prst="rect">
            <a:avLst/>
          </a:prstGeom>
        </p:spPr>
      </p:pic>
      <p:sp>
        <p:nvSpPr>
          <p:cNvPr id="49" name="Text 14"/>
          <p:cNvSpPr/>
          <p:nvPr/>
        </p:nvSpPr>
        <p:spPr>
          <a:xfrm>
            <a:off x="11467588" y="2191066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50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24215" y="2051056"/>
            <a:ext cx="1518107" cy="540069"/>
          </a:xfrm>
          <a:prstGeom prst="rect">
            <a:avLst/>
          </a:prstGeom>
        </p:spPr>
      </p:pic>
      <p:pic>
        <p:nvPicPr>
          <p:cNvPr id="51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719028" y="2177737"/>
            <a:ext cx="1328291" cy="266700"/>
          </a:xfrm>
          <a:prstGeom prst="rect">
            <a:avLst/>
          </a:prstGeom>
        </p:spPr>
      </p:pic>
      <p:pic>
        <p:nvPicPr>
          <p:cNvPr id="52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799047" y="2231073"/>
            <a:ext cx="160020" cy="160020"/>
          </a:xfrm>
          <a:prstGeom prst="rect">
            <a:avLst/>
          </a:prstGeom>
        </p:spPr>
      </p:pic>
      <p:sp>
        <p:nvSpPr>
          <p:cNvPr id="53" name="Text 15"/>
          <p:cNvSpPr/>
          <p:nvPr/>
        </p:nvSpPr>
        <p:spPr>
          <a:xfrm>
            <a:off x="12985738" y="2191066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54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42327" y="2051056"/>
            <a:ext cx="1518107" cy="540069"/>
          </a:xfrm>
          <a:prstGeom prst="rect">
            <a:avLst/>
          </a:prstGeom>
        </p:spPr>
      </p:pic>
      <p:pic>
        <p:nvPicPr>
          <p:cNvPr id="55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237122" y="2177737"/>
            <a:ext cx="1328291" cy="266700"/>
          </a:xfrm>
          <a:prstGeom prst="rect">
            <a:avLst/>
          </a:prstGeom>
        </p:spPr>
      </p:pic>
      <p:pic>
        <p:nvPicPr>
          <p:cNvPr id="56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317126" y="2231073"/>
            <a:ext cx="160020" cy="160020"/>
          </a:xfrm>
          <a:prstGeom prst="rect">
            <a:avLst/>
          </a:prstGeom>
        </p:spPr>
      </p:pic>
      <p:sp>
        <p:nvSpPr>
          <p:cNvPr id="57" name="Text 16"/>
          <p:cNvSpPr/>
          <p:nvPr/>
        </p:nvSpPr>
        <p:spPr>
          <a:xfrm>
            <a:off x="14503812" y="2191066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58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660430" y="2051056"/>
            <a:ext cx="1518107" cy="540069"/>
          </a:xfrm>
          <a:prstGeom prst="rect">
            <a:avLst/>
          </a:prstGeom>
        </p:spPr>
      </p:pic>
      <p:pic>
        <p:nvPicPr>
          <p:cNvPr id="59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755248" y="2177737"/>
            <a:ext cx="1328291" cy="266700"/>
          </a:xfrm>
          <a:prstGeom prst="rect">
            <a:avLst/>
          </a:prstGeom>
        </p:spPr>
      </p:pic>
      <p:pic>
        <p:nvPicPr>
          <p:cNvPr id="60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5835271" y="2231073"/>
            <a:ext cx="160020" cy="160020"/>
          </a:xfrm>
          <a:prstGeom prst="rect">
            <a:avLst/>
          </a:prstGeom>
        </p:spPr>
      </p:pic>
      <p:sp>
        <p:nvSpPr>
          <p:cNvPr id="61" name="Text 17"/>
          <p:cNvSpPr/>
          <p:nvPr/>
        </p:nvSpPr>
        <p:spPr>
          <a:xfrm>
            <a:off x="16021962" y="2191066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62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97770" y="2591126"/>
            <a:ext cx="16080763" cy="506732"/>
          </a:xfrm>
          <a:prstGeom prst="rect">
            <a:avLst/>
          </a:prstGeom>
        </p:spPr>
      </p:pic>
      <p:pic>
        <p:nvPicPr>
          <p:cNvPr id="63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97780" y="2591135"/>
            <a:ext cx="5454016" cy="506732"/>
          </a:xfrm>
          <a:prstGeom prst="rect">
            <a:avLst/>
          </a:prstGeom>
        </p:spPr>
      </p:pic>
      <p:sp>
        <p:nvSpPr>
          <p:cNvPr id="64" name="Text 18"/>
          <p:cNvSpPr/>
          <p:nvPr/>
        </p:nvSpPr>
        <p:spPr>
          <a:xfrm>
            <a:off x="1257807" y="2711155"/>
            <a:ext cx="123015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70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Benefit Cards</a:t>
            </a:r>
            <a:endParaRPr lang="en-US" sz="1470" dirty="0"/>
          </a:p>
        </p:txBody>
      </p:sp>
      <p:pic>
        <p:nvPicPr>
          <p:cNvPr id="65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551791" y="2591135"/>
            <a:ext cx="1518107" cy="506732"/>
          </a:xfrm>
          <a:prstGeom prst="rect">
            <a:avLst/>
          </a:prstGeom>
        </p:spPr>
      </p:pic>
      <p:pic>
        <p:nvPicPr>
          <p:cNvPr id="66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646585" y="2704486"/>
            <a:ext cx="1328291" cy="266700"/>
          </a:xfrm>
          <a:prstGeom prst="rect">
            <a:avLst/>
          </a:prstGeom>
        </p:spPr>
      </p:pic>
      <p:pic>
        <p:nvPicPr>
          <p:cNvPr id="67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726589" y="2757813"/>
            <a:ext cx="160020" cy="160020"/>
          </a:xfrm>
          <a:prstGeom prst="rect">
            <a:avLst/>
          </a:prstGeom>
        </p:spPr>
      </p:pic>
      <p:sp>
        <p:nvSpPr>
          <p:cNvPr id="68" name="Text 19"/>
          <p:cNvSpPr/>
          <p:nvPr/>
        </p:nvSpPr>
        <p:spPr>
          <a:xfrm>
            <a:off x="6913276" y="2717806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69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069898" y="2591135"/>
            <a:ext cx="1518107" cy="506732"/>
          </a:xfrm>
          <a:prstGeom prst="rect">
            <a:avLst/>
          </a:prstGeom>
        </p:spPr>
      </p:pic>
      <p:pic>
        <p:nvPicPr>
          <p:cNvPr id="70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164716" y="2704486"/>
            <a:ext cx="1328291" cy="266700"/>
          </a:xfrm>
          <a:prstGeom prst="rect">
            <a:avLst/>
          </a:prstGeom>
        </p:spPr>
      </p:pic>
      <p:pic>
        <p:nvPicPr>
          <p:cNvPr id="71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244739" y="2757813"/>
            <a:ext cx="160020" cy="160020"/>
          </a:xfrm>
          <a:prstGeom prst="rect">
            <a:avLst/>
          </a:prstGeom>
        </p:spPr>
      </p:pic>
      <p:sp>
        <p:nvSpPr>
          <p:cNvPr id="72" name="Text 20"/>
          <p:cNvSpPr/>
          <p:nvPr/>
        </p:nvSpPr>
        <p:spPr>
          <a:xfrm>
            <a:off x="8431430" y="2717806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73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588005" y="2591135"/>
            <a:ext cx="1518107" cy="506732"/>
          </a:xfrm>
          <a:prstGeom prst="rect">
            <a:avLst/>
          </a:prstGeom>
        </p:spPr>
      </p:pic>
      <p:pic>
        <p:nvPicPr>
          <p:cNvPr id="74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682809" y="2704486"/>
            <a:ext cx="1328291" cy="266700"/>
          </a:xfrm>
          <a:prstGeom prst="rect">
            <a:avLst/>
          </a:prstGeom>
        </p:spPr>
      </p:pic>
      <p:pic>
        <p:nvPicPr>
          <p:cNvPr id="75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762818" y="2757813"/>
            <a:ext cx="160020" cy="160020"/>
          </a:xfrm>
          <a:prstGeom prst="rect">
            <a:avLst/>
          </a:prstGeom>
        </p:spPr>
      </p:pic>
      <p:sp>
        <p:nvSpPr>
          <p:cNvPr id="76" name="Text 21"/>
          <p:cNvSpPr/>
          <p:nvPr/>
        </p:nvSpPr>
        <p:spPr>
          <a:xfrm>
            <a:off x="9949509" y="2717806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77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106113" y="2591135"/>
            <a:ext cx="1518107" cy="506732"/>
          </a:xfrm>
          <a:prstGeom prst="rect">
            <a:avLst/>
          </a:prstGeom>
        </p:spPr>
      </p:pic>
      <p:pic>
        <p:nvPicPr>
          <p:cNvPr id="78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200902" y="2704486"/>
            <a:ext cx="1328291" cy="266700"/>
          </a:xfrm>
          <a:prstGeom prst="rect">
            <a:avLst/>
          </a:prstGeom>
        </p:spPr>
      </p:pic>
      <p:pic>
        <p:nvPicPr>
          <p:cNvPr id="79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1280897" y="2757813"/>
            <a:ext cx="160020" cy="160020"/>
          </a:xfrm>
          <a:prstGeom prst="rect">
            <a:avLst/>
          </a:prstGeom>
        </p:spPr>
      </p:pic>
      <p:sp>
        <p:nvSpPr>
          <p:cNvPr id="80" name="Text 22"/>
          <p:cNvSpPr/>
          <p:nvPr/>
        </p:nvSpPr>
        <p:spPr>
          <a:xfrm>
            <a:off x="11467588" y="2717806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81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624215" y="2591135"/>
            <a:ext cx="1518107" cy="506732"/>
          </a:xfrm>
          <a:prstGeom prst="rect">
            <a:avLst/>
          </a:prstGeom>
        </p:spPr>
      </p:pic>
      <p:pic>
        <p:nvPicPr>
          <p:cNvPr id="82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719028" y="2704486"/>
            <a:ext cx="1328291" cy="266700"/>
          </a:xfrm>
          <a:prstGeom prst="rect">
            <a:avLst/>
          </a:prstGeom>
        </p:spPr>
      </p:pic>
      <p:pic>
        <p:nvPicPr>
          <p:cNvPr id="83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2799047" y="2757813"/>
            <a:ext cx="160020" cy="160020"/>
          </a:xfrm>
          <a:prstGeom prst="rect">
            <a:avLst/>
          </a:prstGeom>
        </p:spPr>
      </p:pic>
      <p:sp>
        <p:nvSpPr>
          <p:cNvPr id="84" name="Text 23"/>
          <p:cNvSpPr/>
          <p:nvPr/>
        </p:nvSpPr>
        <p:spPr>
          <a:xfrm>
            <a:off x="12985738" y="2717806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85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142327" y="2591135"/>
            <a:ext cx="1518107" cy="506732"/>
          </a:xfrm>
          <a:prstGeom prst="rect">
            <a:avLst/>
          </a:prstGeom>
        </p:spPr>
      </p:pic>
      <p:pic>
        <p:nvPicPr>
          <p:cNvPr id="86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237122" y="2704486"/>
            <a:ext cx="1328291" cy="266700"/>
          </a:xfrm>
          <a:prstGeom prst="rect">
            <a:avLst/>
          </a:prstGeom>
        </p:spPr>
      </p:pic>
      <p:pic>
        <p:nvPicPr>
          <p:cNvPr id="87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4317126" y="2757813"/>
            <a:ext cx="160020" cy="160020"/>
          </a:xfrm>
          <a:prstGeom prst="rect">
            <a:avLst/>
          </a:prstGeom>
        </p:spPr>
      </p:pic>
      <p:sp>
        <p:nvSpPr>
          <p:cNvPr id="88" name="Text 24"/>
          <p:cNvSpPr/>
          <p:nvPr/>
        </p:nvSpPr>
        <p:spPr>
          <a:xfrm>
            <a:off x="14503812" y="2717806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89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5660430" y="2591135"/>
            <a:ext cx="1518107" cy="506732"/>
          </a:xfrm>
          <a:prstGeom prst="rect">
            <a:avLst/>
          </a:prstGeom>
        </p:spPr>
      </p:pic>
      <p:pic>
        <p:nvPicPr>
          <p:cNvPr id="90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5755248" y="2704486"/>
            <a:ext cx="1328291" cy="266700"/>
          </a:xfrm>
          <a:prstGeom prst="rect">
            <a:avLst/>
          </a:prstGeom>
        </p:spPr>
      </p:pic>
      <p:pic>
        <p:nvPicPr>
          <p:cNvPr id="91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5835271" y="2757813"/>
            <a:ext cx="160020" cy="160020"/>
          </a:xfrm>
          <a:prstGeom prst="rect">
            <a:avLst/>
          </a:prstGeom>
        </p:spPr>
      </p:pic>
      <p:sp>
        <p:nvSpPr>
          <p:cNvPr id="92" name="Text 25"/>
          <p:cNvSpPr/>
          <p:nvPr/>
        </p:nvSpPr>
        <p:spPr>
          <a:xfrm>
            <a:off x="16021962" y="2717806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93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97770" y="3097857"/>
            <a:ext cx="16080763" cy="506732"/>
          </a:xfrm>
          <a:prstGeom prst="rect">
            <a:avLst/>
          </a:prstGeom>
        </p:spPr>
      </p:pic>
      <p:pic>
        <p:nvPicPr>
          <p:cNvPr id="94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97780" y="3097876"/>
            <a:ext cx="5454016" cy="506732"/>
          </a:xfrm>
          <a:prstGeom prst="rect">
            <a:avLst/>
          </a:prstGeom>
        </p:spPr>
      </p:pic>
      <p:sp>
        <p:nvSpPr>
          <p:cNvPr id="95" name="Text 26"/>
          <p:cNvSpPr/>
          <p:nvPr/>
        </p:nvSpPr>
        <p:spPr>
          <a:xfrm>
            <a:off x="1257807" y="3217906"/>
            <a:ext cx="126015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70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Bill Payments</a:t>
            </a:r>
            <a:endParaRPr lang="en-US" sz="1470" dirty="0"/>
          </a:p>
        </p:txBody>
      </p:sp>
      <p:pic>
        <p:nvPicPr>
          <p:cNvPr id="96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551791" y="3097876"/>
            <a:ext cx="1518107" cy="506732"/>
          </a:xfrm>
          <a:prstGeom prst="rect">
            <a:avLst/>
          </a:prstGeom>
        </p:spPr>
      </p:pic>
      <p:pic>
        <p:nvPicPr>
          <p:cNvPr id="97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646585" y="3211237"/>
            <a:ext cx="1328291" cy="266700"/>
          </a:xfrm>
          <a:prstGeom prst="rect">
            <a:avLst/>
          </a:prstGeom>
        </p:spPr>
      </p:pic>
      <p:pic>
        <p:nvPicPr>
          <p:cNvPr id="98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726589" y="3264573"/>
            <a:ext cx="160020" cy="160020"/>
          </a:xfrm>
          <a:prstGeom prst="rect">
            <a:avLst/>
          </a:prstGeom>
        </p:spPr>
      </p:pic>
      <p:sp>
        <p:nvSpPr>
          <p:cNvPr id="99" name="Text 27"/>
          <p:cNvSpPr/>
          <p:nvPr/>
        </p:nvSpPr>
        <p:spPr>
          <a:xfrm>
            <a:off x="6913276" y="3224566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100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069898" y="3097876"/>
            <a:ext cx="1518107" cy="506732"/>
          </a:xfrm>
          <a:prstGeom prst="rect">
            <a:avLst/>
          </a:prstGeom>
        </p:spPr>
      </p:pic>
      <p:pic>
        <p:nvPicPr>
          <p:cNvPr id="101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164716" y="3211237"/>
            <a:ext cx="1328291" cy="266700"/>
          </a:xfrm>
          <a:prstGeom prst="rect">
            <a:avLst/>
          </a:prstGeom>
        </p:spPr>
      </p:pic>
      <p:pic>
        <p:nvPicPr>
          <p:cNvPr id="102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244739" y="3264573"/>
            <a:ext cx="160020" cy="160020"/>
          </a:xfrm>
          <a:prstGeom prst="rect">
            <a:avLst/>
          </a:prstGeom>
        </p:spPr>
      </p:pic>
      <p:sp>
        <p:nvSpPr>
          <p:cNvPr id="103" name="Text 28"/>
          <p:cNvSpPr/>
          <p:nvPr/>
        </p:nvSpPr>
        <p:spPr>
          <a:xfrm>
            <a:off x="8431430" y="3224566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104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588005" y="3097876"/>
            <a:ext cx="1518107" cy="506732"/>
          </a:xfrm>
          <a:prstGeom prst="rect">
            <a:avLst/>
          </a:prstGeom>
        </p:spPr>
      </p:pic>
      <p:pic>
        <p:nvPicPr>
          <p:cNvPr id="105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682809" y="3211237"/>
            <a:ext cx="1328291" cy="266700"/>
          </a:xfrm>
          <a:prstGeom prst="rect">
            <a:avLst/>
          </a:prstGeom>
        </p:spPr>
      </p:pic>
      <p:pic>
        <p:nvPicPr>
          <p:cNvPr id="106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762818" y="3264573"/>
            <a:ext cx="160020" cy="160020"/>
          </a:xfrm>
          <a:prstGeom prst="rect">
            <a:avLst/>
          </a:prstGeom>
        </p:spPr>
      </p:pic>
      <p:sp>
        <p:nvSpPr>
          <p:cNvPr id="107" name="Text 29"/>
          <p:cNvSpPr/>
          <p:nvPr/>
        </p:nvSpPr>
        <p:spPr>
          <a:xfrm>
            <a:off x="9949509" y="3224566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108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1106113" y="3097876"/>
            <a:ext cx="1518107" cy="506732"/>
          </a:xfrm>
          <a:prstGeom prst="rect">
            <a:avLst/>
          </a:prstGeom>
        </p:spPr>
      </p:pic>
      <p:pic>
        <p:nvPicPr>
          <p:cNvPr id="109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200902" y="3211237"/>
            <a:ext cx="1328291" cy="266700"/>
          </a:xfrm>
          <a:prstGeom prst="rect">
            <a:avLst/>
          </a:prstGeom>
        </p:spPr>
      </p:pic>
      <p:pic>
        <p:nvPicPr>
          <p:cNvPr id="110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280897" y="3264573"/>
            <a:ext cx="160020" cy="160020"/>
          </a:xfrm>
          <a:prstGeom prst="rect">
            <a:avLst/>
          </a:prstGeom>
        </p:spPr>
      </p:pic>
      <p:sp>
        <p:nvSpPr>
          <p:cNvPr id="111" name="Text 30"/>
          <p:cNvSpPr/>
          <p:nvPr/>
        </p:nvSpPr>
        <p:spPr>
          <a:xfrm>
            <a:off x="11467588" y="3224566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112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2624215" y="3097876"/>
            <a:ext cx="1518107" cy="506732"/>
          </a:xfrm>
          <a:prstGeom prst="rect">
            <a:avLst/>
          </a:prstGeom>
        </p:spPr>
      </p:pic>
      <p:pic>
        <p:nvPicPr>
          <p:cNvPr id="113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719028" y="3211237"/>
            <a:ext cx="1328291" cy="266700"/>
          </a:xfrm>
          <a:prstGeom prst="rect">
            <a:avLst/>
          </a:prstGeom>
        </p:spPr>
      </p:pic>
      <p:pic>
        <p:nvPicPr>
          <p:cNvPr id="114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799047" y="3264573"/>
            <a:ext cx="160020" cy="160020"/>
          </a:xfrm>
          <a:prstGeom prst="rect">
            <a:avLst/>
          </a:prstGeom>
        </p:spPr>
      </p:pic>
      <p:sp>
        <p:nvSpPr>
          <p:cNvPr id="115" name="Text 31"/>
          <p:cNvSpPr/>
          <p:nvPr/>
        </p:nvSpPr>
        <p:spPr>
          <a:xfrm>
            <a:off x="12985738" y="3224566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116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4142327" y="3097876"/>
            <a:ext cx="1518107" cy="506732"/>
          </a:xfrm>
          <a:prstGeom prst="rect">
            <a:avLst/>
          </a:prstGeom>
        </p:spPr>
      </p:pic>
      <p:pic>
        <p:nvPicPr>
          <p:cNvPr id="117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237122" y="3211237"/>
            <a:ext cx="1328291" cy="266700"/>
          </a:xfrm>
          <a:prstGeom prst="rect">
            <a:avLst/>
          </a:prstGeom>
        </p:spPr>
      </p:pic>
      <p:pic>
        <p:nvPicPr>
          <p:cNvPr id="118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4317126" y="3264573"/>
            <a:ext cx="160020" cy="160020"/>
          </a:xfrm>
          <a:prstGeom prst="rect">
            <a:avLst/>
          </a:prstGeom>
        </p:spPr>
      </p:pic>
      <p:sp>
        <p:nvSpPr>
          <p:cNvPr id="119" name="Text 32"/>
          <p:cNvSpPr/>
          <p:nvPr/>
        </p:nvSpPr>
        <p:spPr>
          <a:xfrm>
            <a:off x="14503812" y="3224566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120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5660430" y="3097876"/>
            <a:ext cx="1518107" cy="506732"/>
          </a:xfrm>
          <a:prstGeom prst="rect">
            <a:avLst/>
          </a:prstGeom>
        </p:spPr>
      </p:pic>
      <p:pic>
        <p:nvPicPr>
          <p:cNvPr id="121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5755248" y="3211237"/>
            <a:ext cx="1328291" cy="266700"/>
          </a:xfrm>
          <a:prstGeom prst="rect">
            <a:avLst/>
          </a:prstGeom>
        </p:spPr>
      </p:pic>
      <p:pic>
        <p:nvPicPr>
          <p:cNvPr id="122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5835271" y="3264573"/>
            <a:ext cx="160020" cy="160020"/>
          </a:xfrm>
          <a:prstGeom prst="rect">
            <a:avLst/>
          </a:prstGeom>
        </p:spPr>
      </p:pic>
      <p:sp>
        <p:nvSpPr>
          <p:cNvPr id="123" name="Text 33"/>
          <p:cNvSpPr/>
          <p:nvPr/>
        </p:nvSpPr>
        <p:spPr>
          <a:xfrm>
            <a:off x="16021962" y="3224566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124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097770" y="3604580"/>
            <a:ext cx="16080763" cy="506732"/>
          </a:xfrm>
          <a:prstGeom prst="rect">
            <a:avLst/>
          </a:prstGeom>
        </p:spPr>
      </p:pic>
      <p:pic>
        <p:nvPicPr>
          <p:cNvPr id="125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097780" y="3604561"/>
            <a:ext cx="5454016" cy="506732"/>
          </a:xfrm>
          <a:prstGeom prst="rect">
            <a:avLst/>
          </a:prstGeom>
        </p:spPr>
      </p:pic>
      <p:sp>
        <p:nvSpPr>
          <p:cNvPr id="126" name="Text 34"/>
          <p:cNvSpPr/>
          <p:nvPr/>
        </p:nvSpPr>
        <p:spPr>
          <a:xfrm>
            <a:off x="1257807" y="3724563"/>
            <a:ext cx="740093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70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Chatbot</a:t>
            </a:r>
            <a:endParaRPr lang="en-US" sz="1470" dirty="0"/>
          </a:p>
        </p:txBody>
      </p:sp>
      <p:pic>
        <p:nvPicPr>
          <p:cNvPr id="127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6551791" y="3604561"/>
            <a:ext cx="1518107" cy="506732"/>
          </a:xfrm>
          <a:prstGeom prst="rect">
            <a:avLst/>
          </a:prstGeom>
        </p:spPr>
      </p:pic>
      <p:pic>
        <p:nvPicPr>
          <p:cNvPr id="128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646585" y="3717894"/>
            <a:ext cx="1328291" cy="266700"/>
          </a:xfrm>
          <a:prstGeom prst="rect">
            <a:avLst/>
          </a:prstGeom>
        </p:spPr>
      </p:pic>
      <p:pic>
        <p:nvPicPr>
          <p:cNvPr id="129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6726589" y="3771230"/>
            <a:ext cx="160020" cy="160020"/>
          </a:xfrm>
          <a:prstGeom prst="rect">
            <a:avLst/>
          </a:prstGeom>
        </p:spPr>
      </p:pic>
      <p:sp>
        <p:nvSpPr>
          <p:cNvPr id="130" name="Text 35"/>
          <p:cNvSpPr/>
          <p:nvPr/>
        </p:nvSpPr>
        <p:spPr>
          <a:xfrm>
            <a:off x="6913276" y="373123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131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8069898" y="3604561"/>
            <a:ext cx="1518107" cy="506732"/>
          </a:xfrm>
          <a:prstGeom prst="rect">
            <a:avLst/>
          </a:prstGeom>
        </p:spPr>
      </p:pic>
      <p:pic>
        <p:nvPicPr>
          <p:cNvPr id="132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164716" y="3717894"/>
            <a:ext cx="1328291" cy="266700"/>
          </a:xfrm>
          <a:prstGeom prst="rect">
            <a:avLst/>
          </a:prstGeom>
        </p:spPr>
      </p:pic>
      <p:pic>
        <p:nvPicPr>
          <p:cNvPr id="133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8244739" y="3771230"/>
            <a:ext cx="160020" cy="160020"/>
          </a:xfrm>
          <a:prstGeom prst="rect">
            <a:avLst/>
          </a:prstGeom>
        </p:spPr>
      </p:pic>
      <p:sp>
        <p:nvSpPr>
          <p:cNvPr id="134" name="Text 36"/>
          <p:cNvSpPr/>
          <p:nvPr/>
        </p:nvSpPr>
        <p:spPr>
          <a:xfrm>
            <a:off x="8431430" y="373123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135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9588005" y="3604561"/>
            <a:ext cx="1518107" cy="506732"/>
          </a:xfrm>
          <a:prstGeom prst="rect">
            <a:avLst/>
          </a:prstGeom>
        </p:spPr>
      </p:pic>
      <p:pic>
        <p:nvPicPr>
          <p:cNvPr id="136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682809" y="3717894"/>
            <a:ext cx="1328291" cy="266700"/>
          </a:xfrm>
          <a:prstGeom prst="rect">
            <a:avLst/>
          </a:prstGeom>
        </p:spPr>
      </p:pic>
      <p:pic>
        <p:nvPicPr>
          <p:cNvPr id="137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9762818" y="3771230"/>
            <a:ext cx="160020" cy="160020"/>
          </a:xfrm>
          <a:prstGeom prst="rect">
            <a:avLst/>
          </a:prstGeom>
        </p:spPr>
      </p:pic>
      <p:sp>
        <p:nvSpPr>
          <p:cNvPr id="138" name="Text 37"/>
          <p:cNvSpPr/>
          <p:nvPr/>
        </p:nvSpPr>
        <p:spPr>
          <a:xfrm>
            <a:off x="9949509" y="373123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139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106113" y="3604561"/>
            <a:ext cx="1518107" cy="506732"/>
          </a:xfrm>
          <a:prstGeom prst="rect">
            <a:avLst/>
          </a:prstGeom>
        </p:spPr>
      </p:pic>
      <p:pic>
        <p:nvPicPr>
          <p:cNvPr id="140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200902" y="3717894"/>
            <a:ext cx="1328291" cy="266700"/>
          </a:xfrm>
          <a:prstGeom prst="rect">
            <a:avLst/>
          </a:prstGeom>
        </p:spPr>
      </p:pic>
      <p:pic>
        <p:nvPicPr>
          <p:cNvPr id="141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1280897" y="3771230"/>
            <a:ext cx="160020" cy="160020"/>
          </a:xfrm>
          <a:prstGeom prst="rect">
            <a:avLst/>
          </a:prstGeom>
        </p:spPr>
      </p:pic>
      <p:sp>
        <p:nvSpPr>
          <p:cNvPr id="142" name="Text 38"/>
          <p:cNvSpPr/>
          <p:nvPr/>
        </p:nvSpPr>
        <p:spPr>
          <a:xfrm>
            <a:off x="11467588" y="373123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143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2624215" y="3604561"/>
            <a:ext cx="1518107" cy="506732"/>
          </a:xfrm>
          <a:prstGeom prst="rect">
            <a:avLst/>
          </a:prstGeom>
        </p:spPr>
      </p:pic>
      <p:pic>
        <p:nvPicPr>
          <p:cNvPr id="144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719028" y="3717894"/>
            <a:ext cx="1328291" cy="266700"/>
          </a:xfrm>
          <a:prstGeom prst="rect">
            <a:avLst/>
          </a:prstGeom>
        </p:spPr>
      </p:pic>
      <p:pic>
        <p:nvPicPr>
          <p:cNvPr id="145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2799047" y="3771230"/>
            <a:ext cx="160020" cy="160020"/>
          </a:xfrm>
          <a:prstGeom prst="rect">
            <a:avLst/>
          </a:prstGeom>
        </p:spPr>
      </p:pic>
      <p:sp>
        <p:nvSpPr>
          <p:cNvPr id="146" name="Text 39"/>
          <p:cNvSpPr/>
          <p:nvPr/>
        </p:nvSpPr>
        <p:spPr>
          <a:xfrm>
            <a:off x="12985738" y="373123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147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4142327" y="3604561"/>
            <a:ext cx="1518107" cy="506732"/>
          </a:xfrm>
          <a:prstGeom prst="rect">
            <a:avLst/>
          </a:prstGeom>
        </p:spPr>
      </p:pic>
      <p:pic>
        <p:nvPicPr>
          <p:cNvPr id="148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237122" y="3717894"/>
            <a:ext cx="1328291" cy="266700"/>
          </a:xfrm>
          <a:prstGeom prst="rect">
            <a:avLst/>
          </a:prstGeom>
        </p:spPr>
      </p:pic>
      <p:pic>
        <p:nvPicPr>
          <p:cNvPr id="149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4317126" y="3771230"/>
            <a:ext cx="160020" cy="160020"/>
          </a:xfrm>
          <a:prstGeom prst="rect">
            <a:avLst/>
          </a:prstGeom>
        </p:spPr>
      </p:pic>
      <p:sp>
        <p:nvSpPr>
          <p:cNvPr id="150" name="Text 40"/>
          <p:cNvSpPr/>
          <p:nvPr/>
        </p:nvSpPr>
        <p:spPr>
          <a:xfrm>
            <a:off x="14503812" y="373123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151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5660430" y="3604561"/>
            <a:ext cx="1518107" cy="506732"/>
          </a:xfrm>
          <a:prstGeom prst="rect">
            <a:avLst/>
          </a:prstGeom>
        </p:spPr>
      </p:pic>
      <p:pic>
        <p:nvPicPr>
          <p:cNvPr id="152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5755248" y="3717894"/>
            <a:ext cx="1328291" cy="266700"/>
          </a:xfrm>
          <a:prstGeom prst="rect">
            <a:avLst/>
          </a:prstGeom>
        </p:spPr>
      </p:pic>
      <p:pic>
        <p:nvPicPr>
          <p:cNvPr id="153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5835271" y="3771230"/>
            <a:ext cx="160020" cy="160020"/>
          </a:xfrm>
          <a:prstGeom prst="rect">
            <a:avLst/>
          </a:prstGeom>
        </p:spPr>
      </p:pic>
      <p:sp>
        <p:nvSpPr>
          <p:cNvPr id="154" name="Text 41"/>
          <p:cNvSpPr/>
          <p:nvPr/>
        </p:nvSpPr>
        <p:spPr>
          <a:xfrm>
            <a:off x="16021962" y="373123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155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097770" y="4111312"/>
            <a:ext cx="16080763" cy="506732"/>
          </a:xfrm>
          <a:prstGeom prst="rect">
            <a:avLst/>
          </a:prstGeom>
        </p:spPr>
      </p:pic>
      <p:pic>
        <p:nvPicPr>
          <p:cNvPr id="156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097780" y="4111303"/>
            <a:ext cx="5454016" cy="506732"/>
          </a:xfrm>
          <a:prstGeom prst="rect">
            <a:avLst/>
          </a:prstGeom>
        </p:spPr>
      </p:pic>
      <p:sp>
        <p:nvSpPr>
          <p:cNvPr id="157" name="Text 42"/>
          <p:cNvSpPr/>
          <p:nvPr/>
        </p:nvSpPr>
        <p:spPr>
          <a:xfrm>
            <a:off x="1257807" y="4231314"/>
            <a:ext cx="8301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70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Crediário</a:t>
            </a:r>
            <a:endParaRPr lang="en-US" sz="1470" dirty="0"/>
          </a:p>
        </p:txBody>
      </p:sp>
      <p:pic>
        <p:nvPicPr>
          <p:cNvPr id="158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6551791" y="4111303"/>
            <a:ext cx="1518107" cy="506732"/>
          </a:xfrm>
          <a:prstGeom prst="rect">
            <a:avLst/>
          </a:prstGeom>
        </p:spPr>
      </p:pic>
      <p:pic>
        <p:nvPicPr>
          <p:cNvPr id="159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6646585" y="4224644"/>
            <a:ext cx="1328291" cy="266700"/>
          </a:xfrm>
          <a:prstGeom prst="rect">
            <a:avLst/>
          </a:prstGeom>
        </p:spPr>
      </p:pic>
      <p:pic>
        <p:nvPicPr>
          <p:cNvPr id="160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6726589" y="4277990"/>
            <a:ext cx="160020" cy="160020"/>
          </a:xfrm>
          <a:prstGeom prst="rect">
            <a:avLst/>
          </a:prstGeom>
        </p:spPr>
      </p:pic>
      <p:sp>
        <p:nvSpPr>
          <p:cNvPr id="161" name="Text 43"/>
          <p:cNvSpPr/>
          <p:nvPr/>
        </p:nvSpPr>
        <p:spPr>
          <a:xfrm>
            <a:off x="6913276" y="423798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162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8069898" y="4111303"/>
            <a:ext cx="1518107" cy="506732"/>
          </a:xfrm>
          <a:prstGeom prst="rect">
            <a:avLst/>
          </a:prstGeom>
        </p:spPr>
      </p:pic>
      <p:pic>
        <p:nvPicPr>
          <p:cNvPr id="163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8317027" y="4224644"/>
            <a:ext cx="1023878" cy="266700"/>
          </a:xfrm>
          <a:prstGeom prst="rect">
            <a:avLst/>
          </a:prstGeom>
        </p:spPr>
      </p:pic>
      <p:pic>
        <p:nvPicPr>
          <p:cNvPr id="164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8397036" y="4277990"/>
            <a:ext cx="160020" cy="160020"/>
          </a:xfrm>
          <a:prstGeom prst="rect">
            <a:avLst/>
          </a:prstGeom>
        </p:spPr>
      </p:pic>
      <p:sp>
        <p:nvSpPr>
          <p:cNvPr id="165" name="Text 44"/>
          <p:cNvSpPr/>
          <p:nvPr/>
        </p:nvSpPr>
        <p:spPr>
          <a:xfrm>
            <a:off x="8583727" y="423798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0" dirty="0"/>
          </a:p>
        </p:txBody>
      </p:sp>
      <p:pic>
        <p:nvPicPr>
          <p:cNvPr id="166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9588005" y="4111303"/>
            <a:ext cx="1518107" cy="506732"/>
          </a:xfrm>
          <a:prstGeom prst="rect">
            <a:avLst/>
          </a:prstGeom>
        </p:spPr>
      </p:pic>
      <p:pic>
        <p:nvPicPr>
          <p:cNvPr id="167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9682809" y="4224644"/>
            <a:ext cx="1328291" cy="266700"/>
          </a:xfrm>
          <a:prstGeom prst="rect">
            <a:avLst/>
          </a:prstGeom>
        </p:spPr>
      </p:pic>
      <p:pic>
        <p:nvPicPr>
          <p:cNvPr id="168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9762818" y="4277990"/>
            <a:ext cx="160020" cy="160020"/>
          </a:xfrm>
          <a:prstGeom prst="rect">
            <a:avLst/>
          </a:prstGeom>
        </p:spPr>
      </p:pic>
      <p:sp>
        <p:nvSpPr>
          <p:cNvPr id="169" name="Text 45"/>
          <p:cNvSpPr/>
          <p:nvPr/>
        </p:nvSpPr>
        <p:spPr>
          <a:xfrm>
            <a:off x="9949509" y="423798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170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1106113" y="4111303"/>
            <a:ext cx="1518107" cy="506732"/>
          </a:xfrm>
          <a:prstGeom prst="rect">
            <a:avLst/>
          </a:prstGeom>
        </p:spPr>
      </p:pic>
      <p:pic>
        <p:nvPicPr>
          <p:cNvPr id="171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1200902" y="4224644"/>
            <a:ext cx="1328291" cy="266700"/>
          </a:xfrm>
          <a:prstGeom prst="rect">
            <a:avLst/>
          </a:prstGeom>
        </p:spPr>
      </p:pic>
      <p:pic>
        <p:nvPicPr>
          <p:cNvPr id="172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1280897" y="4277990"/>
            <a:ext cx="160020" cy="160020"/>
          </a:xfrm>
          <a:prstGeom prst="rect">
            <a:avLst/>
          </a:prstGeom>
        </p:spPr>
      </p:pic>
      <p:sp>
        <p:nvSpPr>
          <p:cNvPr id="173" name="Text 46"/>
          <p:cNvSpPr/>
          <p:nvPr/>
        </p:nvSpPr>
        <p:spPr>
          <a:xfrm>
            <a:off x="11467588" y="423798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174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2624215" y="4111303"/>
            <a:ext cx="1518107" cy="506732"/>
          </a:xfrm>
          <a:prstGeom prst="rect">
            <a:avLst/>
          </a:prstGeom>
        </p:spPr>
      </p:pic>
      <p:pic>
        <p:nvPicPr>
          <p:cNvPr id="175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2719028" y="4224644"/>
            <a:ext cx="1328291" cy="266700"/>
          </a:xfrm>
          <a:prstGeom prst="rect">
            <a:avLst/>
          </a:prstGeom>
        </p:spPr>
      </p:pic>
      <p:pic>
        <p:nvPicPr>
          <p:cNvPr id="176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2799047" y="4277990"/>
            <a:ext cx="160020" cy="160020"/>
          </a:xfrm>
          <a:prstGeom prst="rect">
            <a:avLst/>
          </a:prstGeom>
        </p:spPr>
      </p:pic>
      <p:sp>
        <p:nvSpPr>
          <p:cNvPr id="177" name="Text 47"/>
          <p:cNvSpPr/>
          <p:nvPr/>
        </p:nvSpPr>
        <p:spPr>
          <a:xfrm>
            <a:off x="12985738" y="423798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178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4142327" y="4111303"/>
            <a:ext cx="1518107" cy="506732"/>
          </a:xfrm>
          <a:prstGeom prst="rect">
            <a:avLst/>
          </a:prstGeom>
        </p:spPr>
      </p:pic>
      <p:pic>
        <p:nvPicPr>
          <p:cNvPr id="179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4237122" y="4224644"/>
            <a:ext cx="1328291" cy="266700"/>
          </a:xfrm>
          <a:prstGeom prst="rect">
            <a:avLst/>
          </a:prstGeom>
        </p:spPr>
      </p:pic>
      <p:pic>
        <p:nvPicPr>
          <p:cNvPr id="180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4317126" y="4277990"/>
            <a:ext cx="160020" cy="160020"/>
          </a:xfrm>
          <a:prstGeom prst="rect">
            <a:avLst/>
          </a:prstGeom>
        </p:spPr>
      </p:pic>
      <p:sp>
        <p:nvSpPr>
          <p:cNvPr id="181" name="Text 48"/>
          <p:cNvSpPr/>
          <p:nvPr/>
        </p:nvSpPr>
        <p:spPr>
          <a:xfrm>
            <a:off x="14503812" y="423798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182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5660430" y="4111303"/>
            <a:ext cx="1518107" cy="506732"/>
          </a:xfrm>
          <a:prstGeom prst="rect">
            <a:avLst/>
          </a:prstGeom>
        </p:spPr>
      </p:pic>
      <p:pic>
        <p:nvPicPr>
          <p:cNvPr id="183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5755248" y="4224644"/>
            <a:ext cx="1328291" cy="266700"/>
          </a:xfrm>
          <a:prstGeom prst="rect">
            <a:avLst/>
          </a:prstGeom>
        </p:spPr>
      </p:pic>
      <p:pic>
        <p:nvPicPr>
          <p:cNvPr id="184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5835271" y="4277990"/>
            <a:ext cx="160020" cy="160020"/>
          </a:xfrm>
          <a:prstGeom prst="rect">
            <a:avLst/>
          </a:prstGeom>
        </p:spPr>
      </p:pic>
      <p:sp>
        <p:nvSpPr>
          <p:cNvPr id="185" name="Text 49"/>
          <p:cNvSpPr/>
          <p:nvPr/>
        </p:nvSpPr>
        <p:spPr>
          <a:xfrm>
            <a:off x="16021962" y="423798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186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097770" y="4618044"/>
            <a:ext cx="16080763" cy="506732"/>
          </a:xfrm>
          <a:prstGeom prst="rect">
            <a:avLst/>
          </a:prstGeom>
        </p:spPr>
      </p:pic>
      <p:pic>
        <p:nvPicPr>
          <p:cNvPr id="187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097780" y="4618044"/>
            <a:ext cx="5454016" cy="506732"/>
          </a:xfrm>
          <a:prstGeom prst="rect">
            <a:avLst/>
          </a:prstGeom>
        </p:spPr>
      </p:pic>
      <p:sp>
        <p:nvSpPr>
          <p:cNvPr id="188" name="Text 50"/>
          <p:cNvSpPr/>
          <p:nvPr/>
        </p:nvSpPr>
        <p:spPr>
          <a:xfrm>
            <a:off x="1257807" y="4738055"/>
            <a:ext cx="2410301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70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Cross Border Payments EX</a:t>
            </a:r>
            <a:endParaRPr lang="en-US" sz="1470" dirty="0"/>
          </a:p>
        </p:txBody>
      </p:sp>
      <p:pic>
        <p:nvPicPr>
          <p:cNvPr id="189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6551791" y="4618044"/>
            <a:ext cx="1518107" cy="506732"/>
          </a:xfrm>
          <a:prstGeom prst="rect">
            <a:avLst/>
          </a:prstGeom>
        </p:spPr>
      </p:pic>
      <p:pic>
        <p:nvPicPr>
          <p:cNvPr id="190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6646585" y="4731395"/>
            <a:ext cx="1328291" cy="266700"/>
          </a:xfrm>
          <a:prstGeom prst="rect">
            <a:avLst/>
          </a:prstGeom>
        </p:spPr>
      </p:pic>
      <p:pic>
        <p:nvPicPr>
          <p:cNvPr id="191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6726589" y="4784750"/>
            <a:ext cx="160020" cy="160020"/>
          </a:xfrm>
          <a:prstGeom prst="rect">
            <a:avLst/>
          </a:prstGeom>
        </p:spPr>
      </p:pic>
      <p:sp>
        <p:nvSpPr>
          <p:cNvPr id="192" name="Text 51"/>
          <p:cNvSpPr/>
          <p:nvPr/>
        </p:nvSpPr>
        <p:spPr>
          <a:xfrm>
            <a:off x="6913276" y="474474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193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8069898" y="4618044"/>
            <a:ext cx="1518107" cy="506732"/>
          </a:xfrm>
          <a:prstGeom prst="rect">
            <a:avLst/>
          </a:prstGeom>
        </p:spPr>
      </p:pic>
      <p:pic>
        <p:nvPicPr>
          <p:cNvPr id="194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8164716" y="4731395"/>
            <a:ext cx="1328291" cy="266700"/>
          </a:xfrm>
          <a:prstGeom prst="rect">
            <a:avLst/>
          </a:prstGeom>
        </p:spPr>
      </p:pic>
      <p:pic>
        <p:nvPicPr>
          <p:cNvPr id="195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8244739" y="4784750"/>
            <a:ext cx="160020" cy="160020"/>
          </a:xfrm>
          <a:prstGeom prst="rect">
            <a:avLst/>
          </a:prstGeom>
        </p:spPr>
      </p:pic>
      <p:sp>
        <p:nvSpPr>
          <p:cNvPr id="196" name="Text 52"/>
          <p:cNvSpPr/>
          <p:nvPr/>
        </p:nvSpPr>
        <p:spPr>
          <a:xfrm>
            <a:off x="8431430" y="474474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197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9588005" y="4618044"/>
            <a:ext cx="1518107" cy="506732"/>
          </a:xfrm>
          <a:prstGeom prst="rect">
            <a:avLst/>
          </a:prstGeom>
        </p:spPr>
      </p:pic>
      <p:pic>
        <p:nvPicPr>
          <p:cNvPr id="198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9682809" y="4731395"/>
            <a:ext cx="1328291" cy="266700"/>
          </a:xfrm>
          <a:prstGeom prst="rect">
            <a:avLst/>
          </a:prstGeom>
        </p:spPr>
      </p:pic>
      <p:pic>
        <p:nvPicPr>
          <p:cNvPr id="199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9762818" y="4784750"/>
            <a:ext cx="160020" cy="160020"/>
          </a:xfrm>
          <a:prstGeom prst="rect">
            <a:avLst/>
          </a:prstGeom>
        </p:spPr>
      </p:pic>
      <p:sp>
        <p:nvSpPr>
          <p:cNvPr id="200" name="Text 53"/>
          <p:cNvSpPr/>
          <p:nvPr/>
        </p:nvSpPr>
        <p:spPr>
          <a:xfrm>
            <a:off x="9949509" y="474474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201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1106113" y="4618044"/>
            <a:ext cx="1518107" cy="506732"/>
          </a:xfrm>
          <a:prstGeom prst="rect">
            <a:avLst/>
          </a:prstGeom>
        </p:spPr>
      </p:pic>
      <p:pic>
        <p:nvPicPr>
          <p:cNvPr id="202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1200902" y="4731395"/>
            <a:ext cx="1328291" cy="266700"/>
          </a:xfrm>
          <a:prstGeom prst="rect">
            <a:avLst/>
          </a:prstGeom>
        </p:spPr>
      </p:pic>
      <p:pic>
        <p:nvPicPr>
          <p:cNvPr id="203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1280897" y="4784750"/>
            <a:ext cx="160020" cy="160020"/>
          </a:xfrm>
          <a:prstGeom prst="rect">
            <a:avLst/>
          </a:prstGeom>
        </p:spPr>
      </p:pic>
      <p:sp>
        <p:nvSpPr>
          <p:cNvPr id="204" name="Text 54"/>
          <p:cNvSpPr/>
          <p:nvPr/>
        </p:nvSpPr>
        <p:spPr>
          <a:xfrm>
            <a:off x="11467588" y="474474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205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2624215" y="4618044"/>
            <a:ext cx="1518107" cy="506732"/>
          </a:xfrm>
          <a:prstGeom prst="rect">
            <a:avLst/>
          </a:prstGeom>
        </p:spPr>
      </p:pic>
      <p:pic>
        <p:nvPicPr>
          <p:cNvPr id="206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2719028" y="4731395"/>
            <a:ext cx="1328291" cy="266700"/>
          </a:xfrm>
          <a:prstGeom prst="rect">
            <a:avLst/>
          </a:prstGeom>
        </p:spPr>
      </p:pic>
      <p:pic>
        <p:nvPicPr>
          <p:cNvPr id="207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2799047" y="4784750"/>
            <a:ext cx="160020" cy="160020"/>
          </a:xfrm>
          <a:prstGeom prst="rect">
            <a:avLst/>
          </a:prstGeom>
        </p:spPr>
      </p:pic>
      <p:sp>
        <p:nvSpPr>
          <p:cNvPr id="208" name="Text 55"/>
          <p:cNvSpPr/>
          <p:nvPr/>
        </p:nvSpPr>
        <p:spPr>
          <a:xfrm>
            <a:off x="12985738" y="474474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209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4142327" y="4618044"/>
            <a:ext cx="1518107" cy="506732"/>
          </a:xfrm>
          <a:prstGeom prst="rect">
            <a:avLst/>
          </a:prstGeom>
        </p:spPr>
      </p:pic>
      <p:pic>
        <p:nvPicPr>
          <p:cNvPr id="210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4237122" y="4731395"/>
            <a:ext cx="1328291" cy="266700"/>
          </a:xfrm>
          <a:prstGeom prst="rect">
            <a:avLst/>
          </a:prstGeom>
        </p:spPr>
      </p:pic>
      <p:pic>
        <p:nvPicPr>
          <p:cNvPr id="211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4317126" y="4784750"/>
            <a:ext cx="160020" cy="160020"/>
          </a:xfrm>
          <a:prstGeom prst="rect">
            <a:avLst/>
          </a:prstGeom>
        </p:spPr>
      </p:pic>
      <p:sp>
        <p:nvSpPr>
          <p:cNvPr id="212" name="Text 56"/>
          <p:cNvSpPr/>
          <p:nvPr/>
        </p:nvSpPr>
        <p:spPr>
          <a:xfrm>
            <a:off x="14503812" y="474474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213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5660430" y="4618044"/>
            <a:ext cx="1518107" cy="506732"/>
          </a:xfrm>
          <a:prstGeom prst="rect">
            <a:avLst/>
          </a:prstGeom>
        </p:spPr>
      </p:pic>
      <p:pic>
        <p:nvPicPr>
          <p:cNvPr id="214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5755248" y="4731395"/>
            <a:ext cx="1328291" cy="266700"/>
          </a:xfrm>
          <a:prstGeom prst="rect">
            <a:avLst/>
          </a:prstGeom>
        </p:spPr>
      </p:pic>
      <p:pic>
        <p:nvPicPr>
          <p:cNvPr id="215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15835271" y="4784750"/>
            <a:ext cx="160020" cy="160020"/>
          </a:xfrm>
          <a:prstGeom prst="rect">
            <a:avLst/>
          </a:prstGeom>
        </p:spPr>
      </p:pic>
      <p:sp>
        <p:nvSpPr>
          <p:cNvPr id="216" name="Text 57"/>
          <p:cNvSpPr/>
          <p:nvPr/>
        </p:nvSpPr>
        <p:spPr>
          <a:xfrm>
            <a:off x="16021962" y="474474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217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1097770" y="5124776"/>
            <a:ext cx="16080763" cy="506732"/>
          </a:xfrm>
          <a:prstGeom prst="rect">
            <a:avLst/>
          </a:prstGeom>
        </p:spPr>
      </p:pic>
      <p:pic>
        <p:nvPicPr>
          <p:cNvPr id="218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1097780" y="5124785"/>
            <a:ext cx="5454016" cy="506732"/>
          </a:xfrm>
          <a:prstGeom prst="rect">
            <a:avLst/>
          </a:prstGeom>
        </p:spPr>
      </p:pic>
      <p:sp>
        <p:nvSpPr>
          <p:cNvPr id="219" name="Text 58"/>
          <p:cNvSpPr/>
          <p:nvPr/>
        </p:nvSpPr>
        <p:spPr>
          <a:xfrm>
            <a:off x="1257807" y="5244805"/>
            <a:ext cx="2170271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70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Digital Account Services</a:t>
            </a:r>
            <a:endParaRPr lang="en-US" sz="1470" dirty="0"/>
          </a:p>
        </p:txBody>
      </p:sp>
      <p:pic>
        <p:nvPicPr>
          <p:cNvPr id="220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6551791" y="5124785"/>
            <a:ext cx="1518107" cy="506732"/>
          </a:xfrm>
          <a:prstGeom prst="rect">
            <a:avLst/>
          </a:prstGeom>
        </p:spPr>
      </p:pic>
      <p:pic>
        <p:nvPicPr>
          <p:cNvPr id="221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6646585" y="5238136"/>
            <a:ext cx="1328291" cy="266700"/>
          </a:xfrm>
          <a:prstGeom prst="rect">
            <a:avLst/>
          </a:prstGeom>
        </p:spPr>
      </p:pic>
      <p:pic>
        <p:nvPicPr>
          <p:cNvPr id="222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6726589" y="5291463"/>
            <a:ext cx="160020" cy="160020"/>
          </a:xfrm>
          <a:prstGeom prst="rect">
            <a:avLst/>
          </a:prstGeom>
        </p:spPr>
      </p:pic>
      <p:sp>
        <p:nvSpPr>
          <p:cNvPr id="223" name="Text 59"/>
          <p:cNvSpPr/>
          <p:nvPr/>
        </p:nvSpPr>
        <p:spPr>
          <a:xfrm>
            <a:off x="6913276" y="5251456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224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8069898" y="5124785"/>
            <a:ext cx="1518107" cy="506732"/>
          </a:xfrm>
          <a:prstGeom prst="rect">
            <a:avLst/>
          </a:prstGeom>
        </p:spPr>
      </p:pic>
      <p:pic>
        <p:nvPicPr>
          <p:cNvPr id="225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8164716" y="5238136"/>
            <a:ext cx="1328291" cy="266700"/>
          </a:xfrm>
          <a:prstGeom prst="rect">
            <a:avLst/>
          </a:prstGeom>
        </p:spPr>
      </p:pic>
      <p:pic>
        <p:nvPicPr>
          <p:cNvPr id="226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8244739" y="5291463"/>
            <a:ext cx="160020" cy="160020"/>
          </a:xfrm>
          <a:prstGeom prst="rect">
            <a:avLst/>
          </a:prstGeom>
        </p:spPr>
      </p:pic>
      <p:sp>
        <p:nvSpPr>
          <p:cNvPr id="227" name="Text 60"/>
          <p:cNvSpPr/>
          <p:nvPr/>
        </p:nvSpPr>
        <p:spPr>
          <a:xfrm>
            <a:off x="8431430" y="5251456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228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9588005" y="5124785"/>
            <a:ext cx="1518107" cy="506732"/>
          </a:xfrm>
          <a:prstGeom prst="rect">
            <a:avLst/>
          </a:prstGeom>
        </p:spPr>
      </p:pic>
      <p:pic>
        <p:nvPicPr>
          <p:cNvPr id="229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9682809" y="5238136"/>
            <a:ext cx="1328291" cy="266700"/>
          </a:xfrm>
          <a:prstGeom prst="rect">
            <a:avLst/>
          </a:prstGeom>
        </p:spPr>
      </p:pic>
      <p:pic>
        <p:nvPicPr>
          <p:cNvPr id="230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9762818" y="5291463"/>
            <a:ext cx="160020" cy="160020"/>
          </a:xfrm>
          <a:prstGeom prst="rect">
            <a:avLst/>
          </a:prstGeom>
        </p:spPr>
      </p:pic>
      <p:sp>
        <p:nvSpPr>
          <p:cNvPr id="231" name="Text 61"/>
          <p:cNvSpPr/>
          <p:nvPr/>
        </p:nvSpPr>
        <p:spPr>
          <a:xfrm>
            <a:off x="9949509" y="5251456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232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1106113" y="5124785"/>
            <a:ext cx="1518107" cy="506732"/>
          </a:xfrm>
          <a:prstGeom prst="rect">
            <a:avLst/>
          </a:prstGeom>
        </p:spPr>
      </p:pic>
      <p:pic>
        <p:nvPicPr>
          <p:cNvPr id="233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1200902" y="5238136"/>
            <a:ext cx="1328291" cy="266700"/>
          </a:xfrm>
          <a:prstGeom prst="rect">
            <a:avLst/>
          </a:prstGeom>
        </p:spPr>
      </p:pic>
      <p:pic>
        <p:nvPicPr>
          <p:cNvPr id="234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1280897" y="5291463"/>
            <a:ext cx="160020" cy="160020"/>
          </a:xfrm>
          <a:prstGeom prst="rect">
            <a:avLst/>
          </a:prstGeom>
        </p:spPr>
      </p:pic>
      <p:sp>
        <p:nvSpPr>
          <p:cNvPr id="235" name="Text 62"/>
          <p:cNvSpPr/>
          <p:nvPr/>
        </p:nvSpPr>
        <p:spPr>
          <a:xfrm>
            <a:off x="11467588" y="5251456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236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2624215" y="5124785"/>
            <a:ext cx="1518107" cy="506732"/>
          </a:xfrm>
          <a:prstGeom prst="rect">
            <a:avLst/>
          </a:prstGeom>
        </p:spPr>
      </p:pic>
      <p:pic>
        <p:nvPicPr>
          <p:cNvPr id="237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2719028" y="5238136"/>
            <a:ext cx="1328291" cy="266700"/>
          </a:xfrm>
          <a:prstGeom prst="rect">
            <a:avLst/>
          </a:prstGeom>
        </p:spPr>
      </p:pic>
      <p:pic>
        <p:nvPicPr>
          <p:cNvPr id="238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2799047" y="5291463"/>
            <a:ext cx="160020" cy="160020"/>
          </a:xfrm>
          <a:prstGeom prst="rect">
            <a:avLst/>
          </a:prstGeom>
        </p:spPr>
      </p:pic>
      <p:sp>
        <p:nvSpPr>
          <p:cNvPr id="239" name="Text 63"/>
          <p:cNvSpPr/>
          <p:nvPr/>
        </p:nvSpPr>
        <p:spPr>
          <a:xfrm>
            <a:off x="12985738" y="5251456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240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4142327" y="5124785"/>
            <a:ext cx="1518107" cy="506732"/>
          </a:xfrm>
          <a:prstGeom prst="rect">
            <a:avLst/>
          </a:prstGeom>
        </p:spPr>
      </p:pic>
      <p:pic>
        <p:nvPicPr>
          <p:cNvPr id="241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14237122" y="5238136"/>
            <a:ext cx="1328291" cy="266700"/>
          </a:xfrm>
          <a:prstGeom prst="rect">
            <a:avLst/>
          </a:prstGeom>
        </p:spPr>
      </p:pic>
      <p:pic>
        <p:nvPicPr>
          <p:cNvPr id="242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14317126" y="5291463"/>
            <a:ext cx="160020" cy="160020"/>
          </a:xfrm>
          <a:prstGeom prst="rect">
            <a:avLst/>
          </a:prstGeom>
        </p:spPr>
      </p:pic>
      <p:sp>
        <p:nvSpPr>
          <p:cNvPr id="243" name="Text 64"/>
          <p:cNvSpPr/>
          <p:nvPr/>
        </p:nvSpPr>
        <p:spPr>
          <a:xfrm>
            <a:off x="14503812" y="5251456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244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15660430" y="5124785"/>
            <a:ext cx="1518107" cy="506732"/>
          </a:xfrm>
          <a:prstGeom prst="rect">
            <a:avLst/>
          </a:prstGeom>
        </p:spPr>
      </p:pic>
      <p:pic>
        <p:nvPicPr>
          <p:cNvPr id="245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15755248" y="5238136"/>
            <a:ext cx="1328291" cy="266700"/>
          </a:xfrm>
          <a:prstGeom prst="rect">
            <a:avLst/>
          </a:prstGeom>
        </p:spPr>
      </p:pic>
      <p:pic>
        <p:nvPicPr>
          <p:cNvPr id="246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15835271" y="5291463"/>
            <a:ext cx="160020" cy="160020"/>
          </a:xfrm>
          <a:prstGeom prst="rect">
            <a:avLst/>
          </a:prstGeom>
        </p:spPr>
      </p:pic>
      <p:sp>
        <p:nvSpPr>
          <p:cNvPr id="247" name="Text 65"/>
          <p:cNvSpPr/>
          <p:nvPr/>
        </p:nvSpPr>
        <p:spPr>
          <a:xfrm>
            <a:off x="16021962" y="5251456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248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1097770" y="5631507"/>
            <a:ext cx="16080763" cy="506732"/>
          </a:xfrm>
          <a:prstGeom prst="rect">
            <a:avLst/>
          </a:prstGeom>
        </p:spPr>
      </p:pic>
      <p:pic>
        <p:nvPicPr>
          <p:cNvPr id="249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1097780" y="5631526"/>
            <a:ext cx="5454016" cy="506732"/>
          </a:xfrm>
          <a:prstGeom prst="rect">
            <a:avLst/>
          </a:prstGeom>
        </p:spPr>
      </p:pic>
      <p:sp>
        <p:nvSpPr>
          <p:cNvPr id="250" name="Text 66"/>
          <p:cNvSpPr/>
          <p:nvPr/>
        </p:nvSpPr>
        <p:spPr>
          <a:xfrm>
            <a:off x="1257807" y="5751556"/>
            <a:ext cx="3290411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70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Dynamic Currency Conversion (DCC)</a:t>
            </a:r>
            <a:endParaRPr lang="en-US" sz="1470" dirty="0"/>
          </a:p>
        </p:txBody>
      </p:sp>
      <p:pic>
        <p:nvPicPr>
          <p:cNvPr id="251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6551791" y="5631526"/>
            <a:ext cx="1518107" cy="506732"/>
          </a:xfrm>
          <a:prstGeom prst="rect">
            <a:avLst/>
          </a:prstGeom>
        </p:spPr>
      </p:pic>
      <p:pic>
        <p:nvPicPr>
          <p:cNvPr id="252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6646585" y="5744887"/>
            <a:ext cx="1328291" cy="266700"/>
          </a:xfrm>
          <a:prstGeom prst="rect">
            <a:avLst/>
          </a:prstGeom>
        </p:spPr>
      </p:pic>
      <p:pic>
        <p:nvPicPr>
          <p:cNvPr id="253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6726589" y="5798223"/>
            <a:ext cx="160020" cy="160020"/>
          </a:xfrm>
          <a:prstGeom prst="rect">
            <a:avLst/>
          </a:prstGeom>
        </p:spPr>
      </p:pic>
      <p:sp>
        <p:nvSpPr>
          <p:cNvPr id="254" name="Text 67"/>
          <p:cNvSpPr/>
          <p:nvPr/>
        </p:nvSpPr>
        <p:spPr>
          <a:xfrm>
            <a:off x="6913276" y="5758216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255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8069898" y="5631526"/>
            <a:ext cx="1518107" cy="506732"/>
          </a:xfrm>
          <a:prstGeom prst="rect">
            <a:avLst/>
          </a:prstGeom>
        </p:spPr>
      </p:pic>
      <p:pic>
        <p:nvPicPr>
          <p:cNvPr id="256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8317027" y="5744887"/>
            <a:ext cx="1023878" cy="266700"/>
          </a:xfrm>
          <a:prstGeom prst="rect">
            <a:avLst/>
          </a:prstGeom>
        </p:spPr>
      </p:pic>
      <p:pic>
        <p:nvPicPr>
          <p:cNvPr id="257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8397036" y="5798223"/>
            <a:ext cx="160020" cy="160020"/>
          </a:xfrm>
          <a:prstGeom prst="rect">
            <a:avLst/>
          </a:prstGeom>
        </p:spPr>
      </p:pic>
      <p:sp>
        <p:nvSpPr>
          <p:cNvPr id="258" name="Text 68"/>
          <p:cNvSpPr/>
          <p:nvPr/>
        </p:nvSpPr>
        <p:spPr>
          <a:xfrm>
            <a:off x="8583727" y="575821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0" dirty="0"/>
          </a:p>
        </p:txBody>
      </p:sp>
      <p:pic>
        <p:nvPicPr>
          <p:cNvPr id="259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9588005" y="5631526"/>
            <a:ext cx="1518107" cy="506732"/>
          </a:xfrm>
          <a:prstGeom prst="rect">
            <a:avLst/>
          </a:prstGeom>
        </p:spPr>
      </p:pic>
      <p:pic>
        <p:nvPicPr>
          <p:cNvPr id="260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9682809" y="5744887"/>
            <a:ext cx="1328291" cy="266700"/>
          </a:xfrm>
          <a:prstGeom prst="rect">
            <a:avLst/>
          </a:prstGeom>
        </p:spPr>
      </p:pic>
      <p:pic>
        <p:nvPicPr>
          <p:cNvPr id="261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9762818" y="5798223"/>
            <a:ext cx="160020" cy="160020"/>
          </a:xfrm>
          <a:prstGeom prst="rect">
            <a:avLst/>
          </a:prstGeom>
        </p:spPr>
      </p:pic>
      <p:sp>
        <p:nvSpPr>
          <p:cNvPr id="262" name="Text 69"/>
          <p:cNvSpPr/>
          <p:nvPr/>
        </p:nvSpPr>
        <p:spPr>
          <a:xfrm>
            <a:off x="9949509" y="5758216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263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11106113" y="5631526"/>
            <a:ext cx="1518107" cy="506732"/>
          </a:xfrm>
          <a:prstGeom prst="rect">
            <a:avLst/>
          </a:prstGeom>
        </p:spPr>
      </p:pic>
      <p:pic>
        <p:nvPicPr>
          <p:cNvPr id="264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1200902" y="5744887"/>
            <a:ext cx="1328291" cy="266700"/>
          </a:xfrm>
          <a:prstGeom prst="rect">
            <a:avLst/>
          </a:prstGeom>
        </p:spPr>
      </p:pic>
      <p:pic>
        <p:nvPicPr>
          <p:cNvPr id="265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1280897" y="5798223"/>
            <a:ext cx="160020" cy="160020"/>
          </a:xfrm>
          <a:prstGeom prst="rect">
            <a:avLst/>
          </a:prstGeom>
        </p:spPr>
      </p:pic>
      <p:sp>
        <p:nvSpPr>
          <p:cNvPr id="266" name="Text 70"/>
          <p:cNvSpPr/>
          <p:nvPr/>
        </p:nvSpPr>
        <p:spPr>
          <a:xfrm>
            <a:off x="11467588" y="5758216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267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12624215" y="5631526"/>
            <a:ext cx="1518107" cy="506732"/>
          </a:xfrm>
          <a:prstGeom prst="rect">
            <a:avLst/>
          </a:prstGeom>
        </p:spPr>
      </p:pic>
      <p:pic>
        <p:nvPicPr>
          <p:cNvPr id="268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12871335" y="5744887"/>
            <a:ext cx="1023878" cy="266700"/>
          </a:xfrm>
          <a:prstGeom prst="rect">
            <a:avLst/>
          </a:prstGeom>
        </p:spPr>
      </p:pic>
      <p:pic>
        <p:nvPicPr>
          <p:cNvPr id="269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12951340" y="5798223"/>
            <a:ext cx="160020" cy="160020"/>
          </a:xfrm>
          <a:prstGeom prst="rect">
            <a:avLst/>
          </a:prstGeom>
        </p:spPr>
      </p:pic>
      <p:sp>
        <p:nvSpPr>
          <p:cNvPr id="270" name="Text 71"/>
          <p:cNvSpPr/>
          <p:nvPr/>
        </p:nvSpPr>
        <p:spPr>
          <a:xfrm>
            <a:off x="13138026" y="575821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0" dirty="0"/>
          </a:p>
        </p:txBody>
      </p:sp>
      <p:pic>
        <p:nvPicPr>
          <p:cNvPr id="271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14142327" y="5631526"/>
            <a:ext cx="1518107" cy="506732"/>
          </a:xfrm>
          <a:prstGeom prst="rect">
            <a:avLst/>
          </a:prstGeom>
        </p:spPr>
      </p:pic>
      <p:pic>
        <p:nvPicPr>
          <p:cNvPr id="272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14237122" y="5744887"/>
            <a:ext cx="1328291" cy="266700"/>
          </a:xfrm>
          <a:prstGeom prst="rect">
            <a:avLst/>
          </a:prstGeom>
        </p:spPr>
      </p:pic>
      <p:pic>
        <p:nvPicPr>
          <p:cNvPr id="273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14317126" y="5798223"/>
            <a:ext cx="160020" cy="160020"/>
          </a:xfrm>
          <a:prstGeom prst="rect">
            <a:avLst/>
          </a:prstGeom>
        </p:spPr>
      </p:pic>
      <p:sp>
        <p:nvSpPr>
          <p:cNvPr id="274" name="Text 72"/>
          <p:cNvSpPr/>
          <p:nvPr/>
        </p:nvSpPr>
        <p:spPr>
          <a:xfrm>
            <a:off x="14503812" y="5758216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275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15660430" y="5631526"/>
            <a:ext cx="1518107" cy="506732"/>
          </a:xfrm>
          <a:prstGeom prst="rect">
            <a:avLst/>
          </a:prstGeom>
        </p:spPr>
      </p:pic>
      <p:pic>
        <p:nvPicPr>
          <p:cNvPr id="276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15755248" y="5744887"/>
            <a:ext cx="1328291" cy="266700"/>
          </a:xfrm>
          <a:prstGeom prst="rect">
            <a:avLst/>
          </a:prstGeom>
        </p:spPr>
      </p:pic>
      <p:pic>
        <p:nvPicPr>
          <p:cNvPr id="277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15835271" y="5798223"/>
            <a:ext cx="160020" cy="160020"/>
          </a:xfrm>
          <a:prstGeom prst="rect">
            <a:avLst/>
          </a:prstGeom>
        </p:spPr>
      </p:pic>
      <p:sp>
        <p:nvSpPr>
          <p:cNvPr id="278" name="Text 73"/>
          <p:cNvSpPr/>
          <p:nvPr/>
        </p:nvSpPr>
        <p:spPr>
          <a:xfrm>
            <a:off x="16021962" y="5758216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279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1097770" y="6138230"/>
            <a:ext cx="16080763" cy="506732"/>
          </a:xfrm>
          <a:prstGeom prst="rect">
            <a:avLst/>
          </a:prstGeom>
        </p:spPr>
      </p:pic>
      <p:pic>
        <p:nvPicPr>
          <p:cNvPr id="280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1097780" y="6138211"/>
            <a:ext cx="5454016" cy="506732"/>
          </a:xfrm>
          <a:prstGeom prst="rect">
            <a:avLst/>
          </a:prstGeom>
        </p:spPr>
      </p:pic>
      <p:sp>
        <p:nvSpPr>
          <p:cNvPr id="281" name="Text 74"/>
          <p:cNvSpPr/>
          <p:nvPr/>
        </p:nvSpPr>
        <p:spPr>
          <a:xfrm>
            <a:off x="1257807" y="6258213"/>
            <a:ext cx="3350419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70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Dynamic Working Capital (DWC SCD)</a:t>
            </a:r>
            <a:endParaRPr lang="en-US" sz="1470" dirty="0"/>
          </a:p>
        </p:txBody>
      </p:sp>
      <p:pic>
        <p:nvPicPr>
          <p:cNvPr id="282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6551791" y="6138211"/>
            <a:ext cx="1518107" cy="506732"/>
          </a:xfrm>
          <a:prstGeom prst="rect">
            <a:avLst/>
          </a:prstGeom>
        </p:spPr>
      </p:pic>
      <p:pic>
        <p:nvPicPr>
          <p:cNvPr id="283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6646585" y="6251544"/>
            <a:ext cx="1328291" cy="266700"/>
          </a:xfrm>
          <a:prstGeom prst="rect">
            <a:avLst/>
          </a:prstGeom>
        </p:spPr>
      </p:pic>
      <p:pic>
        <p:nvPicPr>
          <p:cNvPr id="284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6726589" y="6304880"/>
            <a:ext cx="160020" cy="160020"/>
          </a:xfrm>
          <a:prstGeom prst="rect">
            <a:avLst/>
          </a:prstGeom>
        </p:spPr>
      </p:pic>
      <p:sp>
        <p:nvSpPr>
          <p:cNvPr id="285" name="Text 75"/>
          <p:cNvSpPr/>
          <p:nvPr/>
        </p:nvSpPr>
        <p:spPr>
          <a:xfrm>
            <a:off x="6913276" y="626488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286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8069898" y="6138211"/>
            <a:ext cx="1518107" cy="506732"/>
          </a:xfrm>
          <a:prstGeom prst="rect">
            <a:avLst/>
          </a:prstGeom>
        </p:spPr>
      </p:pic>
      <p:pic>
        <p:nvPicPr>
          <p:cNvPr id="287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8164716" y="6251544"/>
            <a:ext cx="1328291" cy="266700"/>
          </a:xfrm>
          <a:prstGeom prst="rect">
            <a:avLst/>
          </a:prstGeom>
        </p:spPr>
      </p:pic>
      <p:pic>
        <p:nvPicPr>
          <p:cNvPr id="288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8244739" y="6304880"/>
            <a:ext cx="160020" cy="160020"/>
          </a:xfrm>
          <a:prstGeom prst="rect">
            <a:avLst/>
          </a:prstGeom>
        </p:spPr>
      </p:pic>
      <p:sp>
        <p:nvSpPr>
          <p:cNvPr id="289" name="Text 76"/>
          <p:cNvSpPr/>
          <p:nvPr/>
        </p:nvSpPr>
        <p:spPr>
          <a:xfrm>
            <a:off x="8431430" y="626488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290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9588005" y="6138211"/>
            <a:ext cx="1518107" cy="506732"/>
          </a:xfrm>
          <a:prstGeom prst="rect">
            <a:avLst/>
          </a:prstGeom>
        </p:spPr>
      </p:pic>
      <p:pic>
        <p:nvPicPr>
          <p:cNvPr id="291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9682809" y="6251544"/>
            <a:ext cx="1328291" cy="266700"/>
          </a:xfrm>
          <a:prstGeom prst="rect">
            <a:avLst/>
          </a:prstGeom>
        </p:spPr>
      </p:pic>
      <p:pic>
        <p:nvPicPr>
          <p:cNvPr id="292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9762818" y="6304880"/>
            <a:ext cx="160020" cy="160020"/>
          </a:xfrm>
          <a:prstGeom prst="rect">
            <a:avLst/>
          </a:prstGeom>
        </p:spPr>
      </p:pic>
      <p:sp>
        <p:nvSpPr>
          <p:cNvPr id="293" name="Text 77"/>
          <p:cNvSpPr/>
          <p:nvPr/>
        </p:nvSpPr>
        <p:spPr>
          <a:xfrm>
            <a:off x="9949509" y="626488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294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11106113" y="6138211"/>
            <a:ext cx="1518107" cy="506732"/>
          </a:xfrm>
          <a:prstGeom prst="rect">
            <a:avLst/>
          </a:prstGeom>
        </p:spPr>
      </p:pic>
      <p:pic>
        <p:nvPicPr>
          <p:cNvPr id="295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11353214" y="6251544"/>
            <a:ext cx="1023878" cy="266700"/>
          </a:xfrm>
          <a:prstGeom prst="rect">
            <a:avLst/>
          </a:prstGeom>
        </p:spPr>
      </p:pic>
      <p:pic>
        <p:nvPicPr>
          <p:cNvPr id="296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11433232" y="6304880"/>
            <a:ext cx="160020" cy="160020"/>
          </a:xfrm>
          <a:prstGeom prst="rect">
            <a:avLst/>
          </a:prstGeom>
        </p:spPr>
      </p:pic>
      <p:sp>
        <p:nvSpPr>
          <p:cNvPr id="297" name="Text 78"/>
          <p:cNvSpPr/>
          <p:nvPr/>
        </p:nvSpPr>
        <p:spPr>
          <a:xfrm>
            <a:off x="11619923" y="626488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0" dirty="0"/>
          </a:p>
        </p:txBody>
      </p:sp>
      <p:pic>
        <p:nvPicPr>
          <p:cNvPr id="298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12624215" y="6138211"/>
            <a:ext cx="1518107" cy="506732"/>
          </a:xfrm>
          <a:prstGeom prst="rect">
            <a:avLst/>
          </a:prstGeom>
        </p:spPr>
      </p:pic>
      <p:pic>
        <p:nvPicPr>
          <p:cNvPr id="299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12768825" y="6251544"/>
            <a:ext cx="1228904" cy="266700"/>
          </a:xfrm>
          <a:prstGeom prst="rect">
            <a:avLst/>
          </a:prstGeom>
        </p:spPr>
      </p:pic>
      <p:pic>
        <p:nvPicPr>
          <p:cNvPr id="300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12848820" y="6304880"/>
            <a:ext cx="160020" cy="160020"/>
          </a:xfrm>
          <a:prstGeom prst="rect">
            <a:avLst/>
          </a:prstGeom>
        </p:spPr>
      </p:pic>
      <p:sp>
        <p:nvSpPr>
          <p:cNvPr id="301" name="Text 79"/>
          <p:cNvSpPr/>
          <p:nvPr/>
        </p:nvSpPr>
        <p:spPr>
          <a:xfrm>
            <a:off x="13035511" y="6264883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0" dirty="0"/>
          </a:p>
        </p:txBody>
      </p:sp>
      <p:pic>
        <p:nvPicPr>
          <p:cNvPr id="302" name="Image 220" descr="preencoded.png">    </p:cNvPr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14142327" y="6138211"/>
            <a:ext cx="1518107" cy="506732"/>
          </a:xfrm>
          <a:prstGeom prst="rect">
            <a:avLst/>
          </a:prstGeom>
        </p:spPr>
      </p:pic>
      <p:pic>
        <p:nvPicPr>
          <p:cNvPr id="303" name="Image 221" descr="preencoded.png">    </p:cNvPr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14237122" y="6251544"/>
            <a:ext cx="1328291" cy="266700"/>
          </a:xfrm>
          <a:prstGeom prst="rect">
            <a:avLst/>
          </a:prstGeom>
        </p:spPr>
      </p:pic>
      <p:pic>
        <p:nvPicPr>
          <p:cNvPr id="304" name="Image 222" descr="preencoded.png">    </p:cNvPr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14317126" y="6304880"/>
            <a:ext cx="160020" cy="160020"/>
          </a:xfrm>
          <a:prstGeom prst="rect">
            <a:avLst/>
          </a:prstGeom>
        </p:spPr>
      </p:pic>
      <p:sp>
        <p:nvSpPr>
          <p:cNvPr id="305" name="Text 80"/>
          <p:cNvSpPr/>
          <p:nvPr/>
        </p:nvSpPr>
        <p:spPr>
          <a:xfrm>
            <a:off x="14503812" y="626488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306" name="Image 223" descr="preencoded.png">    </p:cNvPr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15660430" y="6138211"/>
            <a:ext cx="1518107" cy="506732"/>
          </a:xfrm>
          <a:prstGeom prst="rect">
            <a:avLst/>
          </a:prstGeom>
        </p:spPr>
      </p:pic>
      <p:pic>
        <p:nvPicPr>
          <p:cNvPr id="307" name="Image 224" descr="preencoded.png">    </p:cNvPr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15755248" y="6251544"/>
            <a:ext cx="1328291" cy="266700"/>
          </a:xfrm>
          <a:prstGeom prst="rect">
            <a:avLst/>
          </a:prstGeom>
        </p:spPr>
      </p:pic>
      <p:pic>
        <p:nvPicPr>
          <p:cNvPr id="308" name="Image 225" descr="preencoded.png">    </p:cNvPr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15835271" y="6304880"/>
            <a:ext cx="160020" cy="160020"/>
          </a:xfrm>
          <a:prstGeom prst="rect">
            <a:avLst/>
          </a:prstGeom>
        </p:spPr>
      </p:pic>
      <p:sp>
        <p:nvSpPr>
          <p:cNvPr id="309" name="Text 81"/>
          <p:cNvSpPr/>
          <p:nvPr/>
        </p:nvSpPr>
        <p:spPr>
          <a:xfrm>
            <a:off x="16021962" y="626488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310" name="Image 226" descr="preencoded.png">    </p:cNvPr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1097770" y="6644962"/>
            <a:ext cx="16080763" cy="506732"/>
          </a:xfrm>
          <a:prstGeom prst="rect">
            <a:avLst/>
          </a:prstGeom>
        </p:spPr>
      </p:pic>
      <p:pic>
        <p:nvPicPr>
          <p:cNvPr id="311" name="Image 227" descr="preencoded.png">    </p:cNvPr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1097780" y="6644953"/>
            <a:ext cx="5454016" cy="506732"/>
          </a:xfrm>
          <a:prstGeom prst="rect">
            <a:avLst/>
          </a:prstGeom>
        </p:spPr>
      </p:pic>
      <p:sp>
        <p:nvSpPr>
          <p:cNvPr id="312" name="Text 82"/>
          <p:cNvSpPr/>
          <p:nvPr/>
        </p:nvSpPr>
        <p:spPr>
          <a:xfrm>
            <a:off x="1257807" y="6764964"/>
            <a:ext cx="187023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70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Gas Station Solution</a:t>
            </a:r>
            <a:endParaRPr lang="en-US" sz="1470" dirty="0"/>
          </a:p>
        </p:txBody>
      </p:sp>
      <p:pic>
        <p:nvPicPr>
          <p:cNvPr id="313" name="Image 228" descr="preencoded.png">    </p:cNvPr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6551791" y="6644953"/>
            <a:ext cx="1518107" cy="506732"/>
          </a:xfrm>
          <a:prstGeom prst="rect">
            <a:avLst/>
          </a:prstGeom>
        </p:spPr>
      </p:pic>
      <p:pic>
        <p:nvPicPr>
          <p:cNvPr id="314" name="Image 229" descr="preencoded.png">    </p:cNvPr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6646585" y="6758294"/>
            <a:ext cx="1328291" cy="266700"/>
          </a:xfrm>
          <a:prstGeom prst="rect">
            <a:avLst/>
          </a:prstGeom>
        </p:spPr>
      </p:pic>
      <p:pic>
        <p:nvPicPr>
          <p:cNvPr id="315" name="Image 230" descr="preencoded.png">    </p:cNvPr>
          <p:cNvPicPr>
            <a:picLocks noChangeAspect="1"/>
          </p:cNvPicPr>
          <p:nvPr/>
        </p:nvPicPr>
        <p:blipFill>
          <a:blip r:embed="rId231"/>
          <a:stretch>
            <a:fillRect/>
          </a:stretch>
        </p:blipFill>
        <p:spPr>
          <a:xfrm>
            <a:off x="6726589" y="6811640"/>
            <a:ext cx="160020" cy="160020"/>
          </a:xfrm>
          <a:prstGeom prst="rect">
            <a:avLst/>
          </a:prstGeom>
        </p:spPr>
      </p:pic>
      <p:sp>
        <p:nvSpPr>
          <p:cNvPr id="316" name="Text 83"/>
          <p:cNvSpPr/>
          <p:nvPr/>
        </p:nvSpPr>
        <p:spPr>
          <a:xfrm>
            <a:off x="6913276" y="677163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317" name="Image 231" descr="preencoded.png">    </p:cNvPr>
          <p:cNvPicPr>
            <a:picLocks noChangeAspect="1"/>
          </p:cNvPicPr>
          <p:nvPr/>
        </p:nvPicPr>
        <p:blipFill>
          <a:blip r:embed="rId232"/>
          <a:stretch>
            <a:fillRect/>
          </a:stretch>
        </p:blipFill>
        <p:spPr>
          <a:xfrm>
            <a:off x="8069898" y="6644953"/>
            <a:ext cx="1518107" cy="506732"/>
          </a:xfrm>
          <a:prstGeom prst="rect">
            <a:avLst/>
          </a:prstGeom>
        </p:spPr>
      </p:pic>
      <p:pic>
        <p:nvPicPr>
          <p:cNvPr id="318" name="Image 232" descr="preencoded.png">    </p:cNvPr>
          <p:cNvPicPr>
            <a:picLocks noChangeAspect="1"/>
          </p:cNvPicPr>
          <p:nvPr/>
        </p:nvPicPr>
        <p:blipFill>
          <a:blip r:embed="rId233"/>
          <a:stretch>
            <a:fillRect/>
          </a:stretch>
        </p:blipFill>
        <p:spPr>
          <a:xfrm>
            <a:off x="8164716" y="6758294"/>
            <a:ext cx="1328291" cy="266700"/>
          </a:xfrm>
          <a:prstGeom prst="rect">
            <a:avLst/>
          </a:prstGeom>
        </p:spPr>
      </p:pic>
      <p:pic>
        <p:nvPicPr>
          <p:cNvPr id="319" name="Image 233" descr="preencoded.png">    </p:cNvPr>
          <p:cNvPicPr>
            <a:picLocks noChangeAspect="1"/>
          </p:cNvPicPr>
          <p:nvPr/>
        </p:nvPicPr>
        <p:blipFill>
          <a:blip r:embed="rId234"/>
          <a:stretch>
            <a:fillRect/>
          </a:stretch>
        </p:blipFill>
        <p:spPr>
          <a:xfrm>
            <a:off x="8244739" y="6811640"/>
            <a:ext cx="160020" cy="160020"/>
          </a:xfrm>
          <a:prstGeom prst="rect">
            <a:avLst/>
          </a:prstGeom>
        </p:spPr>
      </p:pic>
      <p:sp>
        <p:nvSpPr>
          <p:cNvPr id="320" name="Text 84"/>
          <p:cNvSpPr/>
          <p:nvPr/>
        </p:nvSpPr>
        <p:spPr>
          <a:xfrm>
            <a:off x="8431430" y="677163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321" name="Image 234" descr="preencoded.png">    </p:cNvPr>
          <p:cNvPicPr>
            <a:picLocks noChangeAspect="1"/>
          </p:cNvPicPr>
          <p:nvPr/>
        </p:nvPicPr>
        <p:blipFill>
          <a:blip r:embed="rId235"/>
          <a:stretch>
            <a:fillRect/>
          </a:stretch>
        </p:blipFill>
        <p:spPr>
          <a:xfrm>
            <a:off x="9588005" y="6644953"/>
            <a:ext cx="1518107" cy="506732"/>
          </a:xfrm>
          <a:prstGeom prst="rect">
            <a:avLst/>
          </a:prstGeom>
        </p:spPr>
      </p:pic>
      <p:pic>
        <p:nvPicPr>
          <p:cNvPr id="322" name="Image 235" descr="preencoded.png">    </p:cNvPr>
          <p:cNvPicPr>
            <a:picLocks noChangeAspect="1"/>
          </p:cNvPicPr>
          <p:nvPr/>
        </p:nvPicPr>
        <p:blipFill>
          <a:blip r:embed="rId236"/>
          <a:stretch>
            <a:fillRect/>
          </a:stretch>
        </p:blipFill>
        <p:spPr>
          <a:xfrm>
            <a:off x="9682809" y="6758294"/>
            <a:ext cx="1328291" cy="266700"/>
          </a:xfrm>
          <a:prstGeom prst="rect">
            <a:avLst/>
          </a:prstGeom>
        </p:spPr>
      </p:pic>
      <p:pic>
        <p:nvPicPr>
          <p:cNvPr id="323" name="Image 236" descr="preencoded.png">    </p:cNvPr>
          <p:cNvPicPr>
            <a:picLocks noChangeAspect="1"/>
          </p:cNvPicPr>
          <p:nvPr/>
        </p:nvPicPr>
        <p:blipFill>
          <a:blip r:embed="rId237"/>
          <a:stretch>
            <a:fillRect/>
          </a:stretch>
        </p:blipFill>
        <p:spPr>
          <a:xfrm>
            <a:off x="9762818" y="6811640"/>
            <a:ext cx="160020" cy="160020"/>
          </a:xfrm>
          <a:prstGeom prst="rect">
            <a:avLst/>
          </a:prstGeom>
        </p:spPr>
      </p:pic>
      <p:sp>
        <p:nvSpPr>
          <p:cNvPr id="324" name="Text 85"/>
          <p:cNvSpPr/>
          <p:nvPr/>
        </p:nvSpPr>
        <p:spPr>
          <a:xfrm>
            <a:off x="9949509" y="677163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325" name="Image 237" descr="preencoded.png">    </p:cNvPr>
          <p:cNvPicPr>
            <a:picLocks noChangeAspect="1"/>
          </p:cNvPicPr>
          <p:nvPr/>
        </p:nvPicPr>
        <p:blipFill>
          <a:blip r:embed="rId238"/>
          <a:stretch>
            <a:fillRect/>
          </a:stretch>
        </p:blipFill>
        <p:spPr>
          <a:xfrm>
            <a:off x="11106113" y="6644953"/>
            <a:ext cx="1518107" cy="506732"/>
          </a:xfrm>
          <a:prstGeom prst="rect">
            <a:avLst/>
          </a:prstGeom>
        </p:spPr>
      </p:pic>
      <p:pic>
        <p:nvPicPr>
          <p:cNvPr id="326" name="Image 238" descr="preencoded.png">    </p:cNvPr>
          <p:cNvPicPr>
            <a:picLocks noChangeAspect="1"/>
          </p:cNvPicPr>
          <p:nvPr/>
        </p:nvPicPr>
        <p:blipFill>
          <a:blip r:embed="rId239"/>
          <a:stretch>
            <a:fillRect/>
          </a:stretch>
        </p:blipFill>
        <p:spPr>
          <a:xfrm>
            <a:off x="11200902" y="6758294"/>
            <a:ext cx="1328291" cy="266700"/>
          </a:xfrm>
          <a:prstGeom prst="rect">
            <a:avLst/>
          </a:prstGeom>
        </p:spPr>
      </p:pic>
      <p:pic>
        <p:nvPicPr>
          <p:cNvPr id="327" name="Image 239" descr="preencoded.png">    </p:cNvPr>
          <p:cNvPicPr>
            <a:picLocks noChangeAspect="1"/>
          </p:cNvPicPr>
          <p:nvPr/>
        </p:nvPicPr>
        <p:blipFill>
          <a:blip r:embed="rId240"/>
          <a:stretch>
            <a:fillRect/>
          </a:stretch>
        </p:blipFill>
        <p:spPr>
          <a:xfrm>
            <a:off x="11280897" y="6811640"/>
            <a:ext cx="160020" cy="160020"/>
          </a:xfrm>
          <a:prstGeom prst="rect">
            <a:avLst/>
          </a:prstGeom>
        </p:spPr>
      </p:pic>
      <p:sp>
        <p:nvSpPr>
          <p:cNvPr id="328" name="Text 86"/>
          <p:cNvSpPr/>
          <p:nvPr/>
        </p:nvSpPr>
        <p:spPr>
          <a:xfrm>
            <a:off x="11467588" y="677163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329" name="Image 240" descr="preencoded.png">    </p:cNvPr>
          <p:cNvPicPr>
            <a:picLocks noChangeAspect="1"/>
          </p:cNvPicPr>
          <p:nvPr/>
        </p:nvPicPr>
        <p:blipFill>
          <a:blip r:embed="rId241"/>
          <a:stretch>
            <a:fillRect/>
          </a:stretch>
        </p:blipFill>
        <p:spPr>
          <a:xfrm>
            <a:off x="12624215" y="6644953"/>
            <a:ext cx="1518107" cy="506732"/>
          </a:xfrm>
          <a:prstGeom prst="rect">
            <a:avLst/>
          </a:prstGeom>
        </p:spPr>
      </p:pic>
      <p:pic>
        <p:nvPicPr>
          <p:cNvPr id="330" name="Image 241" descr="preencoded.png">    </p:cNvPr>
          <p:cNvPicPr>
            <a:picLocks noChangeAspect="1"/>
          </p:cNvPicPr>
          <p:nvPr/>
        </p:nvPicPr>
        <p:blipFill>
          <a:blip r:embed="rId242"/>
          <a:stretch>
            <a:fillRect/>
          </a:stretch>
        </p:blipFill>
        <p:spPr>
          <a:xfrm>
            <a:off x="12719028" y="6758294"/>
            <a:ext cx="1328291" cy="266700"/>
          </a:xfrm>
          <a:prstGeom prst="rect">
            <a:avLst/>
          </a:prstGeom>
        </p:spPr>
      </p:pic>
      <p:pic>
        <p:nvPicPr>
          <p:cNvPr id="331" name="Image 242" descr="preencoded.png">    </p:cNvPr>
          <p:cNvPicPr>
            <a:picLocks noChangeAspect="1"/>
          </p:cNvPicPr>
          <p:nvPr/>
        </p:nvPicPr>
        <p:blipFill>
          <a:blip r:embed="rId243"/>
          <a:stretch>
            <a:fillRect/>
          </a:stretch>
        </p:blipFill>
        <p:spPr>
          <a:xfrm>
            <a:off x="12799047" y="6811640"/>
            <a:ext cx="160020" cy="160020"/>
          </a:xfrm>
          <a:prstGeom prst="rect">
            <a:avLst/>
          </a:prstGeom>
        </p:spPr>
      </p:pic>
      <p:sp>
        <p:nvSpPr>
          <p:cNvPr id="332" name="Text 87"/>
          <p:cNvSpPr/>
          <p:nvPr/>
        </p:nvSpPr>
        <p:spPr>
          <a:xfrm>
            <a:off x="12985738" y="677163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333" name="Image 243" descr="preencoded.png">    </p:cNvPr>
          <p:cNvPicPr>
            <a:picLocks noChangeAspect="1"/>
          </p:cNvPicPr>
          <p:nvPr/>
        </p:nvPicPr>
        <p:blipFill>
          <a:blip r:embed="rId244"/>
          <a:stretch>
            <a:fillRect/>
          </a:stretch>
        </p:blipFill>
        <p:spPr>
          <a:xfrm>
            <a:off x="14142327" y="6644953"/>
            <a:ext cx="1518107" cy="506732"/>
          </a:xfrm>
          <a:prstGeom prst="rect">
            <a:avLst/>
          </a:prstGeom>
        </p:spPr>
      </p:pic>
      <p:pic>
        <p:nvPicPr>
          <p:cNvPr id="334" name="Image 244" descr="preencoded.png">    </p:cNvPr>
          <p:cNvPicPr>
            <a:picLocks noChangeAspect="1"/>
          </p:cNvPicPr>
          <p:nvPr/>
        </p:nvPicPr>
        <p:blipFill>
          <a:blip r:embed="rId245"/>
          <a:stretch>
            <a:fillRect/>
          </a:stretch>
        </p:blipFill>
        <p:spPr>
          <a:xfrm>
            <a:off x="14237122" y="6758294"/>
            <a:ext cx="1328291" cy="266700"/>
          </a:xfrm>
          <a:prstGeom prst="rect">
            <a:avLst/>
          </a:prstGeom>
        </p:spPr>
      </p:pic>
      <p:pic>
        <p:nvPicPr>
          <p:cNvPr id="335" name="Image 245" descr="preencoded.png">    </p:cNvPr>
          <p:cNvPicPr>
            <a:picLocks noChangeAspect="1"/>
          </p:cNvPicPr>
          <p:nvPr/>
        </p:nvPicPr>
        <p:blipFill>
          <a:blip r:embed="rId246"/>
          <a:stretch>
            <a:fillRect/>
          </a:stretch>
        </p:blipFill>
        <p:spPr>
          <a:xfrm>
            <a:off x="14317126" y="6811640"/>
            <a:ext cx="160020" cy="160020"/>
          </a:xfrm>
          <a:prstGeom prst="rect">
            <a:avLst/>
          </a:prstGeom>
        </p:spPr>
      </p:pic>
      <p:sp>
        <p:nvSpPr>
          <p:cNvPr id="336" name="Text 88"/>
          <p:cNvSpPr/>
          <p:nvPr/>
        </p:nvSpPr>
        <p:spPr>
          <a:xfrm>
            <a:off x="14503812" y="677163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337" name="Image 246" descr="preencoded.png">    </p:cNvPr>
          <p:cNvPicPr>
            <a:picLocks noChangeAspect="1"/>
          </p:cNvPicPr>
          <p:nvPr/>
        </p:nvPicPr>
        <p:blipFill>
          <a:blip r:embed="rId247"/>
          <a:stretch>
            <a:fillRect/>
          </a:stretch>
        </p:blipFill>
        <p:spPr>
          <a:xfrm>
            <a:off x="15660430" y="6644953"/>
            <a:ext cx="1518107" cy="506732"/>
          </a:xfrm>
          <a:prstGeom prst="rect">
            <a:avLst/>
          </a:prstGeom>
        </p:spPr>
      </p:pic>
      <p:pic>
        <p:nvPicPr>
          <p:cNvPr id="338" name="Image 247" descr="preencoded.png">    </p:cNvPr>
          <p:cNvPicPr>
            <a:picLocks noChangeAspect="1"/>
          </p:cNvPicPr>
          <p:nvPr/>
        </p:nvPicPr>
        <p:blipFill>
          <a:blip r:embed="rId248"/>
          <a:stretch>
            <a:fillRect/>
          </a:stretch>
        </p:blipFill>
        <p:spPr>
          <a:xfrm>
            <a:off x="15755248" y="6758294"/>
            <a:ext cx="1328291" cy="266700"/>
          </a:xfrm>
          <a:prstGeom prst="rect">
            <a:avLst/>
          </a:prstGeom>
        </p:spPr>
      </p:pic>
      <p:pic>
        <p:nvPicPr>
          <p:cNvPr id="339" name="Image 248" descr="preencoded.png">    </p:cNvPr>
          <p:cNvPicPr>
            <a:picLocks noChangeAspect="1"/>
          </p:cNvPicPr>
          <p:nvPr/>
        </p:nvPicPr>
        <p:blipFill>
          <a:blip r:embed="rId249"/>
          <a:stretch>
            <a:fillRect/>
          </a:stretch>
        </p:blipFill>
        <p:spPr>
          <a:xfrm>
            <a:off x="15835271" y="6811640"/>
            <a:ext cx="160020" cy="160020"/>
          </a:xfrm>
          <a:prstGeom prst="rect">
            <a:avLst/>
          </a:prstGeom>
        </p:spPr>
      </p:pic>
      <p:sp>
        <p:nvSpPr>
          <p:cNvPr id="340" name="Text 89"/>
          <p:cNvSpPr/>
          <p:nvPr/>
        </p:nvSpPr>
        <p:spPr>
          <a:xfrm>
            <a:off x="16021962" y="677163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341" name="Image 249" descr="preencoded.png">    </p:cNvPr>
          <p:cNvPicPr>
            <a:picLocks noChangeAspect="1"/>
          </p:cNvPicPr>
          <p:nvPr/>
        </p:nvPicPr>
        <p:blipFill>
          <a:blip r:embed="rId250"/>
          <a:stretch>
            <a:fillRect/>
          </a:stretch>
        </p:blipFill>
        <p:spPr>
          <a:xfrm>
            <a:off x="1097770" y="7151694"/>
            <a:ext cx="16080763" cy="506732"/>
          </a:xfrm>
          <a:prstGeom prst="rect">
            <a:avLst/>
          </a:prstGeom>
        </p:spPr>
      </p:pic>
      <p:pic>
        <p:nvPicPr>
          <p:cNvPr id="342" name="Image 250" descr="preencoded.png">    </p:cNvPr>
          <p:cNvPicPr>
            <a:picLocks noChangeAspect="1"/>
          </p:cNvPicPr>
          <p:nvPr/>
        </p:nvPicPr>
        <p:blipFill>
          <a:blip r:embed="rId251"/>
          <a:stretch>
            <a:fillRect/>
          </a:stretch>
        </p:blipFill>
        <p:spPr>
          <a:xfrm>
            <a:off x="1097780" y="7151694"/>
            <a:ext cx="5454016" cy="506732"/>
          </a:xfrm>
          <a:prstGeom prst="rect">
            <a:avLst/>
          </a:prstGeom>
        </p:spPr>
      </p:pic>
      <p:sp>
        <p:nvSpPr>
          <p:cNvPr id="343" name="Text 90"/>
          <p:cNvSpPr/>
          <p:nvPr/>
        </p:nvSpPr>
        <p:spPr>
          <a:xfrm>
            <a:off x="1257807" y="7271705"/>
            <a:ext cx="62007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70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GStore</a:t>
            </a:r>
            <a:endParaRPr lang="en-US" sz="1470" dirty="0"/>
          </a:p>
        </p:txBody>
      </p:sp>
      <p:pic>
        <p:nvPicPr>
          <p:cNvPr id="344" name="Image 251" descr="preencoded.png">    </p:cNvPr>
          <p:cNvPicPr>
            <a:picLocks noChangeAspect="1"/>
          </p:cNvPicPr>
          <p:nvPr/>
        </p:nvPicPr>
        <p:blipFill>
          <a:blip r:embed="rId252"/>
          <a:stretch>
            <a:fillRect/>
          </a:stretch>
        </p:blipFill>
        <p:spPr>
          <a:xfrm>
            <a:off x="6551791" y="7151694"/>
            <a:ext cx="1518107" cy="506732"/>
          </a:xfrm>
          <a:prstGeom prst="rect">
            <a:avLst/>
          </a:prstGeom>
        </p:spPr>
      </p:pic>
      <p:pic>
        <p:nvPicPr>
          <p:cNvPr id="345" name="Image 252" descr="preencoded.png">    </p:cNvPr>
          <p:cNvPicPr>
            <a:picLocks noChangeAspect="1"/>
          </p:cNvPicPr>
          <p:nvPr/>
        </p:nvPicPr>
        <p:blipFill>
          <a:blip r:embed="rId253"/>
          <a:stretch>
            <a:fillRect/>
          </a:stretch>
        </p:blipFill>
        <p:spPr>
          <a:xfrm>
            <a:off x="6646585" y="7265045"/>
            <a:ext cx="1328291" cy="266700"/>
          </a:xfrm>
          <a:prstGeom prst="rect">
            <a:avLst/>
          </a:prstGeom>
        </p:spPr>
      </p:pic>
      <p:pic>
        <p:nvPicPr>
          <p:cNvPr id="346" name="Image 253" descr="preencoded.png">    </p:cNvPr>
          <p:cNvPicPr>
            <a:picLocks noChangeAspect="1"/>
          </p:cNvPicPr>
          <p:nvPr/>
        </p:nvPicPr>
        <p:blipFill>
          <a:blip r:embed="rId254"/>
          <a:stretch>
            <a:fillRect/>
          </a:stretch>
        </p:blipFill>
        <p:spPr>
          <a:xfrm>
            <a:off x="6726589" y="7318400"/>
            <a:ext cx="160020" cy="160020"/>
          </a:xfrm>
          <a:prstGeom prst="rect">
            <a:avLst/>
          </a:prstGeom>
        </p:spPr>
      </p:pic>
      <p:sp>
        <p:nvSpPr>
          <p:cNvPr id="347" name="Text 91"/>
          <p:cNvSpPr/>
          <p:nvPr/>
        </p:nvSpPr>
        <p:spPr>
          <a:xfrm>
            <a:off x="6913276" y="727839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348" name="Image 254" descr="preencoded.png">    </p:cNvPr>
          <p:cNvPicPr>
            <a:picLocks noChangeAspect="1"/>
          </p:cNvPicPr>
          <p:nvPr/>
        </p:nvPicPr>
        <p:blipFill>
          <a:blip r:embed="rId255"/>
          <a:stretch>
            <a:fillRect/>
          </a:stretch>
        </p:blipFill>
        <p:spPr>
          <a:xfrm>
            <a:off x="8069898" y="7151694"/>
            <a:ext cx="1518107" cy="506732"/>
          </a:xfrm>
          <a:prstGeom prst="rect">
            <a:avLst/>
          </a:prstGeom>
        </p:spPr>
      </p:pic>
      <p:pic>
        <p:nvPicPr>
          <p:cNvPr id="349" name="Image 255" descr="preencoded.png">    </p:cNvPr>
          <p:cNvPicPr>
            <a:picLocks noChangeAspect="1"/>
          </p:cNvPicPr>
          <p:nvPr/>
        </p:nvPicPr>
        <p:blipFill>
          <a:blip r:embed="rId256"/>
          <a:stretch>
            <a:fillRect/>
          </a:stretch>
        </p:blipFill>
        <p:spPr>
          <a:xfrm>
            <a:off x="8317027" y="7265045"/>
            <a:ext cx="1023878" cy="266700"/>
          </a:xfrm>
          <a:prstGeom prst="rect">
            <a:avLst/>
          </a:prstGeom>
        </p:spPr>
      </p:pic>
      <p:pic>
        <p:nvPicPr>
          <p:cNvPr id="350" name="Image 256" descr="preencoded.png">    </p:cNvPr>
          <p:cNvPicPr>
            <a:picLocks noChangeAspect="1"/>
          </p:cNvPicPr>
          <p:nvPr/>
        </p:nvPicPr>
        <p:blipFill>
          <a:blip r:embed="rId257"/>
          <a:stretch>
            <a:fillRect/>
          </a:stretch>
        </p:blipFill>
        <p:spPr>
          <a:xfrm>
            <a:off x="8397036" y="7318400"/>
            <a:ext cx="160020" cy="160020"/>
          </a:xfrm>
          <a:prstGeom prst="rect">
            <a:avLst/>
          </a:prstGeom>
        </p:spPr>
      </p:pic>
      <p:sp>
        <p:nvSpPr>
          <p:cNvPr id="351" name="Text 92"/>
          <p:cNvSpPr/>
          <p:nvPr/>
        </p:nvSpPr>
        <p:spPr>
          <a:xfrm>
            <a:off x="8583727" y="727839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0" dirty="0"/>
          </a:p>
        </p:txBody>
      </p:sp>
      <p:pic>
        <p:nvPicPr>
          <p:cNvPr id="352" name="Image 257" descr="preencoded.png">    </p:cNvPr>
          <p:cNvPicPr>
            <a:picLocks noChangeAspect="1"/>
          </p:cNvPicPr>
          <p:nvPr/>
        </p:nvPicPr>
        <p:blipFill>
          <a:blip r:embed="rId258"/>
          <a:stretch>
            <a:fillRect/>
          </a:stretch>
        </p:blipFill>
        <p:spPr>
          <a:xfrm>
            <a:off x="9588005" y="7151694"/>
            <a:ext cx="1518107" cy="506732"/>
          </a:xfrm>
          <a:prstGeom prst="rect">
            <a:avLst/>
          </a:prstGeom>
        </p:spPr>
      </p:pic>
      <p:pic>
        <p:nvPicPr>
          <p:cNvPr id="353" name="Image 258" descr="preencoded.png">    </p:cNvPr>
          <p:cNvPicPr>
            <a:picLocks noChangeAspect="1"/>
          </p:cNvPicPr>
          <p:nvPr/>
        </p:nvPicPr>
        <p:blipFill>
          <a:blip r:embed="rId259"/>
          <a:stretch>
            <a:fillRect/>
          </a:stretch>
        </p:blipFill>
        <p:spPr>
          <a:xfrm>
            <a:off x="9682809" y="7265045"/>
            <a:ext cx="1328291" cy="266700"/>
          </a:xfrm>
          <a:prstGeom prst="rect">
            <a:avLst/>
          </a:prstGeom>
        </p:spPr>
      </p:pic>
      <p:pic>
        <p:nvPicPr>
          <p:cNvPr id="354" name="Image 259" descr="preencoded.png">    </p:cNvPr>
          <p:cNvPicPr>
            <a:picLocks noChangeAspect="1"/>
          </p:cNvPicPr>
          <p:nvPr/>
        </p:nvPicPr>
        <p:blipFill>
          <a:blip r:embed="rId260"/>
          <a:stretch>
            <a:fillRect/>
          </a:stretch>
        </p:blipFill>
        <p:spPr>
          <a:xfrm>
            <a:off x="9762818" y="7318400"/>
            <a:ext cx="160020" cy="160020"/>
          </a:xfrm>
          <a:prstGeom prst="rect">
            <a:avLst/>
          </a:prstGeom>
        </p:spPr>
      </p:pic>
      <p:sp>
        <p:nvSpPr>
          <p:cNvPr id="355" name="Text 93"/>
          <p:cNvSpPr/>
          <p:nvPr/>
        </p:nvSpPr>
        <p:spPr>
          <a:xfrm>
            <a:off x="9949509" y="727839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356" name="Image 260" descr="preencoded.png">    </p:cNvPr>
          <p:cNvPicPr>
            <a:picLocks noChangeAspect="1"/>
          </p:cNvPicPr>
          <p:nvPr/>
        </p:nvPicPr>
        <p:blipFill>
          <a:blip r:embed="rId261"/>
          <a:stretch>
            <a:fillRect/>
          </a:stretch>
        </p:blipFill>
        <p:spPr>
          <a:xfrm>
            <a:off x="11106113" y="7151694"/>
            <a:ext cx="1518107" cy="506732"/>
          </a:xfrm>
          <a:prstGeom prst="rect">
            <a:avLst/>
          </a:prstGeom>
        </p:spPr>
      </p:pic>
      <p:pic>
        <p:nvPicPr>
          <p:cNvPr id="357" name="Image 261" descr="preencoded.png">    </p:cNvPr>
          <p:cNvPicPr>
            <a:picLocks noChangeAspect="1"/>
          </p:cNvPicPr>
          <p:nvPr/>
        </p:nvPicPr>
        <p:blipFill>
          <a:blip r:embed="rId262"/>
          <a:stretch>
            <a:fillRect/>
          </a:stretch>
        </p:blipFill>
        <p:spPr>
          <a:xfrm>
            <a:off x="11200902" y="7265045"/>
            <a:ext cx="1328291" cy="266700"/>
          </a:xfrm>
          <a:prstGeom prst="rect">
            <a:avLst/>
          </a:prstGeom>
        </p:spPr>
      </p:pic>
      <p:pic>
        <p:nvPicPr>
          <p:cNvPr id="358" name="Image 262" descr="preencoded.png">    </p:cNvPr>
          <p:cNvPicPr>
            <a:picLocks noChangeAspect="1"/>
          </p:cNvPicPr>
          <p:nvPr/>
        </p:nvPicPr>
        <p:blipFill>
          <a:blip r:embed="rId263"/>
          <a:stretch>
            <a:fillRect/>
          </a:stretch>
        </p:blipFill>
        <p:spPr>
          <a:xfrm>
            <a:off x="11280897" y="7318400"/>
            <a:ext cx="160020" cy="160020"/>
          </a:xfrm>
          <a:prstGeom prst="rect">
            <a:avLst/>
          </a:prstGeom>
        </p:spPr>
      </p:pic>
      <p:sp>
        <p:nvSpPr>
          <p:cNvPr id="359" name="Text 94"/>
          <p:cNvSpPr/>
          <p:nvPr/>
        </p:nvSpPr>
        <p:spPr>
          <a:xfrm>
            <a:off x="11467588" y="727839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360" name="Image 263" descr="preencoded.png">    </p:cNvPr>
          <p:cNvPicPr>
            <a:picLocks noChangeAspect="1"/>
          </p:cNvPicPr>
          <p:nvPr/>
        </p:nvPicPr>
        <p:blipFill>
          <a:blip r:embed="rId264"/>
          <a:stretch>
            <a:fillRect/>
          </a:stretch>
        </p:blipFill>
        <p:spPr>
          <a:xfrm>
            <a:off x="12624215" y="7151694"/>
            <a:ext cx="1518107" cy="506732"/>
          </a:xfrm>
          <a:prstGeom prst="rect">
            <a:avLst/>
          </a:prstGeom>
        </p:spPr>
      </p:pic>
      <p:pic>
        <p:nvPicPr>
          <p:cNvPr id="361" name="Image 264" descr="preencoded.png">    </p:cNvPr>
          <p:cNvPicPr>
            <a:picLocks noChangeAspect="1"/>
          </p:cNvPicPr>
          <p:nvPr/>
        </p:nvPicPr>
        <p:blipFill>
          <a:blip r:embed="rId265"/>
          <a:stretch>
            <a:fillRect/>
          </a:stretch>
        </p:blipFill>
        <p:spPr>
          <a:xfrm>
            <a:off x="12719028" y="7265045"/>
            <a:ext cx="1328291" cy="266700"/>
          </a:xfrm>
          <a:prstGeom prst="rect">
            <a:avLst/>
          </a:prstGeom>
        </p:spPr>
      </p:pic>
      <p:pic>
        <p:nvPicPr>
          <p:cNvPr id="362" name="Image 265" descr="preencoded.png">    </p:cNvPr>
          <p:cNvPicPr>
            <a:picLocks noChangeAspect="1"/>
          </p:cNvPicPr>
          <p:nvPr/>
        </p:nvPicPr>
        <p:blipFill>
          <a:blip r:embed="rId266"/>
          <a:stretch>
            <a:fillRect/>
          </a:stretch>
        </p:blipFill>
        <p:spPr>
          <a:xfrm>
            <a:off x="12799047" y="7318400"/>
            <a:ext cx="160020" cy="160020"/>
          </a:xfrm>
          <a:prstGeom prst="rect">
            <a:avLst/>
          </a:prstGeom>
        </p:spPr>
      </p:pic>
      <p:sp>
        <p:nvSpPr>
          <p:cNvPr id="363" name="Text 95"/>
          <p:cNvSpPr/>
          <p:nvPr/>
        </p:nvSpPr>
        <p:spPr>
          <a:xfrm>
            <a:off x="12985738" y="727839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364" name="Image 266" descr="preencoded.png">    </p:cNvPr>
          <p:cNvPicPr>
            <a:picLocks noChangeAspect="1"/>
          </p:cNvPicPr>
          <p:nvPr/>
        </p:nvPicPr>
        <p:blipFill>
          <a:blip r:embed="rId267"/>
          <a:stretch>
            <a:fillRect/>
          </a:stretch>
        </p:blipFill>
        <p:spPr>
          <a:xfrm>
            <a:off x="14142327" y="7151694"/>
            <a:ext cx="1518107" cy="506732"/>
          </a:xfrm>
          <a:prstGeom prst="rect">
            <a:avLst/>
          </a:prstGeom>
        </p:spPr>
      </p:pic>
      <p:pic>
        <p:nvPicPr>
          <p:cNvPr id="365" name="Image 267" descr="preencoded.png">    </p:cNvPr>
          <p:cNvPicPr>
            <a:picLocks noChangeAspect="1"/>
          </p:cNvPicPr>
          <p:nvPr/>
        </p:nvPicPr>
        <p:blipFill>
          <a:blip r:embed="rId268"/>
          <a:stretch>
            <a:fillRect/>
          </a:stretch>
        </p:blipFill>
        <p:spPr>
          <a:xfrm>
            <a:off x="14237122" y="7265045"/>
            <a:ext cx="1328291" cy="266700"/>
          </a:xfrm>
          <a:prstGeom prst="rect">
            <a:avLst/>
          </a:prstGeom>
        </p:spPr>
      </p:pic>
      <p:pic>
        <p:nvPicPr>
          <p:cNvPr id="366" name="Image 268" descr="preencoded.png">    </p:cNvPr>
          <p:cNvPicPr>
            <a:picLocks noChangeAspect="1"/>
          </p:cNvPicPr>
          <p:nvPr/>
        </p:nvPicPr>
        <p:blipFill>
          <a:blip r:embed="rId269"/>
          <a:stretch>
            <a:fillRect/>
          </a:stretch>
        </p:blipFill>
        <p:spPr>
          <a:xfrm>
            <a:off x="14317126" y="7318400"/>
            <a:ext cx="160020" cy="160020"/>
          </a:xfrm>
          <a:prstGeom prst="rect">
            <a:avLst/>
          </a:prstGeom>
        </p:spPr>
      </p:pic>
      <p:sp>
        <p:nvSpPr>
          <p:cNvPr id="367" name="Text 96"/>
          <p:cNvSpPr/>
          <p:nvPr/>
        </p:nvSpPr>
        <p:spPr>
          <a:xfrm>
            <a:off x="14503812" y="727839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368" name="Image 269" descr="preencoded.png">    </p:cNvPr>
          <p:cNvPicPr>
            <a:picLocks noChangeAspect="1"/>
          </p:cNvPicPr>
          <p:nvPr/>
        </p:nvPicPr>
        <p:blipFill>
          <a:blip r:embed="rId270"/>
          <a:stretch>
            <a:fillRect/>
          </a:stretch>
        </p:blipFill>
        <p:spPr>
          <a:xfrm>
            <a:off x="15660430" y="7151694"/>
            <a:ext cx="1518107" cy="506732"/>
          </a:xfrm>
          <a:prstGeom prst="rect">
            <a:avLst/>
          </a:prstGeom>
        </p:spPr>
      </p:pic>
      <p:pic>
        <p:nvPicPr>
          <p:cNvPr id="369" name="Image 270" descr="preencoded.png">    </p:cNvPr>
          <p:cNvPicPr>
            <a:picLocks noChangeAspect="1"/>
          </p:cNvPicPr>
          <p:nvPr/>
        </p:nvPicPr>
        <p:blipFill>
          <a:blip r:embed="rId271"/>
          <a:stretch>
            <a:fillRect/>
          </a:stretch>
        </p:blipFill>
        <p:spPr>
          <a:xfrm>
            <a:off x="15755248" y="7265045"/>
            <a:ext cx="1328291" cy="266700"/>
          </a:xfrm>
          <a:prstGeom prst="rect">
            <a:avLst/>
          </a:prstGeom>
        </p:spPr>
      </p:pic>
      <p:pic>
        <p:nvPicPr>
          <p:cNvPr id="370" name="Image 271" descr="preencoded.png">    </p:cNvPr>
          <p:cNvPicPr>
            <a:picLocks noChangeAspect="1"/>
          </p:cNvPicPr>
          <p:nvPr/>
        </p:nvPicPr>
        <p:blipFill>
          <a:blip r:embed="rId272"/>
          <a:stretch>
            <a:fillRect/>
          </a:stretch>
        </p:blipFill>
        <p:spPr>
          <a:xfrm>
            <a:off x="15835271" y="7318400"/>
            <a:ext cx="160020" cy="160020"/>
          </a:xfrm>
          <a:prstGeom prst="rect">
            <a:avLst/>
          </a:prstGeom>
        </p:spPr>
      </p:pic>
      <p:sp>
        <p:nvSpPr>
          <p:cNvPr id="371" name="Text 97"/>
          <p:cNvSpPr/>
          <p:nvPr/>
        </p:nvSpPr>
        <p:spPr>
          <a:xfrm>
            <a:off x="16021962" y="727839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372" name="Image 272" descr="preencoded.png">    </p:cNvPr>
          <p:cNvPicPr>
            <a:picLocks noChangeAspect="1"/>
          </p:cNvPicPr>
          <p:nvPr/>
        </p:nvPicPr>
        <p:blipFill>
          <a:blip r:embed="rId273"/>
          <a:stretch>
            <a:fillRect/>
          </a:stretch>
        </p:blipFill>
        <p:spPr>
          <a:xfrm>
            <a:off x="1097761" y="7665086"/>
            <a:ext cx="16080763" cy="506732"/>
          </a:xfrm>
          <a:prstGeom prst="rect">
            <a:avLst/>
          </a:prstGeom>
        </p:spPr>
      </p:pic>
      <p:pic>
        <p:nvPicPr>
          <p:cNvPr id="373" name="Image 273" descr="preencoded.png">    </p:cNvPr>
          <p:cNvPicPr>
            <a:picLocks noChangeAspect="1"/>
          </p:cNvPicPr>
          <p:nvPr/>
        </p:nvPicPr>
        <p:blipFill>
          <a:blip r:embed="rId274"/>
          <a:stretch>
            <a:fillRect/>
          </a:stretch>
        </p:blipFill>
        <p:spPr>
          <a:xfrm>
            <a:off x="1097770" y="7665086"/>
            <a:ext cx="5454016" cy="506732"/>
          </a:xfrm>
          <a:prstGeom prst="rect">
            <a:avLst/>
          </a:prstGeom>
        </p:spPr>
      </p:pic>
      <p:sp>
        <p:nvSpPr>
          <p:cNvPr id="374" name="Text 98"/>
          <p:cNvSpPr/>
          <p:nvPr/>
        </p:nvSpPr>
        <p:spPr>
          <a:xfrm>
            <a:off x="1257798" y="7785097"/>
            <a:ext cx="900113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70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Insurance</a:t>
            </a:r>
            <a:endParaRPr lang="en-US" sz="1470" dirty="0"/>
          </a:p>
        </p:txBody>
      </p:sp>
      <p:pic>
        <p:nvPicPr>
          <p:cNvPr id="375" name="Image 274" descr="preencoded.png">    </p:cNvPr>
          <p:cNvPicPr>
            <a:picLocks noChangeAspect="1"/>
          </p:cNvPicPr>
          <p:nvPr/>
        </p:nvPicPr>
        <p:blipFill>
          <a:blip r:embed="rId275"/>
          <a:stretch>
            <a:fillRect/>
          </a:stretch>
        </p:blipFill>
        <p:spPr>
          <a:xfrm>
            <a:off x="6551781" y="7665086"/>
            <a:ext cx="1518107" cy="506732"/>
          </a:xfrm>
          <a:prstGeom prst="rect">
            <a:avLst/>
          </a:prstGeom>
        </p:spPr>
      </p:pic>
      <p:pic>
        <p:nvPicPr>
          <p:cNvPr id="376" name="Image 275" descr="preencoded.png">    </p:cNvPr>
          <p:cNvPicPr>
            <a:picLocks noChangeAspect="1"/>
          </p:cNvPicPr>
          <p:nvPr/>
        </p:nvPicPr>
        <p:blipFill>
          <a:blip r:embed="rId276"/>
          <a:stretch>
            <a:fillRect/>
          </a:stretch>
        </p:blipFill>
        <p:spPr>
          <a:xfrm>
            <a:off x="6646576" y="7778437"/>
            <a:ext cx="1328291" cy="266700"/>
          </a:xfrm>
          <a:prstGeom prst="rect">
            <a:avLst/>
          </a:prstGeom>
        </p:spPr>
      </p:pic>
      <p:pic>
        <p:nvPicPr>
          <p:cNvPr id="377" name="Image 276" descr="preencoded.png">    </p:cNvPr>
          <p:cNvPicPr>
            <a:picLocks noChangeAspect="1"/>
          </p:cNvPicPr>
          <p:nvPr/>
        </p:nvPicPr>
        <p:blipFill>
          <a:blip r:embed="rId277"/>
          <a:stretch>
            <a:fillRect/>
          </a:stretch>
        </p:blipFill>
        <p:spPr>
          <a:xfrm>
            <a:off x="6726580" y="7831792"/>
            <a:ext cx="160020" cy="160020"/>
          </a:xfrm>
          <a:prstGeom prst="rect">
            <a:avLst/>
          </a:prstGeom>
        </p:spPr>
      </p:pic>
      <p:sp>
        <p:nvSpPr>
          <p:cNvPr id="378" name="Text 99"/>
          <p:cNvSpPr/>
          <p:nvPr/>
        </p:nvSpPr>
        <p:spPr>
          <a:xfrm>
            <a:off x="6913266" y="7791785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379" name="Image 277" descr="preencoded.png">    </p:cNvPr>
          <p:cNvPicPr>
            <a:picLocks noChangeAspect="1"/>
          </p:cNvPicPr>
          <p:nvPr/>
        </p:nvPicPr>
        <p:blipFill>
          <a:blip r:embed="rId278"/>
          <a:stretch>
            <a:fillRect/>
          </a:stretch>
        </p:blipFill>
        <p:spPr>
          <a:xfrm>
            <a:off x="8069889" y="7665086"/>
            <a:ext cx="1518107" cy="506732"/>
          </a:xfrm>
          <a:prstGeom prst="rect">
            <a:avLst/>
          </a:prstGeom>
        </p:spPr>
      </p:pic>
      <p:pic>
        <p:nvPicPr>
          <p:cNvPr id="380" name="Image 278" descr="preencoded.png">    </p:cNvPr>
          <p:cNvPicPr>
            <a:picLocks noChangeAspect="1"/>
          </p:cNvPicPr>
          <p:nvPr/>
        </p:nvPicPr>
        <p:blipFill>
          <a:blip r:embed="rId279"/>
          <a:stretch>
            <a:fillRect/>
          </a:stretch>
        </p:blipFill>
        <p:spPr>
          <a:xfrm>
            <a:off x="8168339" y="7778418"/>
            <a:ext cx="1328291" cy="266700"/>
          </a:xfrm>
          <a:prstGeom prst="rect">
            <a:avLst/>
          </a:prstGeom>
        </p:spPr>
      </p:pic>
      <p:pic>
        <p:nvPicPr>
          <p:cNvPr id="381" name="Image 279" descr="preencoded.png">    </p:cNvPr>
          <p:cNvPicPr>
            <a:picLocks noChangeAspect="1"/>
          </p:cNvPicPr>
          <p:nvPr/>
        </p:nvPicPr>
        <p:blipFill>
          <a:blip r:embed="rId280"/>
          <a:stretch>
            <a:fillRect/>
          </a:stretch>
        </p:blipFill>
        <p:spPr>
          <a:xfrm>
            <a:off x="8248348" y="7831773"/>
            <a:ext cx="160020" cy="160020"/>
          </a:xfrm>
          <a:prstGeom prst="rect">
            <a:avLst/>
          </a:prstGeom>
        </p:spPr>
      </p:pic>
      <p:sp>
        <p:nvSpPr>
          <p:cNvPr id="382" name="Text 100"/>
          <p:cNvSpPr/>
          <p:nvPr/>
        </p:nvSpPr>
        <p:spPr>
          <a:xfrm>
            <a:off x="8435039" y="7791766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383" name="Image 280" descr="preencoded.png">    </p:cNvPr>
          <p:cNvPicPr>
            <a:picLocks noChangeAspect="1"/>
          </p:cNvPicPr>
          <p:nvPr/>
        </p:nvPicPr>
        <p:blipFill>
          <a:blip r:embed="rId281"/>
          <a:stretch>
            <a:fillRect/>
          </a:stretch>
        </p:blipFill>
        <p:spPr>
          <a:xfrm>
            <a:off x="9587996" y="7665086"/>
            <a:ext cx="1518107" cy="506732"/>
          </a:xfrm>
          <a:prstGeom prst="rect">
            <a:avLst/>
          </a:prstGeom>
        </p:spPr>
      </p:pic>
      <p:pic>
        <p:nvPicPr>
          <p:cNvPr id="384" name="Image 281" descr="preencoded.png">    </p:cNvPr>
          <p:cNvPicPr>
            <a:picLocks noChangeAspect="1"/>
          </p:cNvPicPr>
          <p:nvPr/>
        </p:nvPicPr>
        <p:blipFill>
          <a:blip r:embed="rId282"/>
          <a:stretch>
            <a:fillRect/>
          </a:stretch>
        </p:blipFill>
        <p:spPr>
          <a:xfrm>
            <a:off x="9682800" y="7778437"/>
            <a:ext cx="1328291" cy="266700"/>
          </a:xfrm>
          <a:prstGeom prst="rect">
            <a:avLst/>
          </a:prstGeom>
        </p:spPr>
      </p:pic>
      <p:pic>
        <p:nvPicPr>
          <p:cNvPr id="385" name="Image 282" descr="preencoded.png">    </p:cNvPr>
          <p:cNvPicPr>
            <a:picLocks noChangeAspect="1"/>
          </p:cNvPicPr>
          <p:nvPr/>
        </p:nvPicPr>
        <p:blipFill>
          <a:blip r:embed="rId283"/>
          <a:stretch>
            <a:fillRect/>
          </a:stretch>
        </p:blipFill>
        <p:spPr>
          <a:xfrm>
            <a:off x="9762809" y="7831792"/>
            <a:ext cx="160020" cy="160020"/>
          </a:xfrm>
          <a:prstGeom prst="rect">
            <a:avLst/>
          </a:prstGeom>
        </p:spPr>
      </p:pic>
      <p:sp>
        <p:nvSpPr>
          <p:cNvPr id="386" name="Text 101"/>
          <p:cNvSpPr/>
          <p:nvPr/>
        </p:nvSpPr>
        <p:spPr>
          <a:xfrm>
            <a:off x="9949500" y="7791785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387" name="Image 283" descr="preencoded.png">    </p:cNvPr>
          <p:cNvPicPr>
            <a:picLocks noChangeAspect="1"/>
          </p:cNvPicPr>
          <p:nvPr/>
        </p:nvPicPr>
        <p:blipFill>
          <a:blip r:embed="rId284"/>
          <a:stretch>
            <a:fillRect/>
          </a:stretch>
        </p:blipFill>
        <p:spPr>
          <a:xfrm>
            <a:off x="11106103" y="7665086"/>
            <a:ext cx="1518107" cy="506732"/>
          </a:xfrm>
          <a:prstGeom prst="rect">
            <a:avLst/>
          </a:prstGeom>
        </p:spPr>
      </p:pic>
      <p:pic>
        <p:nvPicPr>
          <p:cNvPr id="388" name="Image 284" descr="preencoded.png">    </p:cNvPr>
          <p:cNvPicPr>
            <a:picLocks noChangeAspect="1"/>
          </p:cNvPicPr>
          <p:nvPr/>
        </p:nvPicPr>
        <p:blipFill>
          <a:blip r:embed="rId285"/>
          <a:stretch>
            <a:fillRect/>
          </a:stretch>
        </p:blipFill>
        <p:spPr>
          <a:xfrm>
            <a:off x="11200893" y="7778437"/>
            <a:ext cx="1328291" cy="266700"/>
          </a:xfrm>
          <a:prstGeom prst="rect">
            <a:avLst/>
          </a:prstGeom>
        </p:spPr>
      </p:pic>
      <p:pic>
        <p:nvPicPr>
          <p:cNvPr id="389" name="Image 285" descr="preencoded.png">    </p:cNvPr>
          <p:cNvPicPr>
            <a:picLocks noChangeAspect="1"/>
          </p:cNvPicPr>
          <p:nvPr/>
        </p:nvPicPr>
        <p:blipFill>
          <a:blip r:embed="rId286"/>
          <a:stretch>
            <a:fillRect/>
          </a:stretch>
        </p:blipFill>
        <p:spPr>
          <a:xfrm>
            <a:off x="11280888" y="7831792"/>
            <a:ext cx="160020" cy="160020"/>
          </a:xfrm>
          <a:prstGeom prst="rect">
            <a:avLst/>
          </a:prstGeom>
        </p:spPr>
      </p:pic>
      <p:sp>
        <p:nvSpPr>
          <p:cNvPr id="390" name="Text 102"/>
          <p:cNvSpPr/>
          <p:nvPr/>
        </p:nvSpPr>
        <p:spPr>
          <a:xfrm>
            <a:off x="11467579" y="7791785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391" name="Image 286" descr="preencoded.png">    </p:cNvPr>
          <p:cNvPicPr>
            <a:picLocks noChangeAspect="1"/>
          </p:cNvPicPr>
          <p:nvPr/>
        </p:nvPicPr>
        <p:blipFill>
          <a:blip r:embed="rId287"/>
          <a:stretch>
            <a:fillRect/>
          </a:stretch>
        </p:blipFill>
        <p:spPr>
          <a:xfrm>
            <a:off x="12624206" y="7665086"/>
            <a:ext cx="1518107" cy="506732"/>
          </a:xfrm>
          <a:prstGeom prst="rect">
            <a:avLst/>
          </a:prstGeom>
        </p:spPr>
      </p:pic>
      <p:pic>
        <p:nvPicPr>
          <p:cNvPr id="392" name="Image 287" descr="preencoded.png">    </p:cNvPr>
          <p:cNvPicPr>
            <a:picLocks noChangeAspect="1"/>
          </p:cNvPicPr>
          <p:nvPr/>
        </p:nvPicPr>
        <p:blipFill>
          <a:blip r:embed="rId288"/>
          <a:stretch>
            <a:fillRect/>
          </a:stretch>
        </p:blipFill>
        <p:spPr>
          <a:xfrm>
            <a:off x="12719019" y="7778437"/>
            <a:ext cx="1328291" cy="266700"/>
          </a:xfrm>
          <a:prstGeom prst="rect">
            <a:avLst/>
          </a:prstGeom>
        </p:spPr>
      </p:pic>
      <p:pic>
        <p:nvPicPr>
          <p:cNvPr id="393" name="Image 288" descr="preencoded.png">    </p:cNvPr>
          <p:cNvPicPr>
            <a:picLocks noChangeAspect="1"/>
          </p:cNvPicPr>
          <p:nvPr/>
        </p:nvPicPr>
        <p:blipFill>
          <a:blip r:embed="rId289"/>
          <a:stretch>
            <a:fillRect/>
          </a:stretch>
        </p:blipFill>
        <p:spPr>
          <a:xfrm>
            <a:off x="12799037" y="7831792"/>
            <a:ext cx="160020" cy="160020"/>
          </a:xfrm>
          <a:prstGeom prst="rect">
            <a:avLst/>
          </a:prstGeom>
        </p:spPr>
      </p:pic>
      <p:sp>
        <p:nvSpPr>
          <p:cNvPr id="394" name="Text 103"/>
          <p:cNvSpPr/>
          <p:nvPr/>
        </p:nvSpPr>
        <p:spPr>
          <a:xfrm>
            <a:off x="12985728" y="7791785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395" name="Image 289" descr="preencoded.png">    </p:cNvPr>
          <p:cNvPicPr>
            <a:picLocks noChangeAspect="1"/>
          </p:cNvPicPr>
          <p:nvPr/>
        </p:nvPicPr>
        <p:blipFill>
          <a:blip r:embed="rId290"/>
          <a:stretch>
            <a:fillRect/>
          </a:stretch>
        </p:blipFill>
        <p:spPr>
          <a:xfrm>
            <a:off x="14142318" y="7665086"/>
            <a:ext cx="1518107" cy="506732"/>
          </a:xfrm>
          <a:prstGeom prst="rect">
            <a:avLst/>
          </a:prstGeom>
        </p:spPr>
      </p:pic>
      <p:pic>
        <p:nvPicPr>
          <p:cNvPr id="396" name="Image 290" descr="preencoded.png">    </p:cNvPr>
          <p:cNvPicPr>
            <a:picLocks noChangeAspect="1"/>
          </p:cNvPicPr>
          <p:nvPr/>
        </p:nvPicPr>
        <p:blipFill>
          <a:blip r:embed="rId291"/>
          <a:stretch>
            <a:fillRect/>
          </a:stretch>
        </p:blipFill>
        <p:spPr>
          <a:xfrm>
            <a:off x="14237112" y="7778437"/>
            <a:ext cx="1328291" cy="266700"/>
          </a:xfrm>
          <a:prstGeom prst="rect">
            <a:avLst/>
          </a:prstGeom>
        </p:spPr>
      </p:pic>
      <p:pic>
        <p:nvPicPr>
          <p:cNvPr id="397" name="Image 291" descr="preencoded.png">    </p:cNvPr>
          <p:cNvPicPr>
            <a:picLocks noChangeAspect="1"/>
          </p:cNvPicPr>
          <p:nvPr/>
        </p:nvPicPr>
        <p:blipFill>
          <a:blip r:embed="rId292"/>
          <a:stretch>
            <a:fillRect/>
          </a:stretch>
        </p:blipFill>
        <p:spPr>
          <a:xfrm>
            <a:off x="14317117" y="7831792"/>
            <a:ext cx="160020" cy="160020"/>
          </a:xfrm>
          <a:prstGeom prst="rect">
            <a:avLst/>
          </a:prstGeom>
        </p:spPr>
      </p:pic>
      <p:sp>
        <p:nvSpPr>
          <p:cNvPr id="398" name="Text 104"/>
          <p:cNvSpPr/>
          <p:nvPr/>
        </p:nvSpPr>
        <p:spPr>
          <a:xfrm>
            <a:off x="14503803" y="7791785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399" name="Image 292" descr="preencoded.png">    </p:cNvPr>
          <p:cNvPicPr>
            <a:picLocks noChangeAspect="1"/>
          </p:cNvPicPr>
          <p:nvPr/>
        </p:nvPicPr>
        <p:blipFill>
          <a:blip r:embed="rId293"/>
          <a:stretch>
            <a:fillRect/>
          </a:stretch>
        </p:blipFill>
        <p:spPr>
          <a:xfrm>
            <a:off x="15660421" y="7665086"/>
            <a:ext cx="1518107" cy="506732"/>
          </a:xfrm>
          <a:prstGeom prst="rect">
            <a:avLst/>
          </a:prstGeom>
        </p:spPr>
      </p:pic>
      <p:pic>
        <p:nvPicPr>
          <p:cNvPr id="400" name="Image 293" descr="preencoded.png">    </p:cNvPr>
          <p:cNvPicPr>
            <a:picLocks noChangeAspect="1"/>
          </p:cNvPicPr>
          <p:nvPr/>
        </p:nvPicPr>
        <p:blipFill>
          <a:blip r:embed="rId294"/>
          <a:stretch>
            <a:fillRect/>
          </a:stretch>
        </p:blipFill>
        <p:spPr>
          <a:xfrm>
            <a:off x="15755238" y="7778437"/>
            <a:ext cx="1328291" cy="266700"/>
          </a:xfrm>
          <a:prstGeom prst="rect">
            <a:avLst/>
          </a:prstGeom>
        </p:spPr>
      </p:pic>
      <p:pic>
        <p:nvPicPr>
          <p:cNvPr id="401" name="Image 294" descr="preencoded.png">    </p:cNvPr>
          <p:cNvPicPr>
            <a:picLocks noChangeAspect="1"/>
          </p:cNvPicPr>
          <p:nvPr/>
        </p:nvPicPr>
        <p:blipFill>
          <a:blip r:embed="rId295"/>
          <a:stretch>
            <a:fillRect/>
          </a:stretch>
        </p:blipFill>
        <p:spPr>
          <a:xfrm>
            <a:off x="15835261" y="7831792"/>
            <a:ext cx="160020" cy="160020"/>
          </a:xfrm>
          <a:prstGeom prst="rect">
            <a:avLst/>
          </a:prstGeom>
        </p:spPr>
      </p:pic>
      <p:sp>
        <p:nvSpPr>
          <p:cNvPr id="402" name="Text 105"/>
          <p:cNvSpPr/>
          <p:nvPr/>
        </p:nvSpPr>
        <p:spPr>
          <a:xfrm>
            <a:off x="16021952" y="7791785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sp>
        <p:nvSpPr>
          <p:cNvPr id="403" name="Text 106"/>
          <p:cNvSpPr/>
          <p:nvPr/>
        </p:nvSpPr>
        <p:spPr>
          <a:xfrm>
            <a:off x="7753350" y="9048750"/>
            <a:ext cx="295036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Table continues in next slide</a:t>
            </a:r>
            <a:endParaRPr lang="en-US" sz="1687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11"/>
            <a:ext cx="18288000" cy="859579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11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7" y="321311"/>
            <a:ext cx="119014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PinPad/TEF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1071042" y="752261"/>
            <a:ext cx="620078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VAS</a:t>
            </a:r>
            <a:endParaRPr lang="en-US" sz="2952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427" y="1395106"/>
            <a:ext cx="16119145" cy="535521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427" y="1395115"/>
            <a:ext cx="5551731" cy="535521"/>
          </a:xfrm>
          <a:prstGeom prst="rect">
            <a:avLst/>
          </a:prstGeom>
        </p:spPr>
      </p:pic>
      <p:pic>
        <p:nvPicPr>
          <p:cNvPr id="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6153" y="1395115"/>
            <a:ext cx="1509601" cy="535521"/>
          </a:xfrm>
          <a:prstGeom prst="rect">
            <a:avLst/>
          </a:prstGeom>
        </p:spPr>
      </p:pic>
      <p:sp>
        <p:nvSpPr>
          <p:cNvPr id="10" name="Text 3"/>
          <p:cNvSpPr/>
          <p:nvPr/>
        </p:nvSpPr>
        <p:spPr>
          <a:xfrm>
            <a:off x="6816054" y="1518921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1541" y="1552417"/>
            <a:ext cx="214210" cy="214210"/>
          </a:xfrm>
          <a:prstGeom prst="rect">
            <a:avLst/>
          </a:prstGeom>
        </p:spPr>
      </p:pic>
      <p:pic>
        <p:nvPicPr>
          <p:cNvPr id="12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45754" y="1395115"/>
            <a:ext cx="1509601" cy="535521"/>
          </a:xfrm>
          <a:prstGeom prst="rect">
            <a:avLst/>
          </a:prstGeom>
        </p:spPr>
      </p:pic>
      <p:sp>
        <p:nvSpPr>
          <p:cNvPr id="13" name="Text 4"/>
          <p:cNvSpPr/>
          <p:nvPr/>
        </p:nvSpPr>
        <p:spPr>
          <a:xfrm>
            <a:off x="8511834" y="1518921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75069" y="1552417"/>
            <a:ext cx="214210" cy="214210"/>
          </a:xfrm>
          <a:prstGeom prst="rect">
            <a:avLst/>
          </a:prstGeom>
        </p:spPr>
      </p:pic>
      <p:pic>
        <p:nvPicPr>
          <p:cNvPr id="15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55355" y="1395115"/>
            <a:ext cx="1509601" cy="535521"/>
          </a:xfrm>
          <a:prstGeom prst="rect">
            <a:avLst/>
          </a:prstGeom>
        </p:spPr>
      </p:pic>
      <p:sp>
        <p:nvSpPr>
          <p:cNvPr id="16" name="Text 5"/>
          <p:cNvSpPr/>
          <p:nvPr/>
        </p:nvSpPr>
        <p:spPr>
          <a:xfrm>
            <a:off x="10053754" y="1518921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52351" y="1552417"/>
            <a:ext cx="214210" cy="214210"/>
          </a:xfrm>
          <a:prstGeom prst="rect">
            <a:avLst/>
          </a:prstGeom>
        </p:spPr>
      </p:pic>
      <p:pic>
        <p:nvPicPr>
          <p:cNvPr id="18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64956" y="1395115"/>
            <a:ext cx="1509601" cy="535521"/>
          </a:xfrm>
          <a:prstGeom prst="rect">
            <a:avLst/>
          </a:prstGeom>
        </p:spPr>
      </p:pic>
      <p:sp>
        <p:nvSpPr>
          <p:cNvPr id="19" name="Text 6"/>
          <p:cNvSpPr/>
          <p:nvPr/>
        </p:nvSpPr>
        <p:spPr>
          <a:xfrm>
            <a:off x="11470370" y="1518921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54830" y="1552417"/>
            <a:ext cx="214210" cy="214210"/>
          </a:xfrm>
          <a:prstGeom prst="rect">
            <a:avLst/>
          </a:prstGeom>
        </p:spPr>
      </p:pic>
      <p:pic>
        <p:nvPicPr>
          <p:cNvPr id="21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74557" y="1395115"/>
            <a:ext cx="1509601" cy="535521"/>
          </a:xfrm>
          <a:prstGeom prst="rect">
            <a:avLst/>
          </a:prstGeom>
        </p:spPr>
      </p:pic>
      <p:sp>
        <p:nvSpPr>
          <p:cNvPr id="22" name="Text 7"/>
          <p:cNvSpPr/>
          <p:nvPr/>
        </p:nvSpPr>
        <p:spPr>
          <a:xfrm>
            <a:off x="12916691" y="1518921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3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27711" y="1552417"/>
            <a:ext cx="214210" cy="214210"/>
          </a:xfrm>
          <a:prstGeom prst="rect">
            <a:avLst/>
          </a:prstGeom>
        </p:spPr>
      </p:pic>
      <p:pic>
        <p:nvPicPr>
          <p:cNvPr id="24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84157" y="1395115"/>
            <a:ext cx="1509601" cy="535521"/>
          </a:xfrm>
          <a:prstGeom prst="rect">
            <a:avLst/>
          </a:prstGeom>
        </p:spPr>
      </p:pic>
      <p:sp>
        <p:nvSpPr>
          <p:cNvPr id="25" name="Text 8"/>
          <p:cNvSpPr/>
          <p:nvPr/>
        </p:nvSpPr>
        <p:spPr>
          <a:xfrm>
            <a:off x="14484344" y="1518921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6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79366" y="1552417"/>
            <a:ext cx="214210" cy="214210"/>
          </a:xfrm>
          <a:prstGeom prst="rect">
            <a:avLst/>
          </a:prstGeom>
        </p:spPr>
      </p:pic>
      <p:pic>
        <p:nvPicPr>
          <p:cNvPr id="27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93758" y="1395115"/>
            <a:ext cx="1509810" cy="535521"/>
          </a:xfrm>
          <a:prstGeom prst="rect">
            <a:avLst/>
          </a:prstGeom>
        </p:spPr>
      </p:pic>
      <p:sp>
        <p:nvSpPr>
          <p:cNvPr id="28" name="Text 9"/>
          <p:cNvSpPr/>
          <p:nvPr/>
        </p:nvSpPr>
        <p:spPr>
          <a:xfrm>
            <a:off x="15927005" y="1518921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9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56014" y="1552417"/>
            <a:ext cx="214210" cy="214210"/>
          </a:xfrm>
          <a:prstGeom prst="rect">
            <a:avLst/>
          </a:prstGeom>
        </p:spPr>
      </p:pic>
      <p:pic>
        <p:nvPicPr>
          <p:cNvPr id="30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6325" y="2142706"/>
            <a:ext cx="16135350" cy="4086225"/>
          </a:xfrm>
          <a:prstGeom prst="rect">
            <a:avLst/>
          </a:prstGeom>
        </p:spPr>
      </p:pic>
      <p:pic>
        <p:nvPicPr>
          <p:cNvPr id="31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5850" y="2152231"/>
            <a:ext cx="16116300" cy="507850"/>
          </a:xfrm>
          <a:prstGeom prst="rect">
            <a:avLst/>
          </a:prstGeom>
        </p:spPr>
      </p:pic>
      <p:pic>
        <p:nvPicPr>
          <p:cNvPr id="32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5850" y="2152250"/>
            <a:ext cx="5466069" cy="507850"/>
          </a:xfrm>
          <a:prstGeom prst="rect">
            <a:avLst/>
          </a:prstGeom>
        </p:spPr>
      </p:pic>
      <p:sp>
        <p:nvSpPr>
          <p:cNvPr id="33" name="Text 10"/>
          <p:cNvSpPr/>
          <p:nvPr/>
        </p:nvSpPr>
        <p:spPr>
          <a:xfrm>
            <a:off x="1246222" y="2272550"/>
            <a:ext cx="91011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5"/>
              </a:lnSpc>
              <a:buNone/>
            </a:pPr>
            <a:r>
              <a:rPr lang="en-US" sz="1473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Last Level</a:t>
            </a:r>
            <a:endParaRPr lang="en-US" sz="1473" dirty="0"/>
          </a:p>
        </p:txBody>
      </p:sp>
      <p:pic>
        <p:nvPicPr>
          <p:cNvPr id="34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51916" y="2152250"/>
            <a:ext cx="1521462" cy="507850"/>
          </a:xfrm>
          <a:prstGeom prst="rect">
            <a:avLst/>
          </a:prstGeom>
        </p:spPr>
      </p:pic>
      <p:pic>
        <p:nvPicPr>
          <p:cNvPr id="35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46915" y="2265862"/>
            <a:ext cx="1331227" cy="267289"/>
          </a:xfrm>
          <a:prstGeom prst="rect">
            <a:avLst/>
          </a:prstGeom>
        </p:spPr>
      </p:pic>
      <p:pic>
        <p:nvPicPr>
          <p:cNvPr id="36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727110" y="2319300"/>
            <a:ext cx="160374" cy="160374"/>
          </a:xfrm>
          <a:prstGeom prst="rect">
            <a:avLst/>
          </a:prstGeom>
        </p:spPr>
      </p:pic>
      <p:sp>
        <p:nvSpPr>
          <p:cNvPr id="37" name="Text 11"/>
          <p:cNvSpPr/>
          <p:nvPr/>
        </p:nvSpPr>
        <p:spPr>
          <a:xfrm>
            <a:off x="6914211" y="227921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38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73382" y="2152250"/>
            <a:ext cx="1521462" cy="507850"/>
          </a:xfrm>
          <a:prstGeom prst="rect">
            <a:avLst/>
          </a:prstGeom>
        </p:spPr>
      </p:pic>
      <p:pic>
        <p:nvPicPr>
          <p:cNvPr id="39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168408" y="2265862"/>
            <a:ext cx="1331227" cy="267289"/>
          </a:xfrm>
          <a:prstGeom prst="rect">
            <a:avLst/>
          </a:prstGeom>
        </p:spPr>
      </p:pic>
      <p:pic>
        <p:nvPicPr>
          <p:cNvPr id="40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248594" y="2319300"/>
            <a:ext cx="160374" cy="160374"/>
          </a:xfrm>
          <a:prstGeom prst="rect">
            <a:avLst/>
          </a:prstGeom>
        </p:spPr>
      </p:pic>
      <p:sp>
        <p:nvSpPr>
          <p:cNvPr id="41" name="Text 12"/>
          <p:cNvSpPr/>
          <p:nvPr/>
        </p:nvSpPr>
        <p:spPr>
          <a:xfrm>
            <a:off x="8435699" y="227921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42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594842" y="2152250"/>
            <a:ext cx="1521462" cy="507850"/>
          </a:xfrm>
          <a:prstGeom prst="rect">
            <a:avLst/>
          </a:prstGeom>
        </p:spPr>
      </p:pic>
      <p:pic>
        <p:nvPicPr>
          <p:cNvPr id="43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689860" y="2265862"/>
            <a:ext cx="1331227" cy="267289"/>
          </a:xfrm>
          <a:prstGeom prst="rect">
            <a:avLst/>
          </a:prstGeom>
        </p:spPr>
      </p:pic>
      <p:pic>
        <p:nvPicPr>
          <p:cNvPr id="44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770036" y="2319300"/>
            <a:ext cx="160374" cy="160374"/>
          </a:xfrm>
          <a:prstGeom prst="rect">
            <a:avLst/>
          </a:prstGeom>
        </p:spPr>
      </p:pic>
      <p:sp>
        <p:nvSpPr>
          <p:cNvPr id="45" name="Text 13"/>
          <p:cNvSpPr/>
          <p:nvPr/>
        </p:nvSpPr>
        <p:spPr>
          <a:xfrm>
            <a:off x="9957141" y="227921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46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16303" y="2152250"/>
            <a:ext cx="1521462" cy="507850"/>
          </a:xfrm>
          <a:prstGeom prst="rect">
            <a:avLst/>
          </a:prstGeom>
        </p:spPr>
      </p:pic>
      <p:pic>
        <p:nvPicPr>
          <p:cNvPr id="47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211311" y="2265862"/>
            <a:ext cx="1331227" cy="267289"/>
          </a:xfrm>
          <a:prstGeom prst="rect">
            <a:avLst/>
          </a:prstGeom>
        </p:spPr>
      </p:pic>
      <p:pic>
        <p:nvPicPr>
          <p:cNvPr id="48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291478" y="2319300"/>
            <a:ext cx="160374" cy="160374"/>
          </a:xfrm>
          <a:prstGeom prst="rect">
            <a:avLst/>
          </a:prstGeom>
        </p:spPr>
      </p:pic>
      <p:sp>
        <p:nvSpPr>
          <p:cNvPr id="49" name="Text 14"/>
          <p:cNvSpPr/>
          <p:nvPr/>
        </p:nvSpPr>
        <p:spPr>
          <a:xfrm>
            <a:off x="11478583" y="227921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50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37768" y="2152250"/>
            <a:ext cx="1521462" cy="507850"/>
          </a:xfrm>
          <a:prstGeom prst="rect">
            <a:avLst/>
          </a:prstGeom>
        </p:spPr>
      </p:pic>
      <p:pic>
        <p:nvPicPr>
          <p:cNvPr id="51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732767" y="2265862"/>
            <a:ext cx="1331227" cy="267289"/>
          </a:xfrm>
          <a:prstGeom prst="rect">
            <a:avLst/>
          </a:prstGeom>
        </p:spPr>
      </p:pic>
      <p:pic>
        <p:nvPicPr>
          <p:cNvPr id="52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812967" y="2319300"/>
            <a:ext cx="160374" cy="160374"/>
          </a:xfrm>
          <a:prstGeom prst="rect">
            <a:avLst/>
          </a:prstGeom>
        </p:spPr>
      </p:pic>
      <p:sp>
        <p:nvSpPr>
          <p:cNvPr id="53" name="Text 15"/>
          <p:cNvSpPr/>
          <p:nvPr/>
        </p:nvSpPr>
        <p:spPr>
          <a:xfrm>
            <a:off x="13000067" y="227921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54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59229" y="2152250"/>
            <a:ext cx="1521462" cy="507850"/>
          </a:xfrm>
          <a:prstGeom prst="rect">
            <a:avLst/>
          </a:prstGeom>
        </p:spPr>
      </p:pic>
      <p:pic>
        <p:nvPicPr>
          <p:cNvPr id="55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254260" y="2265862"/>
            <a:ext cx="1331227" cy="267289"/>
          </a:xfrm>
          <a:prstGeom prst="rect">
            <a:avLst/>
          </a:prstGeom>
        </p:spPr>
      </p:pic>
      <p:pic>
        <p:nvPicPr>
          <p:cNvPr id="56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334451" y="2319300"/>
            <a:ext cx="160374" cy="160374"/>
          </a:xfrm>
          <a:prstGeom prst="rect">
            <a:avLst/>
          </a:prstGeom>
        </p:spPr>
      </p:pic>
      <p:sp>
        <p:nvSpPr>
          <p:cNvPr id="57" name="Text 16"/>
          <p:cNvSpPr/>
          <p:nvPr/>
        </p:nvSpPr>
        <p:spPr>
          <a:xfrm>
            <a:off x="14521551" y="227921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58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680689" y="2152250"/>
            <a:ext cx="1521462" cy="507850"/>
          </a:xfrm>
          <a:prstGeom prst="rect">
            <a:avLst/>
          </a:prstGeom>
        </p:spPr>
      </p:pic>
      <p:pic>
        <p:nvPicPr>
          <p:cNvPr id="59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775711" y="2265862"/>
            <a:ext cx="1331227" cy="267289"/>
          </a:xfrm>
          <a:prstGeom prst="rect">
            <a:avLst/>
          </a:prstGeom>
        </p:spPr>
      </p:pic>
      <p:pic>
        <p:nvPicPr>
          <p:cNvPr id="60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5855893" y="2319300"/>
            <a:ext cx="160374" cy="160374"/>
          </a:xfrm>
          <a:prstGeom prst="rect">
            <a:avLst/>
          </a:prstGeom>
        </p:spPr>
      </p:pic>
      <p:sp>
        <p:nvSpPr>
          <p:cNvPr id="61" name="Text 17"/>
          <p:cNvSpPr/>
          <p:nvPr/>
        </p:nvSpPr>
        <p:spPr>
          <a:xfrm>
            <a:off x="16042997" y="227921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62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85850" y="2660079"/>
            <a:ext cx="16116300" cy="507850"/>
          </a:xfrm>
          <a:prstGeom prst="rect">
            <a:avLst/>
          </a:prstGeom>
        </p:spPr>
      </p:pic>
      <p:pic>
        <p:nvPicPr>
          <p:cNvPr id="63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85850" y="2660070"/>
            <a:ext cx="5466069" cy="507850"/>
          </a:xfrm>
          <a:prstGeom prst="rect">
            <a:avLst/>
          </a:prstGeom>
        </p:spPr>
      </p:pic>
      <p:sp>
        <p:nvSpPr>
          <p:cNvPr id="64" name="Text 18"/>
          <p:cNvSpPr/>
          <p:nvPr/>
        </p:nvSpPr>
        <p:spPr>
          <a:xfrm>
            <a:off x="1246222" y="2780342"/>
            <a:ext cx="151018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5"/>
              </a:lnSpc>
              <a:buNone/>
            </a:pPr>
            <a:r>
              <a:rPr lang="en-US" sz="1473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Loyalty Rewards</a:t>
            </a:r>
            <a:endParaRPr lang="en-US" sz="1473" dirty="0"/>
          </a:p>
        </p:txBody>
      </p:sp>
      <p:pic>
        <p:nvPicPr>
          <p:cNvPr id="65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551916" y="2660070"/>
            <a:ext cx="1521462" cy="507850"/>
          </a:xfrm>
          <a:prstGeom prst="rect">
            <a:avLst/>
          </a:prstGeom>
        </p:spPr>
      </p:pic>
      <p:pic>
        <p:nvPicPr>
          <p:cNvPr id="66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646915" y="2773663"/>
            <a:ext cx="1331227" cy="267289"/>
          </a:xfrm>
          <a:prstGeom prst="rect">
            <a:avLst/>
          </a:prstGeom>
        </p:spPr>
      </p:pic>
      <p:pic>
        <p:nvPicPr>
          <p:cNvPr id="67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727110" y="2827120"/>
            <a:ext cx="160374" cy="160374"/>
          </a:xfrm>
          <a:prstGeom prst="rect">
            <a:avLst/>
          </a:prstGeom>
        </p:spPr>
      </p:pic>
      <p:sp>
        <p:nvSpPr>
          <p:cNvPr id="68" name="Text 19"/>
          <p:cNvSpPr/>
          <p:nvPr/>
        </p:nvSpPr>
        <p:spPr>
          <a:xfrm>
            <a:off x="6914211" y="278702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69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073382" y="2660070"/>
            <a:ext cx="1521462" cy="507850"/>
          </a:xfrm>
          <a:prstGeom prst="rect">
            <a:avLst/>
          </a:prstGeom>
        </p:spPr>
      </p:pic>
      <p:pic>
        <p:nvPicPr>
          <p:cNvPr id="70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168408" y="2773663"/>
            <a:ext cx="1331227" cy="267289"/>
          </a:xfrm>
          <a:prstGeom prst="rect">
            <a:avLst/>
          </a:prstGeom>
        </p:spPr>
      </p:pic>
      <p:pic>
        <p:nvPicPr>
          <p:cNvPr id="71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248594" y="2827120"/>
            <a:ext cx="160374" cy="160374"/>
          </a:xfrm>
          <a:prstGeom prst="rect">
            <a:avLst/>
          </a:prstGeom>
        </p:spPr>
      </p:pic>
      <p:sp>
        <p:nvSpPr>
          <p:cNvPr id="72" name="Text 20"/>
          <p:cNvSpPr/>
          <p:nvPr/>
        </p:nvSpPr>
        <p:spPr>
          <a:xfrm>
            <a:off x="8435699" y="278702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73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594842" y="2660070"/>
            <a:ext cx="1521462" cy="507850"/>
          </a:xfrm>
          <a:prstGeom prst="rect">
            <a:avLst/>
          </a:prstGeom>
        </p:spPr>
      </p:pic>
      <p:pic>
        <p:nvPicPr>
          <p:cNvPr id="74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689860" y="2773663"/>
            <a:ext cx="1331227" cy="267289"/>
          </a:xfrm>
          <a:prstGeom prst="rect">
            <a:avLst/>
          </a:prstGeom>
        </p:spPr>
      </p:pic>
      <p:pic>
        <p:nvPicPr>
          <p:cNvPr id="75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770036" y="2827120"/>
            <a:ext cx="160374" cy="160374"/>
          </a:xfrm>
          <a:prstGeom prst="rect">
            <a:avLst/>
          </a:prstGeom>
        </p:spPr>
      </p:pic>
      <p:sp>
        <p:nvSpPr>
          <p:cNvPr id="76" name="Text 21"/>
          <p:cNvSpPr/>
          <p:nvPr/>
        </p:nvSpPr>
        <p:spPr>
          <a:xfrm>
            <a:off x="9957141" y="278702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77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116303" y="2660070"/>
            <a:ext cx="1521462" cy="507850"/>
          </a:xfrm>
          <a:prstGeom prst="rect">
            <a:avLst/>
          </a:prstGeom>
        </p:spPr>
      </p:pic>
      <p:pic>
        <p:nvPicPr>
          <p:cNvPr id="78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211311" y="2773663"/>
            <a:ext cx="1331227" cy="267289"/>
          </a:xfrm>
          <a:prstGeom prst="rect">
            <a:avLst/>
          </a:prstGeom>
        </p:spPr>
      </p:pic>
      <p:pic>
        <p:nvPicPr>
          <p:cNvPr id="79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1291478" y="2827120"/>
            <a:ext cx="160374" cy="160374"/>
          </a:xfrm>
          <a:prstGeom prst="rect">
            <a:avLst/>
          </a:prstGeom>
        </p:spPr>
      </p:pic>
      <p:sp>
        <p:nvSpPr>
          <p:cNvPr id="80" name="Text 22"/>
          <p:cNvSpPr/>
          <p:nvPr/>
        </p:nvSpPr>
        <p:spPr>
          <a:xfrm>
            <a:off x="11478583" y="278702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81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637768" y="2660070"/>
            <a:ext cx="1521462" cy="507850"/>
          </a:xfrm>
          <a:prstGeom prst="rect">
            <a:avLst/>
          </a:prstGeom>
        </p:spPr>
      </p:pic>
      <p:pic>
        <p:nvPicPr>
          <p:cNvPr id="82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732767" y="2773663"/>
            <a:ext cx="1331227" cy="267289"/>
          </a:xfrm>
          <a:prstGeom prst="rect">
            <a:avLst/>
          </a:prstGeom>
        </p:spPr>
      </p:pic>
      <p:pic>
        <p:nvPicPr>
          <p:cNvPr id="83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2812967" y="2827120"/>
            <a:ext cx="160374" cy="160374"/>
          </a:xfrm>
          <a:prstGeom prst="rect">
            <a:avLst/>
          </a:prstGeom>
        </p:spPr>
      </p:pic>
      <p:sp>
        <p:nvSpPr>
          <p:cNvPr id="84" name="Text 23"/>
          <p:cNvSpPr/>
          <p:nvPr/>
        </p:nvSpPr>
        <p:spPr>
          <a:xfrm>
            <a:off x="13000067" y="278702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85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159229" y="2660070"/>
            <a:ext cx="1521462" cy="507850"/>
          </a:xfrm>
          <a:prstGeom prst="rect">
            <a:avLst/>
          </a:prstGeom>
        </p:spPr>
      </p:pic>
      <p:pic>
        <p:nvPicPr>
          <p:cNvPr id="86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254260" y="2773663"/>
            <a:ext cx="1331227" cy="267289"/>
          </a:xfrm>
          <a:prstGeom prst="rect">
            <a:avLst/>
          </a:prstGeom>
        </p:spPr>
      </p:pic>
      <p:pic>
        <p:nvPicPr>
          <p:cNvPr id="87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4334451" y="2827120"/>
            <a:ext cx="160374" cy="160374"/>
          </a:xfrm>
          <a:prstGeom prst="rect">
            <a:avLst/>
          </a:prstGeom>
        </p:spPr>
      </p:pic>
      <p:sp>
        <p:nvSpPr>
          <p:cNvPr id="88" name="Text 24"/>
          <p:cNvSpPr/>
          <p:nvPr/>
        </p:nvSpPr>
        <p:spPr>
          <a:xfrm>
            <a:off x="14521551" y="278702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89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5680689" y="2660070"/>
            <a:ext cx="1521462" cy="507850"/>
          </a:xfrm>
          <a:prstGeom prst="rect">
            <a:avLst/>
          </a:prstGeom>
        </p:spPr>
      </p:pic>
      <p:pic>
        <p:nvPicPr>
          <p:cNvPr id="90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5775711" y="2773663"/>
            <a:ext cx="1331227" cy="267289"/>
          </a:xfrm>
          <a:prstGeom prst="rect">
            <a:avLst/>
          </a:prstGeom>
        </p:spPr>
      </p:pic>
      <p:pic>
        <p:nvPicPr>
          <p:cNvPr id="91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5855893" y="2827120"/>
            <a:ext cx="160374" cy="160374"/>
          </a:xfrm>
          <a:prstGeom prst="rect">
            <a:avLst/>
          </a:prstGeom>
        </p:spPr>
      </p:pic>
      <p:sp>
        <p:nvSpPr>
          <p:cNvPr id="92" name="Text 25"/>
          <p:cNvSpPr/>
          <p:nvPr/>
        </p:nvSpPr>
        <p:spPr>
          <a:xfrm>
            <a:off x="16042997" y="278702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93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85850" y="3167928"/>
            <a:ext cx="16116300" cy="507850"/>
          </a:xfrm>
          <a:prstGeom prst="rect">
            <a:avLst/>
          </a:prstGeom>
        </p:spPr>
      </p:pic>
      <p:pic>
        <p:nvPicPr>
          <p:cNvPr id="94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85850" y="3167928"/>
            <a:ext cx="5466069" cy="507850"/>
          </a:xfrm>
          <a:prstGeom prst="rect">
            <a:avLst/>
          </a:prstGeom>
        </p:spPr>
      </p:pic>
      <p:sp>
        <p:nvSpPr>
          <p:cNvPr id="95" name="Text 26"/>
          <p:cNvSpPr/>
          <p:nvPr/>
        </p:nvSpPr>
        <p:spPr>
          <a:xfrm>
            <a:off x="1246222" y="3288209"/>
            <a:ext cx="135016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5"/>
              </a:lnSpc>
              <a:buNone/>
            </a:pPr>
            <a:r>
              <a:rPr lang="en-US" sz="1473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Mobile Top-Up</a:t>
            </a:r>
            <a:endParaRPr lang="en-US" sz="1473" dirty="0"/>
          </a:p>
        </p:txBody>
      </p:sp>
      <p:pic>
        <p:nvPicPr>
          <p:cNvPr id="96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551916" y="3167928"/>
            <a:ext cx="1521462" cy="507850"/>
          </a:xfrm>
          <a:prstGeom prst="rect">
            <a:avLst/>
          </a:prstGeom>
        </p:spPr>
      </p:pic>
      <p:pic>
        <p:nvPicPr>
          <p:cNvPr id="97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646915" y="3281530"/>
            <a:ext cx="1331227" cy="267289"/>
          </a:xfrm>
          <a:prstGeom prst="rect">
            <a:avLst/>
          </a:prstGeom>
        </p:spPr>
      </p:pic>
      <p:pic>
        <p:nvPicPr>
          <p:cNvPr id="98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727110" y="3334996"/>
            <a:ext cx="160374" cy="160374"/>
          </a:xfrm>
          <a:prstGeom prst="rect">
            <a:avLst/>
          </a:prstGeom>
        </p:spPr>
      </p:pic>
      <p:sp>
        <p:nvSpPr>
          <p:cNvPr id="99" name="Text 27"/>
          <p:cNvSpPr/>
          <p:nvPr/>
        </p:nvSpPr>
        <p:spPr>
          <a:xfrm>
            <a:off x="6914211" y="329490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00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073382" y="3167928"/>
            <a:ext cx="1521462" cy="507850"/>
          </a:xfrm>
          <a:prstGeom prst="rect">
            <a:avLst/>
          </a:prstGeom>
        </p:spPr>
      </p:pic>
      <p:pic>
        <p:nvPicPr>
          <p:cNvPr id="101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168408" y="3281530"/>
            <a:ext cx="1331227" cy="267289"/>
          </a:xfrm>
          <a:prstGeom prst="rect">
            <a:avLst/>
          </a:prstGeom>
        </p:spPr>
      </p:pic>
      <p:pic>
        <p:nvPicPr>
          <p:cNvPr id="102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248594" y="3334996"/>
            <a:ext cx="160374" cy="160374"/>
          </a:xfrm>
          <a:prstGeom prst="rect">
            <a:avLst/>
          </a:prstGeom>
        </p:spPr>
      </p:pic>
      <p:sp>
        <p:nvSpPr>
          <p:cNvPr id="103" name="Text 28"/>
          <p:cNvSpPr/>
          <p:nvPr/>
        </p:nvSpPr>
        <p:spPr>
          <a:xfrm>
            <a:off x="8435699" y="329490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04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594842" y="3167928"/>
            <a:ext cx="1521462" cy="507850"/>
          </a:xfrm>
          <a:prstGeom prst="rect">
            <a:avLst/>
          </a:prstGeom>
        </p:spPr>
      </p:pic>
      <p:pic>
        <p:nvPicPr>
          <p:cNvPr id="105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689860" y="3281530"/>
            <a:ext cx="1331227" cy="267289"/>
          </a:xfrm>
          <a:prstGeom prst="rect">
            <a:avLst/>
          </a:prstGeom>
        </p:spPr>
      </p:pic>
      <p:pic>
        <p:nvPicPr>
          <p:cNvPr id="106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770036" y="3334996"/>
            <a:ext cx="160374" cy="160374"/>
          </a:xfrm>
          <a:prstGeom prst="rect">
            <a:avLst/>
          </a:prstGeom>
        </p:spPr>
      </p:pic>
      <p:sp>
        <p:nvSpPr>
          <p:cNvPr id="107" name="Text 29"/>
          <p:cNvSpPr/>
          <p:nvPr/>
        </p:nvSpPr>
        <p:spPr>
          <a:xfrm>
            <a:off x="9957141" y="329490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08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1116303" y="3167928"/>
            <a:ext cx="1521462" cy="507850"/>
          </a:xfrm>
          <a:prstGeom prst="rect">
            <a:avLst/>
          </a:prstGeom>
        </p:spPr>
      </p:pic>
      <p:pic>
        <p:nvPicPr>
          <p:cNvPr id="109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211311" y="3281530"/>
            <a:ext cx="1331227" cy="267289"/>
          </a:xfrm>
          <a:prstGeom prst="rect">
            <a:avLst/>
          </a:prstGeom>
        </p:spPr>
      </p:pic>
      <p:pic>
        <p:nvPicPr>
          <p:cNvPr id="110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291478" y="3334996"/>
            <a:ext cx="160374" cy="160374"/>
          </a:xfrm>
          <a:prstGeom prst="rect">
            <a:avLst/>
          </a:prstGeom>
        </p:spPr>
      </p:pic>
      <p:sp>
        <p:nvSpPr>
          <p:cNvPr id="111" name="Text 30"/>
          <p:cNvSpPr/>
          <p:nvPr/>
        </p:nvSpPr>
        <p:spPr>
          <a:xfrm>
            <a:off x="11478583" y="329490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12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2637768" y="3167928"/>
            <a:ext cx="1521462" cy="507850"/>
          </a:xfrm>
          <a:prstGeom prst="rect">
            <a:avLst/>
          </a:prstGeom>
        </p:spPr>
      </p:pic>
      <p:pic>
        <p:nvPicPr>
          <p:cNvPr id="113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732767" y="3281530"/>
            <a:ext cx="1331227" cy="267289"/>
          </a:xfrm>
          <a:prstGeom prst="rect">
            <a:avLst/>
          </a:prstGeom>
        </p:spPr>
      </p:pic>
      <p:pic>
        <p:nvPicPr>
          <p:cNvPr id="114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812967" y="3334996"/>
            <a:ext cx="160374" cy="160374"/>
          </a:xfrm>
          <a:prstGeom prst="rect">
            <a:avLst/>
          </a:prstGeom>
        </p:spPr>
      </p:pic>
      <p:sp>
        <p:nvSpPr>
          <p:cNvPr id="115" name="Text 31"/>
          <p:cNvSpPr/>
          <p:nvPr/>
        </p:nvSpPr>
        <p:spPr>
          <a:xfrm>
            <a:off x="13000067" y="329490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16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4159229" y="3167928"/>
            <a:ext cx="1521462" cy="507850"/>
          </a:xfrm>
          <a:prstGeom prst="rect">
            <a:avLst/>
          </a:prstGeom>
        </p:spPr>
      </p:pic>
      <p:pic>
        <p:nvPicPr>
          <p:cNvPr id="117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254260" y="3281530"/>
            <a:ext cx="1331227" cy="267289"/>
          </a:xfrm>
          <a:prstGeom prst="rect">
            <a:avLst/>
          </a:prstGeom>
        </p:spPr>
      </p:pic>
      <p:pic>
        <p:nvPicPr>
          <p:cNvPr id="118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4334451" y="3334996"/>
            <a:ext cx="160374" cy="160374"/>
          </a:xfrm>
          <a:prstGeom prst="rect">
            <a:avLst/>
          </a:prstGeom>
        </p:spPr>
      </p:pic>
      <p:sp>
        <p:nvSpPr>
          <p:cNvPr id="119" name="Text 32"/>
          <p:cNvSpPr/>
          <p:nvPr/>
        </p:nvSpPr>
        <p:spPr>
          <a:xfrm>
            <a:off x="14521551" y="329490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20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5680689" y="3167928"/>
            <a:ext cx="1521462" cy="507850"/>
          </a:xfrm>
          <a:prstGeom prst="rect">
            <a:avLst/>
          </a:prstGeom>
        </p:spPr>
      </p:pic>
      <p:pic>
        <p:nvPicPr>
          <p:cNvPr id="121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5775711" y="3281530"/>
            <a:ext cx="1331227" cy="267289"/>
          </a:xfrm>
          <a:prstGeom prst="rect">
            <a:avLst/>
          </a:prstGeom>
        </p:spPr>
      </p:pic>
      <p:pic>
        <p:nvPicPr>
          <p:cNvPr id="122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5855893" y="3334996"/>
            <a:ext cx="160374" cy="160374"/>
          </a:xfrm>
          <a:prstGeom prst="rect">
            <a:avLst/>
          </a:prstGeom>
        </p:spPr>
      </p:pic>
      <p:sp>
        <p:nvSpPr>
          <p:cNvPr id="123" name="Text 33"/>
          <p:cNvSpPr/>
          <p:nvPr/>
        </p:nvSpPr>
        <p:spPr>
          <a:xfrm>
            <a:off x="16042997" y="329490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24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085850" y="3675785"/>
            <a:ext cx="16116300" cy="507850"/>
          </a:xfrm>
          <a:prstGeom prst="rect">
            <a:avLst/>
          </a:prstGeom>
        </p:spPr>
      </p:pic>
      <p:pic>
        <p:nvPicPr>
          <p:cNvPr id="125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085850" y="3675794"/>
            <a:ext cx="5466069" cy="507850"/>
          </a:xfrm>
          <a:prstGeom prst="rect">
            <a:avLst/>
          </a:prstGeom>
        </p:spPr>
      </p:pic>
      <p:sp>
        <p:nvSpPr>
          <p:cNvPr id="126" name="Text 34"/>
          <p:cNvSpPr/>
          <p:nvPr/>
        </p:nvSpPr>
        <p:spPr>
          <a:xfrm>
            <a:off x="1246222" y="3796085"/>
            <a:ext cx="563070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5"/>
              </a:lnSpc>
              <a:buNone/>
            </a:pPr>
            <a:r>
              <a:rPr lang="en-US" sz="1473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Multi-Currency Pricing Multi-Currency Conversion (MCP MCC)</a:t>
            </a:r>
            <a:endParaRPr lang="en-US" sz="1473" dirty="0"/>
          </a:p>
        </p:txBody>
      </p:sp>
      <p:pic>
        <p:nvPicPr>
          <p:cNvPr id="127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6551916" y="3675794"/>
            <a:ext cx="1521462" cy="507850"/>
          </a:xfrm>
          <a:prstGeom prst="rect">
            <a:avLst/>
          </a:prstGeom>
        </p:spPr>
      </p:pic>
      <p:pic>
        <p:nvPicPr>
          <p:cNvPr id="128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646915" y="3789406"/>
            <a:ext cx="1331227" cy="267289"/>
          </a:xfrm>
          <a:prstGeom prst="rect">
            <a:avLst/>
          </a:prstGeom>
        </p:spPr>
      </p:pic>
      <p:pic>
        <p:nvPicPr>
          <p:cNvPr id="129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6727110" y="3842882"/>
            <a:ext cx="160374" cy="160374"/>
          </a:xfrm>
          <a:prstGeom prst="rect">
            <a:avLst/>
          </a:prstGeom>
        </p:spPr>
      </p:pic>
      <p:sp>
        <p:nvSpPr>
          <p:cNvPr id="130" name="Text 35"/>
          <p:cNvSpPr/>
          <p:nvPr/>
        </p:nvSpPr>
        <p:spPr>
          <a:xfrm>
            <a:off x="6914211" y="38027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31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8073382" y="3675794"/>
            <a:ext cx="1521462" cy="507850"/>
          </a:xfrm>
          <a:prstGeom prst="rect">
            <a:avLst/>
          </a:prstGeom>
        </p:spPr>
      </p:pic>
      <p:pic>
        <p:nvPicPr>
          <p:cNvPr id="132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168408" y="3789406"/>
            <a:ext cx="1331227" cy="267289"/>
          </a:xfrm>
          <a:prstGeom prst="rect">
            <a:avLst/>
          </a:prstGeom>
        </p:spPr>
      </p:pic>
      <p:pic>
        <p:nvPicPr>
          <p:cNvPr id="133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8248594" y="3842882"/>
            <a:ext cx="160374" cy="160374"/>
          </a:xfrm>
          <a:prstGeom prst="rect">
            <a:avLst/>
          </a:prstGeom>
        </p:spPr>
      </p:pic>
      <p:sp>
        <p:nvSpPr>
          <p:cNvPr id="134" name="Text 36"/>
          <p:cNvSpPr/>
          <p:nvPr/>
        </p:nvSpPr>
        <p:spPr>
          <a:xfrm>
            <a:off x="8435699" y="38027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35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9594842" y="3675794"/>
            <a:ext cx="1521462" cy="507850"/>
          </a:xfrm>
          <a:prstGeom prst="rect">
            <a:avLst/>
          </a:prstGeom>
        </p:spPr>
      </p:pic>
      <p:pic>
        <p:nvPicPr>
          <p:cNvPr id="136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689860" y="3789406"/>
            <a:ext cx="1331227" cy="267289"/>
          </a:xfrm>
          <a:prstGeom prst="rect">
            <a:avLst/>
          </a:prstGeom>
        </p:spPr>
      </p:pic>
      <p:pic>
        <p:nvPicPr>
          <p:cNvPr id="137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9770036" y="3842882"/>
            <a:ext cx="160374" cy="160374"/>
          </a:xfrm>
          <a:prstGeom prst="rect">
            <a:avLst/>
          </a:prstGeom>
        </p:spPr>
      </p:pic>
      <p:sp>
        <p:nvSpPr>
          <p:cNvPr id="138" name="Text 37"/>
          <p:cNvSpPr/>
          <p:nvPr/>
        </p:nvSpPr>
        <p:spPr>
          <a:xfrm>
            <a:off x="9957141" y="38027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39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116303" y="3675794"/>
            <a:ext cx="1521462" cy="507850"/>
          </a:xfrm>
          <a:prstGeom prst="rect">
            <a:avLst/>
          </a:prstGeom>
        </p:spPr>
      </p:pic>
      <p:pic>
        <p:nvPicPr>
          <p:cNvPr id="140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211311" y="3789406"/>
            <a:ext cx="1331227" cy="267289"/>
          </a:xfrm>
          <a:prstGeom prst="rect">
            <a:avLst/>
          </a:prstGeom>
        </p:spPr>
      </p:pic>
      <p:pic>
        <p:nvPicPr>
          <p:cNvPr id="141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1291478" y="3842882"/>
            <a:ext cx="160374" cy="160374"/>
          </a:xfrm>
          <a:prstGeom prst="rect">
            <a:avLst/>
          </a:prstGeom>
        </p:spPr>
      </p:pic>
      <p:sp>
        <p:nvSpPr>
          <p:cNvPr id="142" name="Text 38"/>
          <p:cNvSpPr/>
          <p:nvPr/>
        </p:nvSpPr>
        <p:spPr>
          <a:xfrm>
            <a:off x="11478583" y="38027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43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2637768" y="3675794"/>
            <a:ext cx="1521462" cy="507850"/>
          </a:xfrm>
          <a:prstGeom prst="rect">
            <a:avLst/>
          </a:prstGeom>
        </p:spPr>
      </p:pic>
      <p:pic>
        <p:nvPicPr>
          <p:cNvPr id="144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732767" y="3789406"/>
            <a:ext cx="1331227" cy="267289"/>
          </a:xfrm>
          <a:prstGeom prst="rect">
            <a:avLst/>
          </a:prstGeom>
        </p:spPr>
      </p:pic>
      <p:pic>
        <p:nvPicPr>
          <p:cNvPr id="145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2812967" y="3842882"/>
            <a:ext cx="160374" cy="160374"/>
          </a:xfrm>
          <a:prstGeom prst="rect">
            <a:avLst/>
          </a:prstGeom>
        </p:spPr>
      </p:pic>
      <p:sp>
        <p:nvSpPr>
          <p:cNvPr id="146" name="Text 39"/>
          <p:cNvSpPr/>
          <p:nvPr/>
        </p:nvSpPr>
        <p:spPr>
          <a:xfrm>
            <a:off x="13000067" y="38027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47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4159229" y="3675794"/>
            <a:ext cx="1521462" cy="507850"/>
          </a:xfrm>
          <a:prstGeom prst="rect">
            <a:avLst/>
          </a:prstGeom>
        </p:spPr>
      </p:pic>
      <p:pic>
        <p:nvPicPr>
          <p:cNvPr id="148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254260" y="3789406"/>
            <a:ext cx="1331227" cy="267289"/>
          </a:xfrm>
          <a:prstGeom prst="rect">
            <a:avLst/>
          </a:prstGeom>
        </p:spPr>
      </p:pic>
      <p:pic>
        <p:nvPicPr>
          <p:cNvPr id="149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4334451" y="3842882"/>
            <a:ext cx="160374" cy="160374"/>
          </a:xfrm>
          <a:prstGeom prst="rect">
            <a:avLst/>
          </a:prstGeom>
        </p:spPr>
      </p:pic>
      <p:sp>
        <p:nvSpPr>
          <p:cNvPr id="150" name="Text 40"/>
          <p:cNvSpPr/>
          <p:nvPr/>
        </p:nvSpPr>
        <p:spPr>
          <a:xfrm>
            <a:off x="14521551" y="38027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51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5680689" y="3675794"/>
            <a:ext cx="1521462" cy="507850"/>
          </a:xfrm>
          <a:prstGeom prst="rect">
            <a:avLst/>
          </a:prstGeom>
        </p:spPr>
      </p:pic>
      <p:pic>
        <p:nvPicPr>
          <p:cNvPr id="152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5775711" y="3789406"/>
            <a:ext cx="1331227" cy="267289"/>
          </a:xfrm>
          <a:prstGeom prst="rect">
            <a:avLst/>
          </a:prstGeom>
        </p:spPr>
      </p:pic>
      <p:pic>
        <p:nvPicPr>
          <p:cNvPr id="153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5855893" y="3842882"/>
            <a:ext cx="160374" cy="160374"/>
          </a:xfrm>
          <a:prstGeom prst="rect">
            <a:avLst/>
          </a:prstGeom>
        </p:spPr>
      </p:pic>
      <p:sp>
        <p:nvSpPr>
          <p:cNvPr id="154" name="Text 41"/>
          <p:cNvSpPr/>
          <p:nvPr/>
        </p:nvSpPr>
        <p:spPr>
          <a:xfrm>
            <a:off x="16042997" y="38027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55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085850" y="4183633"/>
            <a:ext cx="16116300" cy="507850"/>
          </a:xfrm>
          <a:prstGeom prst="rect">
            <a:avLst/>
          </a:prstGeom>
        </p:spPr>
      </p:pic>
      <p:pic>
        <p:nvPicPr>
          <p:cNvPr id="156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085850" y="4183624"/>
            <a:ext cx="5466069" cy="507850"/>
          </a:xfrm>
          <a:prstGeom prst="rect">
            <a:avLst/>
          </a:prstGeom>
        </p:spPr>
      </p:pic>
      <p:sp>
        <p:nvSpPr>
          <p:cNvPr id="157" name="Text 42"/>
          <p:cNvSpPr/>
          <p:nvPr/>
        </p:nvSpPr>
        <p:spPr>
          <a:xfrm>
            <a:off x="1246222" y="4303895"/>
            <a:ext cx="182022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5"/>
              </a:lnSpc>
              <a:buNone/>
            </a:pPr>
            <a:r>
              <a:rPr lang="en-US" sz="1473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Restaurant Solution</a:t>
            </a:r>
            <a:endParaRPr lang="en-US" sz="1473" dirty="0"/>
          </a:p>
        </p:txBody>
      </p:sp>
      <p:pic>
        <p:nvPicPr>
          <p:cNvPr id="158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6551916" y="4183624"/>
            <a:ext cx="1521462" cy="507850"/>
          </a:xfrm>
          <a:prstGeom prst="rect">
            <a:avLst/>
          </a:prstGeom>
        </p:spPr>
      </p:pic>
      <p:pic>
        <p:nvPicPr>
          <p:cNvPr id="159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6646915" y="4297207"/>
            <a:ext cx="1331227" cy="267289"/>
          </a:xfrm>
          <a:prstGeom prst="rect">
            <a:avLst/>
          </a:prstGeom>
        </p:spPr>
      </p:pic>
      <p:pic>
        <p:nvPicPr>
          <p:cNvPr id="160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6727110" y="4350655"/>
            <a:ext cx="160374" cy="160374"/>
          </a:xfrm>
          <a:prstGeom prst="rect">
            <a:avLst/>
          </a:prstGeom>
        </p:spPr>
      </p:pic>
      <p:sp>
        <p:nvSpPr>
          <p:cNvPr id="161" name="Text 43"/>
          <p:cNvSpPr/>
          <p:nvPr/>
        </p:nvSpPr>
        <p:spPr>
          <a:xfrm>
            <a:off x="6914211" y="431056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62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8073382" y="4183624"/>
            <a:ext cx="1521462" cy="507850"/>
          </a:xfrm>
          <a:prstGeom prst="rect">
            <a:avLst/>
          </a:prstGeom>
        </p:spPr>
      </p:pic>
      <p:pic>
        <p:nvPicPr>
          <p:cNvPr id="163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8218317" y="4297207"/>
            <a:ext cx="1231620" cy="267289"/>
          </a:xfrm>
          <a:prstGeom prst="rect">
            <a:avLst/>
          </a:prstGeom>
        </p:spPr>
      </p:pic>
      <p:pic>
        <p:nvPicPr>
          <p:cNvPr id="164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8298517" y="4350655"/>
            <a:ext cx="160374" cy="160374"/>
          </a:xfrm>
          <a:prstGeom prst="rect">
            <a:avLst/>
          </a:prstGeom>
        </p:spPr>
      </p:pic>
      <p:sp>
        <p:nvSpPr>
          <p:cNvPr id="165" name="Text 44"/>
          <p:cNvSpPr/>
          <p:nvPr/>
        </p:nvSpPr>
        <p:spPr>
          <a:xfrm>
            <a:off x="8485617" y="4310565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3" dirty="0"/>
          </a:p>
        </p:txBody>
      </p:sp>
      <p:pic>
        <p:nvPicPr>
          <p:cNvPr id="166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9594842" y="4183624"/>
            <a:ext cx="1521462" cy="507850"/>
          </a:xfrm>
          <a:prstGeom prst="rect">
            <a:avLst/>
          </a:prstGeom>
        </p:spPr>
      </p:pic>
      <p:pic>
        <p:nvPicPr>
          <p:cNvPr id="167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9689860" y="4297207"/>
            <a:ext cx="1331227" cy="267289"/>
          </a:xfrm>
          <a:prstGeom prst="rect">
            <a:avLst/>
          </a:prstGeom>
        </p:spPr>
      </p:pic>
      <p:pic>
        <p:nvPicPr>
          <p:cNvPr id="168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9770036" y="4350655"/>
            <a:ext cx="160374" cy="160374"/>
          </a:xfrm>
          <a:prstGeom prst="rect">
            <a:avLst/>
          </a:prstGeom>
        </p:spPr>
      </p:pic>
      <p:sp>
        <p:nvSpPr>
          <p:cNvPr id="169" name="Text 45"/>
          <p:cNvSpPr/>
          <p:nvPr/>
        </p:nvSpPr>
        <p:spPr>
          <a:xfrm>
            <a:off x="9957141" y="431056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70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1116303" y="4183624"/>
            <a:ext cx="1521462" cy="507850"/>
          </a:xfrm>
          <a:prstGeom prst="rect">
            <a:avLst/>
          </a:prstGeom>
        </p:spPr>
      </p:pic>
      <p:pic>
        <p:nvPicPr>
          <p:cNvPr id="171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1211311" y="4297207"/>
            <a:ext cx="1331227" cy="267289"/>
          </a:xfrm>
          <a:prstGeom prst="rect">
            <a:avLst/>
          </a:prstGeom>
        </p:spPr>
      </p:pic>
      <p:pic>
        <p:nvPicPr>
          <p:cNvPr id="172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1291478" y="4350655"/>
            <a:ext cx="160374" cy="160374"/>
          </a:xfrm>
          <a:prstGeom prst="rect">
            <a:avLst/>
          </a:prstGeom>
        </p:spPr>
      </p:pic>
      <p:sp>
        <p:nvSpPr>
          <p:cNvPr id="173" name="Text 46"/>
          <p:cNvSpPr/>
          <p:nvPr/>
        </p:nvSpPr>
        <p:spPr>
          <a:xfrm>
            <a:off x="11478583" y="431056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74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2637768" y="4183624"/>
            <a:ext cx="1521462" cy="507850"/>
          </a:xfrm>
          <a:prstGeom prst="rect">
            <a:avLst/>
          </a:prstGeom>
        </p:spPr>
      </p:pic>
      <p:pic>
        <p:nvPicPr>
          <p:cNvPr id="175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2732767" y="4297207"/>
            <a:ext cx="1331227" cy="267289"/>
          </a:xfrm>
          <a:prstGeom prst="rect">
            <a:avLst/>
          </a:prstGeom>
        </p:spPr>
      </p:pic>
      <p:pic>
        <p:nvPicPr>
          <p:cNvPr id="176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2812967" y="4350655"/>
            <a:ext cx="160374" cy="160374"/>
          </a:xfrm>
          <a:prstGeom prst="rect">
            <a:avLst/>
          </a:prstGeom>
        </p:spPr>
      </p:pic>
      <p:sp>
        <p:nvSpPr>
          <p:cNvPr id="177" name="Text 47"/>
          <p:cNvSpPr/>
          <p:nvPr/>
        </p:nvSpPr>
        <p:spPr>
          <a:xfrm>
            <a:off x="13000067" y="431056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78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4159229" y="4183624"/>
            <a:ext cx="1521462" cy="507850"/>
          </a:xfrm>
          <a:prstGeom prst="rect">
            <a:avLst/>
          </a:prstGeom>
        </p:spPr>
      </p:pic>
      <p:pic>
        <p:nvPicPr>
          <p:cNvPr id="179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4254260" y="4297207"/>
            <a:ext cx="1331227" cy="267289"/>
          </a:xfrm>
          <a:prstGeom prst="rect">
            <a:avLst/>
          </a:prstGeom>
        </p:spPr>
      </p:pic>
      <p:pic>
        <p:nvPicPr>
          <p:cNvPr id="180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4334451" y="4350655"/>
            <a:ext cx="160374" cy="160374"/>
          </a:xfrm>
          <a:prstGeom prst="rect">
            <a:avLst/>
          </a:prstGeom>
        </p:spPr>
      </p:pic>
      <p:sp>
        <p:nvSpPr>
          <p:cNvPr id="181" name="Text 48"/>
          <p:cNvSpPr/>
          <p:nvPr/>
        </p:nvSpPr>
        <p:spPr>
          <a:xfrm>
            <a:off x="14521551" y="431056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82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5680689" y="4183624"/>
            <a:ext cx="1521462" cy="507850"/>
          </a:xfrm>
          <a:prstGeom prst="rect">
            <a:avLst/>
          </a:prstGeom>
        </p:spPr>
      </p:pic>
      <p:pic>
        <p:nvPicPr>
          <p:cNvPr id="183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5775711" y="4297207"/>
            <a:ext cx="1331227" cy="267289"/>
          </a:xfrm>
          <a:prstGeom prst="rect">
            <a:avLst/>
          </a:prstGeom>
        </p:spPr>
      </p:pic>
      <p:pic>
        <p:nvPicPr>
          <p:cNvPr id="184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5855893" y="4350655"/>
            <a:ext cx="160374" cy="160374"/>
          </a:xfrm>
          <a:prstGeom prst="rect">
            <a:avLst/>
          </a:prstGeom>
        </p:spPr>
      </p:pic>
      <p:sp>
        <p:nvSpPr>
          <p:cNvPr id="185" name="Text 49"/>
          <p:cNvSpPr/>
          <p:nvPr/>
        </p:nvSpPr>
        <p:spPr>
          <a:xfrm>
            <a:off x="16042997" y="431056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86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085850" y="4691481"/>
            <a:ext cx="16116300" cy="507850"/>
          </a:xfrm>
          <a:prstGeom prst="rect">
            <a:avLst/>
          </a:prstGeom>
        </p:spPr>
      </p:pic>
      <p:pic>
        <p:nvPicPr>
          <p:cNvPr id="187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085850" y="4691481"/>
            <a:ext cx="5466069" cy="507850"/>
          </a:xfrm>
          <a:prstGeom prst="rect">
            <a:avLst/>
          </a:prstGeom>
        </p:spPr>
      </p:pic>
      <p:sp>
        <p:nvSpPr>
          <p:cNvPr id="188" name="Text 50"/>
          <p:cNvSpPr/>
          <p:nvPr/>
        </p:nvSpPr>
        <p:spPr>
          <a:xfrm>
            <a:off x="1246222" y="4811762"/>
            <a:ext cx="130016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5"/>
              </a:lnSpc>
              <a:buNone/>
            </a:pPr>
            <a:r>
              <a:rPr lang="en-US" sz="1473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Sales Advance</a:t>
            </a:r>
            <a:endParaRPr lang="en-US" sz="1473" dirty="0"/>
          </a:p>
        </p:txBody>
      </p:sp>
      <p:pic>
        <p:nvPicPr>
          <p:cNvPr id="189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6551916" y="4691481"/>
            <a:ext cx="1521462" cy="507850"/>
          </a:xfrm>
          <a:prstGeom prst="rect">
            <a:avLst/>
          </a:prstGeom>
        </p:spPr>
      </p:pic>
      <p:pic>
        <p:nvPicPr>
          <p:cNvPr id="190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6646915" y="4805074"/>
            <a:ext cx="1331227" cy="267289"/>
          </a:xfrm>
          <a:prstGeom prst="rect">
            <a:avLst/>
          </a:prstGeom>
        </p:spPr>
      </p:pic>
      <p:pic>
        <p:nvPicPr>
          <p:cNvPr id="191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6727110" y="4858531"/>
            <a:ext cx="160374" cy="160374"/>
          </a:xfrm>
          <a:prstGeom prst="rect">
            <a:avLst/>
          </a:prstGeom>
        </p:spPr>
      </p:pic>
      <p:sp>
        <p:nvSpPr>
          <p:cNvPr id="192" name="Text 51"/>
          <p:cNvSpPr/>
          <p:nvPr/>
        </p:nvSpPr>
        <p:spPr>
          <a:xfrm>
            <a:off x="6914211" y="481844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93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8073382" y="4691481"/>
            <a:ext cx="1521462" cy="507850"/>
          </a:xfrm>
          <a:prstGeom prst="rect">
            <a:avLst/>
          </a:prstGeom>
        </p:spPr>
      </p:pic>
      <p:pic>
        <p:nvPicPr>
          <p:cNvPr id="194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8168408" y="4805074"/>
            <a:ext cx="1331227" cy="267289"/>
          </a:xfrm>
          <a:prstGeom prst="rect">
            <a:avLst/>
          </a:prstGeom>
        </p:spPr>
      </p:pic>
      <p:pic>
        <p:nvPicPr>
          <p:cNvPr id="195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8248594" y="4858531"/>
            <a:ext cx="160374" cy="160374"/>
          </a:xfrm>
          <a:prstGeom prst="rect">
            <a:avLst/>
          </a:prstGeom>
        </p:spPr>
      </p:pic>
      <p:sp>
        <p:nvSpPr>
          <p:cNvPr id="196" name="Text 52"/>
          <p:cNvSpPr/>
          <p:nvPr/>
        </p:nvSpPr>
        <p:spPr>
          <a:xfrm>
            <a:off x="8435699" y="481844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97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9594842" y="4691481"/>
            <a:ext cx="1521462" cy="507850"/>
          </a:xfrm>
          <a:prstGeom prst="rect">
            <a:avLst/>
          </a:prstGeom>
        </p:spPr>
      </p:pic>
      <p:pic>
        <p:nvPicPr>
          <p:cNvPr id="198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9689860" y="4805074"/>
            <a:ext cx="1331227" cy="267289"/>
          </a:xfrm>
          <a:prstGeom prst="rect">
            <a:avLst/>
          </a:prstGeom>
        </p:spPr>
      </p:pic>
      <p:pic>
        <p:nvPicPr>
          <p:cNvPr id="199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9770036" y="4858531"/>
            <a:ext cx="160374" cy="160374"/>
          </a:xfrm>
          <a:prstGeom prst="rect">
            <a:avLst/>
          </a:prstGeom>
        </p:spPr>
      </p:pic>
      <p:sp>
        <p:nvSpPr>
          <p:cNvPr id="200" name="Text 53"/>
          <p:cNvSpPr/>
          <p:nvPr/>
        </p:nvSpPr>
        <p:spPr>
          <a:xfrm>
            <a:off x="9957141" y="481844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01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1116303" y="4691481"/>
            <a:ext cx="1521462" cy="507850"/>
          </a:xfrm>
          <a:prstGeom prst="rect">
            <a:avLst/>
          </a:prstGeom>
        </p:spPr>
      </p:pic>
      <p:pic>
        <p:nvPicPr>
          <p:cNvPr id="202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1211311" y="4805074"/>
            <a:ext cx="1331227" cy="267289"/>
          </a:xfrm>
          <a:prstGeom prst="rect">
            <a:avLst/>
          </a:prstGeom>
        </p:spPr>
      </p:pic>
      <p:pic>
        <p:nvPicPr>
          <p:cNvPr id="203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1291478" y="4858531"/>
            <a:ext cx="160374" cy="160374"/>
          </a:xfrm>
          <a:prstGeom prst="rect">
            <a:avLst/>
          </a:prstGeom>
        </p:spPr>
      </p:pic>
      <p:sp>
        <p:nvSpPr>
          <p:cNvPr id="204" name="Text 54"/>
          <p:cNvSpPr/>
          <p:nvPr/>
        </p:nvSpPr>
        <p:spPr>
          <a:xfrm>
            <a:off x="11478583" y="481844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05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2637768" y="4691481"/>
            <a:ext cx="1521462" cy="507850"/>
          </a:xfrm>
          <a:prstGeom prst="rect">
            <a:avLst/>
          </a:prstGeom>
        </p:spPr>
      </p:pic>
      <p:pic>
        <p:nvPicPr>
          <p:cNvPr id="206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2885418" y="4805074"/>
            <a:ext cx="1026142" cy="267289"/>
          </a:xfrm>
          <a:prstGeom prst="rect">
            <a:avLst/>
          </a:prstGeom>
        </p:spPr>
      </p:pic>
      <p:pic>
        <p:nvPicPr>
          <p:cNvPr id="207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2965604" y="4858531"/>
            <a:ext cx="160374" cy="160374"/>
          </a:xfrm>
          <a:prstGeom prst="rect">
            <a:avLst/>
          </a:prstGeom>
        </p:spPr>
      </p:pic>
      <p:sp>
        <p:nvSpPr>
          <p:cNvPr id="208" name="Text 55"/>
          <p:cNvSpPr/>
          <p:nvPr/>
        </p:nvSpPr>
        <p:spPr>
          <a:xfrm>
            <a:off x="13152704" y="481844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3" dirty="0"/>
          </a:p>
        </p:txBody>
      </p:sp>
      <p:pic>
        <p:nvPicPr>
          <p:cNvPr id="209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4159229" y="4691481"/>
            <a:ext cx="1521462" cy="507850"/>
          </a:xfrm>
          <a:prstGeom prst="rect">
            <a:avLst/>
          </a:prstGeom>
        </p:spPr>
      </p:pic>
      <p:pic>
        <p:nvPicPr>
          <p:cNvPr id="210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4254260" y="4805074"/>
            <a:ext cx="1331227" cy="267289"/>
          </a:xfrm>
          <a:prstGeom prst="rect">
            <a:avLst/>
          </a:prstGeom>
        </p:spPr>
      </p:pic>
      <p:pic>
        <p:nvPicPr>
          <p:cNvPr id="211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4334451" y="4858531"/>
            <a:ext cx="160374" cy="160374"/>
          </a:xfrm>
          <a:prstGeom prst="rect">
            <a:avLst/>
          </a:prstGeom>
        </p:spPr>
      </p:pic>
      <p:sp>
        <p:nvSpPr>
          <p:cNvPr id="212" name="Text 56"/>
          <p:cNvSpPr/>
          <p:nvPr/>
        </p:nvSpPr>
        <p:spPr>
          <a:xfrm>
            <a:off x="14521551" y="481844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13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5680689" y="4691481"/>
            <a:ext cx="1521462" cy="507850"/>
          </a:xfrm>
          <a:prstGeom prst="rect">
            <a:avLst/>
          </a:prstGeom>
        </p:spPr>
      </p:pic>
      <p:pic>
        <p:nvPicPr>
          <p:cNvPr id="214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5775711" y="4805074"/>
            <a:ext cx="1331227" cy="267289"/>
          </a:xfrm>
          <a:prstGeom prst="rect">
            <a:avLst/>
          </a:prstGeom>
        </p:spPr>
      </p:pic>
      <p:pic>
        <p:nvPicPr>
          <p:cNvPr id="215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15855893" y="4858531"/>
            <a:ext cx="160374" cy="160374"/>
          </a:xfrm>
          <a:prstGeom prst="rect">
            <a:avLst/>
          </a:prstGeom>
        </p:spPr>
      </p:pic>
      <p:sp>
        <p:nvSpPr>
          <p:cNvPr id="216" name="Text 57"/>
          <p:cNvSpPr/>
          <p:nvPr/>
        </p:nvSpPr>
        <p:spPr>
          <a:xfrm>
            <a:off x="16042997" y="481844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17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1085850" y="5199329"/>
            <a:ext cx="16116300" cy="507850"/>
          </a:xfrm>
          <a:prstGeom prst="rect">
            <a:avLst/>
          </a:prstGeom>
        </p:spPr>
      </p:pic>
      <p:pic>
        <p:nvPicPr>
          <p:cNvPr id="218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1085850" y="5199338"/>
            <a:ext cx="5466069" cy="507850"/>
          </a:xfrm>
          <a:prstGeom prst="rect">
            <a:avLst/>
          </a:prstGeom>
        </p:spPr>
      </p:pic>
      <p:sp>
        <p:nvSpPr>
          <p:cNvPr id="219" name="Text 58"/>
          <p:cNvSpPr/>
          <p:nvPr/>
        </p:nvSpPr>
        <p:spPr>
          <a:xfrm>
            <a:off x="1246222" y="5319629"/>
            <a:ext cx="120015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5"/>
              </a:lnSpc>
              <a:buNone/>
            </a:pPr>
            <a:r>
              <a:rPr lang="en-US" sz="1473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Smart Rating</a:t>
            </a:r>
            <a:endParaRPr lang="en-US" sz="1473" dirty="0"/>
          </a:p>
        </p:txBody>
      </p:sp>
      <p:pic>
        <p:nvPicPr>
          <p:cNvPr id="220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6551916" y="5199338"/>
            <a:ext cx="1521462" cy="507850"/>
          </a:xfrm>
          <a:prstGeom prst="rect">
            <a:avLst/>
          </a:prstGeom>
        </p:spPr>
      </p:pic>
      <p:pic>
        <p:nvPicPr>
          <p:cNvPr id="221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6646915" y="5312950"/>
            <a:ext cx="1331227" cy="267289"/>
          </a:xfrm>
          <a:prstGeom prst="rect">
            <a:avLst/>
          </a:prstGeom>
        </p:spPr>
      </p:pic>
      <p:pic>
        <p:nvPicPr>
          <p:cNvPr id="222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6727110" y="5366426"/>
            <a:ext cx="160374" cy="160374"/>
          </a:xfrm>
          <a:prstGeom prst="rect">
            <a:avLst/>
          </a:prstGeom>
        </p:spPr>
      </p:pic>
      <p:sp>
        <p:nvSpPr>
          <p:cNvPr id="223" name="Text 59"/>
          <p:cNvSpPr/>
          <p:nvPr/>
        </p:nvSpPr>
        <p:spPr>
          <a:xfrm>
            <a:off x="6914211" y="53263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24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8073382" y="5199338"/>
            <a:ext cx="1521462" cy="507850"/>
          </a:xfrm>
          <a:prstGeom prst="rect">
            <a:avLst/>
          </a:prstGeom>
        </p:spPr>
      </p:pic>
      <p:pic>
        <p:nvPicPr>
          <p:cNvPr id="225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8168408" y="5312950"/>
            <a:ext cx="1331227" cy="267289"/>
          </a:xfrm>
          <a:prstGeom prst="rect">
            <a:avLst/>
          </a:prstGeom>
        </p:spPr>
      </p:pic>
      <p:pic>
        <p:nvPicPr>
          <p:cNvPr id="226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8248594" y="5366426"/>
            <a:ext cx="160374" cy="160374"/>
          </a:xfrm>
          <a:prstGeom prst="rect">
            <a:avLst/>
          </a:prstGeom>
        </p:spPr>
      </p:pic>
      <p:sp>
        <p:nvSpPr>
          <p:cNvPr id="227" name="Text 60"/>
          <p:cNvSpPr/>
          <p:nvPr/>
        </p:nvSpPr>
        <p:spPr>
          <a:xfrm>
            <a:off x="8435699" y="53263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28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9594842" y="5199338"/>
            <a:ext cx="1521462" cy="507850"/>
          </a:xfrm>
          <a:prstGeom prst="rect">
            <a:avLst/>
          </a:prstGeom>
        </p:spPr>
      </p:pic>
      <p:pic>
        <p:nvPicPr>
          <p:cNvPr id="229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9689860" y="5312950"/>
            <a:ext cx="1331227" cy="267289"/>
          </a:xfrm>
          <a:prstGeom prst="rect">
            <a:avLst/>
          </a:prstGeom>
        </p:spPr>
      </p:pic>
      <p:pic>
        <p:nvPicPr>
          <p:cNvPr id="230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9770036" y="5366426"/>
            <a:ext cx="160374" cy="160374"/>
          </a:xfrm>
          <a:prstGeom prst="rect">
            <a:avLst/>
          </a:prstGeom>
        </p:spPr>
      </p:pic>
      <p:sp>
        <p:nvSpPr>
          <p:cNvPr id="231" name="Text 61"/>
          <p:cNvSpPr/>
          <p:nvPr/>
        </p:nvSpPr>
        <p:spPr>
          <a:xfrm>
            <a:off x="9957141" y="53263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32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1116303" y="5199338"/>
            <a:ext cx="1521462" cy="507850"/>
          </a:xfrm>
          <a:prstGeom prst="rect">
            <a:avLst/>
          </a:prstGeom>
        </p:spPr>
      </p:pic>
      <p:pic>
        <p:nvPicPr>
          <p:cNvPr id="233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1211311" y="5312950"/>
            <a:ext cx="1331227" cy="267289"/>
          </a:xfrm>
          <a:prstGeom prst="rect">
            <a:avLst/>
          </a:prstGeom>
        </p:spPr>
      </p:pic>
      <p:pic>
        <p:nvPicPr>
          <p:cNvPr id="234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1291478" y="5366426"/>
            <a:ext cx="160374" cy="160374"/>
          </a:xfrm>
          <a:prstGeom prst="rect">
            <a:avLst/>
          </a:prstGeom>
        </p:spPr>
      </p:pic>
      <p:sp>
        <p:nvSpPr>
          <p:cNvPr id="235" name="Text 62"/>
          <p:cNvSpPr/>
          <p:nvPr/>
        </p:nvSpPr>
        <p:spPr>
          <a:xfrm>
            <a:off x="11478583" y="53263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36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2637768" y="5199338"/>
            <a:ext cx="1521462" cy="507850"/>
          </a:xfrm>
          <a:prstGeom prst="rect">
            <a:avLst/>
          </a:prstGeom>
        </p:spPr>
      </p:pic>
      <p:pic>
        <p:nvPicPr>
          <p:cNvPr id="237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2732767" y="5312950"/>
            <a:ext cx="1331227" cy="267289"/>
          </a:xfrm>
          <a:prstGeom prst="rect">
            <a:avLst/>
          </a:prstGeom>
        </p:spPr>
      </p:pic>
      <p:pic>
        <p:nvPicPr>
          <p:cNvPr id="238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2812967" y="5366426"/>
            <a:ext cx="160374" cy="160374"/>
          </a:xfrm>
          <a:prstGeom prst="rect">
            <a:avLst/>
          </a:prstGeom>
        </p:spPr>
      </p:pic>
      <p:sp>
        <p:nvSpPr>
          <p:cNvPr id="239" name="Text 63"/>
          <p:cNvSpPr/>
          <p:nvPr/>
        </p:nvSpPr>
        <p:spPr>
          <a:xfrm>
            <a:off x="13000067" y="53263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40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4159229" y="5199338"/>
            <a:ext cx="1521462" cy="507850"/>
          </a:xfrm>
          <a:prstGeom prst="rect">
            <a:avLst/>
          </a:prstGeom>
        </p:spPr>
      </p:pic>
      <p:pic>
        <p:nvPicPr>
          <p:cNvPr id="241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14254260" y="5312950"/>
            <a:ext cx="1331227" cy="267289"/>
          </a:xfrm>
          <a:prstGeom prst="rect">
            <a:avLst/>
          </a:prstGeom>
        </p:spPr>
      </p:pic>
      <p:pic>
        <p:nvPicPr>
          <p:cNvPr id="242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14334451" y="5366426"/>
            <a:ext cx="160374" cy="160374"/>
          </a:xfrm>
          <a:prstGeom prst="rect">
            <a:avLst/>
          </a:prstGeom>
        </p:spPr>
      </p:pic>
      <p:sp>
        <p:nvSpPr>
          <p:cNvPr id="243" name="Text 64"/>
          <p:cNvSpPr/>
          <p:nvPr/>
        </p:nvSpPr>
        <p:spPr>
          <a:xfrm>
            <a:off x="14521551" y="53263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44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15680689" y="5199338"/>
            <a:ext cx="1521462" cy="507850"/>
          </a:xfrm>
          <a:prstGeom prst="rect">
            <a:avLst/>
          </a:prstGeom>
        </p:spPr>
      </p:pic>
      <p:pic>
        <p:nvPicPr>
          <p:cNvPr id="245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15775711" y="5312950"/>
            <a:ext cx="1331227" cy="267289"/>
          </a:xfrm>
          <a:prstGeom prst="rect">
            <a:avLst/>
          </a:prstGeom>
        </p:spPr>
      </p:pic>
      <p:pic>
        <p:nvPicPr>
          <p:cNvPr id="246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15855893" y="5366426"/>
            <a:ext cx="160374" cy="160374"/>
          </a:xfrm>
          <a:prstGeom prst="rect">
            <a:avLst/>
          </a:prstGeom>
        </p:spPr>
      </p:pic>
      <p:sp>
        <p:nvSpPr>
          <p:cNvPr id="247" name="Text 65"/>
          <p:cNvSpPr/>
          <p:nvPr/>
        </p:nvSpPr>
        <p:spPr>
          <a:xfrm>
            <a:off x="16042997" y="53263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48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1085850" y="5707159"/>
            <a:ext cx="5466069" cy="507850"/>
          </a:xfrm>
          <a:prstGeom prst="rect">
            <a:avLst/>
          </a:prstGeom>
        </p:spPr>
      </p:pic>
      <p:sp>
        <p:nvSpPr>
          <p:cNvPr id="249" name="Text 66"/>
          <p:cNvSpPr/>
          <p:nvPr/>
        </p:nvSpPr>
        <p:spPr>
          <a:xfrm>
            <a:off x="1246222" y="5827421"/>
            <a:ext cx="62007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5"/>
              </a:lnSpc>
              <a:buNone/>
            </a:pPr>
            <a:r>
              <a:rPr lang="en-US" sz="1473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TaFace</a:t>
            </a:r>
            <a:endParaRPr lang="en-US" sz="1473" dirty="0"/>
          </a:p>
        </p:txBody>
      </p:sp>
      <p:pic>
        <p:nvPicPr>
          <p:cNvPr id="250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6646934" y="5817608"/>
            <a:ext cx="1331227" cy="267289"/>
          </a:xfrm>
          <a:prstGeom prst="rect">
            <a:avLst/>
          </a:prstGeom>
        </p:spPr>
      </p:pic>
      <p:pic>
        <p:nvPicPr>
          <p:cNvPr id="251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6727129" y="5871056"/>
            <a:ext cx="160374" cy="160374"/>
          </a:xfrm>
          <a:prstGeom prst="rect">
            <a:avLst/>
          </a:prstGeom>
        </p:spPr>
      </p:pic>
      <p:sp>
        <p:nvSpPr>
          <p:cNvPr id="252" name="Text 67"/>
          <p:cNvSpPr/>
          <p:nvPr/>
        </p:nvSpPr>
        <p:spPr>
          <a:xfrm>
            <a:off x="6914229" y="583095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53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8168408" y="5820742"/>
            <a:ext cx="1331227" cy="267289"/>
          </a:xfrm>
          <a:prstGeom prst="rect">
            <a:avLst/>
          </a:prstGeom>
        </p:spPr>
      </p:pic>
      <p:pic>
        <p:nvPicPr>
          <p:cNvPr id="254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8248594" y="5874190"/>
            <a:ext cx="160374" cy="160374"/>
          </a:xfrm>
          <a:prstGeom prst="rect">
            <a:avLst/>
          </a:prstGeom>
        </p:spPr>
      </p:pic>
      <p:sp>
        <p:nvSpPr>
          <p:cNvPr id="255" name="Text 68"/>
          <p:cNvSpPr/>
          <p:nvPr/>
        </p:nvSpPr>
        <p:spPr>
          <a:xfrm>
            <a:off x="8435699" y="58340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56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9689860" y="5820742"/>
            <a:ext cx="1331227" cy="267289"/>
          </a:xfrm>
          <a:prstGeom prst="rect">
            <a:avLst/>
          </a:prstGeom>
        </p:spPr>
      </p:pic>
      <p:pic>
        <p:nvPicPr>
          <p:cNvPr id="257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9770036" y="5874190"/>
            <a:ext cx="160374" cy="160374"/>
          </a:xfrm>
          <a:prstGeom prst="rect">
            <a:avLst/>
          </a:prstGeom>
        </p:spPr>
      </p:pic>
      <p:sp>
        <p:nvSpPr>
          <p:cNvPr id="258" name="Text 69"/>
          <p:cNvSpPr/>
          <p:nvPr/>
        </p:nvSpPr>
        <p:spPr>
          <a:xfrm>
            <a:off x="9957141" y="58340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59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11211311" y="5820742"/>
            <a:ext cx="1331227" cy="267289"/>
          </a:xfrm>
          <a:prstGeom prst="rect">
            <a:avLst/>
          </a:prstGeom>
        </p:spPr>
      </p:pic>
      <p:pic>
        <p:nvPicPr>
          <p:cNvPr id="260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11291478" y="5874190"/>
            <a:ext cx="160374" cy="160374"/>
          </a:xfrm>
          <a:prstGeom prst="rect">
            <a:avLst/>
          </a:prstGeom>
        </p:spPr>
      </p:pic>
      <p:sp>
        <p:nvSpPr>
          <p:cNvPr id="261" name="Text 70"/>
          <p:cNvSpPr/>
          <p:nvPr/>
        </p:nvSpPr>
        <p:spPr>
          <a:xfrm>
            <a:off x="11478583" y="58340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62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12732767" y="5820742"/>
            <a:ext cx="1331227" cy="267289"/>
          </a:xfrm>
          <a:prstGeom prst="rect">
            <a:avLst/>
          </a:prstGeom>
        </p:spPr>
      </p:pic>
      <p:pic>
        <p:nvPicPr>
          <p:cNvPr id="263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12812967" y="5874190"/>
            <a:ext cx="160374" cy="160374"/>
          </a:xfrm>
          <a:prstGeom prst="rect">
            <a:avLst/>
          </a:prstGeom>
        </p:spPr>
      </p:pic>
      <p:sp>
        <p:nvSpPr>
          <p:cNvPr id="264" name="Text 71"/>
          <p:cNvSpPr/>
          <p:nvPr/>
        </p:nvSpPr>
        <p:spPr>
          <a:xfrm>
            <a:off x="13000067" y="58340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65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14254260" y="5820742"/>
            <a:ext cx="1331227" cy="267289"/>
          </a:xfrm>
          <a:prstGeom prst="rect">
            <a:avLst/>
          </a:prstGeom>
        </p:spPr>
      </p:pic>
      <p:pic>
        <p:nvPicPr>
          <p:cNvPr id="266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4334451" y="5874190"/>
            <a:ext cx="160374" cy="160374"/>
          </a:xfrm>
          <a:prstGeom prst="rect">
            <a:avLst/>
          </a:prstGeom>
        </p:spPr>
      </p:pic>
      <p:sp>
        <p:nvSpPr>
          <p:cNvPr id="267" name="Text 72"/>
          <p:cNvSpPr/>
          <p:nvPr/>
        </p:nvSpPr>
        <p:spPr>
          <a:xfrm>
            <a:off x="14521551" y="58340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68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5775711" y="5820742"/>
            <a:ext cx="1331227" cy="267289"/>
          </a:xfrm>
          <a:prstGeom prst="rect">
            <a:avLst/>
          </a:prstGeom>
        </p:spPr>
      </p:pic>
      <p:pic>
        <p:nvPicPr>
          <p:cNvPr id="269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15855893" y="5874190"/>
            <a:ext cx="160374" cy="160374"/>
          </a:xfrm>
          <a:prstGeom prst="rect">
            <a:avLst/>
          </a:prstGeom>
        </p:spPr>
      </p:pic>
      <p:sp>
        <p:nvSpPr>
          <p:cNvPr id="270" name="Text 73"/>
          <p:cNvSpPr/>
          <p:nvPr/>
        </p:nvSpPr>
        <p:spPr>
          <a:xfrm>
            <a:off x="16042997" y="58340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11"/>
            <a:ext cx="18288000" cy="859579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11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7" y="321311"/>
            <a:ext cx="119014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PinPad/TEF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1071042" y="752261"/>
            <a:ext cx="2990374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Payment  Methods</a:t>
            </a:r>
            <a:endParaRPr lang="en-US" sz="2952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427" y="1395106"/>
            <a:ext cx="16119145" cy="535521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427" y="1395115"/>
            <a:ext cx="5551731" cy="535521"/>
          </a:xfrm>
          <a:prstGeom prst="rect">
            <a:avLst/>
          </a:prstGeom>
        </p:spPr>
      </p:pic>
      <p:pic>
        <p:nvPicPr>
          <p:cNvPr id="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6153" y="1395115"/>
            <a:ext cx="1509601" cy="535521"/>
          </a:xfrm>
          <a:prstGeom prst="rect">
            <a:avLst/>
          </a:prstGeom>
        </p:spPr>
      </p:pic>
      <p:sp>
        <p:nvSpPr>
          <p:cNvPr id="10" name="Text 3"/>
          <p:cNvSpPr/>
          <p:nvPr/>
        </p:nvSpPr>
        <p:spPr>
          <a:xfrm>
            <a:off x="6816054" y="1518921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1541" y="1552417"/>
            <a:ext cx="214210" cy="214210"/>
          </a:xfrm>
          <a:prstGeom prst="rect">
            <a:avLst/>
          </a:prstGeom>
        </p:spPr>
      </p:pic>
      <p:pic>
        <p:nvPicPr>
          <p:cNvPr id="12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45754" y="1395115"/>
            <a:ext cx="1509601" cy="535521"/>
          </a:xfrm>
          <a:prstGeom prst="rect">
            <a:avLst/>
          </a:prstGeom>
        </p:spPr>
      </p:pic>
      <p:sp>
        <p:nvSpPr>
          <p:cNvPr id="13" name="Text 4"/>
          <p:cNvSpPr/>
          <p:nvPr/>
        </p:nvSpPr>
        <p:spPr>
          <a:xfrm>
            <a:off x="8511834" y="1518921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75069" y="1552417"/>
            <a:ext cx="214210" cy="214210"/>
          </a:xfrm>
          <a:prstGeom prst="rect">
            <a:avLst/>
          </a:prstGeom>
        </p:spPr>
      </p:pic>
      <p:pic>
        <p:nvPicPr>
          <p:cNvPr id="15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55355" y="1395115"/>
            <a:ext cx="1509601" cy="535521"/>
          </a:xfrm>
          <a:prstGeom prst="rect">
            <a:avLst/>
          </a:prstGeom>
        </p:spPr>
      </p:pic>
      <p:sp>
        <p:nvSpPr>
          <p:cNvPr id="16" name="Text 5"/>
          <p:cNvSpPr/>
          <p:nvPr/>
        </p:nvSpPr>
        <p:spPr>
          <a:xfrm>
            <a:off x="10053754" y="1518921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52351" y="1552417"/>
            <a:ext cx="214210" cy="214210"/>
          </a:xfrm>
          <a:prstGeom prst="rect">
            <a:avLst/>
          </a:prstGeom>
        </p:spPr>
      </p:pic>
      <p:pic>
        <p:nvPicPr>
          <p:cNvPr id="18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64956" y="1395115"/>
            <a:ext cx="1509601" cy="535521"/>
          </a:xfrm>
          <a:prstGeom prst="rect">
            <a:avLst/>
          </a:prstGeom>
        </p:spPr>
      </p:pic>
      <p:sp>
        <p:nvSpPr>
          <p:cNvPr id="19" name="Text 6"/>
          <p:cNvSpPr/>
          <p:nvPr/>
        </p:nvSpPr>
        <p:spPr>
          <a:xfrm>
            <a:off x="11470370" y="1518921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54830" y="1552417"/>
            <a:ext cx="214210" cy="214210"/>
          </a:xfrm>
          <a:prstGeom prst="rect">
            <a:avLst/>
          </a:prstGeom>
        </p:spPr>
      </p:pic>
      <p:pic>
        <p:nvPicPr>
          <p:cNvPr id="21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74557" y="1395115"/>
            <a:ext cx="1509601" cy="535521"/>
          </a:xfrm>
          <a:prstGeom prst="rect">
            <a:avLst/>
          </a:prstGeom>
        </p:spPr>
      </p:pic>
      <p:sp>
        <p:nvSpPr>
          <p:cNvPr id="22" name="Text 7"/>
          <p:cNvSpPr/>
          <p:nvPr/>
        </p:nvSpPr>
        <p:spPr>
          <a:xfrm>
            <a:off x="12916691" y="1518921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3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27711" y="1552417"/>
            <a:ext cx="214210" cy="214210"/>
          </a:xfrm>
          <a:prstGeom prst="rect">
            <a:avLst/>
          </a:prstGeom>
        </p:spPr>
      </p:pic>
      <p:pic>
        <p:nvPicPr>
          <p:cNvPr id="24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84157" y="1395115"/>
            <a:ext cx="1509601" cy="535521"/>
          </a:xfrm>
          <a:prstGeom prst="rect">
            <a:avLst/>
          </a:prstGeom>
        </p:spPr>
      </p:pic>
      <p:sp>
        <p:nvSpPr>
          <p:cNvPr id="25" name="Text 8"/>
          <p:cNvSpPr/>
          <p:nvPr/>
        </p:nvSpPr>
        <p:spPr>
          <a:xfrm>
            <a:off x="14484344" y="1518921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6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79366" y="1552417"/>
            <a:ext cx="214210" cy="214210"/>
          </a:xfrm>
          <a:prstGeom prst="rect">
            <a:avLst/>
          </a:prstGeom>
        </p:spPr>
      </p:pic>
      <p:pic>
        <p:nvPicPr>
          <p:cNvPr id="27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93758" y="1395115"/>
            <a:ext cx="1509810" cy="535521"/>
          </a:xfrm>
          <a:prstGeom prst="rect">
            <a:avLst/>
          </a:prstGeom>
        </p:spPr>
      </p:pic>
      <p:sp>
        <p:nvSpPr>
          <p:cNvPr id="28" name="Text 9"/>
          <p:cNvSpPr/>
          <p:nvPr/>
        </p:nvSpPr>
        <p:spPr>
          <a:xfrm>
            <a:off x="15927005" y="1518921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9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56014" y="1552417"/>
            <a:ext cx="214210" cy="214210"/>
          </a:xfrm>
          <a:prstGeom prst="rect">
            <a:avLst/>
          </a:prstGeom>
        </p:spPr>
      </p:pic>
      <p:pic>
        <p:nvPicPr>
          <p:cNvPr id="30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00138" y="2152231"/>
            <a:ext cx="16087725" cy="4152900"/>
          </a:xfrm>
          <a:prstGeom prst="rect">
            <a:avLst/>
          </a:prstGeom>
        </p:spPr>
      </p:pic>
      <p:pic>
        <p:nvPicPr>
          <p:cNvPr id="31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13481" y="2165570"/>
            <a:ext cx="16061045" cy="540060"/>
          </a:xfrm>
          <a:prstGeom prst="rect">
            <a:avLst/>
          </a:prstGeom>
        </p:spPr>
      </p:pic>
      <p:pic>
        <p:nvPicPr>
          <p:cNvPr id="32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13490" y="2165570"/>
            <a:ext cx="5454016" cy="540051"/>
          </a:xfrm>
          <a:prstGeom prst="rect">
            <a:avLst/>
          </a:prstGeom>
        </p:spPr>
      </p:pic>
      <p:sp>
        <p:nvSpPr>
          <p:cNvPr id="33" name="Text 10"/>
          <p:cNvSpPr/>
          <p:nvPr/>
        </p:nvSpPr>
        <p:spPr>
          <a:xfrm>
            <a:off x="1273508" y="2325570"/>
            <a:ext cx="518731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70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Visa</a:t>
            </a:r>
            <a:endParaRPr lang="en-US" sz="1470" dirty="0"/>
          </a:p>
        </p:txBody>
      </p:sp>
      <p:pic>
        <p:nvPicPr>
          <p:cNvPr id="34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67501" y="2165570"/>
            <a:ext cx="1518107" cy="540051"/>
          </a:xfrm>
          <a:prstGeom prst="rect">
            <a:avLst/>
          </a:prstGeom>
        </p:spPr>
      </p:pic>
      <p:pic>
        <p:nvPicPr>
          <p:cNvPr id="35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814607" y="2292223"/>
            <a:ext cx="1023878" cy="266700"/>
          </a:xfrm>
          <a:prstGeom prst="rect">
            <a:avLst/>
          </a:prstGeom>
        </p:spPr>
      </p:pic>
      <p:pic>
        <p:nvPicPr>
          <p:cNvPr id="36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894630" y="2345550"/>
            <a:ext cx="160020" cy="160020"/>
          </a:xfrm>
          <a:prstGeom prst="rect">
            <a:avLst/>
          </a:prstGeom>
        </p:spPr>
      </p:pic>
      <p:sp>
        <p:nvSpPr>
          <p:cNvPr id="37" name="Text 11"/>
          <p:cNvSpPr/>
          <p:nvPr/>
        </p:nvSpPr>
        <p:spPr>
          <a:xfrm>
            <a:off x="7081321" y="230554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0" dirty="0"/>
          </a:p>
        </p:txBody>
      </p:sp>
      <p:pic>
        <p:nvPicPr>
          <p:cNvPr id="38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85609" y="2165570"/>
            <a:ext cx="1518107" cy="540051"/>
          </a:xfrm>
          <a:prstGeom prst="rect">
            <a:avLst/>
          </a:prstGeom>
        </p:spPr>
      </p:pic>
      <p:pic>
        <p:nvPicPr>
          <p:cNvPr id="39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332738" y="2292223"/>
            <a:ext cx="1023878" cy="266700"/>
          </a:xfrm>
          <a:prstGeom prst="rect">
            <a:avLst/>
          </a:prstGeom>
        </p:spPr>
      </p:pic>
      <p:pic>
        <p:nvPicPr>
          <p:cNvPr id="40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412747" y="2345550"/>
            <a:ext cx="160020" cy="160020"/>
          </a:xfrm>
          <a:prstGeom prst="rect">
            <a:avLst/>
          </a:prstGeom>
        </p:spPr>
      </p:pic>
      <p:sp>
        <p:nvSpPr>
          <p:cNvPr id="41" name="Text 12"/>
          <p:cNvSpPr/>
          <p:nvPr/>
        </p:nvSpPr>
        <p:spPr>
          <a:xfrm>
            <a:off x="8599438" y="230554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0" dirty="0"/>
          </a:p>
        </p:txBody>
      </p:sp>
      <p:pic>
        <p:nvPicPr>
          <p:cNvPr id="42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603716" y="2165570"/>
            <a:ext cx="1518107" cy="540051"/>
          </a:xfrm>
          <a:prstGeom prst="rect">
            <a:avLst/>
          </a:prstGeom>
        </p:spPr>
      </p:pic>
      <p:pic>
        <p:nvPicPr>
          <p:cNvPr id="43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850831" y="2292223"/>
            <a:ext cx="1023878" cy="266700"/>
          </a:xfrm>
          <a:prstGeom prst="rect">
            <a:avLst/>
          </a:prstGeom>
        </p:spPr>
      </p:pic>
      <p:pic>
        <p:nvPicPr>
          <p:cNvPr id="44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930826" y="2345550"/>
            <a:ext cx="160020" cy="160020"/>
          </a:xfrm>
          <a:prstGeom prst="rect">
            <a:avLst/>
          </a:prstGeom>
        </p:spPr>
      </p:pic>
      <p:sp>
        <p:nvSpPr>
          <p:cNvPr id="45" name="Text 13"/>
          <p:cNvSpPr/>
          <p:nvPr/>
        </p:nvSpPr>
        <p:spPr>
          <a:xfrm>
            <a:off x="10117517" y="230554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0" dirty="0"/>
          </a:p>
        </p:txBody>
      </p:sp>
      <p:pic>
        <p:nvPicPr>
          <p:cNvPr id="46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21823" y="2165570"/>
            <a:ext cx="1518107" cy="540051"/>
          </a:xfrm>
          <a:prstGeom prst="rect">
            <a:avLst/>
          </a:prstGeom>
        </p:spPr>
      </p:pic>
      <p:pic>
        <p:nvPicPr>
          <p:cNvPr id="47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368925" y="2292223"/>
            <a:ext cx="1023878" cy="266700"/>
          </a:xfrm>
          <a:prstGeom prst="rect">
            <a:avLst/>
          </a:prstGeom>
        </p:spPr>
      </p:pic>
      <p:pic>
        <p:nvPicPr>
          <p:cNvPr id="48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448943" y="2345550"/>
            <a:ext cx="160020" cy="160020"/>
          </a:xfrm>
          <a:prstGeom prst="rect">
            <a:avLst/>
          </a:prstGeom>
        </p:spPr>
      </p:pic>
      <p:sp>
        <p:nvSpPr>
          <p:cNvPr id="49" name="Text 14"/>
          <p:cNvSpPr/>
          <p:nvPr/>
        </p:nvSpPr>
        <p:spPr>
          <a:xfrm>
            <a:off x="11635634" y="230554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0" dirty="0"/>
          </a:p>
        </p:txBody>
      </p:sp>
      <p:pic>
        <p:nvPicPr>
          <p:cNvPr id="50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39926" y="2165570"/>
            <a:ext cx="1518107" cy="540051"/>
          </a:xfrm>
          <a:prstGeom prst="rect">
            <a:avLst/>
          </a:prstGeom>
        </p:spPr>
      </p:pic>
      <p:pic>
        <p:nvPicPr>
          <p:cNvPr id="51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887046" y="2292223"/>
            <a:ext cx="1023878" cy="266700"/>
          </a:xfrm>
          <a:prstGeom prst="rect">
            <a:avLst/>
          </a:prstGeom>
        </p:spPr>
      </p:pic>
      <p:pic>
        <p:nvPicPr>
          <p:cNvPr id="52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967050" y="2345550"/>
            <a:ext cx="160020" cy="160020"/>
          </a:xfrm>
          <a:prstGeom prst="rect">
            <a:avLst/>
          </a:prstGeom>
        </p:spPr>
      </p:pic>
      <p:sp>
        <p:nvSpPr>
          <p:cNvPr id="53" name="Text 15"/>
          <p:cNvSpPr/>
          <p:nvPr/>
        </p:nvSpPr>
        <p:spPr>
          <a:xfrm>
            <a:off x="13153737" y="230554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0" dirty="0"/>
          </a:p>
        </p:txBody>
      </p:sp>
      <p:pic>
        <p:nvPicPr>
          <p:cNvPr id="54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58038" y="2165570"/>
            <a:ext cx="1518107" cy="540051"/>
          </a:xfrm>
          <a:prstGeom prst="rect">
            <a:avLst/>
          </a:prstGeom>
        </p:spPr>
      </p:pic>
      <p:pic>
        <p:nvPicPr>
          <p:cNvPr id="55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405144" y="2292223"/>
            <a:ext cx="1023878" cy="266700"/>
          </a:xfrm>
          <a:prstGeom prst="rect">
            <a:avLst/>
          </a:prstGeom>
        </p:spPr>
      </p:pic>
      <p:pic>
        <p:nvPicPr>
          <p:cNvPr id="56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485167" y="2345550"/>
            <a:ext cx="160020" cy="160020"/>
          </a:xfrm>
          <a:prstGeom prst="rect">
            <a:avLst/>
          </a:prstGeom>
        </p:spPr>
      </p:pic>
      <p:sp>
        <p:nvSpPr>
          <p:cNvPr id="57" name="Text 16"/>
          <p:cNvSpPr/>
          <p:nvPr/>
        </p:nvSpPr>
        <p:spPr>
          <a:xfrm>
            <a:off x="14671858" y="230554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0" dirty="0"/>
          </a:p>
        </p:txBody>
      </p:sp>
      <p:pic>
        <p:nvPicPr>
          <p:cNvPr id="58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676141" y="2165570"/>
            <a:ext cx="1498385" cy="540051"/>
          </a:xfrm>
          <a:prstGeom prst="rect">
            <a:avLst/>
          </a:prstGeom>
        </p:spPr>
      </p:pic>
      <p:pic>
        <p:nvPicPr>
          <p:cNvPr id="59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923270" y="2292223"/>
            <a:ext cx="1023878" cy="266700"/>
          </a:xfrm>
          <a:prstGeom prst="rect">
            <a:avLst/>
          </a:prstGeom>
        </p:spPr>
      </p:pic>
      <p:pic>
        <p:nvPicPr>
          <p:cNvPr id="60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6003279" y="2345550"/>
            <a:ext cx="160020" cy="160020"/>
          </a:xfrm>
          <a:prstGeom prst="rect">
            <a:avLst/>
          </a:prstGeom>
        </p:spPr>
      </p:pic>
      <p:sp>
        <p:nvSpPr>
          <p:cNvPr id="61" name="Text 17"/>
          <p:cNvSpPr/>
          <p:nvPr/>
        </p:nvSpPr>
        <p:spPr>
          <a:xfrm>
            <a:off x="16189970" y="230554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0" dirty="0"/>
          </a:p>
        </p:txBody>
      </p:sp>
      <p:pic>
        <p:nvPicPr>
          <p:cNvPr id="62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113481" y="2705630"/>
            <a:ext cx="16061045" cy="506732"/>
          </a:xfrm>
          <a:prstGeom prst="rect">
            <a:avLst/>
          </a:prstGeom>
        </p:spPr>
      </p:pic>
      <p:pic>
        <p:nvPicPr>
          <p:cNvPr id="63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113490" y="2705630"/>
            <a:ext cx="5454016" cy="506732"/>
          </a:xfrm>
          <a:prstGeom prst="rect">
            <a:avLst/>
          </a:prstGeom>
        </p:spPr>
      </p:pic>
      <p:sp>
        <p:nvSpPr>
          <p:cNvPr id="64" name="Text 18"/>
          <p:cNvSpPr/>
          <p:nvPr/>
        </p:nvSpPr>
        <p:spPr>
          <a:xfrm>
            <a:off x="1273518" y="2825641"/>
            <a:ext cx="104013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70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Mastercard</a:t>
            </a:r>
            <a:endParaRPr lang="en-US" sz="1470" dirty="0"/>
          </a:p>
        </p:txBody>
      </p:sp>
      <p:pic>
        <p:nvPicPr>
          <p:cNvPr id="65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567501" y="2705630"/>
            <a:ext cx="1518107" cy="506732"/>
          </a:xfrm>
          <a:prstGeom prst="rect">
            <a:avLst/>
          </a:prstGeom>
        </p:spPr>
      </p:pic>
      <p:pic>
        <p:nvPicPr>
          <p:cNvPr id="66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814607" y="2818981"/>
            <a:ext cx="1023878" cy="266700"/>
          </a:xfrm>
          <a:prstGeom prst="rect">
            <a:avLst/>
          </a:prstGeom>
        </p:spPr>
      </p:pic>
      <p:pic>
        <p:nvPicPr>
          <p:cNvPr id="67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894630" y="2872336"/>
            <a:ext cx="160020" cy="160020"/>
          </a:xfrm>
          <a:prstGeom prst="rect">
            <a:avLst/>
          </a:prstGeom>
        </p:spPr>
      </p:pic>
      <p:sp>
        <p:nvSpPr>
          <p:cNvPr id="68" name="Text 19"/>
          <p:cNvSpPr/>
          <p:nvPr/>
        </p:nvSpPr>
        <p:spPr>
          <a:xfrm>
            <a:off x="7081321" y="283232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0" dirty="0"/>
          </a:p>
        </p:txBody>
      </p:sp>
      <p:pic>
        <p:nvPicPr>
          <p:cNvPr id="69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085609" y="2705630"/>
            <a:ext cx="1518107" cy="506732"/>
          </a:xfrm>
          <a:prstGeom prst="rect">
            <a:avLst/>
          </a:prstGeom>
        </p:spPr>
      </p:pic>
      <p:pic>
        <p:nvPicPr>
          <p:cNvPr id="70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332738" y="2818981"/>
            <a:ext cx="1023878" cy="266700"/>
          </a:xfrm>
          <a:prstGeom prst="rect">
            <a:avLst/>
          </a:prstGeom>
        </p:spPr>
      </p:pic>
      <p:pic>
        <p:nvPicPr>
          <p:cNvPr id="71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412747" y="2872336"/>
            <a:ext cx="160020" cy="160020"/>
          </a:xfrm>
          <a:prstGeom prst="rect">
            <a:avLst/>
          </a:prstGeom>
        </p:spPr>
      </p:pic>
      <p:sp>
        <p:nvSpPr>
          <p:cNvPr id="72" name="Text 20"/>
          <p:cNvSpPr/>
          <p:nvPr/>
        </p:nvSpPr>
        <p:spPr>
          <a:xfrm>
            <a:off x="8599438" y="283232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0" dirty="0"/>
          </a:p>
        </p:txBody>
      </p:sp>
      <p:pic>
        <p:nvPicPr>
          <p:cNvPr id="73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603716" y="2705630"/>
            <a:ext cx="1518107" cy="506732"/>
          </a:xfrm>
          <a:prstGeom prst="rect">
            <a:avLst/>
          </a:prstGeom>
        </p:spPr>
      </p:pic>
      <p:pic>
        <p:nvPicPr>
          <p:cNvPr id="74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850831" y="2818981"/>
            <a:ext cx="1023878" cy="266700"/>
          </a:xfrm>
          <a:prstGeom prst="rect">
            <a:avLst/>
          </a:prstGeom>
        </p:spPr>
      </p:pic>
      <p:pic>
        <p:nvPicPr>
          <p:cNvPr id="75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930826" y="2872336"/>
            <a:ext cx="160020" cy="160020"/>
          </a:xfrm>
          <a:prstGeom prst="rect">
            <a:avLst/>
          </a:prstGeom>
        </p:spPr>
      </p:pic>
      <p:sp>
        <p:nvSpPr>
          <p:cNvPr id="76" name="Text 21"/>
          <p:cNvSpPr/>
          <p:nvPr/>
        </p:nvSpPr>
        <p:spPr>
          <a:xfrm>
            <a:off x="10117517" y="283232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0" dirty="0"/>
          </a:p>
        </p:txBody>
      </p:sp>
      <p:pic>
        <p:nvPicPr>
          <p:cNvPr id="77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121823" y="2705630"/>
            <a:ext cx="1518107" cy="506732"/>
          </a:xfrm>
          <a:prstGeom prst="rect">
            <a:avLst/>
          </a:prstGeom>
        </p:spPr>
      </p:pic>
      <p:pic>
        <p:nvPicPr>
          <p:cNvPr id="78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368925" y="2818981"/>
            <a:ext cx="1023878" cy="266700"/>
          </a:xfrm>
          <a:prstGeom prst="rect">
            <a:avLst/>
          </a:prstGeom>
        </p:spPr>
      </p:pic>
      <p:pic>
        <p:nvPicPr>
          <p:cNvPr id="79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1448943" y="2872336"/>
            <a:ext cx="160020" cy="160020"/>
          </a:xfrm>
          <a:prstGeom prst="rect">
            <a:avLst/>
          </a:prstGeom>
        </p:spPr>
      </p:pic>
      <p:sp>
        <p:nvSpPr>
          <p:cNvPr id="80" name="Text 22"/>
          <p:cNvSpPr/>
          <p:nvPr/>
        </p:nvSpPr>
        <p:spPr>
          <a:xfrm>
            <a:off x="11635634" y="283232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0" dirty="0"/>
          </a:p>
        </p:txBody>
      </p:sp>
      <p:pic>
        <p:nvPicPr>
          <p:cNvPr id="81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639926" y="2705630"/>
            <a:ext cx="1518107" cy="506732"/>
          </a:xfrm>
          <a:prstGeom prst="rect">
            <a:avLst/>
          </a:prstGeom>
        </p:spPr>
      </p:pic>
      <p:pic>
        <p:nvPicPr>
          <p:cNvPr id="82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887046" y="2818981"/>
            <a:ext cx="1023878" cy="266700"/>
          </a:xfrm>
          <a:prstGeom prst="rect">
            <a:avLst/>
          </a:prstGeom>
        </p:spPr>
      </p:pic>
      <p:pic>
        <p:nvPicPr>
          <p:cNvPr id="83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2967050" y="2872336"/>
            <a:ext cx="160020" cy="160020"/>
          </a:xfrm>
          <a:prstGeom prst="rect">
            <a:avLst/>
          </a:prstGeom>
        </p:spPr>
      </p:pic>
      <p:sp>
        <p:nvSpPr>
          <p:cNvPr id="84" name="Text 23"/>
          <p:cNvSpPr/>
          <p:nvPr/>
        </p:nvSpPr>
        <p:spPr>
          <a:xfrm>
            <a:off x="13153737" y="283232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0" dirty="0"/>
          </a:p>
        </p:txBody>
      </p:sp>
      <p:pic>
        <p:nvPicPr>
          <p:cNvPr id="85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158038" y="2705630"/>
            <a:ext cx="1518107" cy="506732"/>
          </a:xfrm>
          <a:prstGeom prst="rect">
            <a:avLst/>
          </a:prstGeom>
        </p:spPr>
      </p:pic>
      <p:pic>
        <p:nvPicPr>
          <p:cNvPr id="86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405144" y="2818981"/>
            <a:ext cx="1023878" cy="266700"/>
          </a:xfrm>
          <a:prstGeom prst="rect">
            <a:avLst/>
          </a:prstGeom>
        </p:spPr>
      </p:pic>
      <p:pic>
        <p:nvPicPr>
          <p:cNvPr id="87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4485167" y="2872336"/>
            <a:ext cx="160020" cy="160020"/>
          </a:xfrm>
          <a:prstGeom prst="rect">
            <a:avLst/>
          </a:prstGeom>
        </p:spPr>
      </p:pic>
      <p:sp>
        <p:nvSpPr>
          <p:cNvPr id="88" name="Text 24"/>
          <p:cNvSpPr/>
          <p:nvPr/>
        </p:nvSpPr>
        <p:spPr>
          <a:xfrm>
            <a:off x="14671858" y="283232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0" dirty="0"/>
          </a:p>
        </p:txBody>
      </p:sp>
      <p:pic>
        <p:nvPicPr>
          <p:cNvPr id="89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5676141" y="2705630"/>
            <a:ext cx="1498385" cy="506732"/>
          </a:xfrm>
          <a:prstGeom prst="rect">
            <a:avLst/>
          </a:prstGeom>
        </p:spPr>
      </p:pic>
      <p:pic>
        <p:nvPicPr>
          <p:cNvPr id="90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5923270" y="2818981"/>
            <a:ext cx="1023878" cy="266700"/>
          </a:xfrm>
          <a:prstGeom prst="rect">
            <a:avLst/>
          </a:prstGeom>
        </p:spPr>
      </p:pic>
      <p:pic>
        <p:nvPicPr>
          <p:cNvPr id="91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6003279" y="2872336"/>
            <a:ext cx="160020" cy="160020"/>
          </a:xfrm>
          <a:prstGeom prst="rect">
            <a:avLst/>
          </a:prstGeom>
        </p:spPr>
      </p:pic>
      <p:sp>
        <p:nvSpPr>
          <p:cNvPr id="92" name="Text 25"/>
          <p:cNvSpPr/>
          <p:nvPr/>
        </p:nvSpPr>
        <p:spPr>
          <a:xfrm>
            <a:off x="16189970" y="283232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0" dirty="0"/>
          </a:p>
        </p:txBody>
      </p:sp>
      <p:pic>
        <p:nvPicPr>
          <p:cNvPr id="93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113481" y="3212362"/>
            <a:ext cx="16061045" cy="506732"/>
          </a:xfrm>
          <a:prstGeom prst="rect">
            <a:avLst/>
          </a:prstGeom>
        </p:spPr>
      </p:pic>
      <p:pic>
        <p:nvPicPr>
          <p:cNvPr id="94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113490" y="3212371"/>
            <a:ext cx="5454016" cy="506732"/>
          </a:xfrm>
          <a:prstGeom prst="rect">
            <a:avLst/>
          </a:prstGeom>
        </p:spPr>
      </p:pic>
      <p:sp>
        <p:nvSpPr>
          <p:cNvPr id="95" name="Text 26"/>
          <p:cNvSpPr/>
          <p:nvPr/>
        </p:nvSpPr>
        <p:spPr>
          <a:xfrm>
            <a:off x="1273518" y="3332392"/>
            <a:ext cx="77009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70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Maestro</a:t>
            </a:r>
            <a:endParaRPr lang="en-US" sz="1470" dirty="0"/>
          </a:p>
        </p:txBody>
      </p:sp>
      <p:pic>
        <p:nvPicPr>
          <p:cNvPr id="96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567501" y="3212371"/>
            <a:ext cx="1518107" cy="506732"/>
          </a:xfrm>
          <a:prstGeom prst="rect">
            <a:avLst/>
          </a:prstGeom>
        </p:spPr>
      </p:pic>
      <p:pic>
        <p:nvPicPr>
          <p:cNvPr id="97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814607" y="3325723"/>
            <a:ext cx="1023878" cy="266700"/>
          </a:xfrm>
          <a:prstGeom prst="rect">
            <a:avLst/>
          </a:prstGeom>
        </p:spPr>
      </p:pic>
      <p:pic>
        <p:nvPicPr>
          <p:cNvPr id="98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894630" y="3379050"/>
            <a:ext cx="160020" cy="160020"/>
          </a:xfrm>
          <a:prstGeom prst="rect">
            <a:avLst/>
          </a:prstGeom>
        </p:spPr>
      </p:pic>
      <p:sp>
        <p:nvSpPr>
          <p:cNvPr id="99" name="Text 27"/>
          <p:cNvSpPr/>
          <p:nvPr/>
        </p:nvSpPr>
        <p:spPr>
          <a:xfrm>
            <a:off x="7081321" y="333904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0" dirty="0"/>
          </a:p>
        </p:txBody>
      </p:sp>
      <p:pic>
        <p:nvPicPr>
          <p:cNvPr id="100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085609" y="3212371"/>
            <a:ext cx="1518107" cy="506732"/>
          </a:xfrm>
          <a:prstGeom prst="rect">
            <a:avLst/>
          </a:prstGeom>
        </p:spPr>
      </p:pic>
      <p:pic>
        <p:nvPicPr>
          <p:cNvPr id="101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332738" y="3325723"/>
            <a:ext cx="1023878" cy="266700"/>
          </a:xfrm>
          <a:prstGeom prst="rect">
            <a:avLst/>
          </a:prstGeom>
        </p:spPr>
      </p:pic>
      <p:pic>
        <p:nvPicPr>
          <p:cNvPr id="102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412747" y="3379050"/>
            <a:ext cx="160020" cy="160020"/>
          </a:xfrm>
          <a:prstGeom prst="rect">
            <a:avLst/>
          </a:prstGeom>
        </p:spPr>
      </p:pic>
      <p:sp>
        <p:nvSpPr>
          <p:cNvPr id="103" name="Text 28"/>
          <p:cNvSpPr/>
          <p:nvPr/>
        </p:nvSpPr>
        <p:spPr>
          <a:xfrm>
            <a:off x="8599438" y="333904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0" dirty="0"/>
          </a:p>
        </p:txBody>
      </p:sp>
      <p:pic>
        <p:nvPicPr>
          <p:cNvPr id="104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603716" y="3212371"/>
            <a:ext cx="1518107" cy="506732"/>
          </a:xfrm>
          <a:prstGeom prst="rect">
            <a:avLst/>
          </a:prstGeom>
        </p:spPr>
      </p:pic>
      <p:pic>
        <p:nvPicPr>
          <p:cNvPr id="105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850831" y="3325723"/>
            <a:ext cx="1023878" cy="266700"/>
          </a:xfrm>
          <a:prstGeom prst="rect">
            <a:avLst/>
          </a:prstGeom>
        </p:spPr>
      </p:pic>
      <p:pic>
        <p:nvPicPr>
          <p:cNvPr id="106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930826" y="3379050"/>
            <a:ext cx="160020" cy="160020"/>
          </a:xfrm>
          <a:prstGeom prst="rect">
            <a:avLst/>
          </a:prstGeom>
        </p:spPr>
      </p:pic>
      <p:sp>
        <p:nvSpPr>
          <p:cNvPr id="107" name="Text 29"/>
          <p:cNvSpPr/>
          <p:nvPr/>
        </p:nvSpPr>
        <p:spPr>
          <a:xfrm>
            <a:off x="10117517" y="333904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0" dirty="0"/>
          </a:p>
        </p:txBody>
      </p:sp>
      <p:pic>
        <p:nvPicPr>
          <p:cNvPr id="108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1121823" y="3212371"/>
            <a:ext cx="1518107" cy="506732"/>
          </a:xfrm>
          <a:prstGeom prst="rect">
            <a:avLst/>
          </a:prstGeom>
        </p:spPr>
      </p:pic>
      <p:pic>
        <p:nvPicPr>
          <p:cNvPr id="109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216613" y="3325723"/>
            <a:ext cx="1328291" cy="266700"/>
          </a:xfrm>
          <a:prstGeom prst="rect">
            <a:avLst/>
          </a:prstGeom>
        </p:spPr>
      </p:pic>
      <p:pic>
        <p:nvPicPr>
          <p:cNvPr id="110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296608" y="3379050"/>
            <a:ext cx="160020" cy="160020"/>
          </a:xfrm>
          <a:prstGeom prst="rect">
            <a:avLst/>
          </a:prstGeom>
        </p:spPr>
      </p:pic>
      <p:sp>
        <p:nvSpPr>
          <p:cNvPr id="111" name="Text 30"/>
          <p:cNvSpPr/>
          <p:nvPr/>
        </p:nvSpPr>
        <p:spPr>
          <a:xfrm>
            <a:off x="11483299" y="333904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112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2639926" y="3212371"/>
            <a:ext cx="1518107" cy="506732"/>
          </a:xfrm>
          <a:prstGeom prst="rect">
            <a:avLst/>
          </a:prstGeom>
        </p:spPr>
      </p:pic>
      <p:pic>
        <p:nvPicPr>
          <p:cNvPr id="113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734739" y="3325723"/>
            <a:ext cx="1328291" cy="266700"/>
          </a:xfrm>
          <a:prstGeom prst="rect">
            <a:avLst/>
          </a:prstGeom>
        </p:spPr>
      </p:pic>
      <p:pic>
        <p:nvPicPr>
          <p:cNvPr id="114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814757" y="3379050"/>
            <a:ext cx="160020" cy="160020"/>
          </a:xfrm>
          <a:prstGeom prst="rect">
            <a:avLst/>
          </a:prstGeom>
        </p:spPr>
      </p:pic>
      <p:sp>
        <p:nvSpPr>
          <p:cNvPr id="115" name="Text 31"/>
          <p:cNvSpPr/>
          <p:nvPr/>
        </p:nvSpPr>
        <p:spPr>
          <a:xfrm>
            <a:off x="13001448" y="333904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116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4158038" y="3212371"/>
            <a:ext cx="1518107" cy="506732"/>
          </a:xfrm>
          <a:prstGeom prst="rect">
            <a:avLst/>
          </a:prstGeom>
        </p:spPr>
      </p:pic>
      <p:pic>
        <p:nvPicPr>
          <p:cNvPr id="117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405144" y="3325723"/>
            <a:ext cx="1023878" cy="266700"/>
          </a:xfrm>
          <a:prstGeom prst="rect">
            <a:avLst/>
          </a:prstGeom>
        </p:spPr>
      </p:pic>
      <p:pic>
        <p:nvPicPr>
          <p:cNvPr id="118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4485167" y="3379050"/>
            <a:ext cx="160020" cy="160020"/>
          </a:xfrm>
          <a:prstGeom prst="rect">
            <a:avLst/>
          </a:prstGeom>
        </p:spPr>
      </p:pic>
      <p:sp>
        <p:nvSpPr>
          <p:cNvPr id="119" name="Text 32"/>
          <p:cNvSpPr/>
          <p:nvPr/>
        </p:nvSpPr>
        <p:spPr>
          <a:xfrm>
            <a:off x="14671858" y="333904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0" dirty="0"/>
          </a:p>
        </p:txBody>
      </p:sp>
      <p:pic>
        <p:nvPicPr>
          <p:cNvPr id="120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5676141" y="3212371"/>
            <a:ext cx="1498385" cy="506732"/>
          </a:xfrm>
          <a:prstGeom prst="rect">
            <a:avLst/>
          </a:prstGeom>
        </p:spPr>
      </p:pic>
      <p:pic>
        <p:nvPicPr>
          <p:cNvPr id="121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5923270" y="3325723"/>
            <a:ext cx="1023878" cy="266700"/>
          </a:xfrm>
          <a:prstGeom prst="rect">
            <a:avLst/>
          </a:prstGeom>
        </p:spPr>
      </p:pic>
      <p:pic>
        <p:nvPicPr>
          <p:cNvPr id="122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6003279" y="3379050"/>
            <a:ext cx="160020" cy="160020"/>
          </a:xfrm>
          <a:prstGeom prst="rect">
            <a:avLst/>
          </a:prstGeom>
        </p:spPr>
      </p:pic>
      <p:sp>
        <p:nvSpPr>
          <p:cNvPr id="123" name="Text 33"/>
          <p:cNvSpPr/>
          <p:nvPr/>
        </p:nvSpPr>
        <p:spPr>
          <a:xfrm>
            <a:off x="16189970" y="333904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0" dirty="0"/>
          </a:p>
        </p:txBody>
      </p:sp>
      <p:pic>
        <p:nvPicPr>
          <p:cNvPr id="124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113481" y="3719094"/>
            <a:ext cx="16061045" cy="506732"/>
          </a:xfrm>
          <a:prstGeom prst="rect">
            <a:avLst/>
          </a:prstGeom>
        </p:spPr>
      </p:pic>
      <p:pic>
        <p:nvPicPr>
          <p:cNvPr id="125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113490" y="3719113"/>
            <a:ext cx="5454016" cy="506732"/>
          </a:xfrm>
          <a:prstGeom prst="rect">
            <a:avLst/>
          </a:prstGeom>
        </p:spPr>
      </p:pic>
      <p:sp>
        <p:nvSpPr>
          <p:cNvPr id="126" name="Text 34"/>
          <p:cNvSpPr/>
          <p:nvPr/>
        </p:nvSpPr>
        <p:spPr>
          <a:xfrm>
            <a:off x="1273518" y="3839142"/>
            <a:ext cx="16302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70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American Express</a:t>
            </a:r>
            <a:endParaRPr lang="en-US" sz="1470" dirty="0"/>
          </a:p>
        </p:txBody>
      </p:sp>
      <p:pic>
        <p:nvPicPr>
          <p:cNvPr id="127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6567501" y="3719113"/>
            <a:ext cx="1518107" cy="506732"/>
          </a:xfrm>
          <a:prstGeom prst="rect">
            <a:avLst/>
          </a:prstGeom>
        </p:spPr>
      </p:pic>
      <p:pic>
        <p:nvPicPr>
          <p:cNvPr id="128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814607" y="3832473"/>
            <a:ext cx="1023878" cy="266700"/>
          </a:xfrm>
          <a:prstGeom prst="rect">
            <a:avLst/>
          </a:prstGeom>
        </p:spPr>
      </p:pic>
      <p:pic>
        <p:nvPicPr>
          <p:cNvPr id="129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6894630" y="3885809"/>
            <a:ext cx="160020" cy="160020"/>
          </a:xfrm>
          <a:prstGeom prst="rect">
            <a:avLst/>
          </a:prstGeom>
        </p:spPr>
      </p:pic>
      <p:sp>
        <p:nvSpPr>
          <p:cNvPr id="130" name="Text 35"/>
          <p:cNvSpPr/>
          <p:nvPr/>
        </p:nvSpPr>
        <p:spPr>
          <a:xfrm>
            <a:off x="7081321" y="384580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0" dirty="0"/>
          </a:p>
        </p:txBody>
      </p:sp>
      <p:pic>
        <p:nvPicPr>
          <p:cNvPr id="131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8085609" y="3719113"/>
            <a:ext cx="1518107" cy="506732"/>
          </a:xfrm>
          <a:prstGeom prst="rect">
            <a:avLst/>
          </a:prstGeom>
        </p:spPr>
      </p:pic>
      <p:pic>
        <p:nvPicPr>
          <p:cNvPr id="132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332738" y="3832473"/>
            <a:ext cx="1023878" cy="266700"/>
          </a:xfrm>
          <a:prstGeom prst="rect">
            <a:avLst/>
          </a:prstGeom>
        </p:spPr>
      </p:pic>
      <p:pic>
        <p:nvPicPr>
          <p:cNvPr id="133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8412747" y="3885809"/>
            <a:ext cx="160020" cy="160020"/>
          </a:xfrm>
          <a:prstGeom prst="rect">
            <a:avLst/>
          </a:prstGeom>
        </p:spPr>
      </p:pic>
      <p:sp>
        <p:nvSpPr>
          <p:cNvPr id="134" name="Text 36"/>
          <p:cNvSpPr/>
          <p:nvPr/>
        </p:nvSpPr>
        <p:spPr>
          <a:xfrm>
            <a:off x="8599438" y="384580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0" dirty="0"/>
          </a:p>
        </p:txBody>
      </p:sp>
      <p:pic>
        <p:nvPicPr>
          <p:cNvPr id="135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9603716" y="3719113"/>
            <a:ext cx="1518107" cy="506732"/>
          </a:xfrm>
          <a:prstGeom prst="rect">
            <a:avLst/>
          </a:prstGeom>
        </p:spPr>
      </p:pic>
      <p:pic>
        <p:nvPicPr>
          <p:cNvPr id="136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850831" y="3832473"/>
            <a:ext cx="1023878" cy="266700"/>
          </a:xfrm>
          <a:prstGeom prst="rect">
            <a:avLst/>
          </a:prstGeom>
        </p:spPr>
      </p:pic>
      <p:pic>
        <p:nvPicPr>
          <p:cNvPr id="137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9930826" y="3885809"/>
            <a:ext cx="160020" cy="160020"/>
          </a:xfrm>
          <a:prstGeom prst="rect">
            <a:avLst/>
          </a:prstGeom>
        </p:spPr>
      </p:pic>
      <p:sp>
        <p:nvSpPr>
          <p:cNvPr id="138" name="Text 37"/>
          <p:cNvSpPr/>
          <p:nvPr/>
        </p:nvSpPr>
        <p:spPr>
          <a:xfrm>
            <a:off x="10117517" y="384580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0" dirty="0"/>
          </a:p>
        </p:txBody>
      </p:sp>
      <p:pic>
        <p:nvPicPr>
          <p:cNvPr id="139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121823" y="3719113"/>
            <a:ext cx="1518107" cy="506732"/>
          </a:xfrm>
          <a:prstGeom prst="rect">
            <a:avLst/>
          </a:prstGeom>
        </p:spPr>
      </p:pic>
      <p:pic>
        <p:nvPicPr>
          <p:cNvPr id="140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368925" y="3832473"/>
            <a:ext cx="1023878" cy="266700"/>
          </a:xfrm>
          <a:prstGeom prst="rect">
            <a:avLst/>
          </a:prstGeom>
        </p:spPr>
      </p:pic>
      <p:pic>
        <p:nvPicPr>
          <p:cNvPr id="141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1448943" y="3885809"/>
            <a:ext cx="160020" cy="160020"/>
          </a:xfrm>
          <a:prstGeom prst="rect">
            <a:avLst/>
          </a:prstGeom>
        </p:spPr>
      </p:pic>
      <p:sp>
        <p:nvSpPr>
          <p:cNvPr id="142" name="Text 38"/>
          <p:cNvSpPr/>
          <p:nvPr/>
        </p:nvSpPr>
        <p:spPr>
          <a:xfrm>
            <a:off x="11635634" y="384580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0" dirty="0"/>
          </a:p>
        </p:txBody>
      </p:sp>
      <p:pic>
        <p:nvPicPr>
          <p:cNvPr id="143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2639926" y="3719113"/>
            <a:ext cx="1518107" cy="506732"/>
          </a:xfrm>
          <a:prstGeom prst="rect">
            <a:avLst/>
          </a:prstGeom>
        </p:spPr>
      </p:pic>
      <p:pic>
        <p:nvPicPr>
          <p:cNvPr id="144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887046" y="3832473"/>
            <a:ext cx="1023878" cy="266700"/>
          </a:xfrm>
          <a:prstGeom prst="rect">
            <a:avLst/>
          </a:prstGeom>
        </p:spPr>
      </p:pic>
      <p:pic>
        <p:nvPicPr>
          <p:cNvPr id="145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2967050" y="3885809"/>
            <a:ext cx="160020" cy="160020"/>
          </a:xfrm>
          <a:prstGeom prst="rect">
            <a:avLst/>
          </a:prstGeom>
        </p:spPr>
      </p:pic>
      <p:sp>
        <p:nvSpPr>
          <p:cNvPr id="146" name="Text 39"/>
          <p:cNvSpPr/>
          <p:nvPr/>
        </p:nvSpPr>
        <p:spPr>
          <a:xfrm>
            <a:off x="13153737" y="384580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0" dirty="0"/>
          </a:p>
        </p:txBody>
      </p:sp>
      <p:pic>
        <p:nvPicPr>
          <p:cNvPr id="147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4158038" y="3719113"/>
            <a:ext cx="1518107" cy="506732"/>
          </a:xfrm>
          <a:prstGeom prst="rect">
            <a:avLst/>
          </a:prstGeom>
        </p:spPr>
      </p:pic>
      <p:pic>
        <p:nvPicPr>
          <p:cNvPr id="148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405144" y="3832473"/>
            <a:ext cx="1023878" cy="266700"/>
          </a:xfrm>
          <a:prstGeom prst="rect">
            <a:avLst/>
          </a:prstGeom>
        </p:spPr>
      </p:pic>
      <p:pic>
        <p:nvPicPr>
          <p:cNvPr id="149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4485167" y="3885809"/>
            <a:ext cx="160020" cy="160020"/>
          </a:xfrm>
          <a:prstGeom prst="rect">
            <a:avLst/>
          </a:prstGeom>
        </p:spPr>
      </p:pic>
      <p:sp>
        <p:nvSpPr>
          <p:cNvPr id="150" name="Text 40"/>
          <p:cNvSpPr/>
          <p:nvPr/>
        </p:nvSpPr>
        <p:spPr>
          <a:xfrm>
            <a:off x="14671858" y="384580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0" dirty="0"/>
          </a:p>
        </p:txBody>
      </p:sp>
      <p:pic>
        <p:nvPicPr>
          <p:cNvPr id="151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5676141" y="3719113"/>
            <a:ext cx="1498385" cy="506732"/>
          </a:xfrm>
          <a:prstGeom prst="rect">
            <a:avLst/>
          </a:prstGeom>
        </p:spPr>
      </p:pic>
      <p:pic>
        <p:nvPicPr>
          <p:cNvPr id="152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5923270" y="3832473"/>
            <a:ext cx="1023878" cy="266700"/>
          </a:xfrm>
          <a:prstGeom prst="rect">
            <a:avLst/>
          </a:prstGeom>
        </p:spPr>
      </p:pic>
      <p:pic>
        <p:nvPicPr>
          <p:cNvPr id="153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6003279" y="3885809"/>
            <a:ext cx="160020" cy="160020"/>
          </a:xfrm>
          <a:prstGeom prst="rect">
            <a:avLst/>
          </a:prstGeom>
        </p:spPr>
      </p:pic>
      <p:sp>
        <p:nvSpPr>
          <p:cNvPr id="154" name="Text 41"/>
          <p:cNvSpPr/>
          <p:nvPr/>
        </p:nvSpPr>
        <p:spPr>
          <a:xfrm>
            <a:off x="16189970" y="384580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0" dirty="0"/>
          </a:p>
        </p:txBody>
      </p:sp>
      <p:pic>
        <p:nvPicPr>
          <p:cNvPr id="155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113481" y="4225816"/>
            <a:ext cx="16061045" cy="506732"/>
          </a:xfrm>
          <a:prstGeom prst="rect">
            <a:avLst/>
          </a:prstGeom>
        </p:spPr>
      </p:pic>
      <p:pic>
        <p:nvPicPr>
          <p:cNvPr id="156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113490" y="4225798"/>
            <a:ext cx="5454016" cy="506732"/>
          </a:xfrm>
          <a:prstGeom prst="rect">
            <a:avLst/>
          </a:prstGeom>
        </p:spPr>
      </p:pic>
      <p:sp>
        <p:nvSpPr>
          <p:cNvPr id="157" name="Text 42"/>
          <p:cNvSpPr/>
          <p:nvPr/>
        </p:nvSpPr>
        <p:spPr>
          <a:xfrm>
            <a:off x="1273518" y="4345800"/>
            <a:ext cx="78009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70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Discover</a:t>
            </a:r>
            <a:endParaRPr lang="en-US" sz="1470" dirty="0"/>
          </a:p>
        </p:txBody>
      </p:sp>
      <p:pic>
        <p:nvPicPr>
          <p:cNvPr id="158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6567501" y="4225798"/>
            <a:ext cx="1518107" cy="506732"/>
          </a:xfrm>
          <a:prstGeom prst="rect">
            <a:avLst/>
          </a:prstGeom>
        </p:spPr>
      </p:pic>
      <p:pic>
        <p:nvPicPr>
          <p:cNvPr id="159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6662296" y="4339130"/>
            <a:ext cx="1328291" cy="266700"/>
          </a:xfrm>
          <a:prstGeom prst="rect">
            <a:avLst/>
          </a:prstGeom>
        </p:spPr>
      </p:pic>
      <p:pic>
        <p:nvPicPr>
          <p:cNvPr id="160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6742300" y="4392467"/>
            <a:ext cx="160020" cy="160020"/>
          </a:xfrm>
          <a:prstGeom prst="rect">
            <a:avLst/>
          </a:prstGeom>
        </p:spPr>
      </p:pic>
      <p:sp>
        <p:nvSpPr>
          <p:cNvPr id="161" name="Text 43"/>
          <p:cNvSpPr/>
          <p:nvPr/>
        </p:nvSpPr>
        <p:spPr>
          <a:xfrm>
            <a:off x="6928986" y="4352469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162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8085609" y="4225798"/>
            <a:ext cx="1518107" cy="506732"/>
          </a:xfrm>
          <a:prstGeom prst="rect">
            <a:avLst/>
          </a:prstGeom>
        </p:spPr>
      </p:pic>
      <p:pic>
        <p:nvPicPr>
          <p:cNvPr id="163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8332738" y="4339130"/>
            <a:ext cx="1023878" cy="266700"/>
          </a:xfrm>
          <a:prstGeom prst="rect">
            <a:avLst/>
          </a:prstGeom>
        </p:spPr>
      </p:pic>
      <p:pic>
        <p:nvPicPr>
          <p:cNvPr id="164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8412747" y="4392467"/>
            <a:ext cx="160020" cy="160020"/>
          </a:xfrm>
          <a:prstGeom prst="rect">
            <a:avLst/>
          </a:prstGeom>
        </p:spPr>
      </p:pic>
      <p:sp>
        <p:nvSpPr>
          <p:cNvPr id="165" name="Text 44"/>
          <p:cNvSpPr/>
          <p:nvPr/>
        </p:nvSpPr>
        <p:spPr>
          <a:xfrm>
            <a:off x="8599438" y="435246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0" dirty="0"/>
          </a:p>
        </p:txBody>
      </p:sp>
      <p:pic>
        <p:nvPicPr>
          <p:cNvPr id="166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9603716" y="4225798"/>
            <a:ext cx="1518107" cy="506732"/>
          </a:xfrm>
          <a:prstGeom prst="rect">
            <a:avLst/>
          </a:prstGeom>
        </p:spPr>
      </p:pic>
      <p:pic>
        <p:nvPicPr>
          <p:cNvPr id="167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9698520" y="4339130"/>
            <a:ext cx="1328291" cy="266700"/>
          </a:xfrm>
          <a:prstGeom prst="rect">
            <a:avLst/>
          </a:prstGeom>
        </p:spPr>
      </p:pic>
      <p:pic>
        <p:nvPicPr>
          <p:cNvPr id="168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9778529" y="4392467"/>
            <a:ext cx="160020" cy="160020"/>
          </a:xfrm>
          <a:prstGeom prst="rect">
            <a:avLst/>
          </a:prstGeom>
        </p:spPr>
      </p:pic>
      <p:sp>
        <p:nvSpPr>
          <p:cNvPr id="169" name="Text 45"/>
          <p:cNvSpPr/>
          <p:nvPr/>
        </p:nvSpPr>
        <p:spPr>
          <a:xfrm>
            <a:off x="9965220" y="4352469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170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1121823" y="4225798"/>
            <a:ext cx="1518107" cy="506732"/>
          </a:xfrm>
          <a:prstGeom prst="rect">
            <a:avLst/>
          </a:prstGeom>
        </p:spPr>
      </p:pic>
      <p:pic>
        <p:nvPicPr>
          <p:cNvPr id="171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1368925" y="4339130"/>
            <a:ext cx="1023878" cy="266700"/>
          </a:xfrm>
          <a:prstGeom prst="rect">
            <a:avLst/>
          </a:prstGeom>
        </p:spPr>
      </p:pic>
      <p:pic>
        <p:nvPicPr>
          <p:cNvPr id="172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1448943" y="4392467"/>
            <a:ext cx="160020" cy="160020"/>
          </a:xfrm>
          <a:prstGeom prst="rect">
            <a:avLst/>
          </a:prstGeom>
        </p:spPr>
      </p:pic>
      <p:sp>
        <p:nvSpPr>
          <p:cNvPr id="173" name="Text 46"/>
          <p:cNvSpPr/>
          <p:nvPr/>
        </p:nvSpPr>
        <p:spPr>
          <a:xfrm>
            <a:off x="11635634" y="435246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0" dirty="0"/>
          </a:p>
        </p:txBody>
      </p:sp>
      <p:pic>
        <p:nvPicPr>
          <p:cNvPr id="174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2639926" y="4225798"/>
            <a:ext cx="1518107" cy="506732"/>
          </a:xfrm>
          <a:prstGeom prst="rect">
            <a:avLst/>
          </a:prstGeom>
        </p:spPr>
      </p:pic>
      <p:pic>
        <p:nvPicPr>
          <p:cNvPr id="175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2734739" y="4339130"/>
            <a:ext cx="1328291" cy="266700"/>
          </a:xfrm>
          <a:prstGeom prst="rect">
            <a:avLst/>
          </a:prstGeom>
        </p:spPr>
      </p:pic>
      <p:pic>
        <p:nvPicPr>
          <p:cNvPr id="176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2814757" y="4392467"/>
            <a:ext cx="160020" cy="160020"/>
          </a:xfrm>
          <a:prstGeom prst="rect">
            <a:avLst/>
          </a:prstGeom>
        </p:spPr>
      </p:pic>
      <p:sp>
        <p:nvSpPr>
          <p:cNvPr id="177" name="Text 47"/>
          <p:cNvSpPr/>
          <p:nvPr/>
        </p:nvSpPr>
        <p:spPr>
          <a:xfrm>
            <a:off x="13001448" y="4352469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178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4158038" y="4225798"/>
            <a:ext cx="1518107" cy="506732"/>
          </a:xfrm>
          <a:prstGeom prst="rect">
            <a:avLst/>
          </a:prstGeom>
        </p:spPr>
      </p:pic>
      <p:pic>
        <p:nvPicPr>
          <p:cNvPr id="179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4405144" y="4339130"/>
            <a:ext cx="1023878" cy="266700"/>
          </a:xfrm>
          <a:prstGeom prst="rect">
            <a:avLst/>
          </a:prstGeom>
        </p:spPr>
      </p:pic>
      <p:pic>
        <p:nvPicPr>
          <p:cNvPr id="180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4485167" y="4392467"/>
            <a:ext cx="160020" cy="160020"/>
          </a:xfrm>
          <a:prstGeom prst="rect">
            <a:avLst/>
          </a:prstGeom>
        </p:spPr>
      </p:pic>
      <p:sp>
        <p:nvSpPr>
          <p:cNvPr id="181" name="Text 48"/>
          <p:cNvSpPr/>
          <p:nvPr/>
        </p:nvSpPr>
        <p:spPr>
          <a:xfrm>
            <a:off x="14671858" y="435246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0" dirty="0"/>
          </a:p>
        </p:txBody>
      </p:sp>
      <p:pic>
        <p:nvPicPr>
          <p:cNvPr id="182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5676141" y="4225798"/>
            <a:ext cx="1498385" cy="506732"/>
          </a:xfrm>
          <a:prstGeom prst="rect">
            <a:avLst/>
          </a:prstGeom>
        </p:spPr>
      </p:pic>
      <p:pic>
        <p:nvPicPr>
          <p:cNvPr id="183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5923270" y="4339130"/>
            <a:ext cx="1023878" cy="266700"/>
          </a:xfrm>
          <a:prstGeom prst="rect">
            <a:avLst/>
          </a:prstGeom>
        </p:spPr>
      </p:pic>
      <p:pic>
        <p:nvPicPr>
          <p:cNvPr id="184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6003279" y="4392467"/>
            <a:ext cx="160020" cy="160020"/>
          </a:xfrm>
          <a:prstGeom prst="rect">
            <a:avLst/>
          </a:prstGeom>
        </p:spPr>
      </p:pic>
      <p:sp>
        <p:nvSpPr>
          <p:cNvPr id="185" name="Text 49"/>
          <p:cNvSpPr/>
          <p:nvPr/>
        </p:nvSpPr>
        <p:spPr>
          <a:xfrm>
            <a:off x="16189970" y="435246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0" dirty="0"/>
          </a:p>
        </p:txBody>
      </p:sp>
      <p:pic>
        <p:nvPicPr>
          <p:cNvPr id="186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113481" y="4732548"/>
            <a:ext cx="16061045" cy="506732"/>
          </a:xfrm>
          <a:prstGeom prst="rect">
            <a:avLst/>
          </a:prstGeom>
        </p:spPr>
      </p:pic>
      <p:pic>
        <p:nvPicPr>
          <p:cNvPr id="187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113490" y="4732539"/>
            <a:ext cx="5454016" cy="506732"/>
          </a:xfrm>
          <a:prstGeom prst="rect">
            <a:avLst/>
          </a:prstGeom>
        </p:spPr>
      </p:pic>
      <p:sp>
        <p:nvSpPr>
          <p:cNvPr id="188" name="Text 50"/>
          <p:cNvSpPr/>
          <p:nvPr/>
        </p:nvSpPr>
        <p:spPr>
          <a:xfrm>
            <a:off x="1273518" y="4852550"/>
            <a:ext cx="1060133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70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Diners Club</a:t>
            </a:r>
            <a:endParaRPr lang="en-US" sz="1470" dirty="0"/>
          </a:p>
        </p:txBody>
      </p:sp>
      <p:pic>
        <p:nvPicPr>
          <p:cNvPr id="189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6567501" y="4732539"/>
            <a:ext cx="1518107" cy="506732"/>
          </a:xfrm>
          <a:prstGeom prst="rect">
            <a:avLst/>
          </a:prstGeom>
        </p:spPr>
      </p:pic>
      <p:pic>
        <p:nvPicPr>
          <p:cNvPr id="190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6662296" y="4845881"/>
            <a:ext cx="1328291" cy="266700"/>
          </a:xfrm>
          <a:prstGeom prst="rect">
            <a:avLst/>
          </a:prstGeom>
        </p:spPr>
      </p:pic>
      <p:pic>
        <p:nvPicPr>
          <p:cNvPr id="191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6742300" y="4899227"/>
            <a:ext cx="160020" cy="160020"/>
          </a:xfrm>
          <a:prstGeom prst="rect">
            <a:avLst/>
          </a:prstGeom>
        </p:spPr>
      </p:pic>
      <p:sp>
        <p:nvSpPr>
          <p:cNvPr id="192" name="Text 51"/>
          <p:cNvSpPr/>
          <p:nvPr/>
        </p:nvSpPr>
        <p:spPr>
          <a:xfrm>
            <a:off x="6928986" y="4859220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193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8085609" y="4732539"/>
            <a:ext cx="1518107" cy="506732"/>
          </a:xfrm>
          <a:prstGeom prst="rect">
            <a:avLst/>
          </a:prstGeom>
        </p:spPr>
      </p:pic>
      <p:pic>
        <p:nvPicPr>
          <p:cNvPr id="194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8332738" y="4845881"/>
            <a:ext cx="1023878" cy="266700"/>
          </a:xfrm>
          <a:prstGeom prst="rect">
            <a:avLst/>
          </a:prstGeom>
        </p:spPr>
      </p:pic>
      <p:pic>
        <p:nvPicPr>
          <p:cNvPr id="195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8412747" y="4899227"/>
            <a:ext cx="160020" cy="160020"/>
          </a:xfrm>
          <a:prstGeom prst="rect">
            <a:avLst/>
          </a:prstGeom>
        </p:spPr>
      </p:pic>
      <p:sp>
        <p:nvSpPr>
          <p:cNvPr id="196" name="Text 52"/>
          <p:cNvSpPr/>
          <p:nvPr/>
        </p:nvSpPr>
        <p:spPr>
          <a:xfrm>
            <a:off x="8599438" y="485922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0" dirty="0"/>
          </a:p>
        </p:txBody>
      </p:sp>
      <p:pic>
        <p:nvPicPr>
          <p:cNvPr id="197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9603716" y="4732539"/>
            <a:ext cx="1518107" cy="506732"/>
          </a:xfrm>
          <a:prstGeom prst="rect">
            <a:avLst/>
          </a:prstGeom>
        </p:spPr>
      </p:pic>
      <p:pic>
        <p:nvPicPr>
          <p:cNvPr id="198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9698520" y="4845881"/>
            <a:ext cx="1328291" cy="266700"/>
          </a:xfrm>
          <a:prstGeom prst="rect">
            <a:avLst/>
          </a:prstGeom>
        </p:spPr>
      </p:pic>
      <p:pic>
        <p:nvPicPr>
          <p:cNvPr id="199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9778529" y="4899227"/>
            <a:ext cx="160020" cy="160020"/>
          </a:xfrm>
          <a:prstGeom prst="rect">
            <a:avLst/>
          </a:prstGeom>
        </p:spPr>
      </p:pic>
      <p:sp>
        <p:nvSpPr>
          <p:cNvPr id="200" name="Text 53"/>
          <p:cNvSpPr/>
          <p:nvPr/>
        </p:nvSpPr>
        <p:spPr>
          <a:xfrm>
            <a:off x="9965220" y="4859220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201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1121823" y="4732539"/>
            <a:ext cx="1518107" cy="506732"/>
          </a:xfrm>
          <a:prstGeom prst="rect">
            <a:avLst/>
          </a:prstGeom>
        </p:spPr>
      </p:pic>
      <p:pic>
        <p:nvPicPr>
          <p:cNvPr id="202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1368925" y="4845881"/>
            <a:ext cx="1023878" cy="266700"/>
          </a:xfrm>
          <a:prstGeom prst="rect">
            <a:avLst/>
          </a:prstGeom>
        </p:spPr>
      </p:pic>
      <p:pic>
        <p:nvPicPr>
          <p:cNvPr id="203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1448943" y="4899227"/>
            <a:ext cx="160020" cy="160020"/>
          </a:xfrm>
          <a:prstGeom prst="rect">
            <a:avLst/>
          </a:prstGeom>
        </p:spPr>
      </p:pic>
      <p:sp>
        <p:nvSpPr>
          <p:cNvPr id="204" name="Text 54"/>
          <p:cNvSpPr/>
          <p:nvPr/>
        </p:nvSpPr>
        <p:spPr>
          <a:xfrm>
            <a:off x="11635634" y="485922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0" dirty="0"/>
          </a:p>
        </p:txBody>
      </p:sp>
      <p:pic>
        <p:nvPicPr>
          <p:cNvPr id="205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2639926" y="4732539"/>
            <a:ext cx="1518107" cy="506732"/>
          </a:xfrm>
          <a:prstGeom prst="rect">
            <a:avLst/>
          </a:prstGeom>
        </p:spPr>
      </p:pic>
      <p:pic>
        <p:nvPicPr>
          <p:cNvPr id="206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2734739" y="4845881"/>
            <a:ext cx="1328291" cy="266700"/>
          </a:xfrm>
          <a:prstGeom prst="rect">
            <a:avLst/>
          </a:prstGeom>
        </p:spPr>
      </p:pic>
      <p:pic>
        <p:nvPicPr>
          <p:cNvPr id="207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2814757" y="4899227"/>
            <a:ext cx="160020" cy="160020"/>
          </a:xfrm>
          <a:prstGeom prst="rect">
            <a:avLst/>
          </a:prstGeom>
        </p:spPr>
      </p:pic>
      <p:sp>
        <p:nvSpPr>
          <p:cNvPr id="208" name="Text 55"/>
          <p:cNvSpPr/>
          <p:nvPr/>
        </p:nvSpPr>
        <p:spPr>
          <a:xfrm>
            <a:off x="13001448" y="4859220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209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4158038" y="4732539"/>
            <a:ext cx="1518107" cy="506732"/>
          </a:xfrm>
          <a:prstGeom prst="rect">
            <a:avLst/>
          </a:prstGeom>
        </p:spPr>
      </p:pic>
      <p:pic>
        <p:nvPicPr>
          <p:cNvPr id="210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4405144" y="4845881"/>
            <a:ext cx="1023878" cy="266700"/>
          </a:xfrm>
          <a:prstGeom prst="rect">
            <a:avLst/>
          </a:prstGeom>
        </p:spPr>
      </p:pic>
      <p:pic>
        <p:nvPicPr>
          <p:cNvPr id="211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4485167" y="4899227"/>
            <a:ext cx="160020" cy="160020"/>
          </a:xfrm>
          <a:prstGeom prst="rect">
            <a:avLst/>
          </a:prstGeom>
        </p:spPr>
      </p:pic>
      <p:sp>
        <p:nvSpPr>
          <p:cNvPr id="212" name="Text 56"/>
          <p:cNvSpPr/>
          <p:nvPr/>
        </p:nvSpPr>
        <p:spPr>
          <a:xfrm>
            <a:off x="14671858" y="485922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0" dirty="0"/>
          </a:p>
        </p:txBody>
      </p:sp>
      <p:pic>
        <p:nvPicPr>
          <p:cNvPr id="213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5676141" y="4732539"/>
            <a:ext cx="1498385" cy="506732"/>
          </a:xfrm>
          <a:prstGeom prst="rect">
            <a:avLst/>
          </a:prstGeom>
        </p:spPr>
      </p:pic>
      <p:pic>
        <p:nvPicPr>
          <p:cNvPr id="214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5923270" y="4845881"/>
            <a:ext cx="1023878" cy="266700"/>
          </a:xfrm>
          <a:prstGeom prst="rect">
            <a:avLst/>
          </a:prstGeom>
        </p:spPr>
      </p:pic>
      <p:pic>
        <p:nvPicPr>
          <p:cNvPr id="215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16003279" y="4899227"/>
            <a:ext cx="160020" cy="160020"/>
          </a:xfrm>
          <a:prstGeom prst="rect">
            <a:avLst/>
          </a:prstGeom>
        </p:spPr>
      </p:pic>
      <p:sp>
        <p:nvSpPr>
          <p:cNvPr id="216" name="Text 57"/>
          <p:cNvSpPr/>
          <p:nvPr/>
        </p:nvSpPr>
        <p:spPr>
          <a:xfrm>
            <a:off x="16189970" y="485922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0" dirty="0"/>
          </a:p>
        </p:txBody>
      </p:sp>
      <p:pic>
        <p:nvPicPr>
          <p:cNvPr id="217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1113481" y="5239280"/>
            <a:ext cx="16061045" cy="506732"/>
          </a:xfrm>
          <a:prstGeom prst="rect">
            <a:avLst/>
          </a:prstGeom>
        </p:spPr>
      </p:pic>
      <p:pic>
        <p:nvPicPr>
          <p:cNvPr id="218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1113490" y="5239280"/>
            <a:ext cx="5454016" cy="506732"/>
          </a:xfrm>
          <a:prstGeom prst="rect">
            <a:avLst/>
          </a:prstGeom>
        </p:spPr>
      </p:pic>
      <p:sp>
        <p:nvSpPr>
          <p:cNvPr id="219" name="Text 58"/>
          <p:cNvSpPr/>
          <p:nvPr/>
        </p:nvSpPr>
        <p:spPr>
          <a:xfrm>
            <a:off x="1273518" y="5359291"/>
            <a:ext cx="14401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70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China UnionPay</a:t>
            </a:r>
            <a:endParaRPr lang="en-US" sz="1470" dirty="0"/>
          </a:p>
        </p:txBody>
      </p:sp>
      <p:pic>
        <p:nvPicPr>
          <p:cNvPr id="220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6567501" y="5239280"/>
            <a:ext cx="1518107" cy="506732"/>
          </a:xfrm>
          <a:prstGeom prst="rect">
            <a:avLst/>
          </a:prstGeom>
        </p:spPr>
      </p:pic>
      <p:pic>
        <p:nvPicPr>
          <p:cNvPr id="221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6662296" y="5352631"/>
            <a:ext cx="1328291" cy="266700"/>
          </a:xfrm>
          <a:prstGeom prst="rect">
            <a:avLst/>
          </a:prstGeom>
        </p:spPr>
      </p:pic>
      <p:pic>
        <p:nvPicPr>
          <p:cNvPr id="222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6742300" y="5405986"/>
            <a:ext cx="160020" cy="160020"/>
          </a:xfrm>
          <a:prstGeom prst="rect">
            <a:avLst/>
          </a:prstGeom>
        </p:spPr>
      </p:pic>
      <p:sp>
        <p:nvSpPr>
          <p:cNvPr id="223" name="Text 59"/>
          <p:cNvSpPr/>
          <p:nvPr/>
        </p:nvSpPr>
        <p:spPr>
          <a:xfrm>
            <a:off x="6928986" y="5365979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224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8085609" y="5239280"/>
            <a:ext cx="1518107" cy="506732"/>
          </a:xfrm>
          <a:prstGeom prst="rect">
            <a:avLst/>
          </a:prstGeom>
        </p:spPr>
      </p:pic>
      <p:pic>
        <p:nvPicPr>
          <p:cNvPr id="225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8180426" y="5352631"/>
            <a:ext cx="1328291" cy="266700"/>
          </a:xfrm>
          <a:prstGeom prst="rect">
            <a:avLst/>
          </a:prstGeom>
        </p:spPr>
      </p:pic>
      <p:pic>
        <p:nvPicPr>
          <p:cNvPr id="226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8260449" y="5405986"/>
            <a:ext cx="160020" cy="160020"/>
          </a:xfrm>
          <a:prstGeom prst="rect">
            <a:avLst/>
          </a:prstGeom>
        </p:spPr>
      </p:pic>
      <p:sp>
        <p:nvSpPr>
          <p:cNvPr id="227" name="Text 60"/>
          <p:cNvSpPr/>
          <p:nvPr/>
        </p:nvSpPr>
        <p:spPr>
          <a:xfrm>
            <a:off x="8447140" y="5365979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228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9603716" y="5239280"/>
            <a:ext cx="1518107" cy="506732"/>
          </a:xfrm>
          <a:prstGeom prst="rect">
            <a:avLst/>
          </a:prstGeom>
        </p:spPr>
      </p:pic>
      <p:pic>
        <p:nvPicPr>
          <p:cNvPr id="229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9698520" y="5352631"/>
            <a:ext cx="1328291" cy="266700"/>
          </a:xfrm>
          <a:prstGeom prst="rect">
            <a:avLst/>
          </a:prstGeom>
        </p:spPr>
      </p:pic>
      <p:pic>
        <p:nvPicPr>
          <p:cNvPr id="230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9778529" y="5405986"/>
            <a:ext cx="160020" cy="160020"/>
          </a:xfrm>
          <a:prstGeom prst="rect">
            <a:avLst/>
          </a:prstGeom>
        </p:spPr>
      </p:pic>
      <p:sp>
        <p:nvSpPr>
          <p:cNvPr id="231" name="Text 61"/>
          <p:cNvSpPr/>
          <p:nvPr/>
        </p:nvSpPr>
        <p:spPr>
          <a:xfrm>
            <a:off x="9965220" y="5365979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232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1121823" y="5239280"/>
            <a:ext cx="1518107" cy="506732"/>
          </a:xfrm>
          <a:prstGeom prst="rect">
            <a:avLst/>
          </a:prstGeom>
        </p:spPr>
      </p:pic>
      <p:pic>
        <p:nvPicPr>
          <p:cNvPr id="233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1368925" y="5352631"/>
            <a:ext cx="1023878" cy="266700"/>
          </a:xfrm>
          <a:prstGeom prst="rect">
            <a:avLst/>
          </a:prstGeom>
        </p:spPr>
      </p:pic>
      <p:pic>
        <p:nvPicPr>
          <p:cNvPr id="234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1448943" y="5405986"/>
            <a:ext cx="160020" cy="160020"/>
          </a:xfrm>
          <a:prstGeom prst="rect">
            <a:avLst/>
          </a:prstGeom>
        </p:spPr>
      </p:pic>
      <p:sp>
        <p:nvSpPr>
          <p:cNvPr id="235" name="Text 62"/>
          <p:cNvSpPr/>
          <p:nvPr/>
        </p:nvSpPr>
        <p:spPr>
          <a:xfrm>
            <a:off x="11635634" y="536597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0" dirty="0"/>
          </a:p>
        </p:txBody>
      </p:sp>
      <p:pic>
        <p:nvPicPr>
          <p:cNvPr id="236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2639926" y="5239280"/>
            <a:ext cx="1518107" cy="506732"/>
          </a:xfrm>
          <a:prstGeom prst="rect">
            <a:avLst/>
          </a:prstGeom>
        </p:spPr>
      </p:pic>
      <p:pic>
        <p:nvPicPr>
          <p:cNvPr id="237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2734739" y="5352631"/>
            <a:ext cx="1328291" cy="266700"/>
          </a:xfrm>
          <a:prstGeom prst="rect">
            <a:avLst/>
          </a:prstGeom>
        </p:spPr>
      </p:pic>
      <p:pic>
        <p:nvPicPr>
          <p:cNvPr id="238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2814757" y="5405986"/>
            <a:ext cx="160020" cy="160020"/>
          </a:xfrm>
          <a:prstGeom prst="rect">
            <a:avLst/>
          </a:prstGeom>
        </p:spPr>
      </p:pic>
      <p:sp>
        <p:nvSpPr>
          <p:cNvPr id="239" name="Text 63"/>
          <p:cNvSpPr/>
          <p:nvPr/>
        </p:nvSpPr>
        <p:spPr>
          <a:xfrm>
            <a:off x="13001448" y="5365979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240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4158038" y="5239280"/>
            <a:ext cx="1518107" cy="506732"/>
          </a:xfrm>
          <a:prstGeom prst="rect">
            <a:avLst/>
          </a:prstGeom>
        </p:spPr>
      </p:pic>
      <p:pic>
        <p:nvPicPr>
          <p:cNvPr id="241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14405144" y="5352631"/>
            <a:ext cx="1023878" cy="266700"/>
          </a:xfrm>
          <a:prstGeom prst="rect">
            <a:avLst/>
          </a:prstGeom>
        </p:spPr>
      </p:pic>
      <p:pic>
        <p:nvPicPr>
          <p:cNvPr id="242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14485167" y="5405986"/>
            <a:ext cx="160020" cy="160020"/>
          </a:xfrm>
          <a:prstGeom prst="rect">
            <a:avLst/>
          </a:prstGeom>
        </p:spPr>
      </p:pic>
      <p:sp>
        <p:nvSpPr>
          <p:cNvPr id="243" name="Text 64"/>
          <p:cNvSpPr/>
          <p:nvPr/>
        </p:nvSpPr>
        <p:spPr>
          <a:xfrm>
            <a:off x="14671858" y="536597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0" dirty="0"/>
          </a:p>
        </p:txBody>
      </p:sp>
      <p:pic>
        <p:nvPicPr>
          <p:cNvPr id="244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15676141" y="5239280"/>
            <a:ext cx="1498385" cy="506732"/>
          </a:xfrm>
          <a:prstGeom prst="rect">
            <a:avLst/>
          </a:prstGeom>
        </p:spPr>
      </p:pic>
      <p:pic>
        <p:nvPicPr>
          <p:cNvPr id="245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15923270" y="5352631"/>
            <a:ext cx="1023878" cy="266700"/>
          </a:xfrm>
          <a:prstGeom prst="rect">
            <a:avLst/>
          </a:prstGeom>
        </p:spPr>
      </p:pic>
      <p:pic>
        <p:nvPicPr>
          <p:cNvPr id="246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16003279" y="5405986"/>
            <a:ext cx="160020" cy="160020"/>
          </a:xfrm>
          <a:prstGeom prst="rect">
            <a:avLst/>
          </a:prstGeom>
        </p:spPr>
      </p:pic>
      <p:sp>
        <p:nvSpPr>
          <p:cNvPr id="247" name="Text 65"/>
          <p:cNvSpPr/>
          <p:nvPr/>
        </p:nvSpPr>
        <p:spPr>
          <a:xfrm>
            <a:off x="16189970" y="536597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0" dirty="0"/>
          </a:p>
        </p:txBody>
      </p:sp>
      <p:pic>
        <p:nvPicPr>
          <p:cNvPr id="248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1113481" y="5746012"/>
            <a:ext cx="5454016" cy="500063"/>
          </a:xfrm>
          <a:prstGeom prst="rect">
            <a:avLst/>
          </a:prstGeom>
        </p:spPr>
      </p:pic>
      <p:sp>
        <p:nvSpPr>
          <p:cNvPr id="249" name="Text 66"/>
          <p:cNvSpPr/>
          <p:nvPr/>
        </p:nvSpPr>
        <p:spPr>
          <a:xfrm>
            <a:off x="1273508" y="5866033"/>
            <a:ext cx="2150269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70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Japanese Credit Bureau</a:t>
            </a:r>
            <a:endParaRPr lang="en-US" sz="1470" dirty="0"/>
          </a:p>
        </p:txBody>
      </p:sp>
      <p:pic>
        <p:nvPicPr>
          <p:cNvPr id="250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6662296" y="5859354"/>
            <a:ext cx="1328291" cy="266700"/>
          </a:xfrm>
          <a:prstGeom prst="rect">
            <a:avLst/>
          </a:prstGeom>
        </p:spPr>
      </p:pic>
      <p:pic>
        <p:nvPicPr>
          <p:cNvPr id="251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6742300" y="5912681"/>
            <a:ext cx="160020" cy="160020"/>
          </a:xfrm>
          <a:prstGeom prst="rect">
            <a:avLst/>
          </a:prstGeom>
        </p:spPr>
      </p:pic>
      <p:sp>
        <p:nvSpPr>
          <p:cNvPr id="252" name="Text 67"/>
          <p:cNvSpPr/>
          <p:nvPr/>
        </p:nvSpPr>
        <p:spPr>
          <a:xfrm>
            <a:off x="6928986" y="5872674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253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8180403" y="5859354"/>
            <a:ext cx="1328291" cy="266700"/>
          </a:xfrm>
          <a:prstGeom prst="rect">
            <a:avLst/>
          </a:prstGeom>
        </p:spPr>
      </p:pic>
      <p:pic>
        <p:nvPicPr>
          <p:cNvPr id="254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8260426" y="5912681"/>
            <a:ext cx="160020" cy="160020"/>
          </a:xfrm>
          <a:prstGeom prst="rect">
            <a:avLst/>
          </a:prstGeom>
        </p:spPr>
      </p:pic>
      <p:sp>
        <p:nvSpPr>
          <p:cNvPr id="255" name="Text 68"/>
          <p:cNvSpPr/>
          <p:nvPr/>
        </p:nvSpPr>
        <p:spPr>
          <a:xfrm>
            <a:off x="8447117" y="5872674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256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9698510" y="5859354"/>
            <a:ext cx="1328291" cy="266700"/>
          </a:xfrm>
          <a:prstGeom prst="rect">
            <a:avLst/>
          </a:prstGeom>
        </p:spPr>
      </p:pic>
      <p:pic>
        <p:nvPicPr>
          <p:cNvPr id="257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9778519" y="5912681"/>
            <a:ext cx="160020" cy="160020"/>
          </a:xfrm>
          <a:prstGeom prst="rect">
            <a:avLst/>
          </a:prstGeom>
        </p:spPr>
      </p:pic>
      <p:sp>
        <p:nvSpPr>
          <p:cNvPr id="258" name="Text 69"/>
          <p:cNvSpPr/>
          <p:nvPr/>
        </p:nvSpPr>
        <p:spPr>
          <a:xfrm>
            <a:off x="9965210" y="5872674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259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11216618" y="5859354"/>
            <a:ext cx="1328291" cy="266700"/>
          </a:xfrm>
          <a:prstGeom prst="rect">
            <a:avLst/>
          </a:prstGeom>
        </p:spPr>
      </p:pic>
      <p:pic>
        <p:nvPicPr>
          <p:cNvPr id="260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11296613" y="5912681"/>
            <a:ext cx="160020" cy="160020"/>
          </a:xfrm>
          <a:prstGeom prst="rect">
            <a:avLst/>
          </a:prstGeom>
        </p:spPr>
      </p:pic>
      <p:sp>
        <p:nvSpPr>
          <p:cNvPr id="261" name="Text 70"/>
          <p:cNvSpPr/>
          <p:nvPr/>
        </p:nvSpPr>
        <p:spPr>
          <a:xfrm>
            <a:off x="11483304" y="5872674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262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12734720" y="5859354"/>
            <a:ext cx="1328291" cy="266700"/>
          </a:xfrm>
          <a:prstGeom prst="rect">
            <a:avLst/>
          </a:prstGeom>
        </p:spPr>
      </p:pic>
      <p:pic>
        <p:nvPicPr>
          <p:cNvPr id="263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12814739" y="5912681"/>
            <a:ext cx="160020" cy="160020"/>
          </a:xfrm>
          <a:prstGeom prst="rect">
            <a:avLst/>
          </a:prstGeom>
        </p:spPr>
      </p:pic>
      <p:sp>
        <p:nvSpPr>
          <p:cNvPr id="264" name="Text 71"/>
          <p:cNvSpPr/>
          <p:nvPr/>
        </p:nvSpPr>
        <p:spPr>
          <a:xfrm>
            <a:off x="13001430" y="5872674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  <p:pic>
        <p:nvPicPr>
          <p:cNvPr id="265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14405139" y="5859354"/>
            <a:ext cx="1023878" cy="266700"/>
          </a:xfrm>
          <a:prstGeom prst="rect">
            <a:avLst/>
          </a:prstGeom>
        </p:spPr>
      </p:pic>
      <p:pic>
        <p:nvPicPr>
          <p:cNvPr id="266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4485162" y="5912681"/>
            <a:ext cx="160020" cy="160020"/>
          </a:xfrm>
          <a:prstGeom prst="rect">
            <a:avLst/>
          </a:prstGeom>
        </p:spPr>
      </p:pic>
      <p:sp>
        <p:nvSpPr>
          <p:cNvPr id="267" name="Text 72"/>
          <p:cNvSpPr/>
          <p:nvPr/>
        </p:nvSpPr>
        <p:spPr>
          <a:xfrm>
            <a:off x="14671853" y="587267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0" dirty="0"/>
          </a:p>
        </p:txBody>
      </p:sp>
      <p:pic>
        <p:nvPicPr>
          <p:cNvPr id="268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5770935" y="5859354"/>
            <a:ext cx="1328291" cy="266700"/>
          </a:xfrm>
          <a:prstGeom prst="rect">
            <a:avLst/>
          </a:prstGeom>
        </p:spPr>
      </p:pic>
      <p:pic>
        <p:nvPicPr>
          <p:cNvPr id="269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15850958" y="5912681"/>
            <a:ext cx="160020" cy="160020"/>
          </a:xfrm>
          <a:prstGeom prst="rect">
            <a:avLst/>
          </a:prstGeom>
        </p:spPr>
      </p:pic>
      <p:sp>
        <p:nvSpPr>
          <p:cNvPr id="270" name="Text 73"/>
          <p:cNvSpPr/>
          <p:nvPr/>
        </p:nvSpPr>
        <p:spPr>
          <a:xfrm>
            <a:off x="16037649" y="5872674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260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71042" y="321292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4" name="Text 1"/>
          <p:cNvSpPr/>
          <p:nvPr/>
        </p:nvSpPr>
        <p:spPr>
          <a:xfrm>
            <a:off x="1959197" y="321292"/>
            <a:ext cx="119014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PinPad/TEF</a:t>
            </a:r>
            <a:endParaRPr lang="en-US" sz="1687" dirty="0"/>
          </a:p>
        </p:txBody>
      </p:sp>
      <p:sp>
        <p:nvSpPr>
          <p:cNvPr id="5" name="Text 2"/>
          <p:cNvSpPr/>
          <p:nvPr/>
        </p:nvSpPr>
        <p:spPr>
          <a:xfrm>
            <a:off x="1071042" y="926288"/>
            <a:ext cx="9318044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Payment Methods / Local Schemes &amp; APM</a:t>
            </a:r>
            <a:endParaRPr lang="en-US" sz="2952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42" y="1569160"/>
            <a:ext cx="16119146" cy="535521"/>
          </a:xfrm>
          <a:prstGeom prst="rect">
            <a:avLst/>
          </a:prstGeom>
        </p:spPr>
      </p:pic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1569197"/>
            <a:ext cx="5551731" cy="535521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2768" y="1569197"/>
            <a:ext cx="1509601" cy="535521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6802650" y="1693013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8142" y="1726509"/>
            <a:ext cx="214210" cy="214210"/>
          </a:xfrm>
          <a:prstGeom prst="rect">
            <a:avLst/>
          </a:prstGeom>
        </p:spPr>
      </p:pic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32369" y="1569197"/>
            <a:ext cx="1509601" cy="535521"/>
          </a:xfrm>
          <a:prstGeom prst="rect">
            <a:avLst/>
          </a:prstGeom>
        </p:spPr>
      </p:pic>
      <p:sp>
        <p:nvSpPr>
          <p:cNvPr id="12" name="Text 4"/>
          <p:cNvSpPr/>
          <p:nvPr/>
        </p:nvSpPr>
        <p:spPr>
          <a:xfrm>
            <a:off x="8498458" y="1693013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61684" y="1726509"/>
            <a:ext cx="214210" cy="214210"/>
          </a:xfrm>
          <a:prstGeom prst="rect">
            <a:avLst/>
          </a:prstGeom>
        </p:spPr>
      </p:pic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41970" y="1569197"/>
            <a:ext cx="1509601" cy="535521"/>
          </a:xfrm>
          <a:prstGeom prst="rect">
            <a:avLst/>
          </a:prstGeom>
        </p:spPr>
      </p:pic>
      <p:sp>
        <p:nvSpPr>
          <p:cNvPr id="15" name="Text 5"/>
          <p:cNvSpPr/>
          <p:nvPr/>
        </p:nvSpPr>
        <p:spPr>
          <a:xfrm>
            <a:off x="10040378" y="1693013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38971" y="1726509"/>
            <a:ext cx="214210" cy="214210"/>
          </a:xfrm>
          <a:prstGeom prst="rect">
            <a:avLst/>
          </a:prstGeom>
        </p:spPr>
      </p:pic>
      <p:pic>
        <p:nvPicPr>
          <p:cNvPr id="1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51570" y="1569197"/>
            <a:ext cx="1509601" cy="535521"/>
          </a:xfrm>
          <a:prstGeom prst="rect">
            <a:avLst/>
          </a:prstGeom>
        </p:spPr>
      </p:pic>
      <p:sp>
        <p:nvSpPr>
          <p:cNvPr id="18" name="Text 6"/>
          <p:cNvSpPr/>
          <p:nvPr/>
        </p:nvSpPr>
        <p:spPr>
          <a:xfrm>
            <a:off x="11456984" y="1693013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19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141445" y="1726509"/>
            <a:ext cx="214210" cy="214210"/>
          </a:xfrm>
          <a:prstGeom prst="rect">
            <a:avLst/>
          </a:prstGeom>
        </p:spPr>
      </p:pic>
      <p:pic>
        <p:nvPicPr>
          <p:cNvPr id="2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661171" y="1569197"/>
            <a:ext cx="1509601" cy="535521"/>
          </a:xfrm>
          <a:prstGeom prst="rect">
            <a:avLst/>
          </a:prstGeom>
        </p:spPr>
      </p:pic>
      <p:sp>
        <p:nvSpPr>
          <p:cNvPr id="21" name="Text 7"/>
          <p:cNvSpPr/>
          <p:nvPr/>
        </p:nvSpPr>
        <p:spPr>
          <a:xfrm>
            <a:off x="12903305" y="1693013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2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714326" y="1726509"/>
            <a:ext cx="214210" cy="214210"/>
          </a:xfrm>
          <a:prstGeom prst="rect">
            <a:avLst/>
          </a:prstGeom>
        </p:spPr>
      </p:pic>
      <p:pic>
        <p:nvPicPr>
          <p:cNvPr id="23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170772" y="1569197"/>
            <a:ext cx="1509601" cy="535521"/>
          </a:xfrm>
          <a:prstGeom prst="rect">
            <a:avLst/>
          </a:prstGeom>
        </p:spPr>
      </p:pic>
      <p:sp>
        <p:nvSpPr>
          <p:cNvPr id="24" name="Text 8"/>
          <p:cNvSpPr/>
          <p:nvPr/>
        </p:nvSpPr>
        <p:spPr>
          <a:xfrm>
            <a:off x="14470959" y="1693013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5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165981" y="1726509"/>
            <a:ext cx="214210" cy="214210"/>
          </a:xfrm>
          <a:prstGeom prst="rect">
            <a:avLst/>
          </a:prstGeom>
        </p:spPr>
      </p:pic>
      <p:pic>
        <p:nvPicPr>
          <p:cNvPr id="26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680373" y="1569197"/>
            <a:ext cx="1509810" cy="535521"/>
          </a:xfrm>
          <a:prstGeom prst="rect">
            <a:avLst/>
          </a:prstGeom>
        </p:spPr>
      </p:pic>
      <p:sp>
        <p:nvSpPr>
          <p:cNvPr id="27" name="Text 9"/>
          <p:cNvSpPr/>
          <p:nvPr/>
        </p:nvSpPr>
        <p:spPr>
          <a:xfrm>
            <a:off x="15913629" y="1693013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8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6742634" y="1726509"/>
            <a:ext cx="214210" cy="214210"/>
          </a:xfrm>
          <a:prstGeom prst="rect">
            <a:avLst/>
          </a:prstGeom>
        </p:spPr>
      </p:pic>
      <p:pic>
        <p:nvPicPr>
          <p:cNvPr id="29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71042" y="2211744"/>
            <a:ext cx="16154400" cy="4869715"/>
          </a:xfrm>
          <a:prstGeom prst="rect">
            <a:avLst/>
          </a:prstGeom>
        </p:spPr>
      </p:pic>
      <p:pic>
        <p:nvPicPr>
          <p:cNvPr id="30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4906" y="2215604"/>
            <a:ext cx="16150535" cy="4861992"/>
          </a:xfrm>
          <a:prstGeom prst="rect">
            <a:avLst/>
          </a:prstGeom>
        </p:spPr>
      </p:pic>
      <p:pic>
        <p:nvPicPr>
          <p:cNvPr id="31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31" y="2225129"/>
            <a:ext cx="5560968" cy="810685"/>
          </a:xfrm>
          <a:prstGeom prst="rect">
            <a:avLst/>
          </a:prstGeom>
        </p:spPr>
      </p:pic>
      <p:sp>
        <p:nvSpPr>
          <p:cNvPr id="32" name="Text 10"/>
          <p:cNvSpPr/>
          <p:nvPr/>
        </p:nvSpPr>
        <p:spPr>
          <a:xfrm>
            <a:off x="1245087" y="2512442"/>
            <a:ext cx="529320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Local Schemes</a:t>
            </a:r>
            <a:endParaRPr lang="en-US" sz="1476" dirty="0"/>
          </a:p>
        </p:txBody>
      </p:sp>
      <p:pic>
        <p:nvPicPr>
          <p:cNvPr id="33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645399" y="2225129"/>
            <a:ext cx="1512843" cy="810685"/>
          </a:xfrm>
          <a:prstGeom prst="rect">
            <a:avLst/>
          </a:prstGeom>
        </p:spPr>
      </p:pic>
      <p:sp>
        <p:nvSpPr>
          <p:cNvPr id="34" name="Text 11"/>
          <p:cNvSpPr/>
          <p:nvPr/>
        </p:nvSpPr>
        <p:spPr>
          <a:xfrm>
            <a:off x="6645399" y="2359009"/>
            <a:ext cx="151284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Cabal / Naranja / SISCARD</a:t>
            </a:r>
            <a:endParaRPr lang="en-US" sz="1476" dirty="0"/>
          </a:p>
        </p:txBody>
      </p:sp>
      <p:pic>
        <p:nvPicPr>
          <p:cNvPr id="35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158242" y="2225129"/>
            <a:ext cx="1512843" cy="810685"/>
          </a:xfrm>
          <a:prstGeom prst="rect">
            <a:avLst/>
          </a:prstGeom>
        </p:spPr>
      </p:pic>
      <p:sp>
        <p:nvSpPr>
          <p:cNvPr id="36" name="Text 12"/>
          <p:cNvSpPr/>
          <p:nvPr/>
        </p:nvSpPr>
        <p:spPr>
          <a:xfrm>
            <a:off x="8158242" y="2359009"/>
            <a:ext cx="151284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Boleto / Elo / Hipercard</a:t>
            </a:r>
            <a:endParaRPr lang="en-US" sz="1476" dirty="0"/>
          </a:p>
        </p:txBody>
      </p:sp>
      <p:pic>
        <p:nvPicPr>
          <p:cNvPr id="37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671084" y="2225129"/>
            <a:ext cx="1512843" cy="810685"/>
          </a:xfrm>
          <a:prstGeom prst="rect">
            <a:avLst/>
          </a:prstGeom>
        </p:spPr>
      </p:pic>
      <p:pic>
        <p:nvPicPr>
          <p:cNvPr id="38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183931" y="2225129"/>
            <a:ext cx="1512843" cy="810685"/>
          </a:xfrm>
          <a:prstGeom prst="rect">
            <a:avLst/>
          </a:prstGeom>
        </p:spPr>
      </p:pic>
      <p:sp>
        <p:nvSpPr>
          <p:cNvPr id="39" name="Text 13"/>
          <p:cNvSpPr/>
          <p:nvPr/>
        </p:nvSpPr>
        <p:spPr>
          <a:xfrm>
            <a:off x="11183931" y="2492359"/>
            <a:ext cx="15128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Carnet</a:t>
            </a:r>
            <a:endParaRPr lang="en-US" sz="1476" dirty="0"/>
          </a:p>
        </p:txBody>
      </p:sp>
      <p:pic>
        <p:nvPicPr>
          <p:cNvPr id="40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2696769" y="2225129"/>
            <a:ext cx="1512848" cy="810685"/>
          </a:xfrm>
          <a:prstGeom prst="rect">
            <a:avLst/>
          </a:prstGeom>
        </p:spPr>
      </p:pic>
      <p:sp>
        <p:nvSpPr>
          <p:cNvPr id="41" name="Text 14"/>
          <p:cNvSpPr/>
          <p:nvPr/>
        </p:nvSpPr>
        <p:spPr>
          <a:xfrm>
            <a:off x="12696774" y="2492359"/>
            <a:ext cx="15128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Cabal / OCA</a:t>
            </a:r>
            <a:endParaRPr lang="en-US" sz="1476" dirty="0"/>
          </a:p>
        </p:txBody>
      </p:sp>
      <p:pic>
        <p:nvPicPr>
          <p:cNvPr id="42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4209616" y="2225129"/>
            <a:ext cx="1512847" cy="810685"/>
          </a:xfrm>
          <a:prstGeom prst="rect">
            <a:avLst/>
          </a:prstGeom>
        </p:spPr>
      </p:pic>
      <p:pic>
        <p:nvPicPr>
          <p:cNvPr id="43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5722454" y="2225129"/>
            <a:ext cx="1502987" cy="810685"/>
          </a:xfrm>
          <a:prstGeom prst="rect">
            <a:avLst/>
          </a:prstGeom>
        </p:spPr>
      </p:pic>
      <p:pic>
        <p:nvPicPr>
          <p:cNvPr id="44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84431" y="3035815"/>
            <a:ext cx="5560968" cy="1077385"/>
          </a:xfrm>
          <a:prstGeom prst="rect">
            <a:avLst/>
          </a:prstGeom>
        </p:spPr>
      </p:pic>
      <p:sp>
        <p:nvSpPr>
          <p:cNvPr id="45" name="Text 15"/>
          <p:cNvSpPr/>
          <p:nvPr/>
        </p:nvSpPr>
        <p:spPr>
          <a:xfrm>
            <a:off x="1245087" y="3456477"/>
            <a:ext cx="529320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QR Payments</a:t>
            </a:r>
            <a:endParaRPr lang="en-US" sz="1476" dirty="0"/>
          </a:p>
        </p:txBody>
      </p:sp>
      <p:pic>
        <p:nvPicPr>
          <p:cNvPr id="46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645399" y="3035815"/>
            <a:ext cx="1512843" cy="1077385"/>
          </a:xfrm>
          <a:prstGeom prst="rect">
            <a:avLst/>
          </a:prstGeom>
        </p:spPr>
      </p:pic>
      <p:sp>
        <p:nvSpPr>
          <p:cNvPr id="47" name="Text 16"/>
          <p:cNvSpPr/>
          <p:nvPr/>
        </p:nvSpPr>
        <p:spPr>
          <a:xfrm>
            <a:off x="6645399" y="3436395"/>
            <a:ext cx="15128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MODO</a:t>
            </a:r>
            <a:endParaRPr lang="en-US" sz="1476" dirty="0"/>
          </a:p>
        </p:txBody>
      </p:sp>
      <p:pic>
        <p:nvPicPr>
          <p:cNvPr id="48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158242" y="3035815"/>
            <a:ext cx="1512843" cy="1077385"/>
          </a:xfrm>
          <a:prstGeom prst="rect">
            <a:avLst/>
          </a:prstGeom>
        </p:spPr>
      </p:pic>
      <p:sp>
        <p:nvSpPr>
          <p:cNvPr id="49" name="Text 17"/>
          <p:cNvSpPr/>
          <p:nvPr/>
        </p:nvSpPr>
        <p:spPr>
          <a:xfrm>
            <a:off x="8158242" y="3436395"/>
            <a:ext cx="15128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PiX</a:t>
            </a:r>
            <a:endParaRPr lang="en-US" sz="1476" dirty="0"/>
          </a:p>
        </p:txBody>
      </p:sp>
      <p:pic>
        <p:nvPicPr>
          <p:cNvPr id="50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9671084" y="3035815"/>
            <a:ext cx="1512843" cy="810685"/>
          </a:xfrm>
          <a:prstGeom prst="rect">
            <a:avLst/>
          </a:prstGeom>
        </p:spPr>
      </p:pic>
      <p:sp>
        <p:nvSpPr>
          <p:cNvPr id="51" name="Text 18"/>
          <p:cNvSpPr/>
          <p:nvPr/>
        </p:nvSpPr>
        <p:spPr>
          <a:xfrm>
            <a:off x="9671084" y="3169695"/>
            <a:ext cx="1512843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Banco Santander (App) / PiX (Roadmap)</a:t>
            </a:r>
            <a:endParaRPr lang="en-US" sz="1476" dirty="0"/>
          </a:p>
        </p:txBody>
      </p:sp>
      <p:pic>
        <p:nvPicPr>
          <p:cNvPr id="52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183931" y="3035815"/>
            <a:ext cx="1512843" cy="1077385"/>
          </a:xfrm>
          <a:prstGeom prst="rect">
            <a:avLst/>
          </a:prstGeom>
        </p:spPr>
      </p:pic>
      <p:sp>
        <p:nvSpPr>
          <p:cNvPr id="53" name="Text 19"/>
          <p:cNvSpPr/>
          <p:nvPr/>
        </p:nvSpPr>
        <p:spPr>
          <a:xfrm>
            <a:off x="11183931" y="3436395"/>
            <a:ext cx="15128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CoDi</a:t>
            </a:r>
            <a:endParaRPr lang="en-US" sz="1476" dirty="0"/>
          </a:p>
        </p:txBody>
      </p:sp>
      <p:pic>
        <p:nvPicPr>
          <p:cNvPr id="54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2696774" y="3035815"/>
            <a:ext cx="1512843" cy="1077385"/>
          </a:xfrm>
          <a:prstGeom prst="rect">
            <a:avLst/>
          </a:prstGeom>
        </p:spPr>
      </p:pic>
      <p:sp>
        <p:nvSpPr>
          <p:cNvPr id="55" name="Text 20"/>
          <p:cNvSpPr/>
          <p:nvPr/>
        </p:nvSpPr>
        <p:spPr>
          <a:xfrm>
            <a:off x="12696774" y="3303045"/>
            <a:ext cx="151284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Pix (Third Party - Plexo) / Toke</a:t>
            </a:r>
            <a:endParaRPr lang="en-US" sz="1476" dirty="0"/>
          </a:p>
        </p:txBody>
      </p:sp>
      <p:pic>
        <p:nvPicPr>
          <p:cNvPr id="56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4209616" y="3035815"/>
            <a:ext cx="1512843" cy="1077385"/>
          </a:xfrm>
          <a:prstGeom prst="rect">
            <a:avLst/>
          </a:prstGeom>
        </p:spPr>
      </p:pic>
      <p:sp>
        <p:nvSpPr>
          <p:cNvPr id="57" name="Text 21"/>
          <p:cNvSpPr/>
          <p:nvPr/>
        </p:nvSpPr>
        <p:spPr>
          <a:xfrm>
            <a:off x="14209616" y="3436395"/>
            <a:ext cx="15128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Bizum</a:t>
            </a:r>
            <a:endParaRPr lang="en-US" sz="1476" dirty="0"/>
          </a:p>
        </p:txBody>
      </p:sp>
      <p:pic>
        <p:nvPicPr>
          <p:cNvPr id="58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5722459" y="3035815"/>
            <a:ext cx="1502983" cy="1077385"/>
          </a:xfrm>
          <a:prstGeom prst="rect">
            <a:avLst/>
          </a:prstGeom>
        </p:spPr>
      </p:pic>
      <p:sp>
        <p:nvSpPr>
          <p:cNvPr id="59" name="Text 22"/>
          <p:cNvSpPr/>
          <p:nvPr/>
        </p:nvSpPr>
        <p:spPr>
          <a:xfrm>
            <a:off x="15722459" y="3303045"/>
            <a:ext cx="151284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MB Way / Multibanco</a:t>
            </a:r>
            <a:endParaRPr lang="en-US" sz="1476" dirty="0"/>
          </a:p>
        </p:txBody>
      </p:sp>
      <p:pic>
        <p:nvPicPr>
          <p:cNvPr id="60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084431" y="4113200"/>
            <a:ext cx="5560968" cy="1610785"/>
          </a:xfrm>
          <a:prstGeom prst="rect">
            <a:avLst/>
          </a:prstGeom>
        </p:spPr>
      </p:pic>
      <p:sp>
        <p:nvSpPr>
          <p:cNvPr id="61" name="Text 23"/>
          <p:cNvSpPr/>
          <p:nvPr/>
        </p:nvSpPr>
        <p:spPr>
          <a:xfrm>
            <a:off x="1245087" y="4800563"/>
            <a:ext cx="529320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Wallets</a:t>
            </a:r>
            <a:endParaRPr lang="en-US" sz="1476" dirty="0"/>
          </a:p>
        </p:txBody>
      </p:sp>
      <p:pic>
        <p:nvPicPr>
          <p:cNvPr id="62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6645399" y="4113200"/>
            <a:ext cx="1512843" cy="1610785"/>
          </a:xfrm>
          <a:prstGeom prst="rect">
            <a:avLst/>
          </a:prstGeom>
        </p:spPr>
      </p:pic>
      <p:sp>
        <p:nvSpPr>
          <p:cNvPr id="63" name="Text 24"/>
          <p:cNvSpPr/>
          <p:nvPr/>
        </p:nvSpPr>
        <p:spPr>
          <a:xfrm>
            <a:off x="6645399" y="4647130"/>
            <a:ext cx="151284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Apple Pay / Google Pay</a:t>
            </a:r>
            <a:endParaRPr lang="en-US" sz="1476" dirty="0"/>
          </a:p>
        </p:txBody>
      </p:sp>
      <p:pic>
        <p:nvPicPr>
          <p:cNvPr id="64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8158242" y="4113200"/>
            <a:ext cx="1512843" cy="1610785"/>
          </a:xfrm>
          <a:prstGeom prst="rect">
            <a:avLst/>
          </a:prstGeom>
        </p:spPr>
      </p:pic>
      <p:sp>
        <p:nvSpPr>
          <p:cNvPr id="65" name="Text 25"/>
          <p:cNvSpPr/>
          <p:nvPr/>
        </p:nvSpPr>
        <p:spPr>
          <a:xfrm>
            <a:off x="8158242" y="4513780"/>
            <a:ext cx="1512843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Apple Pay / Google Pay / Samsung Pay</a:t>
            </a:r>
            <a:endParaRPr lang="en-US" sz="1476" dirty="0"/>
          </a:p>
        </p:txBody>
      </p:sp>
      <p:pic>
        <p:nvPicPr>
          <p:cNvPr id="66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9671084" y="4113200"/>
            <a:ext cx="1512843" cy="1610785"/>
          </a:xfrm>
          <a:prstGeom prst="rect">
            <a:avLst/>
          </a:prstGeom>
        </p:spPr>
      </p:pic>
      <p:sp>
        <p:nvSpPr>
          <p:cNvPr id="67" name="Text 26"/>
          <p:cNvSpPr/>
          <p:nvPr/>
        </p:nvSpPr>
        <p:spPr>
          <a:xfrm>
            <a:off x="9671084" y="4513780"/>
            <a:ext cx="1512843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Apple Pay / Google Pay / Samsung Pay</a:t>
            </a:r>
            <a:endParaRPr lang="en-US" sz="1476" dirty="0"/>
          </a:p>
        </p:txBody>
      </p:sp>
      <p:pic>
        <p:nvPicPr>
          <p:cNvPr id="68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1183931" y="4113200"/>
            <a:ext cx="1512843" cy="1344085"/>
          </a:xfrm>
          <a:prstGeom prst="rect">
            <a:avLst/>
          </a:prstGeom>
        </p:spPr>
      </p:pic>
      <p:sp>
        <p:nvSpPr>
          <p:cNvPr id="69" name="Text 27"/>
          <p:cNvSpPr/>
          <p:nvPr/>
        </p:nvSpPr>
        <p:spPr>
          <a:xfrm>
            <a:off x="11183931" y="4247080"/>
            <a:ext cx="1512843" cy="1611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Apple Pay / Google Pay / Mercado Pago (Roadmap) / Paypal</a:t>
            </a:r>
            <a:endParaRPr lang="en-US" sz="1476" dirty="0"/>
          </a:p>
        </p:txBody>
      </p:sp>
      <p:pic>
        <p:nvPicPr>
          <p:cNvPr id="70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2696774" y="4113200"/>
            <a:ext cx="1512843" cy="1610785"/>
          </a:xfrm>
          <a:prstGeom prst="rect">
            <a:avLst/>
          </a:prstGeom>
        </p:spPr>
      </p:pic>
      <p:sp>
        <p:nvSpPr>
          <p:cNvPr id="71" name="Text 28"/>
          <p:cNvSpPr/>
          <p:nvPr/>
        </p:nvSpPr>
        <p:spPr>
          <a:xfrm>
            <a:off x="12696774" y="4647130"/>
            <a:ext cx="151284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Apple Pay / Google Pay</a:t>
            </a:r>
            <a:endParaRPr lang="en-US" sz="1476" dirty="0"/>
          </a:p>
        </p:txBody>
      </p:sp>
      <p:pic>
        <p:nvPicPr>
          <p:cNvPr id="72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4209616" y="4113200"/>
            <a:ext cx="1512843" cy="1610785"/>
          </a:xfrm>
          <a:prstGeom prst="rect">
            <a:avLst/>
          </a:prstGeom>
        </p:spPr>
      </p:pic>
      <p:sp>
        <p:nvSpPr>
          <p:cNvPr id="73" name="Text 29"/>
          <p:cNvSpPr/>
          <p:nvPr/>
        </p:nvSpPr>
        <p:spPr>
          <a:xfrm>
            <a:off x="14209616" y="4380430"/>
            <a:ext cx="1512843" cy="12915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Apple Pay / Google Pay / Samsung Pay / PayPal</a:t>
            </a:r>
            <a:endParaRPr lang="en-US" sz="1476" dirty="0"/>
          </a:p>
        </p:txBody>
      </p:sp>
      <p:pic>
        <p:nvPicPr>
          <p:cNvPr id="74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5722459" y="4113200"/>
            <a:ext cx="1502983" cy="1610785"/>
          </a:xfrm>
          <a:prstGeom prst="rect">
            <a:avLst/>
          </a:prstGeom>
        </p:spPr>
      </p:pic>
      <p:sp>
        <p:nvSpPr>
          <p:cNvPr id="75" name="Text 30"/>
          <p:cNvSpPr/>
          <p:nvPr/>
        </p:nvSpPr>
        <p:spPr>
          <a:xfrm>
            <a:off x="15722459" y="4513780"/>
            <a:ext cx="1512843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Apple Pay / Google Pay / Samsung Pay</a:t>
            </a:r>
            <a:endParaRPr lang="en-US" sz="1476" dirty="0"/>
          </a:p>
        </p:txBody>
      </p:sp>
      <p:pic>
        <p:nvPicPr>
          <p:cNvPr id="76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84431" y="5723985"/>
            <a:ext cx="5560968" cy="1344085"/>
          </a:xfrm>
          <a:prstGeom prst="rect">
            <a:avLst/>
          </a:prstGeom>
        </p:spPr>
      </p:pic>
      <p:sp>
        <p:nvSpPr>
          <p:cNvPr id="77" name="Text 31"/>
          <p:cNvSpPr/>
          <p:nvPr/>
        </p:nvSpPr>
        <p:spPr>
          <a:xfrm>
            <a:off x="1245087" y="6284695"/>
            <a:ext cx="529320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Voucher</a:t>
            </a:r>
            <a:endParaRPr lang="en-US" sz="1476" dirty="0"/>
          </a:p>
        </p:txBody>
      </p:sp>
      <p:pic>
        <p:nvPicPr>
          <p:cNvPr id="78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645399" y="5723985"/>
            <a:ext cx="1512843" cy="1344085"/>
          </a:xfrm>
          <a:prstGeom prst="rect">
            <a:avLst/>
          </a:prstGeom>
        </p:spPr>
      </p:pic>
      <p:sp>
        <p:nvSpPr>
          <p:cNvPr id="79" name="Text 32"/>
          <p:cNvSpPr/>
          <p:nvPr/>
        </p:nvSpPr>
        <p:spPr>
          <a:xfrm>
            <a:off x="8158242" y="5857866"/>
            <a:ext cx="1512843" cy="12915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Sodexo / Alelo / Ticket / VR Beneficios / Pluxee</a:t>
            </a:r>
            <a:endParaRPr lang="en-US" sz="1476" dirty="0"/>
          </a:p>
        </p:txBody>
      </p:sp>
      <p:pic>
        <p:nvPicPr>
          <p:cNvPr id="80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9671084" y="5723985"/>
            <a:ext cx="1512843" cy="1344085"/>
          </a:xfrm>
          <a:prstGeom prst="rect">
            <a:avLst/>
          </a:prstGeom>
        </p:spPr>
      </p:pic>
      <p:pic>
        <p:nvPicPr>
          <p:cNvPr id="81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11183931" y="5723985"/>
            <a:ext cx="1512843" cy="1344085"/>
          </a:xfrm>
          <a:prstGeom prst="rect">
            <a:avLst/>
          </a:prstGeom>
        </p:spPr>
      </p:pic>
      <p:pic>
        <p:nvPicPr>
          <p:cNvPr id="82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12696774" y="5723985"/>
            <a:ext cx="1512843" cy="1344085"/>
          </a:xfrm>
          <a:prstGeom prst="rect">
            <a:avLst/>
          </a:prstGeom>
        </p:spPr>
      </p:pic>
      <p:pic>
        <p:nvPicPr>
          <p:cNvPr id="83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14209616" y="5723985"/>
            <a:ext cx="1512843" cy="1344085"/>
          </a:xfrm>
          <a:prstGeom prst="rect">
            <a:avLst/>
          </a:prstGeom>
        </p:spPr>
      </p:pic>
      <p:pic>
        <p:nvPicPr>
          <p:cNvPr id="84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15722459" y="5723985"/>
            <a:ext cx="1502983" cy="134408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2026-07-09T09:51:33Z</dcterms:created>
  <dcterms:modified xsi:type="dcterms:W3CDTF">2026-07-09T09:51:33Z</dcterms:modified>
</cp:coreProperties>
</file>