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8288000" cy="10281979"/>
  <p:notesSz cx="10281979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image" Target="../media/image-3-157.png"/><Relationship Id="rId158" Type="http://schemas.openxmlformats.org/officeDocument/2006/relationships/image" Target="../media/image-3-158.png"/><Relationship Id="rId159" Type="http://schemas.openxmlformats.org/officeDocument/2006/relationships/image" Target="../media/image-3-159.png"/><Relationship Id="rId160" Type="http://schemas.openxmlformats.org/officeDocument/2006/relationships/image" Target="../media/image-3-160.png"/><Relationship Id="rId161" Type="http://schemas.openxmlformats.org/officeDocument/2006/relationships/image" Target="../media/image-3-161.png"/><Relationship Id="rId162" Type="http://schemas.openxmlformats.org/officeDocument/2006/relationships/image" Target="../media/image-3-162.png"/><Relationship Id="rId163" Type="http://schemas.openxmlformats.org/officeDocument/2006/relationships/image" Target="../media/image-3-163.png"/><Relationship Id="rId164" Type="http://schemas.openxmlformats.org/officeDocument/2006/relationships/image" Target="../media/image-3-164.png"/><Relationship Id="rId165" Type="http://schemas.openxmlformats.org/officeDocument/2006/relationships/image" Target="../media/image-3-165.png"/><Relationship Id="rId166" Type="http://schemas.openxmlformats.org/officeDocument/2006/relationships/image" Target="../media/image-3-166.png"/><Relationship Id="rId167" Type="http://schemas.openxmlformats.org/officeDocument/2006/relationships/image" Target="../media/image-3-167.png"/><Relationship Id="rId168" Type="http://schemas.openxmlformats.org/officeDocument/2006/relationships/image" Target="../media/image-3-168.png"/><Relationship Id="rId169" Type="http://schemas.openxmlformats.org/officeDocument/2006/relationships/image" Target="../media/image-3-169.png"/><Relationship Id="rId170" Type="http://schemas.openxmlformats.org/officeDocument/2006/relationships/image" Target="../media/image-3-170.png"/><Relationship Id="rId171" Type="http://schemas.openxmlformats.org/officeDocument/2006/relationships/image" Target="../media/image-3-171.png"/><Relationship Id="rId172" Type="http://schemas.openxmlformats.org/officeDocument/2006/relationships/image" Target="../media/image-3-172.png"/><Relationship Id="rId173" Type="http://schemas.openxmlformats.org/officeDocument/2006/relationships/image" Target="../media/image-3-173.png"/><Relationship Id="rId174" Type="http://schemas.openxmlformats.org/officeDocument/2006/relationships/image" Target="../media/image-3-174.png"/><Relationship Id="rId175" Type="http://schemas.openxmlformats.org/officeDocument/2006/relationships/image" Target="../media/image-3-175.png"/><Relationship Id="rId176" Type="http://schemas.openxmlformats.org/officeDocument/2006/relationships/image" Target="../media/image-3-176.png"/><Relationship Id="rId177" Type="http://schemas.openxmlformats.org/officeDocument/2006/relationships/image" Target="../media/image-3-177.png"/><Relationship Id="rId178" Type="http://schemas.openxmlformats.org/officeDocument/2006/relationships/image" Target="../media/image-3-178.png"/><Relationship Id="rId179" Type="http://schemas.openxmlformats.org/officeDocument/2006/relationships/image" Target="../media/image-3-179.png"/><Relationship Id="rId180" Type="http://schemas.openxmlformats.org/officeDocument/2006/relationships/image" Target="../media/image-3-180.png"/><Relationship Id="rId181" Type="http://schemas.openxmlformats.org/officeDocument/2006/relationships/image" Target="../media/image-3-181.png"/><Relationship Id="rId182" Type="http://schemas.openxmlformats.org/officeDocument/2006/relationships/image" Target="../media/image-3-182.png"/><Relationship Id="rId183" Type="http://schemas.openxmlformats.org/officeDocument/2006/relationships/image" Target="../media/image-3-183.png"/><Relationship Id="rId184" Type="http://schemas.openxmlformats.org/officeDocument/2006/relationships/image" Target="../media/image-3-184.png"/><Relationship Id="rId185" Type="http://schemas.openxmlformats.org/officeDocument/2006/relationships/image" Target="../media/image-3-185.png"/><Relationship Id="rId186" Type="http://schemas.openxmlformats.org/officeDocument/2006/relationships/image" Target="../media/image-3-186.png"/><Relationship Id="rId187" Type="http://schemas.openxmlformats.org/officeDocument/2006/relationships/image" Target="../media/image-3-187.png"/><Relationship Id="rId188" Type="http://schemas.openxmlformats.org/officeDocument/2006/relationships/image" Target="../media/image-3-188.png"/><Relationship Id="rId189" Type="http://schemas.openxmlformats.org/officeDocument/2006/relationships/image" Target="../media/image-3-189.png"/><Relationship Id="rId190" Type="http://schemas.openxmlformats.org/officeDocument/2006/relationships/image" Target="../media/image-3-190.png"/><Relationship Id="rId191" Type="http://schemas.openxmlformats.org/officeDocument/2006/relationships/image" Target="../media/image-3-191.png"/><Relationship Id="rId192" Type="http://schemas.openxmlformats.org/officeDocument/2006/relationships/image" Target="../media/image-3-192.png"/><Relationship Id="rId193" Type="http://schemas.openxmlformats.org/officeDocument/2006/relationships/image" Target="../media/image-3-193.png"/><Relationship Id="rId194" Type="http://schemas.openxmlformats.org/officeDocument/2006/relationships/image" Target="../media/image-3-194.png"/><Relationship Id="rId195" Type="http://schemas.openxmlformats.org/officeDocument/2006/relationships/image" Target="../media/image-3-195.png"/><Relationship Id="rId196" Type="http://schemas.openxmlformats.org/officeDocument/2006/relationships/image" Target="../media/image-3-196.png"/><Relationship Id="rId197" Type="http://schemas.openxmlformats.org/officeDocument/2006/relationships/image" Target="../media/image-3-197.png"/><Relationship Id="rId198" Type="http://schemas.openxmlformats.org/officeDocument/2006/relationships/image" Target="../media/image-3-198.png"/><Relationship Id="rId199" Type="http://schemas.openxmlformats.org/officeDocument/2006/relationships/image" Target="../media/image-3-199.png"/><Relationship Id="rId200" Type="http://schemas.openxmlformats.org/officeDocument/2006/relationships/image" Target="../media/image-3-200.png"/><Relationship Id="rId201" Type="http://schemas.openxmlformats.org/officeDocument/2006/relationships/image" Target="../media/image-3-201.png"/><Relationship Id="rId202" Type="http://schemas.openxmlformats.org/officeDocument/2006/relationships/image" Target="../media/image-3-202.png"/><Relationship Id="rId203" Type="http://schemas.openxmlformats.org/officeDocument/2006/relationships/image" Target="../media/image-3-203.png"/><Relationship Id="rId204" Type="http://schemas.openxmlformats.org/officeDocument/2006/relationships/image" Target="../media/image-3-204.png"/><Relationship Id="rId205" Type="http://schemas.openxmlformats.org/officeDocument/2006/relationships/image" Target="../media/image-3-205.png"/><Relationship Id="rId206" Type="http://schemas.openxmlformats.org/officeDocument/2006/relationships/image" Target="../media/image-3-206.png"/><Relationship Id="rId207" Type="http://schemas.openxmlformats.org/officeDocument/2006/relationships/image" Target="../media/image-3-207.png"/><Relationship Id="rId208" Type="http://schemas.openxmlformats.org/officeDocument/2006/relationships/image" Target="../media/image-3-208.png"/><Relationship Id="rId209" Type="http://schemas.openxmlformats.org/officeDocument/2006/relationships/image" Target="../media/image-3-209.png"/><Relationship Id="rId210" Type="http://schemas.openxmlformats.org/officeDocument/2006/relationships/image" Target="../media/image-3-210.png"/><Relationship Id="rId211" Type="http://schemas.openxmlformats.org/officeDocument/2006/relationships/image" Target="../media/image-3-211.png"/><Relationship Id="rId212" Type="http://schemas.openxmlformats.org/officeDocument/2006/relationships/image" Target="../media/image-3-212.png"/><Relationship Id="rId213" Type="http://schemas.openxmlformats.org/officeDocument/2006/relationships/image" Target="../media/image-3-213.png"/><Relationship Id="rId214" Type="http://schemas.openxmlformats.org/officeDocument/2006/relationships/image" Target="../media/image-3-214.png"/><Relationship Id="rId215" Type="http://schemas.openxmlformats.org/officeDocument/2006/relationships/image" Target="../media/image-3-215.png"/><Relationship Id="rId216" Type="http://schemas.openxmlformats.org/officeDocument/2006/relationships/image" Target="../media/image-3-216.png"/><Relationship Id="rId217" Type="http://schemas.openxmlformats.org/officeDocument/2006/relationships/image" Target="../media/image-3-217.png"/><Relationship Id="rId218" Type="http://schemas.openxmlformats.org/officeDocument/2006/relationships/image" Target="../media/image-3-218.png"/><Relationship Id="rId219" Type="http://schemas.openxmlformats.org/officeDocument/2006/relationships/image" Target="../media/image-3-219.png"/><Relationship Id="rId220" Type="http://schemas.openxmlformats.org/officeDocument/2006/relationships/image" Target="../media/image-3-220.png"/><Relationship Id="rId221" Type="http://schemas.openxmlformats.org/officeDocument/2006/relationships/image" Target="../media/image-3-221.png"/><Relationship Id="rId222" Type="http://schemas.openxmlformats.org/officeDocument/2006/relationships/image" Target="../media/image-3-222.png"/><Relationship Id="rId223" Type="http://schemas.openxmlformats.org/officeDocument/2006/relationships/image" Target="../media/image-3-223.png"/><Relationship Id="rId224" Type="http://schemas.openxmlformats.org/officeDocument/2006/relationships/image" Target="../media/image-3-224.png"/><Relationship Id="rId225" Type="http://schemas.openxmlformats.org/officeDocument/2006/relationships/image" Target="../media/image-3-225.png"/><Relationship Id="rId226" Type="http://schemas.openxmlformats.org/officeDocument/2006/relationships/image" Target="../media/image-3-226.png"/><Relationship Id="rId227" Type="http://schemas.openxmlformats.org/officeDocument/2006/relationships/image" Target="../media/image-3-227.png"/><Relationship Id="rId228" Type="http://schemas.openxmlformats.org/officeDocument/2006/relationships/image" Target="../media/image-3-228.png"/><Relationship Id="rId229" Type="http://schemas.openxmlformats.org/officeDocument/2006/relationships/image" Target="../media/image-3-229.png"/><Relationship Id="rId230" Type="http://schemas.openxmlformats.org/officeDocument/2006/relationships/image" Target="../media/image-3-230.png"/><Relationship Id="rId231" Type="http://schemas.openxmlformats.org/officeDocument/2006/relationships/image" Target="../media/image-3-231.png"/><Relationship Id="rId232" Type="http://schemas.openxmlformats.org/officeDocument/2006/relationships/image" Target="../media/image-3-232.png"/><Relationship Id="rId233" Type="http://schemas.openxmlformats.org/officeDocument/2006/relationships/image" Target="../media/image-3-233.png"/><Relationship Id="rId234" Type="http://schemas.openxmlformats.org/officeDocument/2006/relationships/image" Target="../media/image-3-234.png"/><Relationship Id="rId235" Type="http://schemas.openxmlformats.org/officeDocument/2006/relationships/image" Target="../media/image-3-235.png"/><Relationship Id="rId236" Type="http://schemas.openxmlformats.org/officeDocument/2006/relationships/image" Target="../media/image-3-236.png"/><Relationship Id="rId237" Type="http://schemas.openxmlformats.org/officeDocument/2006/relationships/image" Target="../media/image-3-237.png"/><Relationship Id="rId238" Type="http://schemas.openxmlformats.org/officeDocument/2006/relationships/image" Target="../media/image-3-238.png"/><Relationship Id="rId239" Type="http://schemas.openxmlformats.org/officeDocument/2006/relationships/image" Target="../media/image-3-239.png"/><Relationship Id="rId240" Type="http://schemas.openxmlformats.org/officeDocument/2006/relationships/image" Target="../media/image-3-240.png"/><Relationship Id="rId241" Type="http://schemas.openxmlformats.org/officeDocument/2006/relationships/image" Target="../media/image-3-241.png"/><Relationship Id="rId242" Type="http://schemas.openxmlformats.org/officeDocument/2006/relationships/image" Target="../media/image-3-242.png"/><Relationship Id="rId243" Type="http://schemas.openxmlformats.org/officeDocument/2006/relationships/image" Target="../media/image-3-243.png"/><Relationship Id="rId244" Type="http://schemas.openxmlformats.org/officeDocument/2006/relationships/image" Target="../media/image-3-244.png"/><Relationship Id="rId245" Type="http://schemas.openxmlformats.org/officeDocument/2006/relationships/image" Target="../media/image-3-245.png"/><Relationship Id="rId246" Type="http://schemas.openxmlformats.org/officeDocument/2006/relationships/image" Target="../media/image-3-246.png"/><Relationship Id="rId247" Type="http://schemas.openxmlformats.org/officeDocument/2006/relationships/image" Target="../media/image-3-247.png"/><Relationship Id="rId248" Type="http://schemas.openxmlformats.org/officeDocument/2006/relationships/image" Target="../media/image-3-248.png"/><Relationship Id="rId249" Type="http://schemas.openxmlformats.org/officeDocument/2006/relationships/image" Target="../media/image-3-249.png"/><Relationship Id="rId250" Type="http://schemas.openxmlformats.org/officeDocument/2006/relationships/image" Target="../media/image-3-250.png"/><Relationship Id="rId251" Type="http://schemas.openxmlformats.org/officeDocument/2006/relationships/image" Target="../media/image-3-251.png"/><Relationship Id="rId252" Type="http://schemas.openxmlformats.org/officeDocument/2006/relationships/image" Target="../media/image-3-252.png"/><Relationship Id="rId253" Type="http://schemas.openxmlformats.org/officeDocument/2006/relationships/image" Target="../media/image-3-253.png"/><Relationship Id="rId254" Type="http://schemas.openxmlformats.org/officeDocument/2006/relationships/image" Target="../media/image-3-254.png"/><Relationship Id="rId255" Type="http://schemas.openxmlformats.org/officeDocument/2006/relationships/image" Target="../media/image-3-255.png"/><Relationship Id="rId256" Type="http://schemas.openxmlformats.org/officeDocument/2006/relationships/image" Target="../media/image-3-256.png"/><Relationship Id="rId257" Type="http://schemas.openxmlformats.org/officeDocument/2006/relationships/image" Target="../media/image-3-257.png"/><Relationship Id="rId258" Type="http://schemas.openxmlformats.org/officeDocument/2006/relationships/image" Target="../media/image-3-258.png"/><Relationship Id="rId259" Type="http://schemas.openxmlformats.org/officeDocument/2006/relationships/image" Target="../media/image-3-259.png"/><Relationship Id="rId260" Type="http://schemas.openxmlformats.org/officeDocument/2006/relationships/image" Target="../media/image-3-260.png"/><Relationship Id="rId261" Type="http://schemas.openxmlformats.org/officeDocument/2006/relationships/image" Target="../media/image-3-261.png"/><Relationship Id="rId262" Type="http://schemas.openxmlformats.org/officeDocument/2006/relationships/image" Target="../media/image-3-262.png"/><Relationship Id="rId263" Type="http://schemas.openxmlformats.org/officeDocument/2006/relationships/image" Target="../media/image-3-263.png"/><Relationship Id="rId264" Type="http://schemas.openxmlformats.org/officeDocument/2006/relationships/image" Target="../media/image-3-264.png"/><Relationship Id="rId265" Type="http://schemas.openxmlformats.org/officeDocument/2006/relationships/image" Target="../media/image-3-265.png"/><Relationship Id="rId266" Type="http://schemas.openxmlformats.org/officeDocument/2006/relationships/image" Target="../media/image-3-266.png"/><Relationship Id="rId267" Type="http://schemas.openxmlformats.org/officeDocument/2006/relationships/image" Target="../media/image-3-267.png"/><Relationship Id="rId268" Type="http://schemas.openxmlformats.org/officeDocument/2006/relationships/image" Target="../media/image-3-268.png"/><Relationship Id="rId269" Type="http://schemas.openxmlformats.org/officeDocument/2006/relationships/image" Target="../media/image-3-269.png"/><Relationship Id="rId270" Type="http://schemas.openxmlformats.org/officeDocument/2006/relationships/image" Target="../media/image-3-270.png"/><Relationship Id="rId271" Type="http://schemas.openxmlformats.org/officeDocument/2006/relationships/image" Target="../media/image-3-271.png"/><Relationship Id="rId272" Type="http://schemas.openxmlformats.org/officeDocument/2006/relationships/image" Target="../media/image-3-272.png"/><Relationship Id="rId273" Type="http://schemas.openxmlformats.org/officeDocument/2006/relationships/slideLayout" Target="../slideLayouts/slideLayout1.xml"/><Relationship Id="rId27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image" Target="../media/image-4-127.png"/><Relationship Id="rId128" Type="http://schemas.openxmlformats.org/officeDocument/2006/relationships/image" Target="../media/image-4-128.png"/><Relationship Id="rId129" Type="http://schemas.openxmlformats.org/officeDocument/2006/relationships/image" Target="../media/image-4-129.png"/><Relationship Id="rId130" Type="http://schemas.openxmlformats.org/officeDocument/2006/relationships/image" Target="../media/image-4-130.png"/><Relationship Id="rId131" Type="http://schemas.openxmlformats.org/officeDocument/2006/relationships/image" Target="../media/image-4-131.png"/><Relationship Id="rId132" Type="http://schemas.openxmlformats.org/officeDocument/2006/relationships/image" Target="../media/image-4-132.png"/><Relationship Id="rId133" Type="http://schemas.openxmlformats.org/officeDocument/2006/relationships/image" Target="../media/image-4-133.png"/><Relationship Id="rId134" Type="http://schemas.openxmlformats.org/officeDocument/2006/relationships/image" Target="../media/image-4-134.png"/><Relationship Id="rId135" Type="http://schemas.openxmlformats.org/officeDocument/2006/relationships/image" Target="../media/image-4-135.png"/><Relationship Id="rId136" Type="http://schemas.openxmlformats.org/officeDocument/2006/relationships/image" Target="../media/image-4-136.png"/><Relationship Id="rId137" Type="http://schemas.openxmlformats.org/officeDocument/2006/relationships/image" Target="../media/image-4-137.png"/><Relationship Id="rId138" Type="http://schemas.openxmlformats.org/officeDocument/2006/relationships/image" Target="../media/image-4-138.png"/><Relationship Id="rId139" Type="http://schemas.openxmlformats.org/officeDocument/2006/relationships/image" Target="../media/image-4-139.png"/><Relationship Id="rId140" Type="http://schemas.openxmlformats.org/officeDocument/2006/relationships/image" Target="../media/image-4-140.png"/><Relationship Id="rId141" Type="http://schemas.openxmlformats.org/officeDocument/2006/relationships/image" Target="../media/image-4-141.png"/><Relationship Id="rId142" Type="http://schemas.openxmlformats.org/officeDocument/2006/relationships/image" Target="../media/image-4-142.png"/><Relationship Id="rId143" Type="http://schemas.openxmlformats.org/officeDocument/2006/relationships/image" Target="../media/image-4-143.png"/><Relationship Id="rId144" Type="http://schemas.openxmlformats.org/officeDocument/2006/relationships/image" Target="../media/image-4-144.png"/><Relationship Id="rId145" Type="http://schemas.openxmlformats.org/officeDocument/2006/relationships/image" Target="../media/image-4-145.png"/><Relationship Id="rId146" Type="http://schemas.openxmlformats.org/officeDocument/2006/relationships/image" Target="../media/image-4-146.png"/><Relationship Id="rId147" Type="http://schemas.openxmlformats.org/officeDocument/2006/relationships/image" Target="../media/image-4-147.png"/><Relationship Id="rId148" Type="http://schemas.openxmlformats.org/officeDocument/2006/relationships/image" Target="../media/image-4-148.png"/><Relationship Id="rId149" Type="http://schemas.openxmlformats.org/officeDocument/2006/relationships/image" Target="../media/image-4-149.png"/><Relationship Id="rId150" Type="http://schemas.openxmlformats.org/officeDocument/2006/relationships/image" Target="../media/image-4-150.png"/><Relationship Id="rId151" Type="http://schemas.openxmlformats.org/officeDocument/2006/relationships/image" Target="../media/image-4-151.png"/><Relationship Id="rId152" Type="http://schemas.openxmlformats.org/officeDocument/2006/relationships/image" Target="../media/image-4-152.png"/><Relationship Id="rId153" Type="http://schemas.openxmlformats.org/officeDocument/2006/relationships/image" Target="../media/image-4-153.png"/><Relationship Id="rId154" Type="http://schemas.openxmlformats.org/officeDocument/2006/relationships/image" Target="../media/image-4-154.png"/><Relationship Id="rId155" Type="http://schemas.openxmlformats.org/officeDocument/2006/relationships/image" Target="../media/image-4-155.png"/><Relationship Id="rId156" Type="http://schemas.openxmlformats.org/officeDocument/2006/relationships/image" Target="../media/image-4-156.png"/><Relationship Id="rId157" Type="http://schemas.openxmlformats.org/officeDocument/2006/relationships/image" Target="../media/image-4-157.png"/><Relationship Id="rId158" Type="http://schemas.openxmlformats.org/officeDocument/2006/relationships/image" Target="../media/image-4-158.png"/><Relationship Id="rId159" Type="http://schemas.openxmlformats.org/officeDocument/2006/relationships/image" Target="../media/image-4-159.png"/><Relationship Id="rId160" Type="http://schemas.openxmlformats.org/officeDocument/2006/relationships/image" Target="../media/image-4-160.png"/><Relationship Id="rId161" Type="http://schemas.openxmlformats.org/officeDocument/2006/relationships/image" Target="../media/image-4-161.png"/><Relationship Id="rId162" Type="http://schemas.openxmlformats.org/officeDocument/2006/relationships/image" Target="../media/image-4-162.png"/><Relationship Id="rId163" Type="http://schemas.openxmlformats.org/officeDocument/2006/relationships/image" Target="../media/image-4-163.png"/><Relationship Id="rId164" Type="http://schemas.openxmlformats.org/officeDocument/2006/relationships/image" Target="../media/image-4-164.png"/><Relationship Id="rId165" Type="http://schemas.openxmlformats.org/officeDocument/2006/relationships/image" Target="../media/image-4-165.png"/><Relationship Id="rId166" Type="http://schemas.openxmlformats.org/officeDocument/2006/relationships/image" Target="../media/image-4-166.png"/><Relationship Id="rId167" Type="http://schemas.openxmlformats.org/officeDocument/2006/relationships/image" Target="../media/image-4-167.png"/><Relationship Id="rId168" Type="http://schemas.openxmlformats.org/officeDocument/2006/relationships/image" Target="../media/image-4-168.png"/><Relationship Id="rId169" Type="http://schemas.openxmlformats.org/officeDocument/2006/relationships/image" Target="../media/image-4-169.png"/><Relationship Id="rId170" Type="http://schemas.openxmlformats.org/officeDocument/2006/relationships/image" Target="../media/image-4-170.png"/><Relationship Id="rId171" Type="http://schemas.openxmlformats.org/officeDocument/2006/relationships/image" Target="../media/image-4-171.png"/><Relationship Id="rId172" Type="http://schemas.openxmlformats.org/officeDocument/2006/relationships/image" Target="../media/image-4-172.png"/><Relationship Id="rId173" Type="http://schemas.openxmlformats.org/officeDocument/2006/relationships/image" Target="../media/image-4-173.png"/><Relationship Id="rId174" Type="http://schemas.openxmlformats.org/officeDocument/2006/relationships/image" Target="../media/image-4-174.png"/><Relationship Id="rId175" Type="http://schemas.openxmlformats.org/officeDocument/2006/relationships/image" Target="../media/image-4-175.png"/><Relationship Id="rId176" Type="http://schemas.openxmlformats.org/officeDocument/2006/relationships/image" Target="../media/image-4-176.png"/><Relationship Id="rId177" Type="http://schemas.openxmlformats.org/officeDocument/2006/relationships/image" Target="../media/image-4-177.png"/><Relationship Id="rId178" Type="http://schemas.openxmlformats.org/officeDocument/2006/relationships/image" Target="../media/image-4-178.png"/><Relationship Id="rId179" Type="http://schemas.openxmlformats.org/officeDocument/2006/relationships/image" Target="../media/image-4-179.png"/><Relationship Id="rId180" Type="http://schemas.openxmlformats.org/officeDocument/2006/relationships/image" Target="../media/image-4-180.png"/><Relationship Id="rId181" Type="http://schemas.openxmlformats.org/officeDocument/2006/relationships/image" Target="../media/image-4-181.png"/><Relationship Id="rId182" Type="http://schemas.openxmlformats.org/officeDocument/2006/relationships/image" Target="../media/image-4-182.png"/><Relationship Id="rId183" Type="http://schemas.openxmlformats.org/officeDocument/2006/relationships/image" Target="../media/image-4-183.png"/><Relationship Id="rId184" Type="http://schemas.openxmlformats.org/officeDocument/2006/relationships/image" Target="../media/image-4-184.png"/><Relationship Id="rId185" Type="http://schemas.openxmlformats.org/officeDocument/2006/relationships/image" Target="../media/image-4-185.png"/><Relationship Id="rId186" Type="http://schemas.openxmlformats.org/officeDocument/2006/relationships/image" Target="../media/image-4-186.png"/><Relationship Id="rId187" Type="http://schemas.openxmlformats.org/officeDocument/2006/relationships/image" Target="../media/image-4-187.png"/><Relationship Id="rId188" Type="http://schemas.openxmlformats.org/officeDocument/2006/relationships/image" Target="../media/image-4-188.png"/><Relationship Id="rId189" Type="http://schemas.openxmlformats.org/officeDocument/2006/relationships/image" Target="../media/image-4-189.png"/><Relationship Id="rId190" Type="http://schemas.openxmlformats.org/officeDocument/2006/relationships/image" Target="../media/image-4-190.png"/><Relationship Id="rId191" Type="http://schemas.openxmlformats.org/officeDocument/2006/relationships/image" Target="../media/image-4-191.png"/><Relationship Id="rId192" Type="http://schemas.openxmlformats.org/officeDocument/2006/relationships/image" Target="../media/image-4-192.png"/><Relationship Id="rId193" Type="http://schemas.openxmlformats.org/officeDocument/2006/relationships/image" Target="../media/image-4-193.png"/><Relationship Id="rId194" Type="http://schemas.openxmlformats.org/officeDocument/2006/relationships/image" Target="../media/image-4-194.png"/><Relationship Id="rId195" Type="http://schemas.openxmlformats.org/officeDocument/2006/relationships/image" Target="../media/image-4-195.png"/><Relationship Id="rId196" Type="http://schemas.openxmlformats.org/officeDocument/2006/relationships/image" Target="../media/image-4-196.png"/><Relationship Id="rId197" Type="http://schemas.openxmlformats.org/officeDocument/2006/relationships/image" Target="../media/image-4-197.png"/><Relationship Id="rId198" Type="http://schemas.openxmlformats.org/officeDocument/2006/relationships/image" Target="../media/image-4-198.png"/><Relationship Id="rId199" Type="http://schemas.openxmlformats.org/officeDocument/2006/relationships/image" Target="../media/image-4-199.png"/><Relationship Id="rId200" Type="http://schemas.openxmlformats.org/officeDocument/2006/relationships/image" Target="../media/image-4-200.png"/><Relationship Id="rId201" Type="http://schemas.openxmlformats.org/officeDocument/2006/relationships/image" Target="../media/image-4-201.png"/><Relationship Id="rId202" Type="http://schemas.openxmlformats.org/officeDocument/2006/relationships/image" Target="../media/image-4-202.png"/><Relationship Id="rId203" Type="http://schemas.openxmlformats.org/officeDocument/2006/relationships/image" Target="../media/image-4-203.png"/><Relationship Id="rId204" Type="http://schemas.openxmlformats.org/officeDocument/2006/relationships/image" Target="../media/image-4-204.png"/><Relationship Id="rId205" Type="http://schemas.openxmlformats.org/officeDocument/2006/relationships/image" Target="../media/image-4-205.png"/><Relationship Id="rId206" Type="http://schemas.openxmlformats.org/officeDocument/2006/relationships/image" Target="../media/image-4-206.png"/><Relationship Id="rId207" Type="http://schemas.openxmlformats.org/officeDocument/2006/relationships/image" Target="../media/image-4-207.png"/><Relationship Id="rId208" Type="http://schemas.openxmlformats.org/officeDocument/2006/relationships/image" Target="../media/image-4-208.png"/><Relationship Id="rId209" Type="http://schemas.openxmlformats.org/officeDocument/2006/relationships/image" Target="../media/image-4-209.png"/><Relationship Id="rId210" Type="http://schemas.openxmlformats.org/officeDocument/2006/relationships/image" Target="../media/image-4-210.png"/><Relationship Id="rId211" Type="http://schemas.openxmlformats.org/officeDocument/2006/relationships/image" Target="../media/image-4-211.png"/><Relationship Id="rId212" Type="http://schemas.openxmlformats.org/officeDocument/2006/relationships/image" Target="../media/image-4-212.png"/><Relationship Id="rId213" Type="http://schemas.openxmlformats.org/officeDocument/2006/relationships/image" Target="../media/image-4-213.png"/><Relationship Id="rId214" Type="http://schemas.openxmlformats.org/officeDocument/2006/relationships/image" Target="../media/image-4-214.png"/><Relationship Id="rId215" Type="http://schemas.openxmlformats.org/officeDocument/2006/relationships/image" Target="../media/image-4-215.png"/><Relationship Id="rId216" Type="http://schemas.openxmlformats.org/officeDocument/2006/relationships/image" Target="../media/image-4-216.png"/><Relationship Id="rId217" Type="http://schemas.openxmlformats.org/officeDocument/2006/relationships/image" Target="../media/image-4-217.png"/><Relationship Id="rId218" Type="http://schemas.openxmlformats.org/officeDocument/2006/relationships/image" Target="../media/image-4-218.png"/><Relationship Id="rId219" Type="http://schemas.openxmlformats.org/officeDocument/2006/relationships/image" Target="../media/image-4-219.png"/><Relationship Id="rId220" Type="http://schemas.openxmlformats.org/officeDocument/2006/relationships/image" Target="../media/image-4-220.png"/><Relationship Id="rId221" Type="http://schemas.openxmlformats.org/officeDocument/2006/relationships/image" Target="../media/image-4-221.png"/><Relationship Id="rId222" Type="http://schemas.openxmlformats.org/officeDocument/2006/relationships/image" Target="../media/image-4-222.png"/><Relationship Id="rId223" Type="http://schemas.openxmlformats.org/officeDocument/2006/relationships/image" Target="../media/image-4-223.png"/><Relationship Id="rId224" Type="http://schemas.openxmlformats.org/officeDocument/2006/relationships/image" Target="../media/image-4-224.png"/><Relationship Id="rId225" Type="http://schemas.openxmlformats.org/officeDocument/2006/relationships/image" Target="../media/image-4-225.png"/><Relationship Id="rId226" Type="http://schemas.openxmlformats.org/officeDocument/2006/relationships/image" Target="../media/image-4-226.png"/><Relationship Id="rId227" Type="http://schemas.openxmlformats.org/officeDocument/2006/relationships/image" Target="../media/image-4-227.png"/><Relationship Id="rId228" Type="http://schemas.openxmlformats.org/officeDocument/2006/relationships/image" Target="../media/image-4-228.png"/><Relationship Id="rId229" Type="http://schemas.openxmlformats.org/officeDocument/2006/relationships/image" Target="../media/image-4-229.png"/><Relationship Id="rId230" Type="http://schemas.openxmlformats.org/officeDocument/2006/relationships/image" Target="../media/image-4-230.png"/><Relationship Id="rId231" Type="http://schemas.openxmlformats.org/officeDocument/2006/relationships/image" Target="../media/image-4-231.png"/><Relationship Id="rId232" Type="http://schemas.openxmlformats.org/officeDocument/2006/relationships/image" Target="../media/image-4-232.png"/><Relationship Id="rId233" Type="http://schemas.openxmlformats.org/officeDocument/2006/relationships/image" Target="../media/image-4-233.png"/><Relationship Id="rId234" Type="http://schemas.openxmlformats.org/officeDocument/2006/relationships/image" Target="../media/image-4-234.png"/><Relationship Id="rId235" Type="http://schemas.openxmlformats.org/officeDocument/2006/relationships/image" Target="../media/image-4-235.png"/><Relationship Id="rId236" Type="http://schemas.openxmlformats.org/officeDocument/2006/relationships/image" Target="../media/image-4-236.png"/><Relationship Id="rId237" Type="http://schemas.openxmlformats.org/officeDocument/2006/relationships/image" Target="../media/image-4-237.png"/><Relationship Id="rId238" Type="http://schemas.openxmlformats.org/officeDocument/2006/relationships/image" Target="../media/image-4-238.png"/><Relationship Id="rId239" Type="http://schemas.openxmlformats.org/officeDocument/2006/relationships/image" Target="../media/image-4-239.png"/><Relationship Id="rId240" Type="http://schemas.openxmlformats.org/officeDocument/2006/relationships/image" Target="../media/image-4-240.png"/><Relationship Id="rId241" Type="http://schemas.openxmlformats.org/officeDocument/2006/relationships/image" Target="../media/image-4-241.png"/><Relationship Id="rId242" Type="http://schemas.openxmlformats.org/officeDocument/2006/relationships/image" Target="../media/image-4-242.png"/><Relationship Id="rId243" Type="http://schemas.openxmlformats.org/officeDocument/2006/relationships/image" Target="../media/image-4-243.png"/><Relationship Id="rId244" Type="http://schemas.openxmlformats.org/officeDocument/2006/relationships/image" Target="../media/image-4-244.png"/><Relationship Id="rId245" Type="http://schemas.openxmlformats.org/officeDocument/2006/relationships/image" Target="../media/image-4-245.png"/><Relationship Id="rId246" Type="http://schemas.openxmlformats.org/officeDocument/2006/relationships/image" Target="../media/image-4-246.png"/><Relationship Id="rId247" Type="http://schemas.openxmlformats.org/officeDocument/2006/relationships/image" Target="../media/image-4-247.png"/><Relationship Id="rId248" Type="http://schemas.openxmlformats.org/officeDocument/2006/relationships/image" Target="../media/image-4-248.png"/><Relationship Id="rId249" Type="http://schemas.openxmlformats.org/officeDocument/2006/relationships/image" Target="../media/image-4-249.png"/><Relationship Id="rId250" Type="http://schemas.openxmlformats.org/officeDocument/2006/relationships/image" Target="../media/image-4-250.png"/><Relationship Id="rId251" Type="http://schemas.openxmlformats.org/officeDocument/2006/relationships/image" Target="../media/image-4-251.png"/><Relationship Id="rId252" Type="http://schemas.openxmlformats.org/officeDocument/2006/relationships/image" Target="../media/image-4-252.png"/><Relationship Id="rId253" Type="http://schemas.openxmlformats.org/officeDocument/2006/relationships/image" Target="../media/image-4-253.png"/><Relationship Id="rId254" Type="http://schemas.openxmlformats.org/officeDocument/2006/relationships/image" Target="../media/image-4-254.png"/><Relationship Id="rId255" Type="http://schemas.openxmlformats.org/officeDocument/2006/relationships/image" Target="../media/image-4-255.png"/><Relationship Id="rId256" Type="http://schemas.openxmlformats.org/officeDocument/2006/relationships/image" Target="../media/image-4-256.png"/><Relationship Id="rId257" Type="http://schemas.openxmlformats.org/officeDocument/2006/relationships/image" Target="../media/image-4-257.png"/><Relationship Id="rId258" Type="http://schemas.openxmlformats.org/officeDocument/2006/relationships/image" Target="../media/image-4-258.png"/><Relationship Id="rId259" Type="http://schemas.openxmlformats.org/officeDocument/2006/relationships/image" Target="../media/image-4-259.png"/><Relationship Id="rId260" Type="http://schemas.openxmlformats.org/officeDocument/2006/relationships/image" Target="../media/image-4-260.png"/><Relationship Id="rId261" Type="http://schemas.openxmlformats.org/officeDocument/2006/relationships/image" Target="../media/image-4-261.png"/><Relationship Id="rId262" Type="http://schemas.openxmlformats.org/officeDocument/2006/relationships/image" Target="../media/image-4-262.png"/><Relationship Id="rId263" Type="http://schemas.openxmlformats.org/officeDocument/2006/relationships/image" Target="../media/image-4-263.png"/><Relationship Id="rId264" Type="http://schemas.openxmlformats.org/officeDocument/2006/relationships/image" Target="../media/image-4-264.png"/><Relationship Id="rId265" Type="http://schemas.openxmlformats.org/officeDocument/2006/relationships/image" Target="../media/image-4-265.png"/><Relationship Id="rId266" Type="http://schemas.openxmlformats.org/officeDocument/2006/relationships/image" Target="../media/image-4-266.png"/><Relationship Id="rId267" Type="http://schemas.openxmlformats.org/officeDocument/2006/relationships/image" Target="../media/image-4-267.png"/><Relationship Id="rId268" Type="http://schemas.openxmlformats.org/officeDocument/2006/relationships/image" Target="../media/image-4-268.png"/><Relationship Id="rId269" Type="http://schemas.openxmlformats.org/officeDocument/2006/relationships/image" Target="../media/image-4-269.png"/><Relationship Id="rId270" Type="http://schemas.openxmlformats.org/officeDocument/2006/relationships/image" Target="../media/image-4-270.png"/><Relationship Id="rId271" Type="http://schemas.openxmlformats.org/officeDocument/2006/relationships/image" Target="../media/image-4-271.png"/><Relationship Id="rId272" Type="http://schemas.openxmlformats.org/officeDocument/2006/relationships/image" Target="../media/image-4-272.png"/><Relationship Id="rId273" Type="http://schemas.openxmlformats.org/officeDocument/2006/relationships/image" Target="../media/image-4-273.png"/><Relationship Id="rId274" Type="http://schemas.openxmlformats.org/officeDocument/2006/relationships/image" Target="../media/image-4-274.png"/><Relationship Id="rId275" Type="http://schemas.openxmlformats.org/officeDocument/2006/relationships/image" Target="../media/image-4-275.png"/><Relationship Id="rId276" Type="http://schemas.openxmlformats.org/officeDocument/2006/relationships/image" Target="../media/image-4-276.png"/><Relationship Id="rId277" Type="http://schemas.openxmlformats.org/officeDocument/2006/relationships/image" Target="../media/image-4-277.png"/><Relationship Id="rId278" Type="http://schemas.openxmlformats.org/officeDocument/2006/relationships/image" Target="../media/image-4-278.png"/><Relationship Id="rId279" Type="http://schemas.openxmlformats.org/officeDocument/2006/relationships/image" Target="../media/image-4-279.png"/><Relationship Id="rId280" Type="http://schemas.openxmlformats.org/officeDocument/2006/relationships/image" Target="../media/image-4-280.png"/><Relationship Id="rId281" Type="http://schemas.openxmlformats.org/officeDocument/2006/relationships/image" Target="../media/image-4-281.png"/><Relationship Id="rId282" Type="http://schemas.openxmlformats.org/officeDocument/2006/relationships/image" Target="../media/image-4-282.png"/><Relationship Id="rId283" Type="http://schemas.openxmlformats.org/officeDocument/2006/relationships/image" Target="../media/image-4-283.png"/><Relationship Id="rId284" Type="http://schemas.openxmlformats.org/officeDocument/2006/relationships/image" Target="../media/image-4-284.png"/><Relationship Id="rId285" Type="http://schemas.openxmlformats.org/officeDocument/2006/relationships/image" Target="../media/image-4-285.png"/><Relationship Id="rId286" Type="http://schemas.openxmlformats.org/officeDocument/2006/relationships/image" Target="../media/image-4-286.png"/><Relationship Id="rId287" Type="http://schemas.openxmlformats.org/officeDocument/2006/relationships/image" Target="../media/image-4-287.png"/><Relationship Id="rId288" Type="http://schemas.openxmlformats.org/officeDocument/2006/relationships/image" Target="../media/image-4-288.png"/><Relationship Id="rId289" Type="http://schemas.openxmlformats.org/officeDocument/2006/relationships/image" Target="../media/image-4-289.png"/><Relationship Id="rId290" Type="http://schemas.openxmlformats.org/officeDocument/2006/relationships/image" Target="../media/image-4-290.png"/><Relationship Id="rId291" Type="http://schemas.openxmlformats.org/officeDocument/2006/relationships/image" Target="../media/image-4-291.png"/><Relationship Id="rId292" Type="http://schemas.openxmlformats.org/officeDocument/2006/relationships/image" Target="../media/image-4-292.png"/><Relationship Id="rId293" Type="http://schemas.openxmlformats.org/officeDocument/2006/relationships/image" Target="../media/image-4-293.png"/><Relationship Id="rId294" Type="http://schemas.openxmlformats.org/officeDocument/2006/relationships/image" Target="../media/image-4-294.png"/><Relationship Id="rId295" Type="http://schemas.openxmlformats.org/officeDocument/2006/relationships/image" Target="../media/image-4-295.png"/><Relationship Id="rId296" Type="http://schemas.openxmlformats.org/officeDocument/2006/relationships/image" Target="../media/image-4-296.png"/><Relationship Id="rId297" Type="http://schemas.openxmlformats.org/officeDocument/2006/relationships/image" Target="../media/image-4-297.png"/><Relationship Id="rId298" Type="http://schemas.openxmlformats.org/officeDocument/2006/relationships/image" Target="../media/image-4-298.png"/><Relationship Id="rId299" Type="http://schemas.openxmlformats.org/officeDocument/2006/relationships/image" Target="../media/image-4-299.png"/><Relationship Id="rId300" Type="http://schemas.openxmlformats.org/officeDocument/2006/relationships/image" Target="../media/image-4-300.png"/><Relationship Id="rId301" Type="http://schemas.openxmlformats.org/officeDocument/2006/relationships/image" Target="../media/image-4-301.png"/><Relationship Id="rId302" Type="http://schemas.openxmlformats.org/officeDocument/2006/relationships/image" Target="../media/image-4-302.png"/><Relationship Id="rId303" Type="http://schemas.openxmlformats.org/officeDocument/2006/relationships/slideLayout" Target="../slideLayouts/slideLayout1.xml"/><Relationship Id="rId30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image" Target="../media/image-5-23.png"/><Relationship Id="rId24" Type="http://schemas.openxmlformats.org/officeDocument/2006/relationships/image" Target="../media/image-5-24.png"/><Relationship Id="rId25" Type="http://schemas.openxmlformats.org/officeDocument/2006/relationships/image" Target="../media/image-5-25.png"/><Relationship Id="rId26" Type="http://schemas.openxmlformats.org/officeDocument/2006/relationships/image" Target="../media/image-5-26.png"/><Relationship Id="rId27" Type="http://schemas.openxmlformats.org/officeDocument/2006/relationships/image" Target="../media/image-5-27.png"/><Relationship Id="rId28" Type="http://schemas.openxmlformats.org/officeDocument/2006/relationships/image" Target="../media/image-5-28.png"/><Relationship Id="rId29" Type="http://schemas.openxmlformats.org/officeDocument/2006/relationships/image" Target="../media/image-5-29.png"/><Relationship Id="rId30" Type="http://schemas.openxmlformats.org/officeDocument/2006/relationships/image" Target="../media/image-5-30.png"/><Relationship Id="rId31" Type="http://schemas.openxmlformats.org/officeDocument/2006/relationships/image" Target="../media/image-5-31.png"/><Relationship Id="rId32" Type="http://schemas.openxmlformats.org/officeDocument/2006/relationships/image" Target="../media/image-5-32.png"/><Relationship Id="rId33" Type="http://schemas.openxmlformats.org/officeDocument/2006/relationships/image" Target="../media/image-5-33.png"/><Relationship Id="rId34" Type="http://schemas.openxmlformats.org/officeDocument/2006/relationships/image" Target="../media/image-5-34.png"/><Relationship Id="rId35" Type="http://schemas.openxmlformats.org/officeDocument/2006/relationships/image" Target="../media/image-5-35.png"/><Relationship Id="rId36" Type="http://schemas.openxmlformats.org/officeDocument/2006/relationships/image" Target="../media/image-5-36.png"/><Relationship Id="rId37" Type="http://schemas.openxmlformats.org/officeDocument/2006/relationships/image" Target="../media/image-5-37.png"/><Relationship Id="rId38" Type="http://schemas.openxmlformats.org/officeDocument/2006/relationships/image" Target="../media/image-5-38.png"/><Relationship Id="rId39" Type="http://schemas.openxmlformats.org/officeDocument/2006/relationships/image" Target="../media/image-5-39.png"/><Relationship Id="rId40" Type="http://schemas.openxmlformats.org/officeDocument/2006/relationships/image" Target="../media/image-5-40.png"/><Relationship Id="rId41" Type="http://schemas.openxmlformats.org/officeDocument/2006/relationships/image" Target="../media/image-5-41.png"/><Relationship Id="rId42" Type="http://schemas.openxmlformats.org/officeDocument/2006/relationships/image" Target="../media/image-5-42.png"/><Relationship Id="rId43" Type="http://schemas.openxmlformats.org/officeDocument/2006/relationships/image" Target="../media/image-5-43.png"/><Relationship Id="rId44" Type="http://schemas.openxmlformats.org/officeDocument/2006/relationships/image" Target="../media/image-5-44.png"/><Relationship Id="rId45" Type="http://schemas.openxmlformats.org/officeDocument/2006/relationships/image" Target="../media/image-5-45.png"/><Relationship Id="rId46" Type="http://schemas.openxmlformats.org/officeDocument/2006/relationships/image" Target="../media/image-5-46.png"/><Relationship Id="rId47" Type="http://schemas.openxmlformats.org/officeDocument/2006/relationships/image" Target="../media/image-5-47.png"/><Relationship Id="rId48" Type="http://schemas.openxmlformats.org/officeDocument/2006/relationships/image" Target="../media/image-5-48.png"/><Relationship Id="rId49" Type="http://schemas.openxmlformats.org/officeDocument/2006/relationships/image" Target="../media/image-5-49.png"/><Relationship Id="rId50" Type="http://schemas.openxmlformats.org/officeDocument/2006/relationships/image" Target="../media/image-5-50.png"/><Relationship Id="rId51" Type="http://schemas.openxmlformats.org/officeDocument/2006/relationships/image" Target="../media/image-5-51.png"/><Relationship Id="rId52" Type="http://schemas.openxmlformats.org/officeDocument/2006/relationships/image" Target="../media/image-5-52.png"/><Relationship Id="rId53" Type="http://schemas.openxmlformats.org/officeDocument/2006/relationships/image" Target="../media/image-5-53.png"/><Relationship Id="rId54" Type="http://schemas.openxmlformats.org/officeDocument/2006/relationships/image" Target="../media/image-5-54.png"/><Relationship Id="rId55" Type="http://schemas.openxmlformats.org/officeDocument/2006/relationships/image" Target="../media/image-5-55.png"/><Relationship Id="rId56" Type="http://schemas.openxmlformats.org/officeDocument/2006/relationships/image" Target="../media/image-5-56.png"/><Relationship Id="rId57" Type="http://schemas.openxmlformats.org/officeDocument/2006/relationships/image" Target="../media/image-5-57.png"/><Relationship Id="rId58" Type="http://schemas.openxmlformats.org/officeDocument/2006/relationships/image" Target="../media/image-5-58.png"/><Relationship Id="rId59" Type="http://schemas.openxmlformats.org/officeDocument/2006/relationships/image" Target="../media/image-5-59.png"/><Relationship Id="rId60" Type="http://schemas.openxmlformats.org/officeDocument/2006/relationships/image" Target="../media/image-5-60.png"/><Relationship Id="rId61" Type="http://schemas.openxmlformats.org/officeDocument/2006/relationships/image" Target="../media/image-5-61.png"/><Relationship Id="rId62" Type="http://schemas.openxmlformats.org/officeDocument/2006/relationships/image" Target="../media/image-5-62.png"/><Relationship Id="rId63" Type="http://schemas.openxmlformats.org/officeDocument/2006/relationships/image" Target="../media/image-5-63.png"/><Relationship Id="rId64" Type="http://schemas.openxmlformats.org/officeDocument/2006/relationships/image" Target="../media/image-5-64.png"/><Relationship Id="rId65" Type="http://schemas.openxmlformats.org/officeDocument/2006/relationships/image" Target="../media/image-5-65.png"/><Relationship Id="rId66" Type="http://schemas.openxmlformats.org/officeDocument/2006/relationships/image" Target="../media/image-5-66.png"/><Relationship Id="rId67" Type="http://schemas.openxmlformats.org/officeDocument/2006/relationships/image" Target="../media/image-5-67.png"/><Relationship Id="rId68" Type="http://schemas.openxmlformats.org/officeDocument/2006/relationships/image" Target="../media/image-5-68.png"/><Relationship Id="rId69" Type="http://schemas.openxmlformats.org/officeDocument/2006/relationships/image" Target="../media/image-5-69.png"/><Relationship Id="rId70" Type="http://schemas.openxmlformats.org/officeDocument/2006/relationships/image" Target="../media/image-5-70.png"/><Relationship Id="rId71" Type="http://schemas.openxmlformats.org/officeDocument/2006/relationships/image" Target="../media/image-5-71.png"/><Relationship Id="rId72" Type="http://schemas.openxmlformats.org/officeDocument/2006/relationships/image" Target="../media/image-5-72.png"/><Relationship Id="rId73" Type="http://schemas.openxmlformats.org/officeDocument/2006/relationships/image" Target="../media/image-5-73.png"/><Relationship Id="rId74" Type="http://schemas.openxmlformats.org/officeDocument/2006/relationships/image" Target="../media/image-5-74.png"/><Relationship Id="rId75" Type="http://schemas.openxmlformats.org/officeDocument/2006/relationships/image" Target="../media/image-5-75.png"/><Relationship Id="rId76" Type="http://schemas.openxmlformats.org/officeDocument/2006/relationships/image" Target="../media/image-5-76.png"/><Relationship Id="rId77" Type="http://schemas.openxmlformats.org/officeDocument/2006/relationships/image" Target="../media/image-5-77.png"/><Relationship Id="rId78" Type="http://schemas.openxmlformats.org/officeDocument/2006/relationships/image" Target="../media/image-5-78.png"/><Relationship Id="rId79" Type="http://schemas.openxmlformats.org/officeDocument/2006/relationships/image" Target="../media/image-5-79.png"/><Relationship Id="rId80" Type="http://schemas.openxmlformats.org/officeDocument/2006/relationships/image" Target="../media/image-5-80.png"/><Relationship Id="rId81" Type="http://schemas.openxmlformats.org/officeDocument/2006/relationships/image" Target="../media/image-5-81.png"/><Relationship Id="rId82" Type="http://schemas.openxmlformats.org/officeDocument/2006/relationships/image" Target="../media/image-5-82.png"/><Relationship Id="rId83" Type="http://schemas.openxmlformats.org/officeDocument/2006/relationships/image" Target="../media/image-5-83.png"/><Relationship Id="rId84" Type="http://schemas.openxmlformats.org/officeDocument/2006/relationships/image" Target="../media/image-5-84.png"/><Relationship Id="rId85" Type="http://schemas.openxmlformats.org/officeDocument/2006/relationships/image" Target="../media/image-5-85.png"/><Relationship Id="rId86" Type="http://schemas.openxmlformats.org/officeDocument/2006/relationships/image" Target="../media/image-5-86.png"/><Relationship Id="rId87" Type="http://schemas.openxmlformats.org/officeDocument/2006/relationships/image" Target="../media/image-5-87.png"/><Relationship Id="rId88" Type="http://schemas.openxmlformats.org/officeDocument/2006/relationships/image" Target="../media/image-5-88.png"/><Relationship Id="rId89" Type="http://schemas.openxmlformats.org/officeDocument/2006/relationships/image" Target="../media/image-5-89.png"/><Relationship Id="rId90" Type="http://schemas.openxmlformats.org/officeDocument/2006/relationships/image" Target="../media/image-5-90.png"/><Relationship Id="rId91" Type="http://schemas.openxmlformats.org/officeDocument/2006/relationships/image" Target="../media/image-5-91.png"/><Relationship Id="rId92" Type="http://schemas.openxmlformats.org/officeDocument/2006/relationships/image" Target="../media/image-5-92.png"/><Relationship Id="rId93" Type="http://schemas.openxmlformats.org/officeDocument/2006/relationships/image" Target="../media/image-5-93.png"/><Relationship Id="rId94" Type="http://schemas.openxmlformats.org/officeDocument/2006/relationships/image" Target="../media/image-5-94.png"/><Relationship Id="rId95" Type="http://schemas.openxmlformats.org/officeDocument/2006/relationships/image" Target="../media/image-5-95.png"/><Relationship Id="rId96" Type="http://schemas.openxmlformats.org/officeDocument/2006/relationships/image" Target="../media/image-5-96.png"/><Relationship Id="rId97" Type="http://schemas.openxmlformats.org/officeDocument/2006/relationships/image" Target="../media/image-5-97.png"/><Relationship Id="rId98" Type="http://schemas.openxmlformats.org/officeDocument/2006/relationships/image" Target="../media/image-5-98.png"/><Relationship Id="rId99" Type="http://schemas.openxmlformats.org/officeDocument/2006/relationships/image" Target="../media/image-5-99.png"/><Relationship Id="rId100" Type="http://schemas.openxmlformats.org/officeDocument/2006/relationships/image" Target="../media/image-5-100.png"/><Relationship Id="rId101" Type="http://schemas.openxmlformats.org/officeDocument/2006/relationships/image" Target="../media/image-5-101.png"/><Relationship Id="rId102" Type="http://schemas.openxmlformats.org/officeDocument/2006/relationships/image" Target="../media/image-5-102.png"/><Relationship Id="rId103" Type="http://schemas.openxmlformats.org/officeDocument/2006/relationships/image" Target="../media/image-5-103.png"/><Relationship Id="rId104" Type="http://schemas.openxmlformats.org/officeDocument/2006/relationships/image" Target="../media/image-5-104.png"/><Relationship Id="rId105" Type="http://schemas.openxmlformats.org/officeDocument/2006/relationships/image" Target="../media/image-5-105.png"/><Relationship Id="rId106" Type="http://schemas.openxmlformats.org/officeDocument/2006/relationships/image" Target="../media/image-5-106.png"/><Relationship Id="rId107" Type="http://schemas.openxmlformats.org/officeDocument/2006/relationships/image" Target="../media/image-5-107.png"/><Relationship Id="rId108" Type="http://schemas.openxmlformats.org/officeDocument/2006/relationships/image" Target="../media/image-5-108.png"/><Relationship Id="rId109" Type="http://schemas.openxmlformats.org/officeDocument/2006/relationships/image" Target="../media/image-5-109.png"/><Relationship Id="rId110" Type="http://schemas.openxmlformats.org/officeDocument/2006/relationships/image" Target="../media/image-5-110.png"/><Relationship Id="rId111" Type="http://schemas.openxmlformats.org/officeDocument/2006/relationships/image" Target="../media/image-5-111.png"/><Relationship Id="rId112" Type="http://schemas.openxmlformats.org/officeDocument/2006/relationships/image" Target="../media/image-5-112.png"/><Relationship Id="rId113" Type="http://schemas.openxmlformats.org/officeDocument/2006/relationships/image" Target="../media/image-5-113.png"/><Relationship Id="rId114" Type="http://schemas.openxmlformats.org/officeDocument/2006/relationships/image" Target="../media/image-5-114.png"/><Relationship Id="rId115" Type="http://schemas.openxmlformats.org/officeDocument/2006/relationships/image" Target="../media/image-5-115.png"/><Relationship Id="rId116" Type="http://schemas.openxmlformats.org/officeDocument/2006/relationships/image" Target="../media/image-5-116.png"/><Relationship Id="rId117" Type="http://schemas.openxmlformats.org/officeDocument/2006/relationships/image" Target="../media/image-5-117.png"/><Relationship Id="rId118" Type="http://schemas.openxmlformats.org/officeDocument/2006/relationships/image" Target="../media/image-5-118.png"/><Relationship Id="rId119" Type="http://schemas.openxmlformats.org/officeDocument/2006/relationships/image" Target="../media/image-5-119.png"/><Relationship Id="rId120" Type="http://schemas.openxmlformats.org/officeDocument/2006/relationships/image" Target="../media/image-5-120.png"/><Relationship Id="rId121" Type="http://schemas.openxmlformats.org/officeDocument/2006/relationships/image" Target="../media/image-5-121.png"/><Relationship Id="rId122" Type="http://schemas.openxmlformats.org/officeDocument/2006/relationships/image" Target="../media/image-5-122.png"/><Relationship Id="rId123" Type="http://schemas.openxmlformats.org/officeDocument/2006/relationships/image" Target="../media/image-5-123.png"/><Relationship Id="rId124" Type="http://schemas.openxmlformats.org/officeDocument/2006/relationships/image" Target="../media/image-5-124.png"/><Relationship Id="rId125" Type="http://schemas.openxmlformats.org/officeDocument/2006/relationships/image" Target="../media/image-5-125.png"/><Relationship Id="rId126" Type="http://schemas.openxmlformats.org/officeDocument/2006/relationships/image" Target="../media/image-5-126.png"/><Relationship Id="rId127" Type="http://schemas.openxmlformats.org/officeDocument/2006/relationships/image" Target="../media/image-5-127.png"/><Relationship Id="rId128" Type="http://schemas.openxmlformats.org/officeDocument/2006/relationships/image" Target="../media/image-5-128.png"/><Relationship Id="rId129" Type="http://schemas.openxmlformats.org/officeDocument/2006/relationships/image" Target="../media/image-5-129.png"/><Relationship Id="rId130" Type="http://schemas.openxmlformats.org/officeDocument/2006/relationships/image" Target="../media/image-5-130.png"/><Relationship Id="rId131" Type="http://schemas.openxmlformats.org/officeDocument/2006/relationships/image" Target="../media/image-5-131.png"/><Relationship Id="rId132" Type="http://schemas.openxmlformats.org/officeDocument/2006/relationships/image" Target="../media/image-5-132.png"/><Relationship Id="rId133" Type="http://schemas.openxmlformats.org/officeDocument/2006/relationships/image" Target="../media/image-5-133.png"/><Relationship Id="rId134" Type="http://schemas.openxmlformats.org/officeDocument/2006/relationships/image" Target="../media/image-5-134.png"/><Relationship Id="rId135" Type="http://schemas.openxmlformats.org/officeDocument/2006/relationships/image" Target="../media/image-5-135.png"/><Relationship Id="rId136" Type="http://schemas.openxmlformats.org/officeDocument/2006/relationships/image" Target="../media/image-5-136.png"/><Relationship Id="rId137" Type="http://schemas.openxmlformats.org/officeDocument/2006/relationships/image" Target="../media/image-5-137.png"/><Relationship Id="rId138" Type="http://schemas.openxmlformats.org/officeDocument/2006/relationships/image" Target="../media/image-5-138.png"/><Relationship Id="rId139" Type="http://schemas.openxmlformats.org/officeDocument/2006/relationships/image" Target="../media/image-5-139.png"/><Relationship Id="rId140" Type="http://schemas.openxmlformats.org/officeDocument/2006/relationships/image" Target="../media/image-5-140.png"/><Relationship Id="rId141" Type="http://schemas.openxmlformats.org/officeDocument/2006/relationships/image" Target="../media/image-5-141.png"/><Relationship Id="rId142" Type="http://schemas.openxmlformats.org/officeDocument/2006/relationships/image" Target="../media/image-5-142.png"/><Relationship Id="rId143" Type="http://schemas.openxmlformats.org/officeDocument/2006/relationships/image" Target="../media/image-5-143.png"/><Relationship Id="rId144" Type="http://schemas.openxmlformats.org/officeDocument/2006/relationships/image" Target="../media/image-5-144.png"/><Relationship Id="rId145" Type="http://schemas.openxmlformats.org/officeDocument/2006/relationships/image" Target="../media/image-5-145.png"/><Relationship Id="rId146" Type="http://schemas.openxmlformats.org/officeDocument/2006/relationships/image" Target="../media/image-5-146.png"/><Relationship Id="rId147" Type="http://schemas.openxmlformats.org/officeDocument/2006/relationships/image" Target="../media/image-5-147.png"/><Relationship Id="rId148" Type="http://schemas.openxmlformats.org/officeDocument/2006/relationships/image" Target="../media/image-5-148.png"/><Relationship Id="rId149" Type="http://schemas.openxmlformats.org/officeDocument/2006/relationships/image" Target="../media/image-5-149.png"/><Relationship Id="rId150" Type="http://schemas.openxmlformats.org/officeDocument/2006/relationships/image" Target="../media/image-5-150.png"/><Relationship Id="rId151" Type="http://schemas.openxmlformats.org/officeDocument/2006/relationships/slideLayout" Target="../slideLayouts/slideLayout1.xml"/><Relationship Id="rId15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png"/><Relationship Id="rId19" Type="http://schemas.openxmlformats.org/officeDocument/2006/relationships/image" Target="../media/image-6-19.png"/><Relationship Id="rId20" Type="http://schemas.openxmlformats.org/officeDocument/2006/relationships/image" Target="../media/image-6-20.png"/><Relationship Id="rId21" Type="http://schemas.openxmlformats.org/officeDocument/2006/relationships/image" Target="../media/image-6-21.png"/><Relationship Id="rId22" Type="http://schemas.openxmlformats.org/officeDocument/2006/relationships/image" Target="../media/image-6-22.png"/><Relationship Id="rId23" Type="http://schemas.openxmlformats.org/officeDocument/2006/relationships/image" Target="../media/image-6-23.png"/><Relationship Id="rId24" Type="http://schemas.openxmlformats.org/officeDocument/2006/relationships/image" Target="../media/image-6-24.png"/><Relationship Id="rId25" Type="http://schemas.openxmlformats.org/officeDocument/2006/relationships/image" Target="../media/image-6-25.png"/><Relationship Id="rId26" Type="http://schemas.openxmlformats.org/officeDocument/2006/relationships/image" Target="../media/image-6-26.png"/><Relationship Id="rId27" Type="http://schemas.openxmlformats.org/officeDocument/2006/relationships/image" Target="../media/image-6-27.png"/><Relationship Id="rId28" Type="http://schemas.openxmlformats.org/officeDocument/2006/relationships/image" Target="../media/image-6-28.png"/><Relationship Id="rId29" Type="http://schemas.openxmlformats.org/officeDocument/2006/relationships/image" Target="../media/image-6-29.png"/><Relationship Id="rId30" Type="http://schemas.openxmlformats.org/officeDocument/2006/relationships/image" Target="../media/image-6-30.png"/><Relationship Id="rId31" Type="http://schemas.openxmlformats.org/officeDocument/2006/relationships/image" Target="../media/image-6-31.png"/><Relationship Id="rId32" Type="http://schemas.openxmlformats.org/officeDocument/2006/relationships/image" Target="../media/image-6-32.png"/><Relationship Id="rId33" Type="http://schemas.openxmlformats.org/officeDocument/2006/relationships/image" Target="../media/image-6-33.png"/><Relationship Id="rId34" Type="http://schemas.openxmlformats.org/officeDocument/2006/relationships/image" Target="../media/image-6-34.png"/><Relationship Id="rId35" Type="http://schemas.openxmlformats.org/officeDocument/2006/relationships/image" Target="../media/image-6-35.png"/><Relationship Id="rId36" Type="http://schemas.openxmlformats.org/officeDocument/2006/relationships/image" Target="../media/image-6-36.png"/><Relationship Id="rId37" Type="http://schemas.openxmlformats.org/officeDocument/2006/relationships/image" Target="../media/image-6-37.png"/><Relationship Id="rId38" Type="http://schemas.openxmlformats.org/officeDocument/2006/relationships/image" Target="../media/image-6-38.png"/><Relationship Id="rId39" Type="http://schemas.openxmlformats.org/officeDocument/2006/relationships/image" Target="../media/image-6-39.png"/><Relationship Id="rId40" Type="http://schemas.openxmlformats.org/officeDocument/2006/relationships/image" Target="../media/image-6-40.png"/><Relationship Id="rId41" Type="http://schemas.openxmlformats.org/officeDocument/2006/relationships/image" Target="../media/image-6-41.png"/><Relationship Id="rId42" Type="http://schemas.openxmlformats.org/officeDocument/2006/relationships/image" Target="../media/image-6-42.png"/><Relationship Id="rId43" Type="http://schemas.openxmlformats.org/officeDocument/2006/relationships/image" Target="../media/image-6-43.png"/><Relationship Id="rId44" Type="http://schemas.openxmlformats.org/officeDocument/2006/relationships/image" Target="../media/image-6-44.png"/><Relationship Id="rId45" Type="http://schemas.openxmlformats.org/officeDocument/2006/relationships/image" Target="../media/image-6-45.png"/><Relationship Id="rId46" Type="http://schemas.openxmlformats.org/officeDocument/2006/relationships/image" Target="../media/image-6-46.png"/><Relationship Id="rId47" Type="http://schemas.openxmlformats.org/officeDocument/2006/relationships/image" Target="../media/image-6-47.png"/><Relationship Id="rId48" Type="http://schemas.openxmlformats.org/officeDocument/2006/relationships/image" Target="../media/image-6-48.png"/><Relationship Id="rId49" Type="http://schemas.openxmlformats.org/officeDocument/2006/relationships/image" Target="../media/image-6-49.png"/><Relationship Id="rId50" Type="http://schemas.openxmlformats.org/officeDocument/2006/relationships/image" Target="../media/image-6-50.png"/><Relationship Id="rId51" Type="http://schemas.openxmlformats.org/officeDocument/2006/relationships/image" Target="../media/image-6-51.png"/><Relationship Id="rId52" Type="http://schemas.openxmlformats.org/officeDocument/2006/relationships/image" Target="../media/image-6-52.png"/><Relationship Id="rId53" Type="http://schemas.openxmlformats.org/officeDocument/2006/relationships/image" Target="../media/image-6-53.png"/><Relationship Id="rId54" Type="http://schemas.openxmlformats.org/officeDocument/2006/relationships/image" Target="../media/image-6-54.png"/><Relationship Id="rId55" Type="http://schemas.openxmlformats.org/officeDocument/2006/relationships/image" Target="../media/image-6-55.png"/><Relationship Id="rId56" Type="http://schemas.openxmlformats.org/officeDocument/2006/relationships/image" Target="../media/image-6-56.png"/><Relationship Id="rId57" Type="http://schemas.openxmlformats.org/officeDocument/2006/relationships/image" Target="../media/image-6-57.png"/><Relationship Id="rId58" Type="http://schemas.openxmlformats.org/officeDocument/2006/relationships/image" Target="../media/image-6-58.png"/><Relationship Id="rId59" Type="http://schemas.openxmlformats.org/officeDocument/2006/relationships/image" Target="../media/image-6-59.png"/><Relationship Id="rId60" Type="http://schemas.openxmlformats.org/officeDocument/2006/relationships/image" Target="../media/image-6-60.png"/><Relationship Id="rId61" Type="http://schemas.openxmlformats.org/officeDocument/2006/relationships/image" Target="../media/image-6-61.png"/><Relationship Id="rId62" Type="http://schemas.openxmlformats.org/officeDocument/2006/relationships/image" Target="../media/image-6-62.png"/><Relationship Id="rId63" Type="http://schemas.openxmlformats.org/officeDocument/2006/relationships/image" Target="../media/image-6-63.png"/><Relationship Id="rId64" Type="http://schemas.openxmlformats.org/officeDocument/2006/relationships/image" Target="../media/image-6-64.png"/><Relationship Id="rId65" Type="http://schemas.openxmlformats.org/officeDocument/2006/relationships/image" Target="../media/image-6-65.png"/><Relationship Id="rId66" Type="http://schemas.openxmlformats.org/officeDocument/2006/relationships/image" Target="../media/image-6-66.png"/><Relationship Id="rId67" Type="http://schemas.openxmlformats.org/officeDocument/2006/relationships/image" Target="../media/image-6-67.png"/><Relationship Id="rId68" Type="http://schemas.openxmlformats.org/officeDocument/2006/relationships/image" Target="../media/image-6-68.png"/><Relationship Id="rId69" Type="http://schemas.openxmlformats.org/officeDocument/2006/relationships/image" Target="../media/image-6-69.png"/><Relationship Id="rId70" Type="http://schemas.openxmlformats.org/officeDocument/2006/relationships/image" Target="../media/image-6-70.png"/><Relationship Id="rId71" Type="http://schemas.openxmlformats.org/officeDocument/2006/relationships/image" Target="../media/image-6-71.png"/><Relationship Id="rId72" Type="http://schemas.openxmlformats.org/officeDocument/2006/relationships/image" Target="../media/image-6-72.png"/><Relationship Id="rId73" Type="http://schemas.openxmlformats.org/officeDocument/2006/relationships/image" Target="../media/image-6-73.png"/><Relationship Id="rId74" Type="http://schemas.openxmlformats.org/officeDocument/2006/relationships/image" Target="../media/image-6-74.png"/><Relationship Id="rId75" Type="http://schemas.openxmlformats.org/officeDocument/2006/relationships/image" Target="../media/image-6-75.png"/><Relationship Id="rId76" Type="http://schemas.openxmlformats.org/officeDocument/2006/relationships/image" Target="../media/image-6-76.png"/><Relationship Id="rId77" Type="http://schemas.openxmlformats.org/officeDocument/2006/relationships/image" Target="../media/image-6-77.png"/><Relationship Id="rId78" Type="http://schemas.openxmlformats.org/officeDocument/2006/relationships/image" Target="../media/image-6-78.png"/><Relationship Id="rId79" Type="http://schemas.openxmlformats.org/officeDocument/2006/relationships/image" Target="../media/image-6-79.png"/><Relationship Id="rId80" Type="http://schemas.openxmlformats.org/officeDocument/2006/relationships/image" Target="../media/image-6-80.png"/><Relationship Id="rId81" Type="http://schemas.openxmlformats.org/officeDocument/2006/relationships/image" Target="../media/image-6-81.png"/><Relationship Id="rId82" Type="http://schemas.openxmlformats.org/officeDocument/2006/relationships/image" Target="../media/image-6-82.png"/><Relationship Id="rId83" Type="http://schemas.openxmlformats.org/officeDocument/2006/relationships/image" Target="../media/image-6-83.png"/><Relationship Id="rId84" Type="http://schemas.openxmlformats.org/officeDocument/2006/relationships/image" Target="../media/image-6-84.png"/><Relationship Id="rId85" Type="http://schemas.openxmlformats.org/officeDocument/2006/relationships/image" Target="../media/image-6-85.png"/><Relationship Id="rId86" Type="http://schemas.openxmlformats.org/officeDocument/2006/relationships/image" Target="../media/image-6-86.png"/><Relationship Id="rId87" Type="http://schemas.openxmlformats.org/officeDocument/2006/relationships/image" Target="../media/image-6-87.png"/><Relationship Id="rId88" Type="http://schemas.openxmlformats.org/officeDocument/2006/relationships/image" Target="../media/image-6-88.png"/><Relationship Id="rId89" Type="http://schemas.openxmlformats.org/officeDocument/2006/relationships/image" Target="../media/image-6-89.png"/><Relationship Id="rId90" Type="http://schemas.openxmlformats.org/officeDocument/2006/relationships/image" Target="../media/image-6-90.png"/><Relationship Id="rId91" Type="http://schemas.openxmlformats.org/officeDocument/2006/relationships/image" Target="../media/image-6-91.png"/><Relationship Id="rId92" Type="http://schemas.openxmlformats.org/officeDocument/2006/relationships/image" Target="../media/image-6-92.png"/><Relationship Id="rId93" Type="http://schemas.openxmlformats.org/officeDocument/2006/relationships/image" Target="../media/image-6-93.png"/><Relationship Id="rId94" Type="http://schemas.openxmlformats.org/officeDocument/2006/relationships/image" Target="../media/image-6-94.png"/><Relationship Id="rId95" Type="http://schemas.openxmlformats.org/officeDocument/2006/relationships/image" Target="../media/image-6-95.png"/><Relationship Id="rId96" Type="http://schemas.openxmlformats.org/officeDocument/2006/relationships/image" Target="../media/image-6-96.png"/><Relationship Id="rId97" Type="http://schemas.openxmlformats.org/officeDocument/2006/relationships/image" Target="../media/image-6-97.png"/><Relationship Id="rId98" Type="http://schemas.openxmlformats.org/officeDocument/2006/relationships/image" Target="../media/image-6-98.png"/><Relationship Id="rId99" Type="http://schemas.openxmlformats.org/officeDocument/2006/relationships/image" Target="../media/image-6-99.png"/><Relationship Id="rId100" Type="http://schemas.openxmlformats.org/officeDocument/2006/relationships/image" Target="../media/image-6-100.png"/><Relationship Id="rId101" Type="http://schemas.openxmlformats.org/officeDocument/2006/relationships/image" Target="../media/image-6-101.png"/><Relationship Id="rId102" Type="http://schemas.openxmlformats.org/officeDocument/2006/relationships/image" Target="../media/image-6-102.png"/><Relationship Id="rId103" Type="http://schemas.openxmlformats.org/officeDocument/2006/relationships/image" Target="../media/image-6-103.png"/><Relationship Id="rId104" Type="http://schemas.openxmlformats.org/officeDocument/2006/relationships/image" Target="../media/image-6-104.png"/><Relationship Id="rId105" Type="http://schemas.openxmlformats.org/officeDocument/2006/relationships/image" Target="../media/image-6-105.png"/><Relationship Id="rId106" Type="http://schemas.openxmlformats.org/officeDocument/2006/relationships/image" Target="../media/image-6-106.png"/><Relationship Id="rId107" Type="http://schemas.openxmlformats.org/officeDocument/2006/relationships/image" Target="../media/image-6-107.png"/><Relationship Id="rId108" Type="http://schemas.openxmlformats.org/officeDocument/2006/relationships/image" Target="../media/image-6-108.png"/><Relationship Id="rId109" Type="http://schemas.openxmlformats.org/officeDocument/2006/relationships/image" Target="../media/image-6-109.png"/><Relationship Id="rId110" Type="http://schemas.openxmlformats.org/officeDocument/2006/relationships/image" Target="../media/image-6-110.png"/><Relationship Id="rId111" Type="http://schemas.openxmlformats.org/officeDocument/2006/relationships/image" Target="../media/image-6-111.png"/><Relationship Id="rId112" Type="http://schemas.openxmlformats.org/officeDocument/2006/relationships/image" Target="../media/image-6-112.png"/><Relationship Id="rId113" Type="http://schemas.openxmlformats.org/officeDocument/2006/relationships/image" Target="../media/image-6-113.png"/><Relationship Id="rId114" Type="http://schemas.openxmlformats.org/officeDocument/2006/relationships/image" Target="../media/image-6-114.png"/><Relationship Id="rId115" Type="http://schemas.openxmlformats.org/officeDocument/2006/relationships/image" Target="../media/image-6-115.png"/><Relationship Id="rId116" Type="http://schemas.openxmlformats.org/officeDocument/2006/relationships/image" Target="../media/image-6-116.png"/><Relationship Id="rId117" Type="http://schemas.openxmlformats.org/officeDocument/2006/relationships/image" Target="../media/image-6-117.png"/><Relationship Id="rId118" Type="http://schemas.openxmlformats.org/officeDocument/2006/relationships/image" Target="../media/image-6-118.png"/><Relationship Id="rId119" Type="http://schemas.openxmlformats.org/officeDocument/2006/relationships/image" Target="../media/image-6-119.png"/><Relationship Id="rId120" Type="http://schemas.openxmlformats.org/officeDocument/2006/relationships/image" Target="../media/image-6-120.png"/><Relationship Id="rId121" Type="http://schemas.openxmlformats.org/officeDocument/2006/relationships/image" Target="../media/image-6-121.png"/><Relationship Id="rId122" Type="http://schemas.openxmlformats.org/officeDocument/2006/relationships/image" Target="../media/image-6-122.png"/><Relationship Id="rId123" Type="http://schemas.openxmlformats.org/officeDocument/2006/relationships/image" Target="../media/image-6-123.png"/><Relationship Id="rId124" Type="http://schemas.openxmlformats.org/officeDocument/2006/relationships/image" Target="../media/image-6-124.png"/><Relationship Id="rId125" Type="http://schemas.openxmlformats.org/officeDocument/2006/relationships/image" Target="../media/image-6-125.png"/><Relationship Id="rId126" Type="http://schemas.openxmlformats.org/officeDocument/2006/relationships/image" Target="../media/image-6-126.png"/><Relationship Id="rId127" Type="http://schemas.openxmlformats.org/officeDocument/2006/relationships/image" Target="../media/image-6-127.png"/><Relationship Id="rId128" Type="http://schemas.openxmlformats.org/officeDocument/2006/relationships/image" Target="../media/image-6-128.png"/><Relationship Id="rId129" Type="http://schemas.openxmlformats.org/officeDocument/2006/relationships/image" Target="../media/image-6-129.png"/><Relationship Id="rId130" Type="http://schemas.openxmlformats.org/officeDocument/2006/relationships/image" Target="../media/image-6-130.png"/><Relationship Id="rId131" Type="http://schemas.openxmlformats.org/officeDocument/2006/relationships/image" Target="../media/image-6-131.png"/><Relationship Id="rId132" Type="http://schemas.openxmlformats.org/officeDocument/2006/relationships/image" Target="../media/image-6-132.png"/><Relationship Id="rId133" Type="http://schemas.openxmlformats.org/officeDocument/2006/relationships/image" Target="../media/image-6-133.png"/><Relationship Id="rId134" Type="http://schemas.openxmlformats.org/officeDocument/2006/relationships/image" Target="../media/image-6-134.png"/><Relationship Id="rId135" Type="http://schemas.openxmlformats.org/officeDocument/2006/relationships/image" Target="../media/image-6-135.png"/><Relationship Id="rId136" Type="http://schemas.openxmlformats.org/officeDocument/2006/relationships/image" Target="../media/image-6-136.png"/><Relationship Id="rId137" Type="http://schemas.openxmlformats.org/officeDocument/2006/relationships/image" Target="../media/image-6-137.png"/><Relationship Id="rId138" Type="http://schemas.openxmlformats.org/officeDocument/2006/relationships/image" Target="../media/image-6-138.png"/><Relationship Id="rId139" Type="http://schemas.openxmlformats.org/officeDocument/2006/relationships/image" Target="../media/image-6-139.png"/><Relationship Id="rId140" Type="http://schemas.openxmlformats.org/officeDocument/2006/relationships/image" Target="../media/image-6-140.png"/><Relationship Id="rId141" Type="http://schemas.openxmlformats.org/officeDocument/2006/relationships/image" Target="../media/image-6-141.png"/><Relationship Id="rId142" Type="http://schemas.openxmlformats.org/officeDocument/2006/relationships/image" Target="../media/image-6-142.png"/><Relationship Id="rId143" Type="http://schemas.openxmlformats.org/officeDocument/2006/relationships/image" Target="../media/image-6-143.png"/><Relationship Id="rId144" Type="http://schemas.openxmlformats.org/officeDocument/2006/relationships/image" Target="../media/image-6-144.png"/><Relationship Id="rId145" Type="http://schemas.openxmlformats.org/officeDocument/2006/relationships/image" Target="../media/image-6-145.png"/><Relationship Id="rId146" Type="http://schemas.openxmlformats.org/officeDocument/2006/relationships/image" Target="../media/image-6-146.png"/><Relationship Id="rId147" Type="http://schemas.openxmlformats.org/officeDocument/2006/relationships/image" Target="../media/image-6-147.png"/><Relationship Id="rId148" Type="http://schemas.openxmlformats.org/officeDocument/2006/relationships/image" Target="../media/image-6-148.png"/><Relationship Id="rId149" Type="http://schemas.openxmlformats.org/officeDocument/2006/relationships/image" Target="../media/image-6-149.png"/><Relationship Id="rId150" Type="http://schemas.openxmlformats.org/officeDocument/2006/relationships/image" Target="../media/image-6-150.png"/><Relationship Id="rId151" Type="http://schemas.openxmlformats.org/officeDocument/2006/relationships/image" Target="../media/image-6-151.png"/><Relationship Id="rId152" Type="http://schemas.openxmlformats.org/officeDocument/2006/relationships/image" Target="../media/image-6-152.png"/><Relationship Id="rId153" Type="http://schemas.openxmlformats.org/officeDocument/2006/relationships/image" Target="../media/image-6-153.png"/><Relationship Id="rId154" Type="http://schemas.openxmlformats.org/officeDocument/2006/relationships/image" Target="../media/image-6-154.png"/><Relationship Id="rId155" Type="http://schemas.openxmlformats.org/officeDocument/2006/relationships/image" Target="../media/image-6-155.png"/><Relationship Id="rId156" Type="http://schemas.openxmlformats.org/officeDocument/2006/relationships/image" Target="../media/image-6-156.png"/><Relationship Id="rId157" Type="http://schemas.openxmlformats.org/officeDocument/2006/relationships/image" Target="../media/image-6-157.png"/><Relationship Id="rId158" Type="http://schemas.openxmlformats.org/officeDocument/2006/relationships/image" Target="../media/image-6-158.png"/><Relationship Id="rId159" Type="http://schemas.openxmlformats.org/officeDocument/2006/relationships/image" Target="../media/image-6-159.png"/><Relationship Id="rId160" Type="http://schemas.openxmlformats.org/officeDocument/2006/relationships/image" Target="../media/image-6-160.png"/><Relationship Id="rId161" Type="http://schemas.openxmlformats.org/officeDocument/2006/relationships/image" Target="../media/image-6-161.png"/><Relationship Id="rId162" Type="http://schemas.openxmlformats.org/officeDocument/2006/relationships/image" Target="../media/image-6-162.png"/><Relationship Id="rId163" Type="http://schemas.openxmlformats.org/officeDocument/2006/relationships/image" Target="../media/image-6-163.png"/><Relationship Id="rId164" Type="http://schemas.openxmlformats.org/officeDocument/2006/relationships/image" Target="../media/image-6-164.png"/><Relationship Id="rId165" Type="http://schemas.openxmlformats.org/officeDocument/2006/relationships/image" Target="../media/image-6-165.png"/><Relationship Id="rId166" Type="http://schemas.openxmlformats.org/officeDocument/2006/relationships/image" Target="../media/image-6-166.png"/><Relationship Id="rId167" Type="http://schemas.openxmlformats.org/officeDocument/2006/relationships/image" Target="../media/image-6-167.png"/><Relationship Id="rId168" Type="http://schemas.openxmlformats.org/officeDocument/2006/relationships/image" Target="../media/image-6-168.png"/><Relationship Id="rId169" Type="http://schemas.openxmlformats.org/officeDocument/2006/relationships/image" Target="../media/image-6-169.png"/><Relationship Id="rId170" Type="http://schemas.openxmlformats.org/officeDocument/2006/relationships/image" Target="../media/image-6-170.png"/><Relationship Id="rId171" Type="http://schemas.openxmlformats.org/officeDocument/2006/relationships/image" Target="../media/image-6-171.png"/><Relationship Id="rId172" Type="http://schemas.openxmlformats.org/officeDocument/2006/relationships/image" Target="../media/image-6-172.png"/><Relationship Id="rId173" Type="http://schemas.openxmlformats.org/officeDocument/2006/relationships/image" Target="../media/image-6-173.png"/><Relationship Id="rId174" Type="http://schemas.openxmlformats.org/officeDocument/2006/relationships/image" Target="../media/image-6-174.png"/><Relationship Id="rId175" Type="http://schemas.openxmlformats.org/officeDocument/2006/relationships/image" Target="../media/image-6-175.png"/><Relationship Id="rId176" Type="http://schemas.openxmlformats.org/officeDocument/2006/relationships/image" Target="../media/image-6-176.png"/><Relationship Id="rId177" Type="http://schemas.openxmlformats.org/officeDocument/2006/relationships/image" Target="../media/image-6-177.png"/><Relationship Id="rId178" Type="http://schemas.openxmlformats.org/officeDocument/2006/relationships/image" Target="../media/image-6-178.png"/><Relationship Id="rId179" Type="http://schemas.openxmlformats.org/officeDocument/2006/relationships/image" Target="../media/image-6-179.png"/><Relationship Id="rId180" Type="http://schemas.openxmlformats.org/officeDocument/2006/relationships/image" Target="../media/image-6-180.png"/><Relationship Id="rId181" Type="http://schemas.openxmlformats.org/officeDocument/2006/relationships/image" Target="../media/image-6-181.png"/><Relationship Id="rId182" Type="http://schemas.openxmlformats.org/officeDocument/2006/relationships/image" Target="../media/image-6-182.png"/><Relationship Id="rId183" Type="http://schemas.openxmlformats.org/officeDocument/2006/relationships/image" Target="../media/image-6-183.png"/><Relationship Id="rId184" Type="http://schemas.openxmlformats.org/officeDocument/2006/relationships/image" Target="../media/image-6-184.png"/><Relationship Id="rId185" Type="http://schemas.openxmlformats.org/officeDocument/2006/relationships/image" Target="../media/image-6-185.png"/><Relationship Id="rId186" Type="http://schemas.openxmlformats.org/officeDocument/2006/relationships/image" Target="../media/image-6-186.png"/><Relationship Id="rId187" Type="http://schemas.openxmlformats.org/officeDocument/2006/relationships/image" Target="../media/image-6-187.png"/><Relationship Id="rId188" Type="http://schemas.openxmlformats.org/officeDocument/2006/relationships/image" Target="../media/image-6-188.png"/><Relationship Id="rId189" Type="http://schemas.openxmlformats.org/officeDocument/2006/relationships/image" Target="../media/image-6-189.png"/><Relationship Id="rId190" Type="http://schemas.openxmlformats.org/officeDocument/2006/relationships/image" Target="../media/image-6-190.png"/><Relationship Id="rId191" Type="http://schemas.openxmlformats.org/officeDocument/2006/relationships/image" Target="../media/image-6-191.png"/><Relationship Id="rId192" Type="http://schemas.openxmlformats.org/officeDocument/2006/relationships/image" Target="../media/image-6-192.png"/><Relationship Id="rId193" Type="http://schemas.openxmlformats.org/officeDocument/2006/relationships/image" Target="../media/image-6-193.png"/><Relationship Id="rId194" Type="http://schemas.openxmlformats.org/officeDocument/2006/relationships/image" Target="../media/image-6-194.png"/><Relationship Id="rId195" Type="http://schemas.openxmlformats.org/officeDocument/2006/relationships/image" Target="../media/image-6-195.png"/><Relationship Id="rId196" Type="http://schemas.openxmlformats.org/officeDocument/2006/relationships/image" Target="../media/image-6-196.png"/><Relationship Id="rId197" Type="http://schemas.openxmlformats.org/officeDocument/2006/relationships/image" Target="../media/image-6-197.png"/><Relationship Id="rId198" Type="http://schemas.openxmlformats.org/officeDocument/2006/relationships/image" Target="../media/image-6-198.png"/><Relationship Id="rId199" Type="http://schemas.openxmlformats.org/officeDocument/2006/relationships/image" Target="../media/image-6-199.png"/><Relationship Id="rId200" Type="http://schemas.openxmlformats.org/officeDocument/2006/relationships/image" Target="../media/image-6-200.png"/><Relationship Id="rId201" Type="http://schemas.openxmlformats.org/officeDocument/2006/relationships/image" Target="../media/image-6-201.png"/><Relationship Id="rId202" Type="http://schemas.openxmlformats.org/officeDocument/2006/relationships/image" Target="../media/image-6-202.png"/><Relationship Id="rId203" Type="http://schemas.openxmlformats.org/officeDocument/2006/relationships/image" Target="../media/image-6-203.png"/><Relationship Id="rId204" Type="http://schemas.openxmlformats.org/officeDocument/2006/relationships/image" Target="../media/image-6-204.png"/><Relationship Id="rId205" Type="http://schemas.openxmlformats.org/officeDocument/2006/relationships/image" Target="../media/image-6-205.png"/><Relationship Id="rId206" Type="http://schemas.openxmlformats.org/officeDocument/2006/relationships/image" Target="../media/image-6-206.png"/><Relationship Id="rId207" Type="http://schemas.openxmlformats.org/officeDocument/2006/relationships/image" Target="../media/image-6-207.png"/><Relationship Id="rId208" Type="http://schemas.openxmlformats.org/officeDocument/2006/relationships/image" Target="../media/image-6-208.png"/><Relationship Id="rId209" Type="http://schemas.openxmlformats.org/officeDocument/2006/relationships/image" Target="../media/image-6-209.png"/><Relationship Id="rId210" Type="http://schemas.openxmlformats.org/officeDocument/2006/relationships/image" Target="../media/image-6-210.png"/><Relationship Id="rId211" Type="http://schemas.openxmlformats.org/officeDocument/2006/relationships/image" Target="../media/image-6-211.png"/><Relationship Id="rId212" Type="http://schemas.openxmlformats.org/officeDocument/2006/relationships/image" Target="../media/image-6-212.png"/><Relationship Id="rId213" Type="http://schemas.openxmlformats.org/officeDocument/2006/relationships/image" Target="../media/image-6-213.png"/><Relationship Id="rId214" Type="http://schemas.openxmlformats.org/officeDocument/2006/relationships/image" Target="../media/image-6-214.png"/><Relationship Id="rId215" Type="http://schemas.openxmlformats.org/officeDocument/2006/relationships/image" Target="../media/image-6-215.png"/><Relationship Id="rId216" Type="http://schemas.openxmlformats.org/officeDocument/2006/relationships/image" Target="../media/image-6-216.png"/><Relationship Id="rId217" Type="http://schemas.openxmlformats.org/officeDocument/2006/relationships/image" Target="../media/image-6-217.png"/><Relationship Id="rId218" Type="http://schemas.openxmlformats.org/officeDocument/2006/relationships/image" Target="../media/image-6-218.png"/><Relationship Id="rId219" Type="http://schemas.openxmlformats.org/officeDocument/2006/relationships/image" Target="../media/image-6-219.png"/><Relationship Id="rId220" Type="http://schemas.openxmlformats.org/officeDocument/2006/relationships/image" Target="../media/image-6-220.png"/><Relationship Id="rId221" Type="http://schemas.openxmlformats.org/officeDocument/2006/relationships/image" Target="../media/image-6-221.png"/><Relationship Id="rId222" Type="http://schemas.openxmlformats.org/officeDocument/2006/relationships/image" Target="../media/image-6-222.png"/><Relationship Id="rId223" Type="http://schemas.openxmlformats.org/officeDocument/2006/relationships/image" Target="../media/image-6-223.png"/><Relationship Id="rId224" Type="http://schemas.openxmlformats.org/officeDocument/2006/relationships/image" Target="../media/image-6-224.png"/><Relationship Id="rId225" Type="http://schemas.openxmlformats.org/officeDocument/2006/relationships/image" Target="../media/image-6-225.png"/><Relationship Id="rId226" Type="http://schemas.openxmlformats.org/officeDocument/2006/relationships/image" Target="../media/image-6-226.png"/><Relationship Id="rId227" Type="http://schemas.openxmlformats.org/officeDocument/2006/relationships/image" Target="../media/image-6-227.png"/><Relationship Id="rId228" Type="http://schemas.openxmlformats.org/officeDocument/2006/relationships/image" Target="../media/image-6-228.png"/><Relationship Id="rId229" Type="http://schemas.openxmlformats.org/officeDocument/2006/relationships/image" Target="../media/image-6-229.png"/><Relationship Id="rId230" Type="http://schemas.openxmlformats.org/officeDocument/2006/relationships/image" Target="../media/image-6-230.png"/><Relationship Id="rId231" Type="http://schemas.openxmlformats.org/officeDocument/2006/relationships/image" Target="../media/image-6-231.png"/><Relationship Id="rId232" Type="http://schemas.openxmlformats.org/officeDocument/2006/relationships/image" Target="../media/image-6-232.png"/><Relationship Id="rId233" Type="http://schemas.openxmlformats.org/officeDocument/2006/relationships/image" Target="../media/image-6-233.png"/><Relationship Id="rId234" Type="http://schemas.openxmlformats.org/officeDocument/2006/relationships/image" Target="../media/image-6-234.png"/><Relationship Id="rId235" Type="http://schemas.openxmlformats.org/officeDocument/2006/relationships/image" Target="../media/image-6-235.png"/><Relationship Id="rId236" Type="http://schemas.openxmlformats.org/officeDocument/2006/relationships/image" Target="../media/image-6-236.png"/><Relationship Id="rId237" Type="http://schemas.openxmlformats.org/officeDocument/2006/relationships/image" Target="../media/image-6-237.png"/><Relationship Id="rId238" Type="http://schemas.openxmlformats.org/officeDocument/2006/relationships/image" Target="../media/image-6-238.png"/><Relationship Id="rId239" Type="http://schemas.openxmlformats.org/officeDocument/2006/relationships/image" Target="../media/image-6-239.png"/><Relationship Id="rId240" Type="http://schemas.openxmlformats.org/officeDocument/2006/relationships/image" Target="../media/image-6-240.png"/><Relationship Id="rId241" Type="http://schemas.openxmlformats.org/officeDocument/2006/relationships/image" Target="../media/image-6-241.png"/><Relationship Id="rId242" Type="http://schemas.openxmlformats.org/officeDocument/2006/relationships/image" Target="../media/image-6-242.png"/><Relationship Id="rId243" Type="http://schemas.openxmlformats.org/officeDocument/2006/relationships/image" Target="../media/image-6-243.png"/><Relationship Id="rId244" Type="http://schemas.openxmlformats.org/officeDocument/2006/relationships/image" Target="../media/image-6-244.png"/><Relationship Id="rId245" Type="http://schemas.openxmlformats.org/officeDocument/2006/relationships/image" Target="../media/image-6-245.png"/><Relationship Id="rId246" Type="http://schemas.openxmlformats.org/officeDocument/2006/relationships/image" Target="../media/image-6-246.png"/><Relationship Id="rId247" Type="http://schemas.openxmlformats.org/officeDocument/2006/relationships/image" Target="../media/image-6-247.png"/><Relationship Id="rId248" Type="http://schemas.openxmlformats.org/officeDocument/2006/relationships/image" Target="../media/image-6-248.png"/><Relationship Id="rId249" Type="http://schemas.openxmlformats.org/officeDocument/2006/relationships/image" Target="../media/image-6-249.png"/><Relationship Id="rId250" Type="http://schemas.openxmlformats.org/officeDocument/2006/relationships/image" Target="../media/image-6-250.png"/><Relationship Id="rId251" Type="http://schemas.openxmlformats.org/officeDocument/2006/relationships/image" Target="../media/image-6-251.png"/><Relationship Id="rId252" Type="http://schemas.openxmlformats.org/officeDocument/2006/relationships/image" Target="../media/image-6-252.png"/><Relationship Id="rId253" Type="http://schemas.openxmlformats.org/officeDocument/2006/relationships/image" Target="../media/image-6-253.png"/><Relationship Id="rId254" Type="http://schemas.openxmlformats.org/officeDocument/2006/relationships/image" Target="../media/image-6-254.png"/><Relationship Id="rId255" Type="http://schemas.openxmlformats.org/officeDocument/2006/relationships/image" Target="../media/image-6-255.png"/><Relationship Id="rId256" Type="http://schemas.openxmlformats.org/officeDocument/2006/relationships/image" Target="../media/image-6-256.png"/><Relationship Id="rId257" Type="http://schemas.openxmlformats.org/officeDocument/2006/relationships/image" Target="../media/image-6-257.png"/><Relationship Id="rId258" Type="http://schemas.openxmlformats.org/officeDocument/2006/relationships/image" Target="../media/image-6-258.png"/><Relationship Id="rId259" Type="http://schemas.openxmlformats.org/officeDocument/2006/relationships/image" Target="../media/image-6-259.png"/><Relationship Id="rId260" Type="http://schemas.openxmlformats.org/officeDocument/2006/relationships/image" Target="../media/image-6-260.png"/><Relationship Id="rId261" Type="http://schemas.openxmlformats.org/officeDocument/2006/relationships/image" Target="../media/image-6-261.png"/><Relationship Id="rId262" Type="http://schemas.openxmlformats.org/officeDocument/2006/relationships/image" Target="../media/image-6-262.png"/><Relationship Id="rId263" Type="http://schemas.openxmlformats.org/officeDocument/2006/relationships/image" Target="../media/image-6-263.png"/><Relationship Id="rId264" Type="http://schemas.openxmlformats.org/officeDocument/2006/relationships/image" Target="../media/image-6-264.png"/><Relationship Id="rId265" Type="http://schemas.openxmlformats.org/officeDocument/2006/relationships/image" Target="../media/image-6-265.png"/><Relationship Id="rId266" Type="http://schemas.openxmlformats.org/officeDocument/2006/relationships/image" Target="../media/image-6-266.png"/><Relationship Id="rId267" Type="http://schemas.openxmlformats.org/officeDocument/2006/relationships/image" Target="../media/image-6-267.png"/><Relationship Id="rId268" Type="http://schemas.openxmlformats.org/officeDocument/2006/relationships/image" Target="../media/image-6-268.png"/><Relationship Id="rId269" Type="http://schemas.openxmlformats.org/officeDocument/2006/relationships/image" Target="../media/image-6-269.png"/><Relationship Id="rId270" Type="http://schemas.openxmlformats.org/officeDocument/2006/relationships/image" Target="../media/image-6-270.png"/><Relationship Id="rId271" Type="http://schemas.openxmlformats.org/officeDocument/2006/relationships/image" Target="../media/image-6-271.png"/><Relationship Id="rId272" Type="http://schemas.openxmlformats.org/officeDocument/2006/relationships/image" Target="../media/image-6-272.png"/><Relationship Id="rId273" Type="http://schemas.openxmlformats.org/officeDocument/2006/relationships/image" Target="../media/image-6-273.png"/><Relationship Id="rId274" Type="http://schemas.openxmlformats.org/officeDocument/2006/relationships/image" Target="../media/image-6-274.png"/><Relationship Id="rId275" Type="http://schemas.openxmlformats.org/officeDocument/2006/relationships/image" Target="../media/image-6-275.png"/><Relationship Id="rId276" Type="http://schemas.openxmlformats.org/officeDocument/2006/relationships/image" Target="../media/image-6-276.png"/><Relationship Id="rId277" Type="http://schemas.openxmlformats.org/officeDocument/2006/relationships/image" Target="../media/image-6-277.png"/><Relationship Id="rId278" Type="http://schemas.openxmlformats.org/officeDocument/2006/relationships/image" Target="../media/image-6-278.png"/><Relationship Id="rId279" Type="http://schemas.openxmlformats.org/officeDocument/2006/relationships/image" Target="../media/image-6-279.png"/><Relationship Id="rId280" Type="http://schemas.openxmlformats.org/officeDocument/2006/relationships/image" Target="../media/image-6-280.png"/><Relationship Id="rId281" Type="http://schemas.openxmlformats.org/officeDocument/2006/relationships/image" Target="../media/image-6-281.png"/><Relationship Id="rId282" Type="http://schemas.openxmlformats.org/officeDocument/2006/relationships/image" Target="../media/image-6-282.png"/><Relationship Id="rId283" Type="http://schemas.openxmlformats.org/officeDocument/2006/relationships/image" Target="../media/image-6-283.png"/><Relationship Id="rId284" Type="http://schemas.openxmlformats.org/officeDocument/2006/relationships/image" Target="../media/image-6-284.png"/><Relationship Id="rId285" Type="http://schemas.openxmlformats.org/officeDocument/2006/relationships/image" Target="../media/image-6-285.png"/><Relationship Id="rId286" Type="http://schemas.openxmlformats.org/officeDocument/2006/relationships/image" Target="../media/image-6-286.png"/><Relationship Id="rId287" Type="http://schemas.openxmlformats.org/officeDocument/2006/relationships/image" Target="../media/image-6-287.png"/><Relationship Id="rId288" Type="http://schemas.openxmlformats.org/officeDocument/2006/relationships/image" Target="../media/image-6-288.png"/><Relationship Id="rId289" Type="http://schemas.openxmlformats.org/officeDocument/2006/relationships/image" Target="../media/image-6-289.png"/><Relationship Id="rId290" Type="http://schemas.openxmlformats.org/officeDocument/2006/relationships/image" Target="../media/image-6-290.png"/><Relationship Id="rId291" Type="http://schemas.openxmlformats.org/officeDocument/2006/relationships/image" Target="../media/image-6-291.png"/><Relationship Id="rId292" Type="http://schemas.openxmlformats.org/officeDocument/2006/relationships/image" Target="../media/image-6-292.png"/><Relationship Id="rId293" Type="http://schemas.openxmlformats.org/officeDocument/2006/relationships/image" Target="../media/image-6-293.png"/><Relationship Id="rId294" Type="http://schemas.openxmlformats.org/officeDocument/2006/relationships/image" Target="../media/image-6-294.png"/><Relationship Id="rId295" Type="http://schemas.openxmlformats.org/officeDocument/2006/relationships/slideLayout" Target="../slideLayouts/slideLayout1.xml"/><Relationship Id="rId29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image" Target="../media/image-7-16.png"/><Relationship Id="rId17" Type="http://schemas.openxmlformats.org/officeDocument/2006/relationships/image" Target="../media/image-7-17.png"/><Relationship Id="rId18" Type="http://schemas.openxmlformats.org/officeDocument/2006/relationships/image" Target="../media/image-7-18.png"/><Relationship Id="rId19" Type="http://schemas.openxmlformats.org/officeDocument/2006/relationships/image" Target="../media/image-7-19.png"/><Relationship Id="rId20" Type="http://schemas.openxmlformats.org/officeDocument/2006/relationships/image" Target="../media/image-7-20.png"/><Relationship Id="rId21" Type="http://schemas.openxmlformats.org/officeDocument/2006/relationships/image" Target="../media/image-7-21.png"/><Relationship Id="rId22" Type="http://schemas.openxmlformats.org/officeDocument/2006/relationships/image" Target="../media/image-7-22.png"/><Relationship Id="rId23" Type="http://schemas.openxmlformats.org/officeDocument/2006/relationships/image" Target="../media/image-7-23.png"/><Relationship Id="rId24" Type="http://schemas.openxmlformats.org/officeDocument/2006/relationships/image" Target="../media/image-7-24.png"/><Relationship Id="rId25" Type="http://schemas.openxmlformats.org/officeDocument/2006/relationships/image" Target="../media/image-7-25.png"/><Relationship Id="rId26" Type="http://schemas.openxmlformats.org/officeDocument/2006/relationships/image" Target="../media/image-7-26.png"/><Relationship Id="rId27" Type="http://schemas.openxmlformats.org/officeDocument/2006/relationships/image" Target="../media/image-7-27.png"/><Relationship Id="rId28" Type="http://schemas.openxmlformats.org/officeDocument/2006/relationships/image" Target="../media/image-7-28.png"/><Relationship Id="rId29" Type="http://schemas.openxmlformats.org/officeDocument/2006/relationships/image" Target="../media/image-7-29.png"/><Relationship Id="rId30" Type="http://schemas.openxmlformats.org/officeDocument/2006/relationships/image" Target="../media/image-7-30.png"/><Relationship Id="rId31" Type="http://schemas.openxmlformats.org/officeDocument/2006/relationships/image" Target="../media/image-7-31.png"/><Relationship Id="rId32" Type="http://schemas.openxmlformats.org/officeDocument/2006/relationships/image" Target="../media/image-7-32.png"/><Relationship Id="rId33" Type="http://schemas.openxmlformats.org/officeDocument/2006/relationships/image" Target="../media/image-7-33.png"/><Relationship Id="rId34" Type="http://schemas.openxmlformats.org/officeDocument/2006/relationships/image" Target="../media/image-7-34.png"/><Relationship Id="rId35" Type="http://schemas.openxmlformats.org/officeDocument/2006/relationships/image" Target="../media/image-7-35.png"/><Relationship Id="rId36" Type="http://schemas.openxmlformats.org/officeDocument/2006/relationships/image" Target="../media/image-7-36.png"/><Relationship Id="rId37" Type="http://schemas.openxmlformats.org/officeDocument/2006/relationships/image" Target="../media/image-7-37.png"/><Relationship Id="rId38" Type="http://schemas.openxmlformats.org/officeDocument/2006/relationships/image" Target="../media/image-7-38.png"/><Relationship Id="rId39" Type="http://schemas.openxmlformats.org/officeDocument/2006/relationships/image" Target="../media/image-7-39.png"/><Relationship Id="rId40" Type="http://schemas.openxmlformats.org/officeDocument/2006/relationships/image" Target="../media/image-7-40.png"/><Relationship Id="rId41" Type="http://schemas.openxmlformats.org/officeDocument/2006/relationships/image" Target="../media/image-7-41.png"/><Relationship Id="rId42" Type="http://schemas.openxmlformats.org/officeDocument/2006/relationships/image" Target="../media/image-7-42.png"/><Relationship Id="rId43" Type="http://schemas.openxmlformats.org/officeDocument/2006/relationships/image" Target="../media/image-7-43.png"/><Relationship Id="rId44" Type="http://schemas.openxmlformats.org/officeDocument/2006/relationships/image" Target="../media/image-7-44.png"/><Relationship Id="rId45" Type="http://schemas.openxmlformats.org/officeDocument/2006/relationships/image" Target="../media/image-7-45.png"/><Relationship Id="rId46" Type="http://schemas.openxmlformats.org/officeDocument/2006/relationships/image" Target="../media/image-7-46.png"/><Relationship Id="rId47" Type="http://schemas.openxmlformats.org/officeDocument/2006/relationships/image" Target="../media/image-7-47.png"/><Relationship Id="rId48" Type="http://schemas.openxmlformats.org/officeDocument/2006/relationships/image" Target="../media/image-7-48.png"/><Relationship Id="rId49" Type="http://schemas.openxmlformats.org/officeDocument/2006/relationships/image" Target="../media/image-7-49.png"/><Relationship Id="rId50" Type="http://schemas.openxmlformats.org/officeDocument/2006/relationships/image" Target="../media/image-7-50.png"/><Relationship Id="rId51" Type="http://schemas.openxmlformats.org/officeDocument/2006/relationships/image" Target="../media/image-7-51.png"/><Relationship Id="rId52" Type="http://schemas.openxmlformats.org/officeDocument/2006/relationships/image" Target="../media/image-7-52.png"/><Relationship Id="rId53" Type="http://schemas.openxmlformats.org/officeDocument/2006/relationships/image" Target="../media/image-7-53.png"/><Relationship Id="rId54" Type="http://schemas.openxmlformats.org/officeDocument/2006/relationships/image" Target="../media/image-7-54.png"/><Relationship Id="rId55" Type="http://schemas.openxmlformats.org/officeDocument/2006/relationships/image" Target="../media/image-7-55.png"/><Relationship Id="rId56" Type="http://schemas.openxmlformats.org/officeDocument/2006/relationships/image" Target="../media/image-7-56.png"/><Relationship Id="rId57" Type="http://schemas.openxmlformats.org/officeDocument/2006/relationships/image" Target="../media/image-7-57.png"/><Relationship Id="rId58" Type="http://schemas.openxmlformats.org/officeDocument/2006/relationships/image" Target="../media/image-7-58.png"/><Relationship Id="rId59" Type="http://schemas.openxmlformats.org/officeDocument/2006/relationships/image" Target="../media/image-7-59.png"/><Relationship Id="rId60" Type="http://schemas.openxmlformats.org/officeDocument/2006/relationships/image" Target="../media/image-7-60.png"/><Relationship Id="rId61" Type="http://schemas.openxmlformats.org/officeDocument/2006/relationships/image" Target="../media/image-7-61.png"/><Relationship Id="rId62" Type="http://schemas.openxmlformats.org/officeDocument/2006/relationships/image" Target="../media/image-7-62.png"/><Relationship Id="rId63" Type="http://schemas.openxmlformats.org/officeDocument/2006/relationships/image" Target="../media/image-7-63.png"/><Relationship Id="rId64" Type="http://schemas.openxmlformats.org/officeDocument/2006/relationships/image" Target="../media/image-7-64.png"/><Relationship Id="rId65" Type="http://schemas.openxmlformats.org/officeDocument/2006/relationships/image" Target="../media/image-7-65.png"/><Relationship Id="rId66" Type="http://schemas.openxmlformats.org/officeDocument/2006/relationships/image" Target="../media/image-7-66.png"/><Relationship Id="rId67" Type="http://schemas.openxmlformats.org/officeDocument/2006/relationships/image" Target="../media/image-7-67.png"/><Relationship Id="rId68" Type="http://schemas.openxmlformats.org/officeDocument/2006/relationships/image" Target="../media/image-7-68.png"/><Relationship Id="rId69" Type="http://schemas.openxmlformats.org/officeDocument/2006/relationships/image" Target="../media/image-7-69.png"/><Relationship Id="rId70" Type="http://schemas.openxmlformats.org/officeDocument/2006/relationships/image" Target="../media/image-7-70.png"/><Relationship Id="rId71" Type="http://schemas.openxmlformats.org/officeDocument/2006/relationships/image" Target="../media/image-7-71.png"/><Relationship Id="rId72" Type="http://schemas.openxmlformats.org/officeDocument/2006/relationships/image" Target="../media/image-7-72.png"/><Relationship Id="rId73" Type="http://schemas.openxmlformats.org/officeDocument/2006/relationships/image" Target="../media/image-7-73.png"/><Relationship Id="rId74" Type="http://schemas.openxmlformats.org/officeDocument/2006/relationships/image" Target="../media/image-7-74.png"/><Relationship Id="rId75" Type="http://schemas.openxmlformats.org/officeDocument/2006/relationships/image" Target="../media/image-7-75.png"/><Relationship Id="rId76" Type="http://schemas.openxmlformats.org/officeDocument/2006/relationships/image" Target="../media/image-7-76.png"/><Relationship Id="rId77" Type="http://schemas.openxmlformats.org/officeDocument/2006/relationships/image" Target="../media/image-7-77.png"/><Relationship Id="rId78" Type="http://schemas.openxmlformats.org/officeDocument/2006/relationships/image" Target="../media/image-7-78.png"/><Relationship Id="rId79" Type="http://schemas.openxmlformats.org/officeDocument/2006/relationships/image" Target="../media/image-7-79.png"/><Relationship Id="rId80" Type="http://schemas.openxmlformats.org/officeDocument/2006/relationships/image" Target="../media/image-7-80.png"/><Relationship Id="rId81" Type="http://schemas.openxmlformats.org/officeDocument/2006/relationships/image" Target="../media/image-7-81.png"/><Relationship Id="rId82" Type="http://schemas.openxmlformats.org/officeDocument/2006/relationships/image" Target="../media/image-7-82.png"/><Relationship Id="rId83" Type="http://schemas.openxmlformats.org/officeDocument/2006/relationships/image" Target="../media/image-7-83.png"/><Relationship Id="rId84" Type="http://schemas.openxmlformats.org/officeDocument/2006/relationships/image" Target="../media/image-7-84.png"/><Relationship Id="rId85" Type="http://schemas.openxmlformats.org/officeDocument/2006/relationships/image" Target="../media/image-7-85.png"/><Relationship Id="rId86" Type="http://schemas.openxmlformats.org/officeDocument/2006/relationships/image" Target="../media/image-7-86.png"/><Relationship Id="rId87" Type="http://schemas.openxmlformats.org/officeDocument/2006/relationships/image" Target="../media/image-7-87.png"/><Relationship Id="rId88" Type="http://schemas.openxmlformats.org/officeDocument/2006/relationships/image" Target="../media/image-7-88.png"/><Relationship Id="rId89" Type="http://schemas.openxmlformats.org/officeDocument/2006/relationships/image" Target="../media/image-7-89.png"/><Relationship Id="rId90" Type="http://schemas.openxmlformats.org/officeDocument/2006/relationships/image" Target="../media/image-7-90.png"/><Relationship Id="rId91" Type="http://schemas.openxmlformats.org/officeDocument/2006/relationships/image" Target="../media/image-7-91.png"/><Relationship Id="rId92" Type="http://schemas.openxmlformats.org/officeDocument/2006/relationships/image" Target="../media/image-7-92.png"/><Relationship Id="rId93" Type="http://schemas.openxmlformats.org/officeDocument/2006/relationships/image" Target="../media/image-7-93.png"/><Relationship Id="rId94" Type="http://schemas.openxmlformats.org/officeDocument/2006/relationships/image" Target="../media/image-7-94.png"/><Relationship Id="rId95" Type="http://schemas.openxmlformats.org/officeDocument/2006/relationships/image" Target="../media/image-7-95.png"/><Relationship Id="rId96" Type="http://schemas.openxmlformats.org/officeDocument/2006/relationships/image" Target="../media/image-7-96.png"/><Relationship Id="rId97" Type="http://schemas.openxmlformats.org/officeDocument/2006/relationships/image" Target="../media/image-7-97.png"/><Relationship Id="rId98" Type="http://schemas.openxmlformats.org/officeDocument/2006/relationships/image" Target="../media/image-7-98.png"/><Relationship Id="rId99" Type="http://schemas.openxmlformats.org/officeDocument/2006/relationships/image" Target="../media/image-7-99.png"/><Relationship Id="rId100" Type="http://schemas.openxmlformats.org/officeDocument/2006/relationships/image" Target="../media/image-7-100.png"/><Relationship Id="rId101" Type="http://schemas.openxmlformats.org/officeDocument/2006/relationships/image" Target="../media/image-7-101.png"/><Relationship Id="rId102" Type="http://schemas.openxmlformats.org/officeDocument/2006/relationships/image" Target="../media/image-7-102.png"/><Relationship Id="rId103" Type="http://schemas.openxmlformats.org/officeDocument/2006/relationships/image" Target="../media/image-7-103.png"/><Relationship Id="rId104" Type="http://schemas.openxmlformats.org/officeDocument/2006/relationships/image" Target="../media/image-7-104.png"/><Relationship Id="rId105" Type="http://schemas.openxmlformats.org/officeDocument/2006/relationships/image" Target="../media/image-7-105.png"/><Relationship Id="rId106" Type="http://schemas.openxmlformats.org/officeDocument/2006/relationships/image" Target="../media/image-7-106.png"/><Relationship Id="rId107" Type="http://schemas.openxmlformats.org/officeDocument/2006/relationships/image" Target="../media/image-7-107.png"/><Relationship Id="rId108" Type="http://schemas.openxmlformats.org/officeDocument/2006/relationships/image" Target="../media/image-7-108.png"/><Relationship Id="rId109" Type="http://schemas.openxmlformats.org/officeDocument/2006/relationships/image" Target="../media/image-7-109.png"/><Relationship Id="rId110" Type="http://schemas.openxmlformats.org/officeDocument/2006/relationships/image" Target="../media/image-7-110.png"/><Relationship Id="rId111" Type="http://schemas.openxmlformats.org/officeDocument/2006/relationships/image" Target="../media/image-7-111.png"/><Relationship Id="rId112" Type="http://schemas.openxmlformats.org/officeDocument/2006/relationships/image" Target="../media/image-7-112.png"/><Relationship Id="rId113" Type="http://schemas.openxmlformats.org/officeDocument/2006/relationships/image" Target="../media/image-7-113.png"/><Relationship Id="rId114" Type="http://schemas.openxmlformats.org/officeDocument/2006/relationships/image" Target="../media/image-7-114.png"/><Relationship Id="rId115" Type="http://schemas.openxmlformats.org/officeDocument/2006/relationships/image" Target="../media/image-7-115.png"/><Relationship Id="rId116" Type="http://schemas.openxmlformats.org/officeDocument/2006/relationships/image" Target="../media/image-7-116.png"/><Relationship Id="rId117" Type="http://schemas.openxmlformats.org/officeDocument/2006/relationships/image" Target="../media/image-7-117.png"/><Relationship Id="rId118" Type="http://schemas.openxmlformats.org/officeDocument/2006/relationships/image" Target="../media/image-7-118.png"/><Relationship Id="rId119" Type="http://schemas.openxmlformats.org/officeDocument/2006/relationships/image" Target="../media/image-7-119.png"/><Relationship Id="rId120" Type="http://schemas.openxmlformats.org/officeDocument/2006/relationships/image" Target="../media/image-7-120.png"/><Relationship Id="rId121" Type="http://schemas.openxmlformats.org/officeDocument/2006/relationships/image" Target="../media/image-7-121.png"/><Relationship Id="rId122" Type="http://schemas.openxmlformats.org/officeDocument/2006/relationships/image" Target="../media/image-7-122.png"/><Relationship Id="rId123" Type="http://schemas.openxmlformats.org/officeDocument/2006/relationships/image" Target="../media/image-7-123.png"/><Relationship Id="rId124" Type="http://schemas.openxmlformats.org/officeDocument/2006/relationships/image" Target="../media/image-7-124.png"/><Relationship Id="rId125" Type="http://schemas.openxmlformats.org/officeDocument/2006/relationships/image" Target="../media/image-7-125.png"/><Relationship Id="rId126" Type="http://schemas.openxmlformats.org/officeDocument/2006/relationships/image" Target="../media/image-7-126.png"/><Relationship Id="rId127" Type="http://schemas.openxmlformats.org/officeDocument/2006/relationships/image" Target="../media/image-7-127.png"/><Relationship Id="rId128" Type="http://schemas.openxmlformats.org/officeDocument/2006/relationships/image" Target="../media/image-7-128.png"/><Relationship Id="rId129" Type="http://schemas.openxmlformats.org/officeDocument/2006/relationships/image" Target="../media/image-7-129.png"/><Relationship Id="rId130" Type="http://schemas.openxmlformats.org/officeDocument/2006/relationships/image" Target="../media/image-7-130.png"/><Relationship Id="rId131" Type="http://schemas.openxmlformats.org/officeDocument/2006/relationships/image" Target="../media/image-7-131.png"/><Relationship Id="rId132" Type="http://schemas.openxmlformats.org/officeDocument/2006/relationships/image" Target="../media/image-7-132.png"/><Relationship Id="rId133" Type="http://schemas.openxmlformats.org/officeDocument/2006/relationships/image" Target="../media/image-7-133.png"/><Relationship Id="rId134" Type="http://schemas.openxmlformats.org/officeDocument/2006/relationships/image" Target="../media/image-7-134.png"/><Relationship Id="rId135" Type="http://schemas.openxmlformats.org/officeDocument/2006/relationships/image" Target="../media/image-7-135.png"/><Relationship Id="rId136" Type="http://schemas.openxmlformats.org/officeDocument/2006/relationships/image" Target="../media/image-7-136.png"/><Relationship Id="rId137" Type="http://schemas.openxmlformats.org/officeDocument/2006/relationships/image" Target="../media/image-7-137.png"/><Relationship Id="rId138" Type="http://schemas.openxmlformats.org/officeDocument/2006/relationships/image" Target="../media/image-7-138.png"/><Relationship Id="rId139" Type="http://schemas.openxmlformats.org/officeDocument/2006/relationships/image" Target="../media/image-7-139.png"/><Relationship Id="rId140" Type="http://schemas.openxmlformats.org/officeDocument/2006/relationships/image" Target="../media/image-7-140.png"/><Relationship Id="rId141" Type="http://schemas.openxmlformats.org/officeDocument/2006/relationships/image" Target="../media/image-7-141.png"/><Relationship Id="rId142" Type="http://schemas.openxmlformats.org/officeDocument/2006/relationships/image" Target="../media/image-7-142.png"/><Relationship Id="rId143" Type="http://schemas.openxmlformats.org/officeDocument/2006/relationships/image" Target="../media/image-7-143.png"/><Relationship Id="rId144" Type="http://schemas.openxmlformats.org/officeDocument/2006/relationships/image" Target="../media/image-7-144.png"/><Relationship Id="rId145" Type="http://schemas.openxmlformats.org/officeDocument/2006/relationships/image" Target="../media/image-7-145.png"/><Relationship Id="rId146" Type="http://schemas.openxmlformats.org/officeDocument/2006/relationships/image" Target="../media/image-7-146.png"/><Relationship Id="rId147" Type="http://schemas.openxmlformats.org/officeDocument/2006/relationships/image" Target="../media/image-7-147.png"/><Relationship Id="rId148" Type="http://schemas.openxmlformats.org/officeDocument/2006/relationships/image" Target="../media/image-7-148.png"/><Relationship Id="rId149" Type="http://schemas.openxmlformats.org/officeDocument/2006/relationships/image" Target="../media/image-7-149.png"/><Relationship Id="rId150" Type="http://schemas.openxmlformats.org/officeDocument/2006/relationships/image" Target="../media/image-7-150.png"/><Relationship Id="rId151" Type="http://schemas.openxmlformats.org/officeDocument/2006/relationships/image" Target="../media/image-7-151.png"/><Relationship Id="rId152" Type="http://schemas.openxmlformats.org/officeDocument/2006/relationships/image" Target="../media/image-7-152.png"/><Relationship Id="rId153" Type="http://schemas.openxmlformats.org/officeDocument/2006/relationships/image" Target="../media/image-7-153.png"/><Relationship Id="rId154" Type="http://schemas.openxmlformats.org/officeDocument/2006/relationships/image" Target="../media/image-7-154.png"/><Relationship Id="rId155" Type="http://schemas.openxmlformats.org/officeDocument/2006/relationships/image" Target="../media/image-7-155.png"/><Relationship Id="rId156" Type="http://schemas.openxmlformats.org/officeDocument/2006/relationships/image" Target="../media/image-7-156.png"/><Relationship Id="rId157" Type="http://schemas.openxmlformats.org/officeDocument/2006/relationships/image" Target="../media/image-7-157.png"/><Relationship Id="rId158" Type="http://schemas.openxmlformats.org/officeDocument/2006/relationships/image" Target="../media/image-7-158.png"/><Relationship Id="rId159" Type="http://schemas.openxmlformats.org/officeDocument/2006/relationships/image" Target="../media/image-7-159.png"/><Relationship Id="rId160" Type="http://schemas.openxmlformats.org/officeDocument/2006/relationships/image" Target="../media/image-7-160.png"/><Relationship Id="rId161" Type="http://schemas.openxmlformats.org/officeDocument/2006/relationships/image" Target="../media/image-7-161.png"/><Relationship Id="rId162" Type="http://schemas.openxmlformats.org/officeDocument/2006/relationships/image" Target="../media/image-7-162.png"/><Relationship Id="rId163" Type="http://schemas.openxmlformats.org/officeDocument/2006/relationships/image" Target="../media/image-7-163.png"/><Relationship Id="rId164" Type="http://schemas.openxmlformats.org/officeDocument/2006/relationships/image" Target="../media/image-7-164.png"/><Relationship Id="rId165" Type="http://schemas.openxmlformats.org/officeDocument/2006/relationships/image" Target="../media/image-7-165.png"/><Relationship Id="rId166" Type="http://schemas.openxmlformats.org/officeDocument/2006/relationships/image" Target="../media/image-7-166.png"/><Relationship Id="rId167" Type="http://schemas.openxmlformats.org/officeDocument/2006/relationships/image" Target="../media/image-7-167.png"/><Relationship Id="rId168" Type="http://schemas.openxmlformats.org/officeDocument/2006/relationships/image" Target="../media/image-7-168.png"/><Relationship Id="rId169" Type="http://schemas.openxmlformats.org/officeDocument/2006/relationships/image" Target="../media/image-7-169.png"/><Relationship Id="rId170" Type="http://schemas.openxmlformats.org/officeDocument/2006/relationships/image" Target="../media/image-7-170.png"/><Relationship Id="rId171" Type="http://schemas.openxmlformats.org/officeDocument/2006/relationships/image" Target="../media/image-7-171.png"/><Relationship Id="rId172" Type="http://schemas.openxmlformats.org/officeDocument/2006/relationships/image" Target="../media/image-7-172.png"/><Relationship Id="rId173" Type="http://schemas.openxmlformats.org/officeDocument/2006/relationships/slideLayout" Target="../slideLayouts/slideLayout1.xml"/><Relationship Id="rId17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image" Target="../media/image-8-15.png"/><Relationship Id="rId16" Type="http://schemas.openxmlformats.org/officeDocument/2006/relationships/image" Target="../media/image-8-16.png"/><Relationship Id="rId17" Type="http://schemas.openxmlformats.org/officeDocument/2006/relationships/image" Target="../media/image-8-17.png"/><Relationship Id="rId18" Type="http://schemas.openxmlformats.org/officeDocument/2006/relationships/image" Target="../media/image-8-18.png"/><Relationship Id="rId19" Type="http://schemas.openxmlformats.org/officeDocument/2006/relationships/image" Target="../media/image-8-19.png"/><Relationship Id="rId20" Type="http://schemas.openxmlformats.org/officeDocument/2006/relationships/image" Target="../media/image-8-20.png"/><Relationship Id="rId21" Type="http://schemas.openxmlformats.org/officeDocument/2006/relationships/image" Target="../media/image-8-21.png"/><Relationship Id="rId22" Type="http://schemas.openxmlformats.org/officeDocument/2006/relationships/image" Target="../media/image-8-22.png"/><Relationship Id="rId23" Type="http://schemas.openxmlformats.org/officeDocument/2006/relationships/image" Target="../media/image-8-23.png"/><Relationship Id="rId24" Type="http://schemas.openxmlformats.org/officeDocument/2006/relationships/image" Target="../media/image-8-24.png"/><Relationship Id="rId25" Type="http://schemas.openxmlformats.org/officeDocument/2006/relationships/image" Target="../media/image-8-25.png"/><Relationship Id="rId26" Type="http://schemas.openxmlformats.org/officeDocument/2006/relationships/image" Target="../media/image-8-26.png"/><Relationship Id="rId27" Type="http://schemas.openxmlformats.org/officeDocument/2006/relationships/image" Target="../media/image-8-27.png"/><Relationship Id="rId28" Type="http://schemas.openxmlformats.org/officeDocument/2006/relationships/image" Target="../media/image-8-28.png"/><Relationship Id="rId29" Type="http://schemas.openxmlformats.org/officeDocument/2006/relationships/image" Target="../media/image-8-29.png"/><Relationship Id="rId30" Type="http://schemas.openxmlformats.org/officeDocument/2006/relationships/image" Target="../media/image-8-30.png"/><Relationship Id="rId31" Type="http://schemas.openxmlformats.org/officeDocument/2006/relationships/image" Target="../media/image-8-31.png"/><Relationship Id="rId32" Type="http://schemas.openxmlformats.org/officeDocument/2006/relationships/image" Target="../media/image-8-32.png"/><Relationship Id="rId33" Type="http://schemas.openxmlformats.org/officeDocument/2006/relationships/image" Target="../media/image-8-33.png"/><Relationship Id="rId34" Type="http://schemas.openxmlformats.org/officeDocument/2006/relationships/image" Target="../media/image-8-34.png"/><Relationship Id="rId35" Type="http://schemas.openxmlformats.org/officeDocument/2006/relationships/image" Target="../media/image-8-35.png"/><Relationship Id="rId36" Type="http://schemas.openxmlformats.org/officeDocument/2006/relationships/image" Target="../media/image-8-36.png"/><Relationship Id="rId37" Type="http://schemas.openxmlformats.org/officeDocument/2006/relationships/image" Target="../media/image-8-37.png"/><Relationship Id="rId38" Type="http://schemas.openxmlformats.org/officeDocument/2006/relationships/image" Target="../media/image-8-38.png"/><Relationship Id="rId39" Type="http://schemas.openxmlformats.org/officeDocument/2006/relationships/image" Target="../media/image-8-39.png"/><Relationship Id="rId40" Type="http://schemas.openxmlformats.org/officeDocument/2006/relationships/image" Target="../media/image-8-40.png"/><Relationship Id="rId41" Type="http://schemas.openxmlformats.org/officeDocument/2006/relationships/image" Target="../media/image-8-41.png"/><Relationship Id="rId42" Type="http://schemas.openxmlformats.org/officeDocument/2006/relationships/image" Target="../media/image-8-42.png"/><Relationship Id="rId43" Type="http://schemas.openxmlformats.org/officeDocument/2006/relationships/image" Target="../media/image-8-43.png"/><Relationship Id="rId44" Type="http://schemas.openxmlformats.org/officeDocument/2006/relationships/image" Target="../media/image-8-44.png"/><Relationship Id="rId45" Type="http://schemas.openxmlformats.org/officeDocument/2006/relationships/image" Target="../media/image-8-45.png"/><Relationship Id="rId46" Type="http://schemas.openxmlformats.org/officeDocument/2006/relationships/image" Target="../media/image-8-46.png"/><Relationship Id="rId47" Type="http://schemas.openxmlformats.org/officeDocument/2006/relationships/image" Target="../media/image-8-47.png"/><Relationship Id="rId48" Type="http://schemas.openxmlformats.org/officeDocument/2006/relationships/image" Target="../media/image-8-48.png"/><Relationship Id="rId49" Type="http://schemas.openxmlformats.org/officeDocument/2006/relationships/image" Target="../media/image-8-49.png"/><Relationship Id="rId50" Type="http://schemas.openxmlformats.org/officeDocument/2006/relationships/image" Target="../media/image-8-50.png"/><Relationship Id="rId51" Type="http://schemas.openxmlformats.org/officeDocument/2006/relationships/image" Target="../media/image-8-51.png"/><Relationship Id="rId52" Type="http://schemas.openxmlformats.org/officeDocument/2006/relationships/image" Target="../media/image-8-52.png"/><Relationship Id="rId53" Type="http://schemas.openxmlformats.org/officeDocument/2006/relationships/image" Target="../media/image-8-53.png"/><Relationship Id="rId54" Type="http://schemas.openxmlformats.org/officeDocument/2006/relationships/image" Target="../media/image-8-54.png"/><Relationship Id="rId55" Type="http://schemas.openxmlformats.org/officeDocument/2006/relationships/image" Target="../media/image-8-55.png"/><Relationship Id="rId56" Type="http://schemas.openxmlformats.org/officeDocument/2006/relationships/image" Target="../media/image-8-56.png"/><Relationship Id="rId57" Type="http://schemas.openxmlformats.org/officeDocument/2006/relationships/image" Target="../media/image-8-57.png"/><Relationship Id="rId58" Type="http://schemas.openxmlformats.org/officeDocument/2006/relationships/image" Target="../media/image-8-58.png"/><Relationship Id="rId59" Type="http://schemas.openxmlformats.org/officeDocument/2006/relationships/image" Target="../media/image-8-59.png"/><Relationship Id="rId60" Type="http://schemas.openxmlformats.org/officeDocument/2006/relationships/image" Target="../media/image-8-60.png"/><Relationship Id="rId61" Type="http://schemas.openxmlformats.org/officeDocument/2006/relationships/image" Target="../media/image-8-61.png"/><Relationship Id="rId62" Type="http://schemas.openxmlformats.org/officeDocument/2006/relationships/image" Target="../media/image-8-62.png"/><Relationship Id="rId63" Type="http://schemas.openxmlformats.org/officeDocument/2006/relationships/image" Target="../media/image-8-63.png"/><Relationship Id="rId64" Type="http://schemas.openxmlformats.org/officeDocument/2006/relationships/image" Target="../media/image-8-64.png"/><Relationship Id="rId65" Type="http://schemas.openxmlformats.org/officeDocument/2006/relationships/image" Target="../media/image-8-65.png"/><Relationship Id="rId66" Type="http://schemas.openxmlformats.org/officeDocument/2006/relationships/image" Target="../media/image-8-66.png"/><Relationship Id="rId67" Type="http://schemas.openxmlformats.org/officeDocument/2006/relationships/image" Target="../media/image-8-67.png"/><Relationship Id="rId68" Type="http://schemas.openxmlformats.org/officeDocument/2006/relationships/image" Target="../media/image-8-68.png"/><Relationship Id="rId69" Type="http://schemas.openxmlformats.org/officeDocument/2006/relationships/image" Target="../media/image-8-69.png"/><Relationship Id="rId70" Type="http://schemas.openxmlformats.org/officeDocument/2006/relationships/image" Target="../media/image-8-70.png"/><Relationship Id="rId71" Type="http://schemas.openxmlformats.org/officeDocument/2006/relationships/image" Target="../media/image-8-71.png"/><Relationship Id="rId72" Type="http://schemas.openxmlformats.org/officeDocument/2006/relationships/image" Target="../media/image-8-72.png"/><Relationship Id="rId73" Type="http://schemas.openxmlformats.org/officeDocument/2006/relationships/image" Target="../media/image-8-73.png"/><Relationship Id="rId74" Type="http://schemas.openxmlformats.org/officeDocument/2006/relationships/image" Target="../media/image-8-74.png"/><Relationship Id="rId75" Type="http://schemas.openxmlformats.org/officeDocument/2006/relationships/image" Target="../media/image-8-75.png"/><Relationship Id="rId76" Type="http://schemas.openxmlformats.org/officeDocument/2006/relationships/image" Target="../media/image-8-76.png"/><Relationship Id="rId77" Type="http://schemas.openxmlformats.org/officeDocument/2006/relationships/image" Target="../media/image-8-77.png"/><Relationship Id="rId78" Type="http://schemas.openxmlformats.org/officeDocument/2006/relationships/image" Target="../media/image-8-78.png"/><Relationship Id="rId79" Type="http://schemas.openxmlformats.org/officeDocument/2006/relationships/image" Target="../media/image-8-79.png"/><Relationship Id="rId80" Type="http://schemas.openxmlformats.org/officeDocument/2006/relationships/image" Target="../media/image-8-80.png"/><Relationship Id="rId81" Type="http://schemas.openxmlformats.org/officeDocument/2006/relationships/image" Target="../media/image-8-81.png"/><Relationship Id="rId82" Type="http://schemas.openxmlformats.org/officeDocument/2006/relationships/image" Target="../media/image-8-82.png"/><Relationship Id="rId83" Type="http://schemas.openxmlformats.org/officeDocument/2006/relationships/image" Target="../media/image-8-83.png"/><Relationship Id="rId84" Type="http://schemas.openxmlformats.org/officeDocument/2006/relationships/image" Target="../media/image-8-84.png"/><Relationship Id="rId85" Type="http://schemas.openxmlformats.org/officeDocument/2006/relationships/image" Target="../media/image-8-85.png"/><Relationship Id="rId86" Type="http://schemas.openxmlformats.org/officeDocument/2006/relationships/image" Target="../media/image-8-86.png"/><Relationship Id="rId87" Type="http://schemas.openxmlformats.org/officeDocument/2006/relationships/image" Target="../media/image-8-87.png"/><Relationship Id="rId88" Type="http://schemas.openxmlformats.org/officeDocument/2006/relationships/image" Target="../media/image-8-88.png"/><Relationship Id="rId89" Type="http://schemas.openxmlformats.org/officeDocument/2006/relationships/image" Target="../media/image-8-89.png"/><Relationship Id="rId90" Type="http://schemas.openxmlformats.org/officeDocument/2006/relationships/image" Target="../media/image-8-90.png"/><Relationship Id="rId91" Type="http://schemas.openxmlformats.org/officeDocument/2006/relationships/image" Target="../media/image-8-91.png"/><Relationship Id="rId92" Type="http://schemas.openxmlformats.org/officeDocument/2006/relationships/image" Target="../media/image-8-92.png"/><Relationship Id="rId93" Type="http://schemas.openxmlformats.org/officeDocument/2006/relationships/image" Target="../media/image-8-93.png"/><Relationship Id="rId94" Type="http://schemas.openxmlformats.org/officeDocument/2006/relationships/image" Target="../media/image-8-94.png"/><Relationship Id="rId95" Type="http://schemas.openxmlformats.org/officeDocument/2006/relationships/image" Target="../media/image-8-95.png"/><Relationship Id="rId96" Type="http://schemas.openxmlformats.org/officeDocument/2006/relationships/image" Target="../media/image-8-96.png"/><Relationship Id="rId97" Type="http://schemas.openxmlformats.org/officeDocument/2006/relationships/image" Target="../media/image-8-97.png"/><Relationship Id="rId98" Type="http://schemas.openxmlformats.org/officeDocument/2006/relationships/image" Target="../media/image-8-98.png"/><Relationship Id="rId99" Type="http://schemas.openxmlformats.org/officeDocument/2006/relationships/image" Target="../media/image-8-99.png"/><Relationship Id="rId100" Type="http://schemas.openxmlformats.org/officeDocument/2006/relationships/image" Target="../media/image-8-100.png"/><Relationship Id="rId101" Type="http://schemas.openxmlformats.org/officeDocument/2006/relationships/image" Target="../media/image-8-101.png"/><Relationship Id="rId102" Type="http://schemas.openxmlformats.org/officeDocument/2006/relationships/image" Target="../media/image-8-102.png"/><Relationship Id="rId103" Type="http://schemas.openxmlformats.org/officeDocument/2006/relationships/image" Target="../media/image-8-103.png"/><Relationship Id="rId104" Type="http://schemas.openxmlformats.org/officeDocument/2006/relationships/image" Target="../media/image-8-104.png"/><Relationship Id="rId105" Type="http://schemas.openxmlformats.org/officeDocument/2006/relationships/image" Target="../media/image-8-105.png"/><Relationship Id="rId106" Type="http://schemas.openxmlformats.org/officeDocument/2006/relationships/image" Target="../media/image-8-106.png"/><Relationship Id="rId107" Type="http://schemas.openxmlformats.org/officeDocument/2006/relationships/image" Target="../media/image-8-107.png"/><Relationship Id="rId108" Type="http://schemas.openxmlformats.org/officeDocument/2006/relationships/image" Target="../media/image-8-108.png"/><Relationship Id="rId109" Type="http://schemas.openxmlformats.org/officeDocument/2006/relationships/image" Target="../media/image-8-109.png"/><Relationship Id="rId110" Type="http://schemas.openxmlformats.org/officeDocument/2006/relationships/image" Target="../media/image-8-110.png"/><Relationship Id="rId111" Type="http://schemas.openxmlformats.org/officeDocument/2006/relationships/image" Target="../media/image-8-111.png"/><Relationship Id="rId112" Type="http://schemas.openxmlformats.org/officeDocument/2006/relationships/image" Target="../media/image-8-112.png"/><Relationship Id="rId113" Type="http://schemas.openxmlformats.org/officeDocument/2006/relationships/image" Target="../media/image-8-113.png"/><Relationship Id="rId114" Type="http://schemas.openxmlformats.org/officeDocument/2006/relationships/image" Target="../media/image-8-114.png"/><Relationship Id="rId115" Type="http://schemas.openxmlformats.org/officeDocument/2006/relationships/image" Target="../media/image-8-115.png"/><Relationship Id="rId116" Type="http://schemas.openxmlformats.org/officeDocument/2006/relationships/image" Target="../media/image-8-116.png"/><Relationship Id="rId117" Type="http://schemas.openxmlformats.org/officeDocument/2006/relationships/image" Target="../media/image-8-117.png"/><Relationship Id="rId118" Type="http://schemas.openxmlformats.org/officeDocument/2006/relationships/image" Target="../media/image-8-118.png"/><Relationship Id="rId119" Type="http://schemas.openxmlformats.org/officeDocument/2006/relationships/image" Target="../media/image-8-119.png"/><Relationship Id="rId120" Type="http://schemas.openxmlformats.org/officeDocument/2006/relationships/image" Target="../media/image-8-120.png"/><Relationship Id="rId121" Type="http://schemas.openxmlformats.org/officeDocument/2006/relationships/image" Target="../media/image-8-121.png"/><Relationship Id="rId122" Type="http://schemas.openxmlformats.org/officeDocument/2006/relationships/image" Target="../media/image-8-122.png"/><Relationship Id="rId123" Type="http://schemas.openxmlformats.org/officeDocument/2006/relationships/image" Target="../media/image-8-123.png"/><Relationship Id="rId124" Type="http://schemas.openxmlformats.org/officeDocument/2006/relationships/image" Target="../media/image-8-124.png"/><Relationship Id="rId125" Type="http://schemas.openxmlformats.org/officeDocument/2006/relationships/image" Target="../media/image-8-125.png"/><Relationship Id="rId126" Type="http://schemas.openxmlformats.org/officeDocument/2006/relationships/image" Target="../media/image-8-126.png"/><Relationship Id="rId127" Type="http://schemas.openxmlformats.org/officeDocument/2006/relationships/image" Target="../media/image-8-127.png"/><Relationship Id="rId128" Type="http://schemas.openxmlformats.org/officeDocument/2006/relationships/image" Target="../media/image-8-128.png"/><Relationship Id="rId129" Type="http://schemas.openxmlformats.org/officeDocument/2006/relationships/image" Target="../media/image-8-129.png"/><Relationship Id="rId130" Type="http://schemas.openxmlformats.org/officeDocument/2006/relationships/image" Target="../media/image-8-130.png"/><Relationship Id="rId131" Type="http://schemas.openxmlformats.org/officeDocument/2006/relationships/image" Target="../media/image-8-131.png"/><Relationship Id="rId132" Type="http://schemas.openxmlformats.org/officeDocument/2006/relationships/image" Target="../media/image-8-132.png"/><Relationship Id="rId133" Type="http://schemas.openxmlformats.org/officeDocument/2006/relationships/image" Target="../media/image-8-133.png"/><Relationship Id="rId134" Type="http://schemas.openxmlformats.org/officeDocument/2006/relationships/image" Target="../media/image-8-134.png"/><Relationship Id="rId135" Type="http://schemas.openxmlformats.org/officeDocument/2006/relationships/image" Target="../media/image-8-135.png"/><Relationship Id="rId136" Type="http://schemas.openxmlformats.org/officeDocument/2006/relationships/image" Target="../media/image-8-136.png"/><Relationship Id="rId137" Type="http://schemas.openxmlformats.org/officeDocument/2006/relationships/image" Target="../media/image-8-137.png"/><Relationship Id="rId138" Type="http://schemas.openxmlformats.org/officeDocument/2006/relationships/image" Target="../media/image-8-138.png"/><Relationship Id="rId139" Type="http://schemas.openxmlformats.org/officeDocument/2006/relationships/image" Target="../media/image-8-139.png"/><Relationship Id="rId140" Type="http://schemas.openxmlformats.org/officeDocument/2006/relationships/image" Target="../media/image-8-140.png"/><Relationship Id="rId141" Type="http://schemas.openxmlformats.org/officeDocument/2006/relationships/image" Target="../media/image-8-141.png"/><Relationship Id="rId142" Type="http://schemas.openxmlformats.org/officeDocument/2006/relationships/image" Target="../media/image-8-142.png"/><Relationship Id="rId143" Type="http://schemas.openxmlformats.org/officeDocument/2006/relationships/image" Target="../media/image-8-143.png"/><Relationship Id="rId144" Type="http://schemas.openxmlformats.org/officeDocument/2006/relationships/image" Target="../media/image-8-144.png"/><Relationship Id="rId145" Type="http://schemas.openxmlformats.org/officeDocument/2006/relationships/image" Target="../media/image-8-145.png"/><Relationship Id="rId146" Type="http://schemas.openxmlformats.org/officeDocument/2006/relationships/image" Target="../media/image-8-146.png"/><Relationship Id="rId147" Type="http://schemas.openxmlformats.org/officeDocument/2006/relationships/image" Target="../media/image-8-147.png"/><Relationship Id="rId148" Type="http://schemas.openxmlformats.org/officeDocument/2006/relationships/image" Target="../media/image-8-148.png"/><Relationship Id="rId149" Type="http://schemas.openxmlformats.org/officeDocument/2006/relationships/image" Target="../media/image-8-149.png"/><Relationship Id="rId150" Type="http://schemas.openxmlformats.org/officeDocument/2006/relationships/image" Target="../media/image-8-150.png"/><Relationship Id="rId151" Type="http://schemas.openxmlformats.org/officeDocument/2006/relationships/image" Target="../media/image-8-151.png"/><Relationship Id="rId152" Type="http://schemas.openxmlformats.org/officeDocument/2006/relationships/image" Target="../media/image-8-152.png"/><Relationship Id="rId153" Type="http://schemas.openxmlformats.org/officeDocument/2006/relationships/image" Target="../media/image-8-153.png"/><Relationship Id="rId154" Type="http://schemas.openxmlformats.org/officeDocument/2006/relationships/image" Target="../media/image-8-154.png"/><Relationship Id="rId155" Type="http://schemas.openxmlformats.org/officeDocument/2006/relationships/image" Target="../media/image-8-155.png"/><Relationship Id="rId156" Type="http://schemas.openxmlformats.org/officeDocument/2006/relationships/image" Target="../media/image-8-156.png"/><Relationship Id="rId157" Type="http://schemas.openxmlformats.org/officeDocument/2006/relationships/image" Target="../media/image-8-157.png"/><Relationship Id="rId158" Type="http://schemas.openxmlformats.org/officeDocument/2006/relationships/image" Target="../media/image-8-158.png"/><Relationship Id="rId159" Type="http://schemas.openxmlformats.org/officeDocument/2006/relationships/image" Target="../media/image-8-159.png"/><Relationship Id="rId160" Type="http://schemas.openxmlformats.org/officeDocument/2006/relationships/image" Target="../media/image-8-160.png"/><Relationship Id="rId161" Type="http://schemas.openxmlformats.org/officeDocument/2006/relationships/image" Target="../media/image-8-161.png"/><Relationship Id="rId162" Type="http://schemas.openxmlformats.org/officeDocument/2006/relationships/image" Target="../media/image-8-162.png"/><Relationship Id="rId163" Type="http://schemas.openxmlformats.org/officeDocument/2006/relationships/image" Target="../media/image-8-163.png"/><Relationship Id="rId164" Type="http://schemas.openxmlformats.org/officeDocument/2006/relationships/image" Target="../media/image-8-164.png"/><Relationship Id="rId165" Type="http://schemas.openxmlformats.org/officeDocument/2006/relationships/image" Target="../media/image-8-165.png"/><Relationship Id="rId166" Type="http://schemas.openxmlformats.org/officeDocument/2006/relationships/image" Target="../media/image-8-166.png"/><Relationship Id="rId167" Type="http://schemas.openxmlformats.org/officeDocument/2006/relationships/image" Target="../media/image-8-167.png"/><Relationship Id="rId168" Type="http://schemas.openxmlformats.org/officeDocument/2006/relationships/image" Target="../media/image-8-168.png"/><Relationship Id="rId169" Type="http://schemas.openxmlformats.org/officeDocument/2006/relationships/image" Target="../media/image-8-169.png"/><Relationship Id="rId170" Type="http://schemas.openxmlformats.org/officeDocument/2006/relationships/image" Target="../media/image-8-170.png"/><Relationship Id="rId171" Type="http://schemas.openxmlformats.org/officeDocument/2006/relationships/image" Target="../media/image-8-171.png"/><Relationship Id="rId172" Type="http://schemas.openxmlformats.org/officeDocument/2006/relationships/image" Target="../media/image-8-172.png"/><Relationship Id="rId173" Type="http://schemas.openxmlformats.org/officeDocument/2006/relationships/image" Target="../media/image-8-173.png"/><Relationship Id="rId174" Type="http://schemas.openxmlformats.org/officeDocument/2006/relationships/image" Target="../media/image-8-174.png"/><Relationship Id="rId175" Type="http://schemas.openxmlformats.org/officeDocument/2006/relationships/image" Target="../media/image-8-175.png"/><Relationship Id="rId176" Type="http://schemas.openxmlformats.org/officeDocument/2006/relationships/image" Target="../media/image-8-176.png"/><Relationship Id="rId177" Type="http://schemas.openxmlformats.org/officeDocument/2006/relationships/image" Target="../media/image-8-177.png"/><Relationship Id="rId178" Type="http://schemas.openxmlformats.org/officeDocument/2006/relationships/image" Target="../media/image-8-178.png"/><Relationship Id="rId179" Type="http://schemas.openxmlformats.org/officeDocument/2006/relationships/image" Target="../media/image-8-179.png"/><Relationship Id="rId180" Type="http://schemas.openxmlformats.org/officeDocument/2006/relationships/image" Target="../media/image-8-180.png"/><Relationship Id="rId181" Type="http://schemas.openxmlformats.org/officeDocument/2006/relationships/image" Target="../media/image-8-181.png"/><Relationship Id="rId182" Type="http://schemas.openxmlformats.org/officeDocument/2006/relationships/image" Target="../media/image-8-182.png"/><Relationship Id="rId183" Type="http://schemas.openxmlformats.org/officeDocument/2006/relationships/image" Target="../media/image-8-183.png"/><Relationship Id="rId184" Type="http://schemas.openxmlformats.org/officeDocument/2006/relationships/image" Target="../media/image-8-184.png"/><Relationship Id="rId185" Type="http://schemas.openxmlformats.org/officeDocument/2006/relationships/image" Target="../media/image-8-185.png"/><Relationship Id="rId186" Type="http://schemas.openxmlformats.org/officeDocument/2006/relationships/image" Target="../media/image-8-186.png"/><Relationship Id="rId187" Type="http://schemas.openxmlformats.org/officeDocument/2006/relationships/image" Target="../media/image-8-187.png"/><Relationship Id="rId188" Type="http://schemas.openxmlformats.org/officeDocument/2006/relationships/image" Target="../media/image-8-188.png"/><Relationship Id="rId189" Type="http://schemas.openxmlformats.org/officeDocument/2006/relationships/image" Target="../media/image-8-189.png"/><Relationship Id="rId190" Type="http://schemas.openxmlformats.org/officeDocument/2006/relationships/image" Target="../media/image-8-190.png"/><Relationship Id="rId191" Type="http://schemas.openxmlformats.org/officeDocument/2006/relationships/image" Target="../media/image-8-191.png"/><Relationship Id="rId192" Type="http://schemas.openxmlformats.org/officeDocument/2006/relationships/image" Target="../media/image-8-192.png"/><Relationship Id="rId193" Type="http://schemas.openxmlformats.org/officeDocument/2006/relationships/image" Target="../media/image-8-193.png"/><Relationship Id="rId194" Type="http://schemas.openxmlformats.org/officeDocument/2006/relationships/image" Target="../media/image-8-194.png"/><Relationship Id="rId195" Type="http://schemas.openxmlformats.org/officeDocument/2006/relationships/slideLayout" Target="../slideLayouts/slideLayout1.xml"/><Relationship Id="rId19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png"/><Relationship Id="rId13" Type="http://schemas.openxmlformats.org/officeDocument/2006/relationships/image" Target="../media/image-9-13.png"/><Relationship Id="rId14" Type="http://schemas.openxmlformats.org/officeDocument/2006/relationships/image" Target="../media/image-9-14.png"/><Relationship Id="rId15" Type="http://schemas.openxmlformats.org/officeDocument/2006/relationships/image" Target="../media/image-9-15.png"/><Relationship Id="rId16" Type="http://schemas.openxmlformats.org/officeDocument/2006/relationships/image" Target="../media/image-9-16.png"/><Relationship Id="rId17" Type="http://schemas.openxmlformats.org/officeDocument/2006/relationships/image" Target="../media/image-9-17.png"/><Relationship Id="rId18" Type="http://schemas.openxmlformats.org/officeDocument/2006/relationships/image" Target="../media/image-9-18.png"/><Relationship Id="rId19" Type="http://schemas.openxmlformats.org/officeDocument/2006/relationships/image" Target="../media/image-9-19.png"/><Relationship Id="rId20" Type="http://schemas.openxmlformats.org/officeDocument/2006/relationships/image" Target="../media/image-9-20.png"/><Relationship Id="rId21" Type="http://schemas.openxmlformats.org/officeDocument/2006/relationships/image" Target="../media/image-9-21.png"/><Relationship Id="rId22" Type="http://schemas.openxmlformats.org/officeDocument/2006/relationships/image" Target="../media/image-9-22.png"/><Relationship Id="rId23" Type="http://schemas.openxmlformats.org/officeDocument/2006/relationships/image" Target="../media/image-9-23.png"/><Relationship Id="rId24" Type="http://schemas.openxmlformats.org/officeDocument/2006/relationships/image" Target="../media/image-9-24.png"/><Relationship Id="rId25" Type="http://schemas.openxmlformats.org/officeDocument/2006/relationships/image" Target="../media/image-9-25.png"/><Relationship Id="rId26" Type="http://schemas.openxmlformats.org/officeDocument/2006/relationships/image" Target="../media/image-9-26.png"/><Relationship Id="rId27" Type="http://schemas.openxmlformats.org/officeDocument/2006/relationships/image" Target="../media/image-9-27.png"/><Relationship Id="rId28" Type="http://schemas.openxmlformats.org/officeDocument/2006/relationships/image" Target="../media/image-9-28.png"/><Relationship Id="rId29" Type="http://schemas.openxmlformats.org/officeDocument/2006/relationships/image" Target="../media/image-9-29.png"/><Relationship Id="rId30" Type="http://schemas.openxmlformats.org/officeDocument/2006/relationships/image" Target="../media/image-9-30.png"/><Relationship Id="rId31" Type="http://schemas.openxmlformats.org/officeDocument/2006/relationships/image" Target="../media/image-9-31.png"/><Relationship Id="rId32" Type="http://schemas.openxmlformats.org/officeDocument/2006/relationships/image" Target="../media/image-9-32.png"/><Relationship Id="rId33" Type="http://schemas.openxmlformats.org/officeDocument/2006/relationships/image" Target="../media/image-9-33.png"/><Relationship Id="rId34" Type="http://schemas.openxmlformats.org/officeDocument/2006/relationships/image" Target="../media/image-9-34.png"/><Relationship Id="rId35" Type="http://schemas.openxmlformats.org/officeDocument/2006/relationships/image" Target="../media/image-9-35.png"/><Relationship Id="rId36" Type="http://schemas.openxmlformats.org/officeDocument/2006/relationships/image" Target="../media/image-9-36.png"/><Relationship Id="rId37" Type="http://schemas.openxmlformats.org/officeDocument/2006/relationships/image" Target="../media/image-9-37.png"/><Relationship Id="rId38" Type="http://schemas.openxmlformats.org/officeDocument/2006/relationships/image" Target="../media/image-9-38.png"/><Relationship Id="rId39" Type="http://schemas.openxmlformats.org/officeDocument/2006/relationships/image" Target="../media/image-9-39.png"/><Relationship Id="rId40" Type="http://schemas.openxmlformats.org/officeDocument/2006/relationships/image" Target="../media/image-9-40.png"/><Relationship Id="rId41" Type="http://schemas.openxmlformats.org/officeDocument/2006/relationships/image" Target="../media/image-9-41.png"/><Relationship Id="rId42" Type="http://schemas.openxmlformats.org/officeDocument/2006/relationships/image" Target="../media/image-9-42.png"/><Relationship Id="rId43" Type="http://schemas.openxmlformats.org/officeDocument/2006/relationships/image" Target="../media/image-9-43.png"/><Relationship Id="rId44" Type="http://schemas.openxmlformats.org/officeDocument/2006/relationships/image" Target="../media/image-9-44.png"/><Relationship Id="rId45" Type="http://schemas.openxmlformats.org/officeDocument/2006/relationships/image" Target="../media/image-9-45.png"/><Relationship Id="rId46" Type="http://schemas.openxmlformats.org/officeDocument/2006/relationships/image" Target="../media/image-9-46.png"/><Relationship Id="rId47" Type="http://schemas.openxmlformats.org/officeDocument/2006/relationships/image" Target="../media/image-9-47.png"/><Relationship Id="rId48" Type="http://schemas.openxmlformats.org/officeDocument/2006/relationships/image" Target="../media/image-9-48.png"/><Relationship Id="rId49" Type="http://schemas.openxmlformats.org/officeDocument/2006/relationships/image" Target="../media/image-9-49.png"/><Relationship Id="rId50" Type="http://schemas.openxmlformats.org/officeDocument/2006/relationships/image" Target="../media/image-9-50.png"/><Relationship Id="rId51" Type="http://schemas.openxmlformats.org/officeDocument/2006/relationships/slideLayout" Target="../slideLayouts/slideLayout1.xml"/><Relationship Id="rId5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94816" y="957616"/>
            <a:ext cx="4498367" cy="449836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48588" y="5288626"/>
            <a:ext cx="2930366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Get Mini</a:t>
            </a:r>
            <a:endParaRPr lang="en-US" sz="6325" dirty="0"/>
          </a:p>
        </p:txBody>
      </p:sp>
      <p:sp>
        <p:nvSpPr>
          <p:cNvPr id="4" name="Text 1"/>
          <p:cNvSpPr/>
          <p:nvPr/>
        </p:nvSpPr>
        <p:spPr>
          <a:xfrm>
            <a:off x="8091488" y="6313736"/>
            <a:ext cx="2210276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Argentina: Get Aparatito Chile: mPOS</a:t>
            </a:r>
            <a:endParaRPr lang="en-US" sz="1476" dirty="0"/>
          </a:p>
        </p:txBody>
      </p:sp>
      <p:sp>
        <p:nvSpPr>
          <p:cNvPr id="5" name="Text 2"/>
          <p:cNvSpPr/>
          <p:nvPr/>
        </p:nvSpPr>
        <p:spPr>
          <a:xfrm>
            <a:off x="1392352" y="7070861"/>
            <a:ext cx="1550329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Compact card reader and mini-terminal designed to accept in-person card payments anywhere</a:t>
            </a:r>
            <a:endParaRPr lang="en-US" sz="1687" dirty="0"/>
          </a:p>
        </p:txBody>
      </p:sp>
      <p:sp>
        <p:nvSpPr>
          <p:cNvPr id="6" name="Text 3"/>
          <p:cNvSpPr/>
          <p:nvPr/>
        </p:nvSpPr>
        <p:spPr>
          <a:xfrm>
            <a:off x="6662738" y="7608931"/>
            <a:ext cx="521065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#instore #mobile #individuals #sme #retail #allindustries</a:t>
            </a:r>
            <a:endParaRPr lang="en-US" sz="1476" dirty="0"/>
          </a:p>
        </p:txBody>
      </p:sp>
      <p:sp>
        <p:nvSpPr>
          <p:cNvPr id="7" name="Text 4"/>
          <p:cNvSpPr/>
          <p:nvPr/>
        </p:nvSpPr>
        <p:spPr>
          <a:xfrm>
            <a:off x="6742574" y="8527777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8" name="Text 5"/>
          <p:cNvSpPr/>
          <p:nvPr/>
        </p:nvSpPr>
        <p:spPr>
          <a:xfrm>
            <a:off x="7716450" y="8527777"/>
            <a:ext cx="1151368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2032" y="8527777"/>
            <a:ext cx="2463403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960185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642621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3439" y="1987767"/>
            <a:ext cx="3748638" cy="262849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54749" y="2309087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Connectivity and Mobility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5554749" y="3380538"/>
            <a:ext cx="3106015" cy="1931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 compact, wireless device that fits in your pocket. Connect it via Bluetooth to your phone or tablet and turn your business into a mobile point of sale, allowing you to sell wherever you are.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5925" y="1987767"/>
            <a:ext cx="3748646" cy="332381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627245" y="2309087"/>
            <a:ext cx="310601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flexibility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9627245" y="2951913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Accept all credit, debit, and prepaid cards (Visa, Mastercard, Amex) using Contactless technology, chip, and magnetic stripe, all under the highest security standards.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3439" y="5635433"/>
            <a:ext cx="3748638" cy="289519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554749" y="5956753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Real-Time Sales Management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5554749" y="7028204"/>
            <a:ext cx="3106015" cy="1931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Control your business from the Getnet App. Access your full transaction history, send digital receipts to your customers, and monitor your performance in real time.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5925" y="5635433"/>
            <a:ext cx="3748646" cy="332381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627245" y="5956753"/>
            <a:ext cx="3065851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Direct Settlement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9627245" y="6599579"/>
            <a:ext cx="3106015" cy="1931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Receive the money from your sales quickly and directly into your bank account. A simple "pay-per-use" model where you only pay a commission per transaction, with no fixed maintenance costs.</a:t>
            </a:r>
            <a:endParaRPr lang="en-US" sz="1476" dirty="0"/>
          </a:p>
        </p:txBody>
      </p:sp>
      <p:sp>
        <p:nvSpPr>
          <p:cNvPr id="16" name="Text 9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17" name="Text 10"/>
          <p:cNvSpPr/>
          <p:nvPr/>
        </p:nvSpPr>
        <p:spPr>
          <a:xfrm>
            <a:off x="1959192" y="321320"/>
            <a:ext cx="890111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Mini</a:t>
            </a:r>
            <a:endParaRPr lang="en-US" sz="168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177630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20"/>
            <a:ext cx="890111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Mini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7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42" y="1668996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2311822"/>
            <a:ext cx="16119146" cy="53552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2311822"/>
            <a:ext cx="5551729" cy="53552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8" y="2311822"/>
            <a:ext cx="1509601" cy="53552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802673" y="2435628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60" y="2469114"/>
            <a:ext cx="214210" cy="214208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9" y="2311822"/>
            <a:ext cx="1509610" cy="53552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498439" y="2435628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79" y="2469114"/>
            <a:ext cx="214208" cy="214208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2311822"/>
            <a:ext cx="1509601" cy="53552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10040373" y="2435628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8966" y="2469114"/>
            <a:ext cx="214208" cy="214208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2311822"/>
            <a:ext cx="1509601" cy="535521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456994" y="2435628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54" y="2469114"/>
            <a:ext cx="214208" cy="214208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2311822"/>
            <a:ext cx="1509601" cy="535521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2903324" y="2435628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44" y="2469114"/>
            <a:ext cx="214208" cy="214208"/>
          </a:xfrm>
          <a:prstGeom prst="rect">
            <a:avLst/>
          </a:prstGeom>
        </p:spPr>
      </p:pic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2311822"/>
            <a:ext cx="1509601" cy="535521"/>
          </a:xfrm>
          <a:prstGeom prst="rect">
            <a:avLst/>
          </a:prstGeom>
        </p:spPr>
      </p:pic>
      <p:sp>
        <p:nvSpPr>
          <p:cNvPr id="26" name="Text 9"/>
          <p:cNvSpPr/>
          <p:nvPr/>
        </p:nvSpPr>
        <p:spPr>
          <a:xfrm>
            <a:off x="14470968" y="2435628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95" y="2469114"/>
            <a:ext cx="214208" cy="214208"/>
          </a:xfrm>
          <a:prstGeom prst="rect">
            <a:avLst/>
          </a:prstGeom>
        </p:spPr>
      </p:pic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2311822"/>
            <a:ext cx="1509810" cy="535521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15913633" y="2435628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0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43" y="2469114"/>
            <a:ext cx="214208" cy="214208"/>
          </a:xfrm>
          <a:prstGeom prst="rect">
            <a:avLst/>
          </a:prstGeom>
        </p:spPr>
      </p:pic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954443"/>
            <a:ext cx="16145923" cy="5643879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2967837"/>
            <a:ext cx="16119146" cy="542218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2967837"/>
            <a:ext cx="5475694" cy="542218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1245087" y="3128497"/>
            <a:ext cx="520793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/ Purchase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60121" y="2967837"/>
            <a:ext cx="1524140" cy="542218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08217" y="3095030"/>
            <a:ext cx="1027947" cy="267760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88547" y="3148589"/>
            <a:ext cx="160660" cy="160660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7075977" y="310842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84260" y="2967837"/>
            <a:ext cx="1524140" cy="542218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32366" y="3095030"/>
            <a:ext cx="1027956" cy="267760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12696" y="3148589"/>
            <a:ext cx="160660" cy="160660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8600126" y="310842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08400" y="2967837"/>
            <a:ext cx="1524149" cy="542218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56496" y="3095030"/>
            <a:ext cx="1027956" cy="267760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36826" y="3148589"/>
            <a:ext cx="160660" cy="160660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10124256" y="310842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32530" y="2967837"/>
            <a:ext cx="1524149" cy="542218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27705" y="3095030"/>
            <a:ext cx="1333574" cy="267760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308035" y="3148589"/>
            <a:ext cx="160660" cy="160660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11495466" y="310842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56679" y="2967837"/>
            <a:ext cx="1524149" cy="542218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801860" y="3095030"/>
            <a:ext cx="1233787" cy="267760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82190" y="3148589"/>
            <a:ext cx="160660" cy="160660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13069621" y="3108424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80809" y="2967837"/>
            <a:ext cx="1524149" cy="542218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428905" y="3095030"/>
            <a:ext cx="1027956" cy="267760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509235" y="3148589"/>
            <a:ext cx="160660" cy="160660"/>
          </a:xfrm>
          <a:prstGeom prst="rect">
            <a:avLst/>
          </a:prstGeom>
        </p:spPr>
      </p:pic>
      <p:sp>
        <p:nvSpPr>
          <p:cNvPr id="58" name="Text 17"/>
          <p:cNvSpPr/>
          <p:nvPr/>
        </p:nvSpPr>
        <p:spPr>
          <a:xfrm>
            <a:off x="14696666" y="310842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9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704958" y="2967837"/>
            <a:ext cx="1498616" cy="542218"/>
          </a:xfrm>
          <a:prstGeom prst="rect">
            <a:avLst/>
          </a:prstGeom>
        </p:spPr>
      </p:pic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953054" y="3095030"/>
            <a:ext cx="1027956" cy="267760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6033384" y="3148589"/>
            <a:ext cx="160660" cy="160660"/>
          </a:xfrm>
          <a:prstGeom prst="rect">
            <a:avLst/>
          </a:prstGeom>
        </p:spPr>
      </p:pic>
      <p:sp>
        <p:nvSpPr>
          <p:cNvPr id="62" name="Text 18"/>
          <p:cNvSpPr/>
          <p:nvPr/>
        </p:nvSpPr>
        <p:spPr>
          <a:xfrm>
            <a:off x="16220815" y="310842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3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27" y="3510056"/>
            <a:ext cx="16119146" cy="508750"/>
          </a:xfrm>
          <a:prstGeom prst="rect">
            <a:avLst/>
          </a:prstGeom>
        </p:spPr>
      </p:pic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27" y="3510056"/>
            <a:ext cx="5475694" cy="508750"/>
          </a:xfrm>
          <a:prstGeom prst="rect">
            <a:avLst/>
          </a:prstGeom>
        </p:spPr>
      </p:pic>
      <p:sp>
        <p:nvSpPr>
          <p:cNvPr id="65" name="Text 19"/>
          <p:cNvSpPr/>
          <p:nvPr/>
        </p:nvSpPr>
        <p:spPr>
          <a:xfrm>
            <a:off x="1245087" y="3630550"/>
            <a:ext cx="17202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Cancellation / void</a:t>
            </a:r>
            <a:endParaRPr lang="en-US" sz="1476" dirty="0"/>
          </a:p>
        </p:txBody>
      </p:sp>
      <p:pic>
        <p:nvPicPr>
          <p:cNvPr id="66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60121" y="3510056"/>
            <a:ext cx="1524140" cy="508750"/>
          </a:xfrm>
          <a:prstGeom prst="rect">
            <a:avLst/>
          </a:prstGeom>
        </p:spPr>
      </p:pic>
      <p:pic>
        <p:nvPicPr>
          <p:cNvPr id="67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55305" y="3623853"/>
            <a:ext cx="1333574" cy="267760"/>
          </a:xfrm>
          <a:prstGeom prst="rect">
            <a:avLst/>
          </a:prstGeom>
        </p:spPr>
      </p:pic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35635" y="3677413"/>
            <a:ext cx="160660" cy="160660"/>
          </a:xfrm>
          <a:prstGeom prst="rect">
            <a:avLst/>
          </a:prstGeom>
        </p:spPr>
      </p:pic>
      <p:sp>
        <p:nvSpPr>
          <p:cNvPr id="69" name="Text 20"/>
          <p:cNvSpPr/>
          <p:nvPr/>
        </p:nvSpPr>
        <p:spPr>
          <a:xfrm>
            <a:off x="6923066" y="363724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0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84260" y="3510056"/>
            <a:ext cx="1524140" cy="508750"/>
          </a:xfrm>
          <a:prstGeom prst="rect">
            <a:avLst/>
          </a:prstGeom>
        </p:spPr>
      </p:pic>
      <p:pic>
        <p:nvPicPr>
          <p:cNvPr id="71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332366" y="3623853"/>
            <a:ext cx="1027956" cy="267760"/>
          </a:xfrm>
          <a:prstGeom prst="rect">
            <a:avLst/>
          </a:prstGeom>
        </p:spPr>
      </p:pic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412696" y="3677413"/>
            <a:ext cx="160660" cy="160660"/>
          </a:xfrm>
          <a:prstGeom prst="rect">
            <a:avLst/>
          </a:prstGeom>
        </p:spPr>
      </p:pic>
      <p:sp>
        <p:nvSpPr>
          <p:cNvPr id="73" name="Text 21"/>
          <p:cNvSpPr/>
          <p:nvPr/>
        </p:nvSpPr>
        <p:spPr>
          <a:xfrm>
            <a:off x="8600126" y="363724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4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608400" y="3510056"/>
            <a:ext cx="1524149" cy="508750"/>
          </a:xfrm>
          <a:prstGeom prst="rect">
            <a:avLst/>
          </a:prstGeom>
        </p:spPr>
      </p:pic>
      <p:pic>
        <p:nvPicPr>
          <p:cNvPr id="75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856496" y="3623853"/>
            <a:ext cx="1027956" cy="267760"/>
          </a:xfrm>
          <a:prstGeom prst="rect">
            <a:avLst/>
          </a:prstGeom>
        </p:spPr>
      </p:pic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936826" y="3677413"/>
            <a:ext cx="160660" cy="160660"/>
          </a:xfrm>
          <a:prstGeom prst="rect">
            <a:avLst/>
          </a:prstGeom>
        </p:spPr>
      </p:pic>
      <p:sp>
        <p:nvSpPr>
          <p:cNvPr id="77" name="Text 22"/>
          <p:cNvSpPr/>
          <p:nvPr/>
        </p:nvSpPr>
        <p:spPr>
          <a:xfrm>
            <a:off x="10124256" y="363724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8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32530" y="3510056"/>
            <a:ext cx="1524149" cy="508750"/>
          </a:xfrm>
          <a:prstGeom prst="rect">
            <a:avLst/>
          </a:prstGeom>
        </p:spPr>
      </p:pic>
      <p:pic>
        <p:nvPicPr>
          <p:cNvPr id="79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27705" y="3623853"/>
            <a:ext cx="1333574" cy="267760"/>
          </a:xfrm>
          <a:prstGeom prst="rect">
            <a:avLst/>
          </a:prstGeom>
        </p:spPr>
      </p:pic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308035" y="3677413"/>
            <a:ext cx="160660" cy="160660"/>
          </a:xfrm>
          <a:prstGeom prst="rect">
            <a:avLst/>
          </a:prstGeom>
        </p:spPr>
      </p:pic>
      <p:sp>
        <p:nvSpPr>
          <p:cNvPr id="81" name="Text 23"/>
          <p:cNvSpPr/>
          <p:nvPr/>
        </p:nvSpPr>
        <p:spPr>
          <a:xfrm>
            <a:off x="11495466" y="363724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2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56679" y="3510056"/>
            <a:ext cx="1524149" cy="508750"/>
          </a:xfrm>
          <a:prstGeom prst="rect">
            <a:avLst/>
          </a:prstGeom>
        </p:spPr>
      </p:pic>
      <p:pic>
        <p:nvPicPr>
          <p:cNvPr id="83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51854" y="3623853"/>
            <a:ext cx="1333574" cy="267760"/>
          </a:xfrm>
          <a:prstGeom prst="rect">
            <a:avLst/>
          </a:prstGeom>
        </p:spPr>
      </p:pic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32184" y="3677413"/>
            <a:ext cx="160660" cy="160660"/>
          </a:xfrm>
          <a:prstGeom prst="rect">
            <a:avLst/>
          </a:prstGeom>
        </p:spPr>
      </p:pic>
      <p:sp>
        <p:nvSpPr>
          <p:cNvPr id="85" name="Text 24"/>
          <p:cNvSpPr/>
          <p:nvPr/>
        </p:nvSpPr>
        <p:spPr>
          <a:xfrm>
            <a:off x="13019615" y="363724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6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80809" y="3510056"/>
            <a:ext cx="1524149" cy="508750"/>
          </a:xfrm>
          <a:prstGeom prst="rect">
            <a:avLst/>
          </a:prstGeom>
        </p:spPr>
      </p:pic>
      <p:pic>
        <p:nvPicPr>
          <p:cNvPr id="87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428905" y="3623853"/>
            <a:ext cx="1027956" cy="267760"/>
          </a:xfrm>
          <a:prstGeom prst="rect">
            <a:avLst/>
          </a:prstGeom>
        </p:spPr>
      </p:pic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509235" y="3677413"/>
            <a:ext cx="160660" cy="160660"/>
          </a:xfrm>
          <a:prstGeom prst="rect">
            <a:avLst/>
          </a:prstGeom>
        </p:spPr>
      </p:pic>
      <p:sp>
        <p:nvSpPr>
          <p:cNvPr id="89" name="Text 25"/>
          <p:cNvSpPr/>
          <p:nvPr/>
        </p:nvSpPr>
        <p:spPr>
          <a:xfrm>
            <a:off x="14696666" y="363724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0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704958" y="3510056"/>
            <a:ext cx="1498616" cy="508750"/>
          </a:xfrm>
          <a:prstGeom prst="rect">
            <a:avLst/>
          </a:prstGeom>
        </p:spPr>
      </p:pic>
      <p:pic>
        <p:nvPicPr>
          <p:cNvPr id="91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953054" y="3623853"/>
            <a:ext cx="1027956" cy="267760"/>
          </a:xfrm>
          <a:prstGeom prst="rect">
            <a:avLst/>
          </a:prstGeom>
        </p:spPr>
      </p:pic>
      <p:pic>
        <p:nvPicPr>
          <p:cNvPr id="92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6033384" y="3677413"/>
            <a:ext cx="160660" cy="160660"/>
          </a:xfrm>
          <a:prstGeom prst="rect">
            <a:avLst/>
          </a:prstGeom>
        </p:spPr>
      </p:pic>
      <p:sp>
        <p:nvSpPr>
          <p:cNvPr id="93" name="Text 26"/>
          <p:cNvSpPr/>
          <p:nvPr/>
        </p:nvSpPr>
        <p:spPr>
          <a:xfrm>
            <a:off x="16220815" y="363724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4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27" y="4018787"/>
            <a:ext cx="16119146" cy="508750"/>
          </a:xfrm>
          <a:prstGeom prst="rect">
            <a:avLst/>
          </a:prstGeom>
        </p:spPr>
      </p:pic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27" y="4018787"/>
            <a:ext cx="5475694" cy="508750"/>
          </a:xfrm>
          <a:prstGeom prst="rect">
            <a:avLst/>
          </a:prstGeom>
        </p:spPr>
      </p:pic>
      <p:sp>
        <p:nvSpPr>
          <p:cNvPr id="96" name="Text 27"/>
          <p:cNvSpPr/>
          <p:nvPr/>
        </p:nvSpPr>
        <p:spPr>
          <a:xfrm>
            <a:off x="1245087" y="4139282"/>
            <a:ext cx="235029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cancellation / void</a:t>
            </a:r>
            <a:endParaRPr lang="en-US" sz="1476" dirty="0"/>
          </a:p>
        </p:txBody>
      </p:sp>
      <p:pic>
        <p:nvPicPr>
          <p:cNvPr id="97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60121" y="4018787"/>
            <a:ext cx="1524140" cy="508750"/>
          </a:xfrm>
          <a:prstGeom prst="rect">
            <a:avLst/>
          </a:prstGeom>
        </p:spPr>
      </p:pic>
      <p:pic>
        <p:nvPicPr>
          <p:cNvPr id="98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55305" y="4132585"/>
            <a:ext cx="1333574" cy="267760"/>
          </a:xfrm>
          <a:prstGeom prst="rect">
            <a:avLst/>
          </a:prstGeom>
        </p:spPr>
      </p:pic>
      <p:pic>
        <p:nvPicPr>
          <p:cNvPr id="99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35635" y="4186126"/>
            <a:ext cx="160660" cy="160660"/>
          </a:xfrm>
          <a:prstGeom prst="rect">
            <a:avLst/>
          </a:prstGeom>
        </p:spPr>
      </p:pic>
      <p:sp>
        <p:nvSpPr>
          <p:cNvPr id="100" name="Text 28"/>
          <p:cNvSpPr/>
          <p:nvPr/>
        </p:nvSpPr>
        <p:spPr>
          <a:xfrm>
            <a:off x="6923066" y="414596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1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84260" y="4018787"/>
            <a:ext cx="1524140" cy="508750"/>
          </a:xfrm>
          <a:prstGeom prst="rect">
            <a:avLst/>
          </a:prstGeom>
        </p:spPr>
      </p:pic>
      <p:pic>
        <p:nvPicPr>
          <p:cNvPr id="102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79445" y="4132585"/>
            <a:ext cx="1333574" cy="267760"/>
          </a:xfrm>
          <a:prstGeom prst="rect">
            <a:avLst/>
          </a:prstGeom>
        </p:spPr>
      </p:pic>
      <p:pic>
        <p:nvPicPr>
          <p:cNvPr id="103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59775" y="4186126"/>
            <a:ext cx="160660" cy="160660"/>
          </a:xfrm>
          <a:prstGeom prst="rect">
            <a:avLst/>
          </a:prstGeom>
        </p:spPr>
      </p:pic>
      <p:sp>
        <p:nvSpPr>
          <p:cNvPr id="104" name="Text 29"/>
          <p:cNvSpPr/>
          <p:nvPr/>
        </p:nvSpPr>
        <p:spPr>
          <a:xfrm>
            <a:off x="8447205" y="414596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5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608400" y="4018787"/>
            <a:ext cx="1524149" cy="508750"/>
          </a:xfrm>
          <a:prstGeom prst="rect">
            <a:avLst/>
          </a:prstGeom>
        </p:spPr>
      </p:pic>
      <p:pic>
        <p:nvPicPr>
          <p:cNvPr id="106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703575" y="4132585"/>
            <a:ext cx="1333574" cy="267760"/>
          </a:xfrm>
          <a:prstGeom prst="rect">
            <a:avLst/>
          </a:prstGeom>
        </p:spPr>
      </p:pic>
      <p:pic>
        <p:nvPicPr>
          <p:cNvPr id="107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83905" y="4186126"/>
            <a:ext cx="160660" cy="160660"/>
          </a:xfrm>
          <a:prstGeom prst="rect">
            <a:avLst/>
          </a:prstGeom>
        </p:spPr>
      </p:pic>
      <p:sp>
        <p:nvSpPr>
          <p:cNvPr id="108" name="Text 30"/>
          <p:cNvSpPr/>
          <p:nvPr/>
        </p:nvSpPr>
        <p:spPr>
          <a:xfrm>
            <a:off x="9971336" y="414596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9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32530" y="4018787"/>
            <a:ext cx="1524149" cy="508750"/>
          </a:xfrm>
          <a:prstGeom prst="rect">
            <a:avLst/>
          </a:prstGeom>
        </p:spPr>
      </p:pic>
      <p:pic>
        <p:nvPicPr>
          <p:cNvPr id="110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27705" y="4132585"/>
            <a:ext cx="1333574" cy="267760"/>
          </a:xfrm>
          <a:prstGeom prst="rect">
            <a:avLst/>
          </a:prstGeom>
        </p:spPr>
      </p:pic>
      <p:pic>
        <p:nvPicPr>
          <p:cNvPr id="111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308035" y="4186126"/>
            <a:ext cx="160660" cy="160660"/>
          </a:xfrm>
          <a:prstGeom prst="rect">
            <a:avLst/>
          </a:prstGeom>
        </p:spPr>
      </p:pic>
      <p:sp>
        <p:nvSpPr>
          <p:cNvPr id="112" name="Text 31"/>
          <p:cNvSpPr/>
          <p:nvPr/>
        </p:nvSpPr>
        <p:spPr>
          <a:xfrm>
            <a:off x="11495466" y="414596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3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56679" y="4018787"/>
            <a:ext cx="1524149" cy="508750"/>
          </a:xfrm>
          <a:prstGeom prst="rect">
            <a:avLst/>
          </a:prstGeom>
        </p:spPr>
      </p:pic>
      <p:pic>
        <p:nvPicPr>
          <p:cNvPr id="114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51854" y="4132585"/>
            <a:ext cx="1333574" cy="267760"/>
          </a:xfrm>
          <a:prstGeom prst="rect">
            <a:avLst/>
          </a:prstGeom>
        </p:spPr>
      </p:pic>
      <p:pic>
        <p:nvPicPr>
          <p:cNvPr id="11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32184" y="4186126"/>
            <a:ext cx="160660" cy="160660"/>
          </a:xfrm>
          <a:prstGeom prst="rect">
            <a:avLst/>
          </a:prstGeom>
        </p:spPr>
      </p:pic>
      <p:sp>
        <p:nvSpPr>
          <p:cNvPr id="116" name="Text 32"/>
          <p:cNvSpPr/>
          <p:nvPr/>
        </p:nvSpPr>
        <p:spPr>
          <a:xfrm>
            <a:off x="13019615" y="414596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7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80809" y="4018787"/>
            <a:ext cx="1524149" cy="508750"/>
          </a:xfrm>
          <a:prstGeom prst="rect">
            <a:avLst/>
          </a:prstGeom>
        </p:spPr>
      </p:pic>
      <p:pic>
        <p:nvPicPr>
          <p:cNvPr id="118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75984" y="4132585"/>
            <a:ext cx="1333574" cy="267760"/>
          </a:xfrm>
          <a:prstGeom prst="rect">
            <a:avLst/>
          </a:prstGeom>
        </p:spPr>
      </p:pic>
      <p:pic>
        <p:nvPicPr>
          <p:cNvPr id="11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56314" y="4186126"/>
            <a:ext cx="160660" cy="160660"/>
          </a:xfrm>
          <a:prstGeom prst="rect">
            <a:avLst/>
          </a:prstGeom>
        </p:spPr>
      </p:pic>
      <p:sp>
        <p:nvSpPr>
          <p:cNvPr id="120" name="Text 33"/>
          <p:cNvSpPr/>
          <p:nvPr/>
        </p:nvSpPr>
        <p:spPr>
          <a:xfrm>
            <a:off x="14543745" y="414596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1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704958" y="4018787"/>
            <a:ext cx="1498616" cy="508750"/>
          </a:xfrm>
          <a:prstGeom prst="rect">
            <a:avLst/>
          </a:prstGeom>
        </p:spPr>
      </p:pic>
      <p:pic>
        <p:nvPicPr>
          <p:cNvPr id="122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800133" y="4132585"/>
            <a:ext cx="1333574" cy="267760"/>
          </a:xfrm>
          <a:prstGeom prst="rect">
            <a:avLst/>
          </a:prstGeom>
        </p:spPr>
      </p:pic>
      <p:pic>
        <p:nvPicPr>
          <p:cNvPr id="123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80463" y="4186126"/>
            <a:ext cx="160660" cy="160660"/>
          </a:xfrm>
          <a:prstGeom prst="rect">
            <a:avLst/>
          </a:prstGeom>
        </p:spPr>
      </p:pic>
      <p:sp>
        <p:nvSpPr>
          <p:cNvPr id="124" name="Text 34"/>
          <p:cNvSpPr/>
          <p:nvPr/>
        </p:nvSpPr>
        <p:spPr>
          <a:xfrm>
            <a:off x="16067894" y="414596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5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27" y="4527538"/>
            <a:ext cx="16119146" cy="508750"/>
          </a:xfrm>
          <a:prstGeom prst="rect">
            <a:avLst/>
          </a:prstGeom>
        </p:spPr>
      </p:pic>
      <p:pic>
        <p:nvPicPr>
          <p:cNvPr id="126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27" y="4527519"/>
            <a:ext cx="5475694" cy="508750"/>
          </a:xfrm>
          <a:prstGeom prst="rect">
            <a:avLst/>
          </a:prstGeom>
        </p:spPr>
      </p:pic>
      <p:sp>
        <p:nvSpPr>
          <p:cNvPr id="127" name="Text 35"/>
          <p:cNvSpPr/>
          <p:nvPr/>
        </p:nvSpPr>
        <p:spPr>
          <a:xfrm>
            <a:off x="1245087" y="4647995"/>
            <a:ext cx="12901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Refund (total)</a:t>
            </a:r>
            <a:endParaRPr lang="en-US" sz="1476" dirty="0"/>
          </a:p>
        </p:txBody>
      </p:sp>
      <p:pic>
        <p:nvPicPr>
          <p:cNvPr id="128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60121" y="4527519"/>
            <a:ext cx="1524140" cy="508750"/>
          </a:xfrm>
          <a:prstGeom prst="rect">
            <a:avLst/>
          </a:prstGeom>
        </p:spPr>
      </p:pic>
      <p:pic>
        <p:nvPicPr>
          <p:cNvPr id="129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55305" y="4641298"/>
            <a:ext cx="1333574" cy="267760"/>
          </a:xfrm>
          <a:prstGeom prst="rect">
            <a:avLst/>
          </a:prstGeom>
        </p:spPr>
      </p:pic>
      <p:pic>
        <p:nvPicPr>
          <p:cNvPr id="130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35635" y="4694858"/>
            <a:ext cx="160660" cy="160660"/>
          </a:xfrm>
          <a:prstGeom prst="rect">
            <a:avLst/>
          </a:prstGeom>
        </p:spPr>
      </p:pic>
      <p:sp>
        <p:nvSpPr>
          <p:cNvPr id="131" name="Text 36"/>
          <p:cNvSpPr/>
          <p:nvPr/>
        </p:nvSpPr>
        <p:spPr>
          <a:xfrm>
            <a:off x="6923066" y="465469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2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84260" y="4527519"/>
            <a:ext cx="1524140" cy="508750"/>
          </a:xfrm>
          <a:prstGeom prst="rect">
            <a:avLst/>
          </a:prstGeom>
        </p:spPr>
      </p:pic>
      <p:pic>
        <p:nvPicPr>
          <p:cNvPr id="133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332366" y="4641298"/>
            <a:ext cx="1027956" cy="267760"/>
          </a:xfrm>
          <a:prstGeom prst="rect">
            <a:avLst/>
          </a:prstGeom>
        </p:spPr>
      </p:pic>
      <p:pic>
        <p:nvPicPr>
          <p:cNvPr id="134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412696" y="4694858"/>
            <a:ext cx="160660" cy="160660"/>
          </a:xfrm>
          <a:prstGeom prst="rect">
            <a:avLst/>
          </a:prstGeom>
        </p:spPr>
      </p:pic>
      <p:sp>
        <p:nvSpPr>
          <p:cNvPr id="135" name="Text 37"/>
          <p:cNvSpPr/>
          <p:nvPr/>
        </p:nvSpPr>
        <p:spPr>
          <a:xfrm>
            <a:off x="8600126" y="465469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6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608400" y="4527519"/>
            <a:ext cx="1524149" cy="508750"/>
          </a:xfrm>
          <a:prstGeom prst="rect">
            <a:avLst/>
          </a:prstGeom>
        </p:spPr>
      </p:pic>
      <p:pic>
        <p:nvPicPr>
          <p:cNvPr id="137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703575" y="4641298"/>
            <a:ext cx="1333574" cy="267760"/>
          </a:xfrm>
          <a:prstGeom prst="rect">
            <a:avLst/>
          </a:prstGeom>
        </p:spPr>
      </p:pic>
      <p:pic>
        <p:nvPicPr>
          <p:cNvPr id="138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83905" y="4694858"/>
            <a:ext cx="160660" cy="160660"/>
          </a:xfrm>
          <a:prstGeom prst="rect">
            <a:avLst/>
          </a:prstGeom>
        </p:spPr>
      </p:pic>
      <p:sp>
        <p:nvSpPr>
          <p:cNvPr id="139" name="Text 38"/>
          <p:cNvSpPr/>
          <p:nvPr/>
        </p:nvSpPr>
        <p:spPr>
          <a:xfrm>
            <a:off x="9971336" y="465469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0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32530" y="4527519"/>
            <a:ext cx="1524149" cy="508750"/>
          </a:xfrm>
          <a:prstGeom prst="rect">
            <a:avLst/>
          </a:prstGeom>
        </p:spPr>
      </p:pic>
      <p:pic>
        <p:nvPicPr>
          <p:cNvPr id="141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27705" y="4641298"/>
            <a:ext cx="1333574" cy="267760"/>
          </a:xfrm>
          <a:prstGeom prst="rect">
            <a:avLst/>
          </a:prstGeom>
        </p:spPr>
      </p:pic>
      <p:pic>
        <p:nvPicPr>
          <p:cNvPr id="142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308035" y="4694858"/>
            <a:ext cx="160660" cy="160660"/>
          </a:xfrm>
          <a:prstGeom prst="rect">
            <a:avLst/>
          </a:prstGeom>
        </p:spPr>
      </p:pic>
      <p:sp>
        <p:nvSpPr>
          <p:cNvPr id="143" name="Text 39"/>
          <p:cNvSpPr/>
          <p:nvPr/>
        </p:nvSpPr>
        <p:spPr>
          <a:xfrm>
            <a:off x="11495466" y="465469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4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56679" y="4527519"/>
            <a:ext cx="1524149" cy="508750"/>
          </a:xfrm>
          <a:prstGeom prst="rect">
            <a:avLst/>
          </a:prstGeom>
        </p:spPr>
      </p:pic>
      <p:pic>
        <p:nvPicPr>
          <p:cNvPr id="145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51854" y="4641298"/>
            <a:ext cx="1333574" cy="267760"/>
          </a:xfrm>
          <a:prstGeom prst="rect">
            <a:avLst/>
          </a:prstGeom>
        </p:spPr>
      </p:pic>
      <p:pic>
        <p:nvPicPr>
          <p:cNvPr id="146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32184" y="4694858"/>
            <a:ext cx="160660" cy="160660"/>
          </a:xfrm>
          <a:prstGeom prst="rect">
            <a:avLst/>
          </a:prstGeom>
        </p:spPr>
      </p:pic>
      <p:sp>
        <p:nvSpPr>
          <p:cNvPr id="147" name="Text 40"/>
          <p:cNvSpPr/>
          <p:nvPr/>
        </p:nvSpPr>
        <p:spPr>
          <a:xfrm>
            <a:off x="13019615" y="465469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8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80809" y="4527519"/>
            <a:ext cx="1524149" cy="508750"/>
          </a:xfrm>
          <a:prstGeom prst="rect">
            <a:avLst/>
          </a:prstGeom>
        </p:spPr>
      </p:pic>
      <p:pic>
        <p:nvPicPr>
          <p:cNvPr id="149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75984" y="4641298"/>
            <a:ext cx="1333574" cy="267760"/>
          </a:xfrm>
          <a:prstGeom prst="rect">
            <a:avLst/>
          </a:prstGeom>
        </p:spPr>
      </p:pic>
      <p:pic>
        <p:nvPicPr>
          <p:cNvPr id="150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56314" y="4694858"/>
            <a:ext cx="160660" cy="160660"/>
          </a:xfrm>
          <a:prstGeom prst="rect">
            <a:avLst/>
          </a:prstGeom>
        </p:spPr>
      </p:pic>
      <p:sp>
        <p:nvSpPr>
          <p:cNvPr id="151" name="Text 41"/>
          <p:cNvSpPr/>
          <p:nvPr/>
        </p:nvSpPr>
        <p:spPr>
          <a:xfrm>
            <a:off x="14543745" y="465469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2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704958" y="4527519"/>
            <a:ext cx="1498616" cy="508750"/>
          </a:xfrm>
          <a:prstGeom prst="rect">
            <a:avLst/>
          </a:prstGeom>
        </p:spPr>
      </p:pic>
      <p:pic>
        <p:nvPicPr>
          <p:cNvPr id="153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800133" y="4641298"/>
            <a:ext cx="1333574" cy="267760"/>
          </a:xfrm>
          <a:prstGeom prst="rect">
            <a:avLst/>
          </a:prstGeom>
        </p:spPr>
      </p:pic>
      <p:pic>
        <p:nvPicPr>
          <p:cNvPr id="154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80463" y="4694858"/>
            <a:ext cx="160660" cy="160660"/>
          </a:xfrm>
          <a:prstGeom prst="rect">
            <a:avLst/>
          </a:prstGeom>
        </p:spPr>
      </p:pic>
      <p:sp>
        <p:nvSpPr>
          <p:cNvPr id="155" name="Text 42"/>
          <p:cNvSpPr/>
          <p:nvPr/>
        </p:nvSpPr>
        <p:spPr>
          <a:xfrm>
            <a:off x="16067894" y="465469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6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27" y="5036288"/>
            <a:ext cx="16119146" cy="508750"/>
          </a:xfrm>
          <a:prstGeom prst="rect">
            <a:avLst/>
          </a:prstGeom>
        </p:spPr>
      </p:pic>
      <p:pic>
        <p:nvPicPr>
          <p:cNvPr id="157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27" y="5036288"/>
            <a:ext cx="5475694" cy="508750"/>
          </a:xfrm>
          <a:prstGeom prst="rect">
            <a:avLst/>
          </a:prstGeom>
        </p:spPr>
      </p:pic>
      <p:sp>
        <p:nvSpPr>
          <p:cNvPr id="158" name="Text 43"/>
          <p:cNvSpPr/>
          <p:nvPr/>
        </p:nvSpPr>
        <p:spPr>
          <a:xfrm>
            <a:off x="1245087" y="5156783"/>
            <a:ext cx="189023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linked refund</a:t>
            </a:r>
            <a:endParaRPr lang="en-US" sz="1476" dirty="0"/>
          </a:p>
        </p:txBody>
      </p:sp>
      <p:pic>
        <p:nvPicPr>
          <p:cNvPr id="159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60121" y="5036288"/>
            <a:ext cx="1524140" cy="508750"/>
          </a:xfrm>
          <a:prstGeom prst="rect">
            <a:avLst/>
          </a:prstGeom>
        </p:spPr>
      </p:pic>
      <p:pic>
        <p:nvPicPr>
          <p:cNvPr id="160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55305" y="5150086"/>
            <a:ext cx="1333574" cy="267760"/>
          </a:xfrm>
          <a:prstGeom prst="rect">
            <a:avLst/>
          </a:prstGeom>
        </p:spPr>
      </p:pic>
      <p:pic>
        <p:nvPicPr>
          <p:cNvPr id="161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35635" y="5203645"/>
            <a:ext cx="160660" cy="160660"/>
          </a:xfrm>
          <a:prstGeom prst="rect">
            <a:avLst/>
          </a:prstGeom>
        </p:spPr>
      </p:pic>
      <p:sp>
        <p:nvSpPr>
          <p:cNvPr id="162" name="Text 44"/>
          <p:cNvSpPr/>
          <p:nvPr/>
        </p:nvSpPr>
        <p:spPr>
          <a:xfrm>
            <a:off x="6923066" y="51634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3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84260" y="5036288"/>
            <a:ext cx="1524140" cy="508750"/>
          </a:xfrm>
          <a:prstGeom prst="rect">
            <a:avLst/>
          </a:prstGeom>
        </p:spPr>
      </p:pic>
      <p:pic>
        <p:nvPicPr>
          <p:cNvPr id="164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79445" y="5150086"/>
            <a:ext cx="1333574" cy="267760"/>
          </a:xfrm>
          <a:prstGeom prst="rect">
            <a:avLst/>
          </a:prstGeom>
        </p:spPr>
      </p:pic>
      <p:pic>
        <p:nvPicPr>
          <p:cNvPr id="165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59775" y="5203645"/>
            <a:ext cx="160660" cy="160660"/>
          </a:xfrm>
          <a:prstGeom prst="rect">
            <a:avLst/>
          </a:prstGeom>
        </p:spPr>
      </p:pic>
      <p:sp>
        <p:nvSpPr>
          <p:cNvPr id="166" name="Text 45"/>
          <p:cNvSpPr/>
          <p:nvPr/>
        </p:nvSpPr>
        <p:spPr>
          <a:xfrm>
            <a:off x="8447205" y="51634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7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608400" y="5036288"/>
            <a:ext cx="1524149" cy="508750"/>
          </a:xfrm>
          <a:prstGeom prst="rect">
            <a:avLst/>
          </a:prstGeom>
        </p:spPr>
      </p:pic>
      <p:pic>
        <p:nvPicPr>
          <p:cNvPr id="168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703575" y="5150086"/>
            <a:ext cx="1333574" cy="267760"/>
          </a:xfrm>
          <a:prstGeom prst="rect">
            <a:avLst/>
          </a:prstGeom>
        </p:spPr>
      </p:pic>
      <p:pic>
        <p:nvPicPr>
          <p:cNvPr id="169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83905" y="5203645"/>
            <a:ext cx="160660" cy="160660"/>
          </a:xfrm>
          <a:prstGeom prst="rect">
            <a:avLst/>
          </a:prstGeom>
        </p:spPr>
      </p:pic>
      <p:sp>
        <p:nvSpPr>
          <p:cNvPr id="170" name="Text 46"/>
          <p:cNvSpPr/>
          <p:nvPr/>
        </p:nvSpPr>
        <p:spPr>
          <a:xfrm>
            <a:off x="9971336" y="51634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1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32530" y="5036288"/>
            <a:ext cx="1524149" cy="508750"/>
          </a:xfrm>
          <a:prstGeom prst="rect">
            <a:avLst/>
          </a:prstGeom>
        </p:spPr>
      </p:pic>
      <p:pic>
        <p:nvPicPr>
          <p:cNvPr id="172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27705" y="5150086"/>
            <a:ext cx="1333574" cy="267760"/>
          </a:xfrm>
          <a:prstGeom prst="rect">
            <a:avLst/>
          </a:prstGeom>
        </p:spPr>
      </p:pic>
      <p:pic>
        <p:nvPicPr>
          <p:cNvPr id="173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308035" y="5203645"/>
            <a:ext cx="160660" cy="160660"/>
          </a:xfrm>
          <a:prstGeom prst="rect">
            <a:avLst/>
          </a:prstGeom>
        </p:spPr>
      </p:pic>
      <p:sp>
        <p:nvSpPr>
          <p:cNvPr id="174" name="Text 47"/>
          <p:cNvSpPr/>
          <p:nvPr/>
        </p:nvSpPr>
        <p:spPr>
          <a:xfrm>
            <a:off x="11495466" y="51634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5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56679" y="5036288"/>
            <a:ext cx="1524149" cy="508750"/>
          </a:xfrm>
          <a:prstGeom prst="rect">
            <a:avLst/>
          </a:prstGeom>
        </p:spPr>
      </p:pic>
      <p:pic>
        <p:nvPicPr>
          <p:cNvPr id="176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51854" y="5150086"/>
            <a:ext cx="1333574" cy="267760"/>
          </a:xfrm>
          <a:prstGeom prst="rect">
            <a:avLst/>
          </a:prstGeom>
        </p:spPr>
      </p:pic>
      <p:pic>
        <p:nvPicPr>
          <p:cNvPr id="177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32184" y="5203645"/>
            <a:ext cx="160660" cy="160660"/>
          </a:xfrm>
          <a:prstGeom prst="rect">
            <a:avLst/>
          </a:prstGeom>
        </p:spPr>
      </p:pic>
      <p:sp>
        <p:nvSpPr>
          <p:cNvPr id="178" name="Text 48"/>
          <p:cNvSpPr/>
          <p:nvPr/>
        </p:nvSpPr>
        <p:spPr>
          <a:xfrm>
            <a:off x="13019615" y="51634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9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80809" y="5036288"/>
            <a:ext cx="1524149" cy="508750"/>
          </a:xfrm>
          <a:prstGeom prst="rect">
            <a:avLst/>
          </a:prstGeom>
        </p:spPr>
      </p:pic>
      <p:pic>
        <p:nvPicPr>
          <p:cNvPr id="180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75984" y="5150086"/>
            <a:ext cx="1333574" cy="267760"/>
          </a:xfrm>
          <a:prstGeom prst="rect">
            <a:avLst/>
          </a:prstGeom>
        </p:spPr>
      </p:pic>
      <p:pic>
        <p:nvPicPr>
          <p:cNvPr id="181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56314" y="5203645"/>
            <a:ext cx="160660" cy="160660"/>
          </a:xfrm>
          <a:prstGeom prst="rect">
            <a:avLst/>
          </a:prstGeom>
        </p:spPr>
      </p:pic>
      <p:sp>
        <p:nvSpPr>
          <p:cNvPr id="182" name="Text 49"/>
          <p:cNvSpPr/>
          <p:nvPr/>
        </p:nvSpPr>
        <p:spPr>
          <a:xfrm>
            <a:off x="14543745" y="51634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704958" y="5036288"/>
            <a:ext cx="1498616" cy="508750"/>
          </a:xfrm>
          <a:prstGeom prst="rect">
            <a:avLst/>
          </a:prstGeom>
        </p:spPr>
      </p:pic>
      <p:pic>
        <p:nvPicPr>
          <p:cNvPr id="184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800133" y="5150086"/>
            <a:ext cx="1333574" cy="267760"/>
          </a:xfrm>
          <a:prstGeom prst="rect">
            <a:avLst/>
          </a:prstGeom>
        </p:spPr>
      </p:pic>
      <p:pic>
        <p:nvPicPr>
          <p:cNvPr id="185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80463" y="5203645"/>
            <a:ext cx="160660" cy="160660"/>
          </a:xfrm>
          <a:prstGeom prst="rect">
            <a:avLst/>
          </a:prstGeom>
        </p:spPr>
      </p:pic>
      <p:sp>
        <p:nvSpPr>
          <p:cNvPr id="186" name="Text 50"/>
          <p:cNvSpPr/>
          <p:nvPr/>
        </p:nvSpPr>
        <p:spPr>
          <a:xfrm>
            <a:off x="16067894" y="51634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7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27" y="5545020"/>
            <a:ext cx="16119146" cy="508750"/>
          </a:xfrm>
          <a:prstGeom prst="rect">
            <a:avLst/>
          </a:prstGeom>
        </p:spPr>
      </p:pic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27" y="5545020"/>
            <a:ext cx="5475694" cy="508750"/>
          </a:xfrm>
          <a:prstGeom prst="rect">
            <a:avLst/>
          </a:prstGeom>
        </p:spPr>
      </p:pic>
      <p:sp>
        <p:nvSpPr>
          <p:cNvPr id="189" name="Text 51"/>
          <p:cNvSpPr/>
          <p:nvPr/>
        </p:nvSpPr>
        <p:spPr>
          <a:xfrm>
            <a:off x="1245087" y="5665515"/>
            <a:ext cx="17202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Standalone refund</a:t>
            </a:r>
            <a:endParaRPr lang="en-US" sz="1476" dirty="0"/>
          </a:p>
        </p:txBody>
      </p:sp>
      <p:pic>
        <p:nvPicPr>
          <p:cNvPr id="190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60121" y="5545020"/>
            <a:ext cx="1524140" cy="508750"/>
          </a:xfrm>
          <a:prstGeom prst="rect">
            <a:avLst/>
          </a:prstGeom>
        </p:spPr>
      </p:pic>
      <p:pic>
        <p:nvPicPr>
          <p:cNvPr id="191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55305" y="5658817"/>
            <a:ext cx="1333574" cy="267760"/>
          </a:xfrm>
          <a:prstGeom prst="rect">
            <a:avLst/>
          </a:prstGeom>
        </p:spPr>
      </p:pic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35635" y="5712358"/>
            <a:ext cx="160660" cy="160660"/>
          </a:xfrm>
          <a:prstGeom prst="rect">
            <a:avLst/>
          </a:prstGeom>
        </p:spPr>
      </p:pic>
      <p:sp>
        <p:nvSpPr>
          <p:cNvPr id="193" name="Text 52"/>
          <p:cNvSpPr/>
          <p:nvPr/>
        </p:nvSpPr>
        <p:spPr>
          <a:xfrm>
            <a:off x="6923066" y="567219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4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84260" y="5545020"/>
            <a:ext cx="1524140" cy="508750"/>
          </a:xfrm>
          <a:prstGeom prst="rect">
            <a:avLst/>
          </a:prstGeom>
        </p:spPr>
      </p:pic>
      <p:pic>
        <p:nvPicPr>
          <p:cNvPr id="195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79445" y="5658817"/>
            <a:ext cx="1333574" cy="267760"/>
          </a:xfrm>
          <a:prstGeom prst="rect">
            <a:avLst/>
          </a:prstGeom>
        </p:spPr>
      </p:pic>
      <p:pic>
        <p:nvPicPr>
          <p:cNvPr id="19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59775" y="5712358"/>
            <a:ext cx="160660" cy="160660"/>
          </a:xfrm>
          <a:prstGeom prst="rect">
            <a:avLst/>
          </a:prstGeom>
        </p:spPr>
      </p:pic>
      <p:sp>
        <p:nvSpPr>
          <p:cNvPr id="197" name="Text 53"/>
          <p:cNvSpPr/>
          <p:nvPr/>
        </p:nvSpPr>
        <p:spPr>
          <a:xfrm>
            <a:off x="8447205" y="567219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8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608400" y="5545020"/>
            <a:ext cx="1524149" cy="508750"/>
          </a:xfrm>
          <a:prstGeom prst="rect">
            <a:avLst/>
          </a:prstGeom>
        </p:spPr>
      </p:pic>
      <p:pic>
        <p:nvPicPr>
          <p:cNvPr id="199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703575" y="5658817"/>
            <a:ext cx="1333574" cy="267760"/>
          </a:xfrm>
          <a:prstGeom prst="rect">
            <a:avLst/>
          </a:prstGeom>
        </p:spPr>
      </p:pic>
      <p:pic>
        <p:nvPicPr>
          <p:cNvPr id="200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83905" y="5712358"/>
            <a:ext cx="160660" cy="160660"/>
          </a:xfrm>
          <a:prstGeom prst="rect">
            <a:avLst/>
          </a:prstGeom>
        </p:spPr>
      </p:pic>
      <p:sp>
        <p:nvSpPr>
          <p:cNvPr id="201" name="Text 54"/>
          <p:cNvSpPr/>
          <p:nvPr/>
        </p:nvSpPr>
        <p:spPr>
          <a:xfrm>
            <a:off x="9971336" y="567219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2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32530" y="5545020"/>
            <a:ext cx="1524149" cy="508750"/>
          </a:xfrm>
          <a:prstGeom prst="rect">
            <a:avLst/>
          </a:prstGeom>
        </p:spPr>
      </p:pic>
      <p:pic>
        <p:nvPicPr>
          <p:cNvPr id="203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27705" y="5658817"/>
            <a:ext cx="1333574" cy="267760"/>
          </a:xfrm>
          <a:prstGeom prst="rect">
            <a:avLst/>
          </a:prstGeom>
        </p:spPr>
      </p:pic>
      <p:pic>
        <p:nvPicPr>
          <p:cNvPr id="204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308035" y="5712358"/>
            <a:ext cx="160660" cy="160660"/>
          </a:xfrm>
          <a:prstGeom prst="rect">
            <a:avLst/>
          </a:prstGeom>
        </p:spPr>
      </p:pic>
      <p:sp>
        <p:nvSpPr>
          <p:cNvPr id="205" name="Text 55"/>
          <p:cNvSpPr/>
          <p:nvPr/>
        </p:nvSpPr>
        <p:spPr>
          <a:xfrm>
            <a:off x="11495466" y="567219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6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56679" y="5545020"/>
            <a:ext cx="1524149" cy="508750"/>
          </a:xfrm>
          <a:prstGeom prst="rect">
            <a:avLst/>
          </a:prstGeom>
        </p:spPr>
      </p:pic>
      <p:pic>
        <p:nvPicPr>
          <p:cNvPr id="207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51854" y="5658817"/>
            <a:ext cx="1333574" cy="267760"/>
          </a:xfrm>
          <a:prstGeom prst="rect">
            <a:avLst/>
          </a:prstGeom>
        </p:spPr>
      </p:pic>
      <p:pic>
        <p:nvPicPr>
          <p:cNvPr id="208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32184" y="5712358"/>
            <a:ext cx="160660" cy="160660"/>
          </a:xfrm>
          <a:prstGeom prst="rect">
            <a:avLst/>
          </a:prstGeom>
        </p:spPr>
      </p:pic>
      <p:sp>
        <p:nvSpPr>
          <p:cNvPr id="209" name="Text 56"/>
          <p:cNvSpPr/>
          <p:nvPr/>
        </p:nvSpPr>
        <p:spPr>
          <a:xfrm>
            <a:off x="13019615" y="567219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0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80809" y="5545020"/>
            <a:ext cx="1524149" cy="508750"/>
          </a:xfrm>
          <a:prstGeom prst="rect">
            <a:avLst/>
          </a:prstGeom>
        </p:spPr>
      </p:pic>
      <p:pic>
        <p:nvPicPr>
          <p:cNvPr id="211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75984" y="5658817"/>
            <a:ext cx="1333574" cy="267760"/>
          </a:xfrm>
          <a:prstGeom prst="rect">
            <a:avLst/>
          </a:prstGeom>
        </p:spPr>
      </p:pic>
      <p:pic>
        <p:nvPicPr>
          <p:cNvPr id="212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56314" y="5712358"/>
            <a:ext cx="160660" cy="160660"/>
          </a:xfrm>
          <a:prstGeom prst="rect">
            <a:avLst/>
          </a:prstGeom>
        </p:spPr>
      </p:pic>
      <p:sp>
        <p:nvSpPr>
          <p:cNvPr id="213" name="Text 57"/>
          <p:cNvSpPr/>
          <p:nvPr/>
        </p:nvSpPr>
        <p:spPr>
          <a:xfrm>
            <a:off x="14543745" y="567219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4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704958" y="5545020"/>
            <a:ext cx="1498616" cy="508750"/>
          </a:xfrm>
          <a:prstGeom prst="rect">
            <a:avLst/>
          </a:prstGeom>
        </p:spPr>
      </p:pic>
      <p:pic>
        <p:nvPicPr>
          <p:cNvPr id="215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800133" y="5658817"/>
            <a:ext cx="1333574" cy="267760"/>
          </a:xfrm>
          <a:prstGeom prst="rect">
            <a:avLst/>
          </a:prstGeom>
        </p:spPr>
      </p:pic>
      <p:pic>
        <p:nvPicPr>
          <p:cNvPr id="216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80463" y="5712358"/>
            <a:ext cx="160660" cy="160660"/>
          </a:xfrm>
          <a:prstGeom prst="rect">
            <a:avLst/>
          </a:prstGeom>
        </p:spPr>
      </p:pic>
      <p:sp>
        <p:nvSpPr>
          <p:cNvPr id="217" name="Text 58"/>
          <p:cNvSpPr/>
          <p:nvPr/>
        </p:nvSpPr>
        <p:spPr>
          <a:xfrm>
            <a:off x="16067894" y="567219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8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27" y="6053770"/>
            <a:ext cx="16119146" cy="508750"/>
          </a:xfrm>
          <a:prstGeom prst="rect">
            <a:avLst/>
          </a:prstGeom>
        </p:spPr>
      </p:pic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27" y="6053789"/>
            <a:ext cx="5475694" cy="508750"/>
          </a:xfrm>
          <a:prstGeom prst="rect">
            <a:avLst/>
          </a:prstGeom>
        </p:spPr>
      </p:pic>
      <p:sp>
        <p:nvSpPr>
          <p:cNvPr id="220" name="Text 59"/>
          <p:cNvSpPr/>
          <p:nvPr/>
        </p:nvSpPr>
        <p:spPr>
          <a:xfrm>
            <a:off x="1245087" y="6174302"/>
            <a:ext cx="11801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Installments</a:t>
            </a:r>
            <a:endParaRPr lang="en-US" sz="1476" dirty="0"/>
          </a:p>
        </p:txBody>
      </p:sp>
      <p:pic>
        <p:nvPicPr>
          <p:cNvPr id="221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60121" y="6053789"/>
            <a:ext cx="1524140" cy="508750"/>
          </a:xfrm>
          <a:prstGeom prst="rect">
            <a:avLst/>
          </a:prstGeom>
        </p:spPr>
      </p:pic>
      <p:pic>
        <p:nvPicPr>
          <p:cNvPr id="222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55305" y="6167605"/>
            <a:ext cx="1333574" cy="267760"/>
          </a:xfrm>
          <a:prstGeom prst="rect">
            <a:avLst/>
          </a:prstGeom>
        </p:spPr>
      </p:pic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35635" y="6221164"/>
            <a:ext cx="160660" cy="160660"/>
          </a:xfrm>
          <a:prstGeom prst="rect">
            <a:avLst/>
          </a:prstGeom>
        </p:spPr>
      </p:pic>
      <p:sp>
        <p:nvSpPr>
          <p:cNvPr id="224" name="Text 60"/>
          <p:cNvSpPr/>
          <p:nvPr/>
        </p:nvSpPr>
        <p:spPr>
          <a:xfrm>
            <a:off x="6923066" y="61809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5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84260" y="6053789"/>
            <a:ext cx="1524140" cy="508750"/>
          </a:xfrm>
          <a:prstGeom prst="rect">
            <a:avLst/>
          </a:prstGeom>
        </p:spPr>
      </p:pic>
      <p:pic>
        <p:nvPicPr>
          <p:cNvPr id="226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332366" y="6167605"/>
            <a:ext cx="1027956" cy="267760"/>
          </a:xfrm>
          <a:prstGeom prst="rect">
            <a:avLst/>
          </a:prstGeom>
        </p:spPr>
      </p:pic>
      <p:pic>
        <p:nvPicPr>
          <p:cNvPr id="227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412696" y="6221164"/>
            <a:ext cx="160660" cy="160660"/>
          </a:xfrm>
          <a:prstGeom prst="rect">
            <a:avLst/>
          </a:prstGeom>
        </p:spPr>
      </p:pic>
      <p:sp>
        <p:nvSpPr>
          <p:cNvPr id="228" name="Text 61"/>
          <p:cNvSpPr/>
          <p:nvPr/>
        </p:nvSpPr>
        <p:spPr>
          <a:xfrm>
            <a:off x="8600126" y="618099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9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608400" y="6053789"/>
            <a:ext cx="1524149" cy="508750"/>
          </a:xfrm>
          <a:prstGeom prst="rect">
            <a:avLst/>
          </a:prstGeom>
        </p:spPr>
      </p:pic>
      <p:pic>
        <p:nvPicPr>
          <p:cNvPr id="230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856496" y="6167605"/>
            <a:ext cx="1027956" cy="267760"/>
          </a:xfrm>
          <a:prstGeom prst="rect">
            <a:avLst/>
          </a:prstGeom>
        </p:spPr>
      </p:pic>
      <p:pic>
        <p:nvPicPr>
          <p:cNvPr id="231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936826" y="6221164"/>
            <a:ext cx="160660" cy="160660"/>
          </a:xfrm>
          <a:prstGeom prst="rect">
            <a:avLst/>
          </a:prstGeom>
        </p:spPr>
      </p:pic>
      <p:sp>
        <p:nvSpPr>
          <p:cNvPr id="232" name="Text 62"/>
          <p:cNvSpPr/>
          <p:nvPr/>
        </p:nvSpPr>
        <p:spPr>
          <a:xfrm>
            <a:off x="10124256" y="618099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3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32530" y="6053789"/>
            <a:ext cx="1524149" cy="508750"/>
          </a:xfrm>
          <a:prstGeom prst="rect">
            <a:avLst/>
          </a:prstGeom>
        </p:spPr>
      </p:pic>
      <p:pic>
        <p:nvPicPr>
          <p:cNvPr id="234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227705" y="6167605"/>
            <a:ext cx="1333574" cy="267760"/>
          </a:xfrm>
          <a:prstGeom prst="rect">
            <a:avLst/>
          </a:prstGeom>
        </p:spPr>
      </p:pic>
      <p:pic>
        <p:nvPicPr>
          <p:cNvPr id="235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308035" y="6221164"/>
            <a:ext cx="160660" cy="160660"/>
          </a:xfrm>
          <a:prstGeom prst="rect">
            <a:avLst/>
          </a:prstGeom>
        </p:spPr>
      </p:pic>
      <p:sp>
        <p:nvSpPr>
          <p:cNvPr id="236" name="Text 63"/>
          <p:cNvSpPr/>
          <p:nvPr/>
        </p:nvSpPr>
        <p:spPr>
          <a:xfrm>
            <a:off x="11495466" y="61809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7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56679" y="6053789"/>
            <a:ext cx="1524149" cy="508750"/>
          </a:xfrm>
          <a:prstGeom prst="rect">
            <a:avLst/>
          </a:prstGeom>
        </p:spPr>
      </p:pic>
      <p:pic>
        <p:nvPicPr>
          <p:cNvPr id="238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51854" y="6167605"/>
            <a:ext cx="1333574" cy="267760"/>
          </a:xfrm>
          <a:prstGeom prst="rect">
            <a:avLst/>
          </a:prstGeom>
        </p:spPr>
      </p:pic>
      <p:pic>
        <p:nvPicPr>
          <p:cNvPr id="239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32184" y="6221164"/>
            <a:ext cx="160660" cy="160660"/>
          </a:xfrm>
          <a:prstGeom prst="rect">
            <a:avLst/>
          </a:prstGeom>
        </p:spPr>
      </p:pic>
      <p:sp>
        <p:nvSpPr>
          <p:cNvPr id="240" name="Text 64"/>
          <p:cNvSpPr/>
          <p:nvPr/>
        </p:nvSpPr>
        <p:spPr>
          <a:xfrm>
            <a:off x="13019615" y="61809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1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80809" y="6053789"/>
            <a:ext cx="1524149" cy="508750"/>
          </a:xfrm>
          <a:prstGeom prst="rect">
            <a:avLst/>
          </a:prstGeom>
        </p:spPr>
      </p:pic>
      <p:pic>
        <p:nvPicPr>
          <p:cNvPr id="242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75984" y="6167605"/>
            <a:ext cx="1333574" cy="267760"/>
          </a:xfrm>
          <a:prstGeom prst="rect">
            <a:avLst/>
          </a:prstGeom>
        </p:spPr>
      </p:pic>
      <p:pic>
        <p:nvPicPr>
          <p:cNvPr id="243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56314" y="6221164"/>
            <a:ext cx="160660" cy="160660"/>
          </a:xfrm>
          <a:prstGeom prst="rect">
            <a:avLst/>
          </a:prstGeom>
        </p:spPr>
      </p:pic>
      <p:sp>
        <p:nvSpPr>
          <p:cNvPr id="244" name="Text 65"/>
          <p:cNvSpPr/>
          <p:nvPr/>
        </p:nvSpPr>
        <p:spPr>
          <a:xfrm>
            <a:off x="14543745" y="61809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5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704958" y="6053789"/>
            <a:ext cx="1498616" cy="508750"/>
          </a:xfrm>
          <a:prstGeom prst="rect">
            <a:avLst/>
          </a:prstGeom>
        </p:spPr>
      </p:pic>
      <p:pic>
        <p:nvPicPr>
          <p:cNvPr id="246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800133" y="6167605"/>
            <a:ext cx="1333574" cy="267760"/>
          </a:xfrm>
          <a:prstGeom prst="rect">
            <a:avLst/>
          </a:prstGeom>
        </p:spPr>
      </p:pic>
      <p:pic>
        <p:nvPicPr>
          <p:cNvPr id="247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80463" y="6221164"/>
            <a:ext cx="160660" cy="160660"/>
          </a:xfrm>
          <a:prstGeom prst="rect">
            <a:avLst/>
          </a:prstGeom>
        </p:spPr>
      </p:pic>
      <p:sp>
        <p:nvSpPr>
          <p:cNvPr id="248" name="Text 66"/>
          <p:cNvSpPr/>
          <p:nvPr/>
        </p:nvSpPr>
        <p:spPr>
          <a:xfrm>
            <a:off x="16067894" y="61809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9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427" y="6562520"/>
            <a:ext cx="16119146" cy="508750"/>
          </a:xfrm>
          <a:prstGeom prst="rect">
            <a:avLst/>
          </a:prstGeom>
        </p:spPr>
      </p:pic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4427" y="6562520"/>
            <a:ext cx="5475694" cy="508750"/>
          </a:xfrm>
          <a:prstGeom prst="rect">
            <a:avLst/>
          </a:prstGeom>
        </p:spPr>
      </p:pic>
      <p:sp>
        <p:nvSpPr>
          <p:cNvPr id="251" name="Text 67"/>
          <p:cNvSpPr/>
          <p:nvPr/>
        </p:nvSpPr>
        <p:spPr>
          <a:xfrm>
            <a:off x="1245087" y="6682997"/>
            <a:ext cx="35404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Pre-authorization (authorization hold)</a:t>
            </a:r>
            <a:endParaRPr lang="en-US" sz="1476" dirty="0"/>
          </a:p>
        </p:txBody>
      </p:sp>
      <p:pic>
        <p:nvPicPr>
          <p:cNvPr id="252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60121" y="6562520"/>
            <a:ext cx="1524140" cy="508750"/>
          </a:xfrm>
          <a:prstGeom prst="rect">
            <a:avLst/>
          </a:prstGeom>
        </p:spPr>
      </p:pic>
      <p:pic>
        <p:nvPicPr>
          <p:cNvPr id="253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655305" y="6676318"/>
            <a:ext cx="1333574" cy="267760"/>
          </a:xfrm>
          <a:prstGeom prst="rect">
            <a:avLst/>
          </a:prstGeom>
        </p:spPr>
      </p:pic>
      <p:pic>
        <p:nvPicPr>
          <p:cNvPr id="254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735635" y="6729878"/>
            <a:ext cx="160660" cy="160660"/>
          </a:xfrm>
          <a:prstGeom prst="rect">
            <a:avLst/>
          </a:prstGeom>
        </p:spPr>
      </p:pic>
      <p:sp>
        <p:nvSpPr>
          <p:cNvPr id="255" name="Text 68"/>
          <p:cNvSpPr/>
          <p:nvPr/>
        </p:nvSpPr>
        <p:spPr>
          <a:xfrm>
            <a:off x="6923066" y="66897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6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84260" y="6562520"/>
            <a:ext cx="1524140" cy="508750"/>
          </a:xfrm>
          <a:prstGeom prst="rect">
            <a:avLst/>
          </a:prstGeom>
        </p:spPr>
      </p:pic>
      <p:pic>
        <p:nvPicPr>
          <p:cNvPr id="257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332366" y="6676318"/>
            <a:ext cx="1027956" cy="267760"/>
          </a:xfrm>
          <a:prstGeom prst="rect">
            <a:avLst/>
          </a:prstGeom>
        </p:spPr>
      </p:pic>
      <p:pic>
        <p:nvPicPr>
          <p:cNvPr id="258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412696" y="6729878"/>
            <a:ext cx="160660" cy="160660"/>
          </a:xfrm>
          <a:prstGeom prst="rect">
            <a:avLst/>
          </a:prstGeom>
        </p:spPr>
      </p:pic>
      <p:sp>
        <p:nvSpPr>
          <p:cNvPr id="259" name="Text 69"/>
          <p:cNvSpPr/>
          <p:nvPr/>
        </p:nvSpPr>
        <p:spPr>
          <a:xfrm>
            <a:off x="8600126" y="66897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0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608400" y="6562520"/>
            <a:ext cx="1524149" cy="508750"/>
          </a:xfrm>
          <a:prstGeom prst="rect">
            <a:avLst/>
          </a:prstGeom>
        </p:spPr>
      </p:pic>
      <p:pic>
        <p:nvPicPr>
          <p:cNvPr id="261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703575" y="6676318"/>
            <a:ext cx="1333574" cy="267760"/>
          </a:xfrm>
          <a:prstGeom prst="rect">
            <a:avLst/>
          </a:prstGeom>
        </p:spPr>
      </p:pic>
      <p:pic>
        <p:nvPicPr>
          <p:cNvPr id="262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783905" y="6729878"/>
            <a:ext cx="160660" cy="160660"/>
          </a:xfrm>
          <a:prstGeom prst="rect">
            <a:avLst/>
          </a:prstGeom>
        </p:spPr>
      </p:pic>
      <p:sp>
        <p:nvSpPr>
          <p:cNvPr id="263" name="Text 70"/>
          <p:cNvSpPr/>
          <p:nvPr/>
        </p:nvSpPr>
        <p:spPr>
          <a:xfrm>
            <a:off x="9971336" y="66897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4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32530" y="6562520"/>
            <a:ext cx="1524149" cy="508750"/>
          </a:xfrm>
          <a:prstGeom prst="rect">
            <a:avLst/>
          </a:prstGeom>
        </p:spPr>
      </p:pic>
      <p:pic>
        <p:nvPicPr>
          <p:cNvPr id="265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227705" y="6676318"/>
            <a:ext cx="1333574" cy="267760"/>
          </a:xfrm>
          <a:prstGeom prst="rect">
            <a:avLst/>
          </a:prstGeom>
        </p:spPr>
      </p:pic>
      <p:pic>
        <p:nvPicPr>
          <p:cNvPr id="266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308035" y="6729878"/>
            <a:ext cx="160660" cy="160660"/>
          </a:xfrm>
          <a:prstGeom prst="rect">
            <a:avLst/>
          </a:prstGeom>
        </p:spPr>
      </p:pic>
      <p:sp>
        <p:nvSpPr>
          <p:cNvPr id="267" name="Text 71"/>
          <p:cNvSpPr/>
          <p:nvPr/>
        </p:nvSpPr>
        <p:spPr>
          <a:xfrm>
            <a:off x="11495466" y="66897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8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56679" y="6562520"/>
            <a:ext cx="1524149" cy="508750"/>
          </a:xfrm>
          <a:prstGeom prst="rect">
            <a:avLst/>
          </a:prstGeom>
        </p:spPr>
      </p:pic>
      <p:pic>
        <p:nvPicPr>
          <p:cNvPr id="269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751854" y="6676318"/>
            <a:ext cx="1333574" cy="267760"/>
          </a:xfrm>
          <a:prstGeom prst="rect">
            <a:avLst/>
          </a:prstGeom>
        </p:spPr>
      </p:pic>
      <p:pic>
        <p:nvPicPr>
          <p:cNvPr id="270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832184" y="6729878"/>
            <a:ext cx="160660" cy="160660"/>
          </a:xfrm>
          <a:prstGeom prst="rect">
            <a:avLst/>
          </a:prstGeom>
        </p:spPr>
      </p:pic>
      <p:sp>
        <p:nvSpPr>
          <p:cNvPr id="271" name="Text 72"/>
          <p:cNvSpPr/>
          <p:nvPr/>
        </p:nvSpPr>
        <p:spPr>
          <a:xfrm>
            <a:off x="13019615" y="66897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2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80809" y="6562520"/>
            <a:ext cx="1524149" cy="508750"/>
          </a:xfrm>
          <a:prstGeom prst="rect">
            <a:avLst/>
          </a:prstGeom>
        </p:spPr>
      </p:pic>
      <p:pic>
        <p:nvPicPr>
          <p:cNvPr id="273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275984" y="6676318"/>
            <a:ext cx="1333574" cy="267760"/>
          </a:xfrm>
          <a:prstGeom prst="rect">
            <a:avLst/>
          </a:prstGeom>
        </p:spPr>
      </p:pic>
      <p:pic>
        <p:nvPicPr>
          <p:cNvPr id="274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356314" y="6729878"/>
            <a:ext cx="160660" cy="160660"/>
          </a:xfrm>
          <a:prstGeom prst="rect">
            <a:avLst/>
          </a:prstGeom>
        </p:spPr>
      </p:pic>
      <p:sp>
        <p:nvSpPr>
          <p:cNvPr id="275" name="Text 73"/>
          <p:cNvSpPr/>
          <p:nvPr/>
        </p:nvSpPr>
        <p:spPr>
          <a:xfrm>
            <a:off x="14543745" y="66897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6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704958" y="6562520"/>
            <a:ext cx="1498616" cy="508750"/>
          </a:xfrm>
          <a:prstGeom prst="rect">
            <a:avLst/>
          </a:prstGeom>
        </p:spPr>
      </p:pic>
      <p:pic>
        <p:nvPicPr>
          <p:cNvPr id="277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800133" y="6676318"/>
            <a:ext cx="1333574" cy="267760"/>
          </a:xfrm>
          <a:prstGeom prst="rect">
            <a:avLst/>
          </a:prstGeom>
        </p:spPr>
      </p:pic>
      <p:pic>
        <p:nvPicPr>
          <p:cNvPr id="278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880463" y="6729878"/>
            <a:ext cx="160660" cy="160660"/>
          </a:xfrm>
          <a:prstGeom prst="rect">
            <a:avLst/>
          </a:prstGeom>
        </p:spPr>
      </p:pic>
      <p:sp>
        <p:nvSpPr>
          <p:cNvPr id="279" name="Text 74"/>
          <p:cNvSpPr/>
          <p:nvPr/>
        </p:nvSpPr>
        <p:spPr>
          <a:xfrm>
            <a:off x="16067894" y="66897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0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427" y="7071252"/>
            <a:ext cx="16119146" cy="508750"/>
          </a:xfrm>
          <a:prstGeom prst="rect">
            <a:avLst/>
          </a:prstGeom>
        </p:spPr>
      </p:pic>
      <p:pic>
        <p:nvPicPr>
          <p:cNvPr id="281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27" y="7071252"/>
            <a:ext cx="5475694" cy="508750"/>
          </a:xfrm>
          <a:prstGeom prst="rect">
            <a:avLst/>
          </a:prstGeom>
        </p:spPr>
      </p:pic>
      <p:sp>
        <p:nvSpPr>
          <p:cNvPr id="282" name="Text 75"/>
          <p:cNvSpPr/>
          <p:nvPr/>
        </p:nvSpPr>
        <p:spPr>
          <a:xfrm>
            <a:off x="1245087" y="7191747"/>
            <a:ext cx="534066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Re-authorization (Pre-auth adjustments up / incremental)</a:t>
            </a:r>
            <a:endParaRPr lang="en-US" sz="1476" dirty="0"/>
          </a:p>
        </p:txBody>
      </p:sp>
      <p:pic>
        <p:nvPicPr>
          <p:cNvPr id="283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60121" y="7071252"/>
            <a:ext cx="1524140" cy="508750"/>
          </a:xfrm>
          <a:prstGeom prst="rect">
            <a:avLst/>
          </a:prstGeom>
        </p:spPr>
      </p:pic>
      <p:pic>
        <p:nvPicPr>
          <p:cNvPr id="284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655305" y="7185050"/>
            <a:ext cx="1333574" cy="267760"/>
          </a:xfrm>
          <a:prstGeom prst="rect">
            <a:avLst/>
          </a:prstGeom>
        </p:spPr>
      </p:pic>
      <p:pic>
        <p:nvPicPr>
          <p:cNvPr id="285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735635" y="7238591"/>
            <a:ext cx="160660" cy="160660"/>
          </a:xfrm>
          <a:prstGeom prst="rect">
            <a:avLst/>
          </a:prstGeom>
        </p:spPr>
      </p:pic>
      <p:sp>
        <p:nvSpPr>
          <p:cNvPr id="286" name="Text 76"/>
          <p:cNvSpPr/>
          <p:nvPr/>
        </p:nvSpPr>
        <p:spPr>
          <a:xfrm>
            <a:off x="6923066" y="71984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7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84260" y="7071252"/>
            <a:ext cx="1524140" cy="508750"/>
          </a:xfrm>
          <a:prstGeom prst="rect">
            <a:avLst/>
          </a:prstGeom>
        </p:spPr>
      </p:pic>
      <p:pic>
        <p:nvPicPr>
          <p:cNvPr id="288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332366" y="7185050"/>
            <a:ext cx="1027956" cy="267760"/>
          </a:xfrm>
          <a:prstGeom prst="rect">
            <a:avLst/>
          </a:prstGeom>
        </p:spPr>
      </p:pic>
      <p:pic>
        <p:nvPicPr>
          <p:cNvPr id="289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412696" y="7238591"/>
            <a:ext cx="160660" cy="160660"/>
          </a:xfrm>
          <a:prstGeom prst="rect">
            <a:avLst/>
          </a:prstGeom>
        </p:spPr>
      </p:pic>
      <p:sp>
        <p:nvSpPr>
          <p:cNvPr id="290" name="Text 77"/>
          <p:cNvSpPr/>
          <p:nvPr/>
        </p:nvSpPr>
        <p:spPr>
          <a:xfrm>
            <a:off x="8600126" y="71984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1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608400" y="7071252"/>
            <a:ext cx="1524149" cy="508750"/>
          </a:xfrm>
          <a:prstGeom prst="rect">
            <a:avLst/>
          </a:prstGeom>
        </p:spPr>
      </p:pic>
      <p:pic>
        <p:nvPicPr>
          <p:cNvPr id="292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703575" y="7185050"/>
            <a:ext cx="1333574" cy="267760"/>
          </a:xfrm>
          <a:prstGeom prst="rect">
            <a:avLst/>
          </a:prstGeom>
        </p:spPr>
      </p:pic>
      <p:pic>
        <p:nvPicPr>
          <p:cNvPr id="293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783905" y="7238591"/>
            <a:ext cx="160660" cy="160660"/>
          </a:xfrm>
          <a:prstGeom prst="rect">
            <a:avLst/>
          </a:prstGeom>
        </p:spPr>
      </p:pic>
      <p:sp>
        <p:nvSpPr>
          <p:cNvPr id="294" name="Text 78"/>
          <p:cNvSpPr/>
          <p:nvPr/>
        </p:nvSpPr>
        <p:spPr>
          <a:xfrm>
            <a:off x="9971336" y="71984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5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32530" y="7071252"/>
            <a:ext cx="1524149" cy="508750"/>
          </a:xfrm>
          <a:prstGeom prst="rect">
            <a:avLst/>
          </a:prstGeom>
        </p:spPr>
      </p:pic>
      <p:pic>
        <p:nvPicPr>
          <p:cNvPr id="296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227705" y="7185050"/>
            <a:ext cx="1333574" cy="267760"/>
          </a:xfrm>
          <a:prstGeom prst="rect">
            <a:avLst/>
          </a:prstGeom>
        </p:spPr>
      </p:pic>
      <p:pic>
        <p:nvPicPr>
          <p:cNvPr id="297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308035" y="7238591"/>
            <a:ext cx="160660" cy="160660"/>
          </a:xfrm>
          <a:prstGeom prst="rect">
            <a:avLst/>
          </a:prstGeom>
        </p:spPr>
      </p:pic>
      <p:sp>
        <p:nvSpPr>
          <p:cNvPr id="298" name="Text 79"/>
          <p:cNvSpPr/>
          <p:nvPr/>
        </p:nvSpPr>
        <p:spPr>
          <a:xfrm>
            <a:off x="11495466" y="71984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9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56679" y="7071252"/>
            <a:ext cx="1524149" cy="508750"/>
          </a:xfrm>
          <a:prstGeom prst="rect">
            <a:avLst/>
          </a:prstGeom>
        </p:spPr>
      </p:pic>
      <p:pic>
        <p:nvPicPr>
          <p:cNvPr id="300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51854" y="7185050"/>
            <a:ext cx="1333574" cy="267760"/>
          </a:xfrm>
          <a:prstGeom prst="rect">
            <a:avLst/>
          </a:prstGeom>
        </p:spPr>
      </p:pic>
      <p:pic>
        <p:nvPicPr>
          <p:cNvPr id="301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32184" y="7238591"/>
            <a:ext cx="160660" cy="160660"/>
          </a:xfrm>
          <a:prstGeom prst="rect">
            <a:avLst/>
          </a:prstGeom>
        </p:spPr>
      </p:pic>
      <p:sp>
        <p:nvSpPr>
          <p:cNvPr id="302" name="Text 80"/>
          <p:cNvSpPr/>
          <p:nvPr/>
        </p:nvSpPr>
        <p:spPr>
          <a:xfrm>
            <a:off x="13019615" y="71984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3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80809" y="7071252"/>
            <a:ext cx="1524149" cy="508750"/>
          </a:xfrm>
          <a:prstGeom prst="rect">
            <a:avLst/>
          </a:prstGeom>
        </p:spPr>
      </p:pic>
      <p:pic>
        <p:nvPicPr>
          <p:cNvPr id="304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275984" y="7185050"/>
            <a:ext cx="1333574" cy="267760"/>
          </a:xfrm>
          <a:prstGeom prst="rect">
            <a:avLst/>
          </a:prstGeom>
        </p:spPr>
      </p:pic>
      <p:pic>
        <p:nvPicPr>
          <p:cNvPr id="305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356314" y="7238591"/>
            <a:ext cx="160660" cy="160660"/>
          </a:xfrm>
          <a:prstGeom prst="rect">
            <a:avLst/>
          </a:prstGeom>
        </p:spPr>
      </p:pic>
      <p:sp>
        <p:nvSpPr>
          <p:cNvPr id="306" name="Text 81"/>
          <p:cNvSpPr/>
          <p:nvPr/>
        </p:nvSpPr>
        <p:spPr>
          <a:xfrm>
            <a:off x="14543745" y="71984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7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704958" y="7071252"/>
            <a:ext cx="1498616" cy="508750"/>
          </a:xfrm>
          <a:prstGeom prst="rect">
            <a:avLst/>
          </a:prstGeom>
        </p:spPr>
      </p:pic>
      <p:pic>
        <p:nvPicPr>
          <p:cNvPr id="308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800133" y="7185050"/>
            <a:ext cx="1333574" cy="267760"/>
          </a:xfrm>
          <a:prstGeom prst="rect">
            <a:avLst/>
          </a:prstGeom>
        </p:spPr>
      </p:pic>
      <p:pic>
        <p:nvPicPr>
          <p:cNvPr id="309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5880463" y="7238591"/>
            <a:ext cx="160660" cy="160660"/>
          </a:xfrm>
          <a:prstGeom prst="rect">
            <a:avLst/>
          </a:prstGeom>
        </p:spPr>
      </p:pic>
      <p:sp>
        <p:nvSpPr>
          <p:cNvPr id="310" name="Text 82"/>
          <p:cNvSpPr/>
          <p:nvPr/>
        </p:nvSpPr>
        <p:spPr>
          <a:xfrm>
            <a:off x="16067894" y="71984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1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4427" y="7580002"/>
            <a:ext cx="16119146" cy="508750"/>
          </a:xfrm>
          <a:prstGeom prst="rect">
            <a:avLst/>
          </a:prstGeom>
        </p:spPr>
      </p:pic>
      <p:pic>
        <p:nvPicPr>
          <p:cNvPr id="312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84427" y="7580021"/>
            <a:ext cx="5475694" cy="508750"/>
          </a:xfrm>
          <a:prstGeom prst="rect">
            <a:avLst/>
          </a:prstGeom>
        </p:spPr>
      </p:pic>
      <p:sp>
        <p:nvSpPr>
          <p:cNvPr id="313" name="Text 83"/>
          <p:cNvSpPr/>
          <p:nvPr/>
        </p:nvSpPr>
        <p:spPr>
          <a:xfrm>
            <a:off x="1245087" y="7700535"/>
            <a:ext cx="515064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capture (Pre-auth adjustments down / decrease)</a:t>
            </a:r>
            <a:endParaRPr lang="en-US" sz="1476" dirty="0"/>
          </a:p>
        </p:txBody>
      </p:sp>
      <p:pic>
        <p:nvPicPr>
          <p:cNvPr id="314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560121" y="7580021"/>
            <a:ext cx="1524140" cy="508750"/>
          </a:xfrm>
          <a:prstGeom prst="rect">
            <a:avLst/>
          </a:prstGeom>
        </p:spPr>
      </p:pic>
      <p:pic>
        <p:nvPicPr>
          <p:cNvPr id="315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655305" y="7693837"/>
            <a:ext cx="1333574" cy="267760"/>
          </a:xfrm>
          <a:prstGeom prst="rect">
            <a:avLst/>
          </a:prstGeom>
        </p:spPr>
      </p:pic>
      <p:pic>
        <p:nvPicPr>
          <p:cNvPr id="316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735635" y="7747397"/>
            <a:ext cx="160660" cy="160660"/>
          </a:xfrm>
          <a:prstGeom prst="rect">
            <a:avLst/>
          </a:prstGeom>
        </p:spPr>
      </p:pic>
      <p:sp>
        <p:nvSpPr>
          <p:cNvPr id="317" name="Text 84"/>
          <p:cNvSpPr/>
          <p:nvPr/>
        </p:nvSpPr>
        <p:spPr>
          <a:xfrm>
            <a:off x="6923066" y="77072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8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084260" y="7580021"/>
            <a:ext cx="1524140" cy="508750"/>
          </a:xfrm>
          <a:prstGeom prst="rect">
            <a:avLst/>
          </a:prstGeom>
        </p:spPr>
      </p:pic>
      <p:pic>
        <p:nvPicPr>
          <p:cNvPr id="319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332366" y="7693837"/>
            <a:ext cx="1027956" cy="267760"/>
          </a:xfrm>
          <a:prstGeom prst="rect">
            <a:avLst/>
          </a:prstGeom>
        </p:spPr>
      </p:pic>
      <p:pic>
        <p:nvPicPr>
          <p:cNvPr id="320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412696" y="7747397"/>
            <a:ext cx="160660" cy="160660"/>
          </a:xfrm>
          <a:prstGeom prst="rect">
            <a:avLst/>
          </a:prstGeom>
        </p:spPr>
      </p:pic>
      <p:sp>
        <p:nvSpPr>
          <p:cNvPr id="321" name="Text 85"/>
          <p:cNvSpPr/>
          <p:nvPr/>
        </p:nvSpPr>
        <p:spPr>
          <a:xfrm>
            <a:off x="8600126" y="770723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2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608400" y="7580021"/>
            <a:ext cx="1524149" cy="508750"/>
          </a:xfrm>
          <a:prstGeom prst="rect">
            <a:avLst/>
          </a:prstGeom>
        </p:spPr>
      </p:pic>
      <p:pic>
        <p:nvPicPr>
          <p:cNvPr id="323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703575" y="7693837"/>
            <a:ext cx="1333574" cy="267760"/>
          </a:xfrm>
          <a:prstGeom prst="rect">
            <a:avLst/>
          </a:prstGeom>
        </p:spPr>
      </p:pic>
      <p:pic>
        <p:nvPicPr>
          <p:cNvPr id="324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783905" y="7747397"/>
            <a:ext cx="160660" cy="160660"/>
          </a:xfrm>
          <a:prstGeom prst="rect">
            <a:avLst/>
          </a:prstGeom>
        </p:spPr>
      </p:pic>
      <p:sp>
        <p:nvSpPr>
          <p:cNvPr id="325" name="Text 86"/>
          <p:cNvSpPr/>
          <p:nvPr/>
        </p:nvSpPr>
        <p:spPr>
          <a:xfrm>
            <a:off x="9971336" y="77072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6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32530" y="7580021"/>
            <a:ext cx="1524149" cy="508750"/>
          </a:xfrm>
          <a:prstGeom prst="rect">
            <a:avLst/>
          </a:prstGeom>
        </p:spPr>
      </p:pic>
      <p:pic>
        <p:nvPicPr>
          <p:cNvPr id="327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227705" y="7693837"/>
            <a:ext cx="1333574" cy="267760"/>
          </a:xfrm>
          <a:prstGeom prst="rect">
            <a:avLst/>
          </a:prstGeom>
        </p:spPr>
      </p:pic>
      <p:pic>
        <p:nvPicPr>
          <p:cNvPr id="328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308035" y="7747397"/>
            <a:ext cx="160660" cy="160660"/>
          </a:xfrm>
          <a:prstGeom prst="rect">
            <a:avLst/>
          </a:prstGeom>
        </p:spPr>
      </p:pic>
      <p:sp>
        <p:nvSpPr>
          <p:cNvPr id="329" name="Text 87"/>
          <p:cNvSpPr/>
          <p:nvPr/>
        </p:nvSpPr>
        <p:spPr>
          <a:xfrm>
            <a:off x="11495466" y="77072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0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56679" y="7580021"/>
            <a:ext cx="1524149" cy="508750"/>
          </a:xfrm>
          <a:prstGeom prst="rect">
            <a:avLst/>
          </a:prstGeom>
        </p:spPr>
      </p:pic>
      <p:pic>
        <p:nvPicPr>
          <p:cNvPr id="331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751854" y="7693837"/>
            <a:ext cx="1333574" cy="267760"/>
          </a:xfrm>
          <a:prstGeom prst="rect">
            <a:avLst/>
          </a:prstGeom>
        </p:spPr>
      </p:pic>
      <p:pic>
        <p:nvPicPr>
          <p:cNvPr id="332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832184" y="7747397"/>
            <a:ext cx="160660" cy="160660"/>
          </a:xfrm>
          <a:prstGeom prst="rect">
            <a:avLst/>
          </a:prstGeom>
        </p:spPr>
      </p:pic>
      <p:sp>
        <p:nvSpPr>
          <p:cNvPr id="333" name="Text 88"/>
          <p:cNvSpPr/>
          <p:nvPr/>
        </p:nvSpPr>
        <p:spPr>
          <a:xfrm>
            <a:off x="13019615" y="77072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4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180809" y="7580021"/>
            <a:ext cx="1524149" cy="508750"/>
          </a:xfrm>
          <a:prstGeom prst="rect">
            <a:avLst/>
          </a:prstGeom>
        </p:spPr>
      </p:pic>
      <p:pic>
        <p:nvPicPr>
          <p:cNvPr id="335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275984" y="7693837"/>
            <a:ext cx="1333574" cy="267760"/>
          </a:xfrm>
          <a:prstGeom prst="rect">
            <a:avLst/>
          </a:prstGeom>
        </p:spPr>
      </p:pic>
      <p:pic>
        <p:nvPicPr>
          <p:cNvPr id="336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356314" y="7747397"/>
            <a:ext cx="160660" cy="160660"/>
          </a:xfrm>
          <a:prstGeom prst="rect">
            <a:avLst/>
          </a:prstGeom>
        </p:spPr>
      </p:pic>
      <p:sp>
        <p:nvSpPr>
          <p:cNvPr id="337" name="Text 89"/>
          <p:cNvSpPr/>
          <p:nvPr/>
        </p:nvSpPr>
        <p:spPr>
          <a:xfrm>
            <a:off x="14543745" y="77072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8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704958" y="7580021"/>
            <a:ext cx="1498616" cy="508750"/>
          </a:xfrm>
          <a:prstGeom prst="rect">
            <a:avLst/>
          </a:prstGeom>
        </p:spPr>
      </p:pic>
      <p:pic>
        <p:nvPicPr>
          <p:cNvPr id="339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800133" y="7693837"/>
            <a:ext cx="1333574" cy="267760"/>
          </a:xfrm>
          <a:prstGeom prst="rect">
            <a:avLst/>
          </a:prstGeom>
        </p:spPr>
      </p:pic>
      <p:pic>
        <p:nvPicPr>
          <p:cNvPr id="340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5880463" y="7747397"/>
            <a:ext cx="160660" cy="160660"/>
          </a:xfrm>
          <a:prstGeom prst="rect">
            <a:avLst/>
          </a:prstGeom>
        </p:spPr>
      </p:pic>
      <p:sp>
        <p:nvSpPr>
          <p:cNvPr id="341" name="Text 90"/>
          <p:cNvSpPr/>
          <p:nvPr/>
        </p:nvSpPr>
        <p:spPr>
          <a:xfrm>
            <a:off x="16067894" y="77072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2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4427" y="8088753"/>
            <a:ext cx="16119146" cy="508750"/>
          </a:xfrm>
          <a:prstGeom prst="rect">
            <a:avLst/>
          </a:prstGeom>
        </p:spPr>
      </p:pic>
      <p:pic>
        <p:nvPicPr>
          <p:cNvPr id="343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084427" y="8088753"/>
            <a:ext cx="5475694" cy="508750"/>
          </a:xfrm>
          <a:prstGeom prst="rect">
            <a:avLst/>
          </a:prstGeom>
        </p:spPr>
      </p:pic>
      <p:sp>
        <p:nvSpPr>
          <p:cNvPr id="344" name="Text 91"/>
          <p:cNvSpPr/>
          <p:nvPr/>
        </p:nvSpPr>
        <p:spPr>
          <a:xfrm>
            <a:off x="1245087" y="8209229"/>
            <a:ext cx="212026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Deferred authorization</a:t>
            </a:r>
            <a:endParaRPr lang="en-US" sz="1476" dirty="0"/>
          </a:p>
        </p:txBody>
      </p:sp>
      <p:pic>
        <p:nvPicPr>
          <p:cNvPr id="345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560121" y="8088753"/>
            <a:ext cx="1524140" cy="508750"/>
          </a:xfrm>
          <a:prstGeom prst="rect">
            <a:avLst/>
          </a:prstGeom>
        </p:spPr>
      </p:pic>
      <p:pic>
        <p:nvPicPr>
          <p:cNvPr id="346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655305" y="8202550"/>
            <a:ext cx="1333574" cy="267760"/>
          </a:xfrm>
          <a:prstGeom prst="rect">
            <a:avLst/>
          </a:prstGeom>
        </p:spPr>
      </p:pic>
      <p:pic>
        <p:nvPicPr>
          <p:cNvPr id="347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735635" y="8256110"/>
            <a:ext cx="160660" cy="160660"/>
          </a:xfrm>
          <a:prstGeom prst="rect">
            <a:avLst/>
          </a:prstGeom>
        </p:spPr>
      </p:pic>
      <p:sp>
        <p:nvSpPr>
          <p:cNvPr id="348" name="Text 92"/>
          <p:cNvSpPr/>
          <p:nvPr/>
        </p:nvSpPr>
        <p:spPr>
          <a:xfrm>
            <a:off x="6923066" y="82159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9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084260" y="8088753"/>
            <a:ext cx="1524140" cy="508750"/>
          </a:xfrm>
          <a:prstGeom prst="rect">
            <a:avLst/>
          </a:prstGeom>
        </p:spPr>
      </p:pic>
      <p:pic>
        <p:nvPicPr>
          <p:cNvPr id="350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332366" y="8202550"/>
            <a:ext cx="1027956" cy="267760"/>
          </a:xfrm>
          <a:prstGeom prst="rect">
            <a:avLst/>
          </a:prstGeom>
        </p:spPr>
      </p:pic>
      <p:pic>
        <p:nvPicPr>
          <p:cNvPr id="351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412696" y="8256110"/>
            <a:ext cx="160660" cy="160660"/>
          </a:xfrm>
          <a:prstGeom prst="rect">
            <a:avLst/>
          </a:prstGeom>
        </p:spPr>
      </p:pic>
      <p:sp>
        <p:nvSpPr>
          <p:cNvPr id="352" name="Text 93"/>
          <p:cNvSpPr/>
          <p:nvPr/>
        </p:nvSpPr>
        <p:spPr>
          <a:xfrm>
            <a:off x="8600126" y="82159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53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608400" y="8088753"/>
            <a:ext cx="1524149" cy="508750"/>
          </a:xfrm>
          <a:prstGeom prst="rect">
            <a:avLst/>
          </a:prstGeom>
        </p:spPr>
      </p:pic>
      <p:pic>
        <p:nvPicPr>
          <p:cNvPr id="354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703575" y="8202550"/>
            <a:ext cx="1333574" cy="267760"/>
          </a:xfrm>
          <a:prstGeom prst="rect">
            <a:avLst/>
          </a:prstGeom>
        </p:spPr>
      </p:pic>
      <p:pic>
        <p:nvPicPr>
          <p:cNvPr id="355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783905" y="8256110"/>
            <a:ext cx="160660" cy="160660"/>
          </a:xfrm>
          <a:prstGeom prst="rect">
            <a:avLst/>
          </a:prstGeom>
        </p:spPr>
      </p:pic>
      <p:sp>
        <p:nvSpPr>
          <p:cNvPr id="356" name="Text 94"/>
          <p:cNvSpPr/>
          <p:nvPr/>
        </p:nvSpPr>
        <p:spPr>
          <a:xfrm>
            <a:off x="9971336" y="82159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7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132530" y="8088753"/>
            <a:ext cx="1524149" cy="508750"/>
          </a:xfrm>
          <a:prstGeom prst="rect">
            <a:avLst/>
          </a:prstGeom>
        </p:spPr>
      </p:pic>
      <p:pic>
        <p:nvPicPr>
          <p:cNvPr id="358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227705" y="8202550"/>
            <a:ext cx="1333574" cy="267760"/>
          </a:xfrm>
          <a:prstGeom prst="rect">
            <a:avLst/>
          </a:prstGeom>
        </p:spPr>
      </p:pic>
      <p:pic>
        <p:nvPicPr>
          <p:cNvPr id="359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308035" y="8256110"/>
            <a:ext cx="160660" cy="160660"/>
          </a:xfrm>
          <a:prstGeom prst="rect">
            <a:avLst/>
          </a:prstGeom>
        </p:spPr>
      </p:pic>
      <p:sp>
        <p:nvSpPr>
          <p:cNvPr id="360" name="Text 95"/>
          <p:cNvSpPr/>
          <p:nvPr/>
        </p:nvSpPr>
        <p:spPr>
          <a:xfrm>
            <a:off x="11495466" y="82159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1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656679" y="8088753"/>
            <a:ext cx="1524149" cy="508750"/>
          </a:xfrm>
          <a:prstGeom prst="rect">
            <a:avLst/>
          </a:prstGeom>
        </p:spPr>
      </p:pic>
      <p:pic>
        <p:nvPicPr>
          <p:cNvPr id="362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751854" y="8202550"/>
            <a:ext cx="1333574" cy="267760"/>
          </a:xfrm>
          <a:prstGeom prst="rect">
            <a:avLst/>
          </a:prstGeom>
        </p:spPr>
      </p:pic>
      <p:pic>
        <p:nvPicPr>
          <p:cNvPr id="363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832184" y="8256110"/>
            <a:ext cx="160660" cy="160660"/>
          </a:xfrm>
          <a:prstGeom prst="rect">
            <a:avLst/>
          </a:prstGeom>
        </p:spPr>
      </p:pic>
      <p:sp>
        <p:nvSpPr>
          <p:cNvPr id="364" name="Text 96"/>
          <p:cNvSpPr/>
          <p:nvPr/>
        </p:nvSpPr>
        <p:spPr>
          <a:xfrm>
            <a:off x="13019615" y="82159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5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180809" y="8088753"/>
            <a:ext cx="1524149" cy="508750"/>
          </a:xfrm>
          <a:prstGeom prst="rect">
            <a:avLst/>
          </a:prstGeom>
        </p:spPr>
      </p:pic>
      <p:pic>
        <p:nvPicPr>
          <p:cNvPr id="366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275984" y="8202550"/>
            <a:ext cx="1333574" cy="267760"/>
          </a:xfrm>
          <a:prstGeom prst="rect">
            <a:avLst/>
          </a:prstGeom>
        </p:spPr>
      </p:pic>
      <p:pic>
        <p:nvPicPr>
          <p:cNvPr id="367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356314" y="8256110"/>
            <a:ext cx="160660" cy="160660"/>
          </a:xfrm>
          <a:prstGeom prst="rect">
            <a:avLst/>
          </a:prstGeom>
        </p:spPr>
      </p:pic>
      <p:sp>
        <p:nvSpPr>
          <p:cNvPr id="368" name="Text 97"/>
          <p:cNvSpPr/>
          <p:nvPr/>
        </p:nvSpPr>
        <p:spPr>
          <a:xfrm>
            <a:off x="14543745" y="82159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9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704958" y="8088753"/>
            <a:ext cx="1498616" cy="508750"/>
          </a:xfrm>
          <a:prstGeom prst="rect">
            <a:avLst/>
          </a:prstGeom>
        </p:spPr>
      </p:pic>
      <p:pic>
        <p:nvPicPr>
          <p:cNvPr id="370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800133" y="8202550"/>
            <a:ext cx="1333574" cy="267760"/>
          </a:xfrm>
          <a:prstGeom prst="rect">
            <a:avLst/>
          </a:prstGeom>
        </p:spPr>
      </p:pic>
      <p:pic>
        <p:nvPicPr>
          <p:cNvPr id="371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880463" y="8256110"/>
            <a:ext cx="160660" cy="160660"/>
          </a:xfrm>
          <a:prstGeom prst="rect">
            <a:avLst/>
          </a:prstGeom>
        </p:spPr>
      </p:pic>
      <p:sp>
        <p:nvSpPr>
          <p:cNvPr id="372" name="Text 98"/>
          <p:cNvSpPr/>
          <p:nvPr/>
        </p:nvSpPr>
        <p:spPr>
          <a:xfrm>
            <a:off x="16067894" y="82159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sp>
        <p:nvSpPr>
          <p:cNvPr id="373" name="Text 99"/>
          <p:cNvSpPr/>
          <p:nvPr/>
        </p:nvSpPr>
        <p:spPr>
          <a:xfrm>
            <a:off x="7753350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7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890111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Mini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395106"/>
            <a:ext cx="1611914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1395115"/>
            <a:ext cx="5551729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8" y="1395115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802673" y="15189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60" y="1552417"/>
            <a:ext cx="214210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9" y="1395115"/>
            <a:ext cx="1509610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498439" y="15189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79" y="1552417"/>
            <a:ext cx="214208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1395115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40373" y="15189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8966" y="1552417"/>
            <a:ext cx="214208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1395115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56994" y="15189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54" y="1552417"/>
            <a:ext cx="214208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1395115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903324" y="15189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44" y="1552417"/>
            <a:ext cx="214208" cy="214210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1395115"/>
            <a:ext cx="1509601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70968" y="15189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95" y="1552417"/>
            <a:ext cx="214208" cy="214210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1395115"/>
            <a:ext cx="1509810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913633" y="15189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43" y="1552417"/>
            <a:ext cx="214208" cy="21421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57656" y="2024332"/>
            <a:ext cx="16172697" cy="6640962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71042" y="2037717"/>
            <a:ext cx="16145923" cy="508788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71042" y="2037708"/>
            <a:ext cx="5476116" cy="508788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1231711" y="2158203"/>
            <a:ext cx="33004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9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Forced post (straight to settlement)</a:t>
            </a:r>
            <a:endParaRPr lang="en-US" sz="1476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7163" y="2037708"/>
            <a:ext cx="1524260" cy="508788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2348" y="2151506"/>
            <a:ext cx="1333677" cy="267781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2678" y="2205047"/>
            <a:ext cx="160669" cy="160669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6910127" y="21648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1414" y="2037708"/>
            <a:ext cx="1524260" cy="508788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66599" y="2151506"/>
            <a:ext cx="1333677" cy="267781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46938" y="2205047"/>
            <a:ext cx="160668" cy="160669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434388" y="21648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5675" y="2037708"/>
            <a:ext cx="1524260" cy="508788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90869" y="2151506"/>
            <a:ext cx="1333674" cy="267781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71199" y="2205047"/>
            <a:ext cx="160668" cy="160669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9958648" y="21648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19935" y="2037708"/>
            <a:ext cx="1524260" cy="508788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15129" y="2151506"/>
            <a:ext cx="1333674" cy="267781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95459" y="2205047"/>
            <a:ext cx="160668" cy="160669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11482908" y="21648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4196" y="2037708"/>
            <a:ext cx="1524260" cy="508788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39390" y="2151506"/>
            <a:ext cx="1333674" cy="267781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19720" y="2205047"/>
            <a:ext cx="160668" cy="160669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3007169" y="21648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68456" y="2037708"/>
            <a:ext cx="1524260" cy="508788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63650" y="2151506"/>
            <a:ext cx="1333674" cy="267781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43980" y="2205047"/>
            <a:ext cx="160668" cy="160669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4531429" y="21648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2717" y="2037708"/>
            <a:ext cx="1524260" cy="508788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87892" y="2151506"/>
            <a:ext cx="1333674" cy="267781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68222" y="2205047"/>
            <a:ext cx="160668" cy="160669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6055671" y="21648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71042" y="2546505"/>
            <a:ext cx="16145923" cy="508788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71042" y="2546514"/>
            <a:ext cx="5476116" cy="508788"/>
          </a:xfrm>
          <a:prstGeom prst="rect">
            <a:avLst/>
          </a:prstGeom>
        </p:spPr>
      </p:pic>
      <p:sp>
        <p:nvSpPr>
          <p:cNvPr id="64" name="Text 18"/>
          <p:cNvSpPr/>
          <p:nvPr/>
        </p:nvSpPr>
        <p:spPr>
          <a:xfrm>
            <a:off x="1231711" y="2667028"/>
            <a:ext cx="29103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9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Manual and automatic cut-over</a:t>
            </a:r>
            <a:endParaRPr lang="en-US" sz="1476" dirty="0"/>
          </a:p>
        </p:txBody>
      </p:sp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7163" y="2546514"/>
            <a:ext cx="1524260" cy="508788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795278" y="2660331"/>
            <a:ext cx="1028030" cy="267781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875618" y="2713890"/>
            <a:ext cx="160669" cy="160669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>
            <a:off x="7063057" y="267371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1414" y="2546514"/>
            <a:ext cx="1524260" cy="508788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319529" y="2660331"/>
            <a:ext cx="1028030" cy="267781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399859" y="2713890"/>
            <a:ext cx="160668" cy="160669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8587308" y="267371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5675" y="2546514"/>
            <a:ext cx="1524260" cy="508788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90869" y="2660331"/>
            <a:ext cx="1333674" cy="267781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71199" y="2713890"/>
            <a:ext cx="160668" cy="160669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9958648" y="26737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19935" y="2546514"/>
            <a:ext cx="1524260" cy="508788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15129" y="2660331"/>
            <a:ext cx="1333674" cy="267781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295459" y="2713890"/>
            <a:ext cx="160668" cy="160669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11482908" y="26737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4196" y="2546514"/>
            <a:ext cx="1524260" cy="508788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39390" y="2660331"/>
            <a:ext cx="1333674" cy="267781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19720" y="2713890"/>
            <a:ext cx="160668" cy="160669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3007169" y="26737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68456" y="2546514"/>
            <a:ext cx="1524260" cy="508788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63650" y="2660331"/>
            <a:ext cx="1333674" cy="267781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43980" y="2713890"/>
            <a:ext cx="160668" cy="160669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14531429" y="26737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2717" y="2546514"/>
            <a:ext cx="1524260" cy="508788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87892" y="2660331"/>
            <a:ext cx="1333674" cy="267781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68222" y="2713890"/>
            <a:ext cx="160668" cy="160669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6055671" y="26737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71042" y="3055283"/>
            <a:ext cx="16145923" cy="508788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71042" y="3055274"/>
            <a:ext cx="5476116" cy="508788"/>
          </a:xfrm>
          <a:prstGeom prst="rect">
            <a:avLst/>
          </a:prstGeom>
        </p:spPr>
      </p:pic>
      <p:sp>
        <p:nvSpPr>
          <p:cNvPr id="95" name="Text 26"/>
          <p:cNvSpPr/>
          <p:nvPr/>
        </p:nvSpPr>
        <p:spPr>
          <a:xfrm>
            <a:off x="1231711" y="3175760"/>
            <a:ext cx="7400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9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Payouts</a:t>
            </a:r>
            <a:endParaRPr lang="en-US" sz="1476" dirty="0"/>
          </a:p>
        </p:txBody>
      </p:sp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7163" y="3055274"/>
            <a:ext cx="1524260" cy="508788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42348" y="3169072"/>
            <a:ext cx="1333677" cy="267781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2678" y="3222641"/>
            <a:ext cx="160669" cy="160669"/>
          </a:xfrm>
          <a:prstGeom prst="rect">
            <a:avLst/>
          </a:prstGeom>
        </p:spPr>
      </p:pic>
      <p:sp>
        <p:nvSpPr>
          <p:cNvPr id="99" name="Text 27"/>
          <p:cNvSpPr/>
          <p:nvPr/>
        </p:nvSpPr>
        <p:spPr>
          <a:xfrm>
            <a:off x="6910127" y="31824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1414" y="3055274"/>
            <a:ext cx="1524260" cy="508788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66599" y="3169072"/>
            <a:ext cx="1333677" cy="267781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46938" y="3222641"/>
            <a:ext cx="160668" cy="160669"/>
          </a:xfrm>
          <a:prstGeom prst="rect">
            <a:avLst/>
          </a:prstGeom>
        </p:spPr>
      </p:pic>
      <p:sp>
        <p:nvSpPr>
          <p:cNvPr id="103" name="Text 28"/>
          <p:cNvSpPr/>
          <p:nvPr/>
        </p:nvSpPr>
        <p:spPr>
          <a:xfrm>
            <a:off x="8434388" y="31824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5675" y="3055274"/>
            <a:ext cx="1524260" cy="508788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690869" y="3169072"/>
            <a:ext cx="1333674" cy="267781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71199" y="3222641"/>
            <a:ext cx="160668" cy="160669"/>
          </a:xfrm>
          <a:prstGeom prst="rect">
            <a:avLst/>
          </a:prstGeom>
        </p:spPr>
      </p:pic>
      <p:sp>
        <p:nvSpPr>
          <p:cNvPr id="107" name="Text 29"/>
          <p:cNvSpPr/>
          <p:nvPr/>
        </p:nvSpPr>
        <p:spPr>
          <a:xfrm>
            <a:off x="9958648" y="31824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19935" y="3055274"/>
            <a:ext cx="1524260" cy="508788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15129" y="3169072"/>
            <a:ext cx="1333674" cy="267781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95459" y="3222641"/>
            <a:ext cx="160668" cy="160669"/>
          </a:xfrm>
          <a:prstGeom prst="rect">
            <a:avLst/>
          </a:prstGeom>
        </p:spPr>
      </p:pic>
      <p:sp>
        <p:nvSpPr>
          <p:cNvPr id="111" name="Text 30"/>
          <p:cNvSpPr/>
          <p:nvPr/>
        </p:nvSpPr>
        <p:spPr>
          <a:xfrm>
            <a:off x="11482908" y="31824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4196" y="3055274"/>
            <a:ext cx="1524260" cy="508788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39390" y="3169072"/>
            <a:ext cx="1333674" cy="267781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19720" y="3222641"/>
            <a:ext cx="160668" cy="160669"/>
          </a:xfrm>
          <a:prstGeom prst="rect">
            <a:avLst/>
          </a:prstGeom>
        </p:spPr>
      </p:pic>
      <p:sp>
        <p:nvSpPr>
          <p:cNvPr id="115" name="Text 31"/>
          <p:cNvSpPr/>
          <p:nvPr/>
        </p:nvSpPr>
        <p:spPr>
          <a:xfrm>
            <a:off x="13007169" y="31824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68456" y="3055274"/>
            <a:ext cx="1524260" cy="508788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63650" y="3169072"/>
            <a:ext cx="1333674" cy="267781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3980" y="3222641"/>
            <a:ext cx="160668" cy="160669"/>
          </a:xfrm>
          <a:prstGeom prst="rect">
            <a:avLst/>
          </a:prstGeom>
        </p:spPr>
      </p:pic>
      <p:sp>
        <p:nvSpPr>
          <p:cNvPr id="119" name="Text 32"/>
          <p:cNvSpPr/>
          <p:nvPr/>
        </p:nvSpPr>
        <p:spPr>
          <a:xfrm>
            <a:off x="14531429" y="31824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2717" y="3055274"/>
            <a:ext cx="1524260" cy="508788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87892" y="3169072"/>
            <a:ext cx="1333674" cy="267781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68222" y="3222641"/>
            <a:ext cx="160668" cy="160669"/>
          </a:xfrm>
          <a:prstGeom prst="rect">
            <a:avLst/>
          </a:prstGeom>
        </p:spPr>
      </p:pic>
      <p:sp>
        <p:nvSpPr>
          <p:cNvPr id="123" name="Text 33"/>
          <p:cNvSpPr/>
          <p:nvPr/>
        </p:nvSpPr>
        <p:spPr>
          <a:xfrm>
            <a:off x="16055671" y="31824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71042" y="3564071"/>
            <a:ext cx="16145923" cy="508788"/>
          </a:xfrm>
          <a:prstGeom prst="rect">
            <a:avLst/>
          </a:prstGeom>
        </p:spPr>
      </p:pic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71042" y="3564071"/>
            <a:ext cx="5476116" cy="508788"/>
          </a:xfrm>
          <a:prstGeom prst="rect">
            <a:avLst/>
          </a:prstGeom>
        </p:spPr>
      </p:pic>
      <p:sp>
        <p:nvSpPr>
          <p:cNvPr id="126" name="Text 34"/>
          <p:cNvSpPr/>
          <p:nvPr/>
        </p:nvSpPr>
        <p:spPr>
          <a:xfrm>
            <a:off x="1231711" y="3684575"/>
            <a:ext cx="555069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9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Check-in/Check-out Cancel I Capture I Increment/Decrement</a:t>
            </a:r>
            <a:endParaRPr lang="en-US" sz="1476" dirty="0"/>
          </a:p>
        </p:txBody>
      </p:sp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7163" y="3564071"/>
            <a:ext cx="1524260" cy="508788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42348" y="3677878"/>
            <a:ext cx="1333677" cy="267781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2678" y="3731428"/>
            <a:ext cx="160669" cy="160669"/>
          </a:xfrm>
          <a:prstGeom prst="rect">
            <a:avLst/>
          </a:prstGeom>
        </p:spPr>
      </p:pic>
      <p:sp>
        <p:nvSpPr>
          <p:cNvPr id="130" name="Text 35"/>
          <p:cNvSpPr/>
          <p:nvPr/>
        </p:nvSpPr>
        <p:spPr>
          <a:xfrm>
            <a:off x="6910127" y="36912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1414" y="3564071"/>
            <a:ext cx="1524260" cy="508788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66599" y="3677878"/>
            <a:ext cx="1333677" cy="267781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46938" y="3731428"/>
            <a:ext cx="160668" cy="160669"/>
          </a:xfrm>
          <a:prstGeom prst="rect">
            <a:avLst/>
          </a:prstGeom>
        </p:spPr>
      </p:pic>
      <p:sp>
        <p:nvSpPr>
          <p:cNvPr id="134" name="Text 36"/>
          <p:cNvSpPr/>
          <p:nvPr/>
        </p:nvSpPr>
        <p:spPr>
          <a:xfrm>
            <a:off x="8434388" y="36912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5675" y="3564071"/>
            <a:ext cx="1524260" cy="508788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90869" y="3677878"/>
            <a:ext cx="1333674" cy="267781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71199" y="3731428"/>
            <a:ext cx="160668" cy="160669"/>
          </a:xfrm>
          <a:prstGeom prst="rect">
            <a:avLst/>
          </a:prstGeom>
        </p:spPr>
      </p:pic>
      <p:sp>
        <p:nvSpPr>
          <p:cNvPr id="138" name="Text 37"/>
          <p:cNvSpPr/>
          <p:nvPr/>
        </p:nvSpPr>
        <p:spPr>
          <a:xfrm>
            <a:off x="9958648" y="36912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19935" y="3564071"/>
            <a:ext cx="1524260" cy="508788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15129" y="3677878"/>
            <a:ext cx="1333674" cy="267781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295459" y="3731428"/>
            <a:ext cx="160668" cy="160669"/>
          </a:xfrm>
          <a:prstGeom prst="rect">
            <a:avLst/>
          </a:prstGeom>
        </p:spPr>
      </p:pic>
      <p:sp>
        <p:nvSpPr>
          <p:cNvPr id="142" name="Text 38"/>
          <p:cNvSpPr/>
          <p:nvPr/>
        </p:nvSpPr>
        <p:spPr>
          <a:xfrm>
            <a:off x="11482908" y="36912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4196" y="3564071"/>
            <a:ext cx="1524260" cy="508788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39390" y="3677878"/>
            <a:ext cx="1333674" cy="267781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19720" y="3731428"/>
            <a:ext cx="160668" cy="160669"/>
          </a:xfrm>
          <a:prstGeom prst="rect">
            <a:avLst/>
          </a:prstGeom>
        </p:spPr>
      </p:pic>
      <p:sp>
        <p:nvSpPr>
          <p:cNvPr id="146" name="Text 39"/>
          <p:cNvSpPr/>
          <p:nvPr/>
        </p:nvSpPr>
        <p:spPr>
          <a:xfrm>
            <a:off x="13007169" y="36912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68456" y="3564071"/>
            <a:ext cx="1524260" cy="508788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63650" y="3677878"/>
            <a:ext cx="1333674" cy="267781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43980" y="3731428"/>
            <a:ext cx="160668" cy="160669"/>
          </a:xfrm>
          <a:prstGeom prst="rect">
            <a:avLst/>
          </a:prstGeom>
        </p:spPr>
      </p:pic>
      <p:sp>
        <p:nvSpPr>
          <p:cNvPr id="150" name="Text 40"/>
          <p:cNvSpPr/>
          <p:nvPr/>
        </p:nvSpPr>
        <p:spPr>
          <a:xfrm>
            <a:off x="14531429" y="36912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2717" y="3564071"/>
            <a:ext cx="1524260" cy="508788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87892" y="3677878"/>
            <a:ext cx="1333674" cy="267781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68222" y="3731428"/>
            <a:ext cx="160668" cy="160669"/>
          </a:xfrm>
          <a:prstGeom prst="rect">
            <a:avLst/>
          </a:prstGeom>
        </p:spPr>
      </p:pic>
      <p:sp>
        <p:nvSpPr>
          <p:cNvPr id="154" name="Text 41"/>
          <p:cNvSpPr/>
          <p:nvPr/>
        </p:nvSpPr>
        <p:spPr>
          <a:xfrm>
            <a:off x="16055671" y="36912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71042" y="4072849"/>
            <a:ext cx="16145923" cy="508788"/>
          </a:xfrm>
          <a:prstGeom prst="rect">
            <a:avLst/>
          </a:prstGeom>
        </p:spPr>
      </p:pic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71042" y="4072868"/>
            <a:ext cx="5476116" cy="508788"/>
          </a:xfrm>
          <a:prstGeom prst="rect">
            <a:avLst/>
          </a:prstGeom>
        </p:spPr>
      </p:pic>
      <p:sp>
        <p:nvSpPr>
          <p:cNvPr id="157" name="Text 42"/>
          <p:cNvSpPr/>
          <p:nvPr/>
        </p:nvSpPr>
        <p:spPr>
          <a:xfrm>
            <a:off x="1231711" y="4193381"/>
            <a:ext cx="24603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9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Billing Descriptor</a:t>
            </a:r>
            <a:endParaRPr lang="en-US" sz="1476" dirty="0"/>
          </a:p>
        </p:txBody>
      </p:sp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7163" y="4072868"/>
            <a:ext cx="1524260" cy="508788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42348" y="4186693"/>
            <a:ext cx="1333677" cy="267781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2678" y="4240253"/>
            <a:ext cx="160669" cy="160669"/>
          </a:xfrm>
          <a:prstGeom prst="rect">
            <a:avLst/>
          </a:prstGeom>
        </p:spPr>
      </p:pic>
      <p:sp>
        <p:nvSpPr>
          <p:cNvPr id="161" name="Text 43"/>
          <p:cNvSpPr/>
          <p:nvPr/>
        </p:nvSpPr>
        <p:spPr>
          <a:xfrm>
            <a:off x="6910127" y="42000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1414" y="4072868"/>
            <a:ext cx="1524260" cy="508788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66599" y="4186693"/>
            <a:ext cx="1333677" cy="267781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46938" y="4240253"/>
            <a:ext cx="160668" cy="160669"/>
          </a:xfrm>
          <a:prstGeom prst="rect">
            <a:avLst/>
          </a:prstGeom>
        </p:spPr>
      </p:pic>
      <p:sp>
        <p:nvSpPr>
          <p:cNvPr id="165" name="Text 44"/>
          <p:cNvSpPr/>
          <p:nvPr/>
        </p:nvSpPr>
        <p:spPr>
          <a:xfrm>
            <a:off x="8434388" y="42000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5675" y="4072868"/>
            <a:ext cx="1524260" cy="508788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90869" y="4186693"/>
            <a:ext cx="1333674" cy="267781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71199" y="4240253"/>
            <a:ext cx="160668" cy="160669"/>
          </a:xfrm>
          <a:prstGeom prst="rect">
            <a:avLst/>
          </a:prstGeom>
        </p:spPr>
      </p:pic>
      <p:sp>
        <p:nvSpPr>
          <p:cNvPr id="169" name="Text 45"/>
          <p:cNvSpPr/>
          <p:nvPr/>
        </p:nvSpPr>
        <p:spPr>
          <a:xfrm>
            <a:off x="9958648" y="42000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19935" y="4072868"/>
            <a:ext cx="1524260" cy="508788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15129" y="4186693"/>
            <a:ext cx="1333674" cy="267781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295459" y="4240253"/>
            <a:ext cx="160668" cy="160669"/>
          </a:xfrm>
          <a:prstGeom prst="rect">
            <a:avLst/>
          </a:prstGeom>
        </p:spPr>
      </p:pic>
      <p:sp>
        <p:nvSpPr>
          <p:cNvPr id="173" name="Text 46"/>
          <p:cNvSpPr/>
          <p:nvPr/>
        </p:nvSpPr>
        <p:spPr>
          <a:xfrm>
            <a:off x="11482908" y="42000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4196" y="4072868"/>
            <a:ext cx="1524260" cy="508788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39390" y="4186693"/>
            <a:ext cx="1333674" cy="267781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19720" y="4240253"/>
            <a:ext cx="160668" cy="160669"/>
          </a:xfrm>
          <a:prstGeom prst="rect">
            <a:avLst/>
          </a:prstGeom>
        </p:spPr>
      </p:pic>
      <p:sp>
        <p:nvSpPr>
          <p:cNvPr id="177" name="Text 47"/>
          <p:cNvSpPr/>
          <p:nvPr/>
        </p:nvSpPr>
        <p:spPr>
          <a:xfrm>
            <a:off x="13007169" y="42000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68456" y="4072868"/>
            <a:ext cx="1524260" cy="508788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63650" y="4186693"/>
            <a:ext cx="1333674" cy="267781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3980" y="4240253"/>
            <a:ext cx="160668" cy="160669"/>
          </a:xfrm>
          <a:prstGeom prst="rect">
            <a:avLst/>
          </a:prstGeom>
        </p:spPr>
      </p:pic>
      <p:sp>
        <p:nvSpPr>
          <p:cNvPr id="181" name="Text 48"/>
          <p:cNvSpPr/>
          <p:nvPr/>
        </p:nvSpPr>
        <p:spPr>
          <a:xfrm>
            <a:off x="14531429" y="42000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2717" y="4072868"/>
            <a:ext cx="1524260" cy="508788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87892" y="4186693"/>
            <a:ext cx="1333674" cy="267781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68222" y="4240253"/>
            <a:ext cx="160668" cy="160669"/>
          </a:xfrm>
          <a:prstGeom prst="rect">
            <a:avLst/>
          </a:prstGeom>
        </p:spPr>
      </p:pic>
      <p:sp>
        <p:nvSpPr>
          <p:cNvPr id="185" name="Text 49"/>
          <p:cNvSpPr/>
          <p:nvPr/>
        </p:nvSpPr>
        <p:spPr>
          <a:xfrm>
            <a:off x="16055671" y="42000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71042" y="4581637"/>
            <a:ext cx="16145923" cy="508788"/>
          </a:xfrm>
          <a:prstGeom prst="rect">
            <a:avLst/>
          </a:prstGeom>
        </p:spPr>
      </p:pic>
      <p:pic>
        <p:nvPicPr>
          <p:cNvPr id="187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71042" y="4581627"/>
            <a:ext cx="5476116" cy="508788"/>
          </a:xfrm>
          <a:prstGeom prst="rect">
            <a:avLst/>
          </a:prstGeom>
        </p:spPr>
      </p:pic>
      <p:sp>
        <p:nvSpPr>
          <p:cNvPr id="188" name="Text 50"/>
          <p:cNvSpPr/>
          <p:nvPr/>
        </p:nvSpPr>
        <p:spPr>
          <a:xfrm>
            <a:off x="1231711" y="4702122"/>
            <a:ext cx="139017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9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Soft Descriptor</a:t>
            </a:r>
            <a:endParaRPr lang="en-US" sz="1476" dirty="0"/>
          </a:p>
        </p:txBody>
      </p:sp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47163" y="4581627"/>
            <a:ext cx="1524260" cy="508788"/>
          </a:xfrm>
          <a:prstGeom prst="rect">
            <a:avLst/>
          </a:prstGeom>
        </p:spPr>
      </p:pic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42348" y="4695425"/>
            <a:ext cx="1333677" cy="267781"/>
          </a:xfrm>
          <a:prstGeom prst="rect">
            <a:avLst/>
          </a:prstGeom>
        </p:spPr>
      </p:pic>
      <p:pic>
        <p:nvPicPr>
          <p:cNvPr id="191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22678" y="4748966"/>
            <a:ext cx="160669" cy="160669"/>
          </a:xfrm>
          <a:prstGeom prst="rect">
            <a:avLst/>
          </a:prstGeom>
        </p:spPr>
      </p:pic>
      <p:sp>
        <p:nvSpPr>
          <p:cNvPr id="192" name="Text 51"/>
          <p:cNvSpPr/>
          <p:nvPr/>
        </p:nvSpPr>
        <p:spPr>
          <a:xfrm>
            <a:off x="6910127" y="47088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71414" y="4581627"/>
            <a:ext cx="1524260" cy="508788"/>
          </a:xfrm>
          <a:prstGeom prst="rect">
            <a:avLst/>
          </a:prstGeom>
        </p:spPr>
      </p:pic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66599" y="4695425"/>
            <a:ext cx="1333677" cy="267781"/>
          </a:xfrm>
          <a:prstGeom prst="rect">
            <a:avLst/>
          </a:prstGeom>
        </p:spPr>
      </p:pic>
      <p:pic>
        <p:nvPicPr>
          <p:cNvPr id="195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46938" y="4748966"/>
            <a:ext cx="160668" cy="160669"/>
          </a:xfrm>
          <a:prstGeom prst="rect">
            <a:avLst/>
          </a:prstGeom>
        </p:spPr>
      </p:pic>
      <p:sp>
        <p:nvSpPr>
          <p:cNvPr id="196" name="Text 52"/>
          <p:cNvSpPr/>
          <p:nvPr/>
        </p:nvSpPr>
        <p:spPr>
          <a:xfrm>
            <a:off x="8434388" y="47088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5675" y="4581627"/>
            <a:ext cx="1524260" cy="508788"/>
          </a:xfrm>
          <a:prstGeom prst="rect">
            <a:avLst/>
          </a:prstGeom>
        </p:spPr>
      </p:pic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690869" y="4695425"/>
            <a:ext cx="1333674" cy="267781"/>
          </a:xfrm>
          <a:prstGeom prst="rect">
            <a:avLst/>
          </a:prstGeom>
        </p:spPr>
      </p:pic>
      <p:pic>
        <p:nvPicPr>
          <p:cNvPr id="199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71199" y="4748966"/>
            <a:ext cx="160668" cy="160669"/>
          </a:xfrm>
          <a:prstGeom prst="rect">
            <a:avLst/>
          </a:prstGeom>
        </p:spPr>
      </p:pic>
      <p:sp>
        <p:nvSpPr>
          <p:cNvPr id="200" name="Text 53"/>
          <p:cNvSpPr/>
          <p:nvPr/>
        </p:nvSpPr>
        <p:spPr>
          <a:xfrm>
            <a:off x="9958648" y="47088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19935" y="4581627"/>
            <a:ext cx="1524260" cy="508788"/>
          </a:xfrm>
          <a:prstGeom prst="rect">
            <a:avLst/>
          </a:prstGeom>
        </p:spPr>
      </p:pic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15129" y="4695425"/>
            <a:ext cx="1333674" cy="267781"/>
          </a:xfrm>
          <a:prstGeom prst="rect">
            <a:avLst/>
          </a:prstGeom>
        </p:spPr>
      </p:pic>
      <p:pic>
        <p:nvPicPr>
          <p:cNvPr id="203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95459" y="4748966"/>
            <a:ext cx="160668" cy="160669"/>
          </a:xfrm>
          <a:prstGeom prst="rect">
            <a:avLst/>
          </a:prstGeom>
        </p:spPr>
      </p:pic>
      <p:sp>
        <p:nvSpPr>
          <p:cNvPr id="204" name="Text 54"/>
          <p:cNvSpPr/>
          <p:nvPr/>
        </p:nvSpPr>
        <p:spPr>
          <a:xfrm>
            <a:off x="11482908" y="47088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4196" y="4581627"/>
            <a:ext cx="1524260" cy="508788"/>
          </a:xfrm>
          <a:prstGeom prst="rect">
            <a:avLst/>
          </a:prstGeom>
        </p:spPr>
      </p:pic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39390" y="4695425"/>
            <a:ext cx="1333674" cy="267781"/>
          </a:xfrm>
          <a:prstGeom prst="rect">
            <a:avLst/>
          </a:prstGeom>
        </p:spPr>
      </p:pic>
      <p:pic>
        <p:nvPicPr>
          <p:cNvPr id="207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19720" y="4748966"/>
            <a:ext cx="160668" cy="160669"/>
          </a:xfrm>
          <a:prstGeom prst="rect">
            <a:avLst/>
          </a:prstGeom>
        </p:spPr>
      </p:pic>
      <p:sp>
        <p:nvSpPr>
          <p:cNvPr id="208" name="Text 55"/>
          <p:cNvSpPr/>
          <p:nvPr/>
        </p:nvSpPr>
        <p:spPr>
          <a:xfrm>
            <a:off x="13007169" y="47088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68456" y="4581627"/>
            <a:ext cx="1524260" cy="508788"/>
          </a:xfrm>
          <a:prstGeom prst="rect">
            <a:avLst/>
          </a:prstGeom>
        </p:spPr>
      </p:pic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63650" y="4695425"/>
            <a:ext cx="1333674" cy="267781"/>
          </a:xfrm>
          <a:prstGeom prst="rect">
            <a:avLst/>
          </a:prstGeom>
        </p:spPr>
      </p:pic>
      <p:pic>
        <p:nvPicPr>
          <p:cNvPr id="211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43980" y="4748966"/>
            <a:ext cx="160668" cy="160669"/>
          </a:xfrm>
          <a:prstGeom prst="rect">
            <a:avLst/>
          </a:prstGeom>
        </p:spPr>
      </p:pic>
      <p:sp>
        <p:nvSpPr>
          <p:cNvPr id="212" name="Text 56"/>
          <p:cNvSpPr/>
          <p:nvPr/>
        </p:nvSpPr>
        <p:spPr>
          <a:xfrm>
            <a:off x="14531429" y="47088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2717" y="4581627"/>
            <a:ext cx="1524260" cy="508788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87892" y="4695425"/>
            <a:ext cx="1333674" cy="267781"/>
          </a:xfrm>
          <a:prstGeom prst="rect">
            <a:avLst/>
          </a:prstGeom>
        </p:spPr>
      </p:pic>
      <p:pic>
        <p:nvPicPr>
          <p:cNvPr id="215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68222" y="4748966"/>
            <a:ext cx="160668" cy="160669"/>
          </a:xfrm>
          <a:prstGeom prst="rect">
            <a:avLst/>
          </a:prstGeom>
        </p:spPr>
      </p:pic>
      <p:sp>
        <p:nvSpPr>
          <p:cNvPr id="216" name="Text 57"/>
          <p:cNvSpPr/>
          <p:nvPr/>
        </p:nvSpPr>
        <p:spPr>
          <a:xfrm>
            <a:off x="16055671" y="47088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71042" y="5090415"/>
            <a:ext cx="16145923" cy="508788"/>
          </a:xfrm>
          <a:prstGeom prst="rect">
            <a:avLst/>
          </a:prstGeom>
        </p:spPr>
      </p:pic>
      <p:pic>
        <p:nvPicPr>
          <p:cNvPr id="218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71042" y="5090424"/>
            <a:ext cx="5476116" cy="508788"/>
          </a:xfrm>
          <a:prstGeom prst="rect">
            <a:avLst/>
          </a:prstGeom>
        </p:spPr>
      </p:pic>
      <p:sp>
        <p:nvSpPr>
          <p:cNvPr id="219" name="Text 58"/>
          <p:cNvSpPr/>
          <p:nvPr/>
        </p:nvSpPr>
        <p:spPr>
          <a:xfrm>
            <a:off x="1231711" y="5210928"/>
            <a:ext cx="101012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9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BIN lookup</a:t>
            </a:r>
            <a:endParaRPr lang="en-US" sz="1476" dirty="0"/>
          </a:p>
        </p:txBody>
      </p:sp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47163" y="5090424"/>
            <a:ext cx="1524260" cy="508788"/>
          </a:xfrm>
          <a:prstGeom prst="rect">
            <a:avLst/>
          </a:prstGeom>
        </p:spPr>
      </p:pic>
      <p:pic>
        <p:nvPicPr>
          <p:cNvPr id="221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42348" y="5204240"/>
            <a:ext cx="1333677" cy="267781"/>
          </a:xfrm>
          <a:prstGeom prst="rect">
            <a:avLst/>
          </a:prstGeom>
        </p:spPr>
      </p:pic>
      <p:pic>
        <p:nvPicPr>
          <p:cNvPr id="222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22678" y="5257791"/>
            <a:ext cx="160669" cy="160669"/>
          </a:xfrm>
          <a:prstGeom prst="rect">
            <a:avLst/>
          </a:prstGeom>
        </p:spPr>
      </p:pic>
      <p:sp>
        <p:nvSpPr>
          <p:cNvPr id="223" name="Text 59"/>
          <p:cNvSpPr/>
          <p:nvPr/>
        </p:nvSpPr>
        <p:spPr>
          <a:xfrm>
            <a:off x="6910127" y="52176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4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71414" y="5090424"/>
            <a:ext cx="1524260" cy="508788"/>
          </a:xfrm>
          <a:prstGeom prst="rect">
            <a:avLst/>
          </a:prstGeom>
        </p:spPr>
      </p:pic>
      <p:pic>
        <p:nvPicPr>
          <p:cNvPr id="225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166599" y="5204240"/>
            <a:ext cx="1333677" cy="267781"/>
          </a:xfrm>
          <a:prstGeom prst="rect">
            <a:avLst/>
          </a:prstGeom>
        </p:spPr>
      </p:pic>
      <p:pic>
        <p:nvPicPr>
          <p:cNvPr id="226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46938" y="5257791"/>
            <a:ext cx="160668" cy="160669"/>
          </a:xfrm>
          <a:prstGeom prst="rect">
            <a:avLst/>
          </a:prstGeom>
        </p:spPr>
      </p:pic>
      <p:sp>
        <p:nvSpPr>
          <p:cNvPr id="227" name="Text 60"/>
          <p:cNvSpPr/>
          <p:nvPr/>
        </p:nvSpPr>
        <p:spPr>
          <a:xfrm>
            <a:off x="8434388" y="52176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8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95675" y="5090424"/>
            <a:ext cx="1524260" cy="508788"/>
          </a:xfrm>
          <a:prstGeom prst="rect">
            <a:avLst/>
          </a:prstGeom>
        </p:spPr>
      </p:pic>
      <p:pic>
        <p:nvPicPr>
          <p:cNvPr id="229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690869" y="5204240"/>
            <a:ext cx="1333674" cy="267781"/>
          </a:xfrm>
          <a:prstGeom prst="rect">
            <a:avLst/>
          </a:prstGeom>
        </p:spPr>
      </p:pic>
      <p:pic>
        <p:nvPicPr>
          <p:cNvPr id="230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771199" y="5257791"/>
            <a:ext cx="160668" cy="160669"/>
          </a:xfrm>
          <a:prstGeom prst="rect">
            <a:avLst/>
          </a:prstGeom>
        </p:spPr>
      </p:pic>
      <p:sp>
        <p:nvSpPr>
          <p:cNvPr id="231" name="Text 61"/>
          <p:cNvSpPr/>
          <p:nvPr/>
        </p:nvSpPr>
        <p:spPr>
          <a:xfrm>
            <a:off x="9958648" y="52176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2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19935" y="5090424"/>
            <a:ext cx="1524260" cy="508788"/>
          </a:xfrm>
          <a:prstGeom prst="rect">
            <a:avLst/>
          </a:prstGeom>
        </p:spPr>
      </p:pic>
      <p:pic>
        <p:nvPicPr>
          <p:cNvPr id="233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215129" y="5204240"/>
            <a:ext cx="1333674" cy="267781"/>
          </a:xfrm>
          <a:prstGeom prst="rect">
            <a:avLst/>
          </a:prstGeom>
        </p:spPr>
      </p:pic>
      <p:pic>
        <p:nvPicPr>
          <p:cNvPr id="234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295459" y="5257791"/>
            <a:ext cx="160668" cy="160669"/>
          </a:xfrm>
          <a:prstGeom prst="rect">
            <a:avLst/>
          </a:prstGeom>
        </p:spPr>
      </p:pic>
      <p:sp>
        <p:nvSpPr>
          <p:cNvPr id="235" name="Text 62"/>
          <p:cNvSpPr/>
          <p:nvPr/>
        </p:nvSpPr>
        <p:spPr>
          <a:xfrm>
            <a:off x="11482908" y="52176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6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44196" y="5090424"/>
            <a:ext cx="1524260" cy="508788"/>
          </a:xfrm>
          <a:prstGeom prst="rect">
            <a:avLst/>
          </a:prstGeom>
        </p:spPr>
      </p:pic>
      <p:pic>
        <p:nvPicPr>
          <p:cNvPr id="237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89377" y="5204240"/>
            <a:ext cx="1233883" cy="267781"/>
          </a:xfrm>
          <a:prstGeom prst="rect">
            <a:avLst/>
          </a:prstGeom>
        </p:spPr>
      </p:pic>
      <p:pic>
        <p:nvPicPr>
          <p:cNvPr id="238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69707" y="5257791"/>
            <a:ext cx="160668" cy="160669"/>
          </a:xfrm>
          <a:prstGeom prst="rect">
            <a:avLst/>
          </a:prstGeom>
        </p:spPr>
      </p:pic>
      <p:sp>
        <p:nvSpPr>
          <p:cNvPr id="239" name="Text 63"/>
          <p:cNvSpPr/>
          <p:nvPr/>
        </p:nvSpPr>
        <p:spPr>
          <a:xfrm>
            <a:off x="13057156" y="5217626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40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68456" y="5090424"/>
            <a:ext cx="1524260" cy="508788"/>
          </a:xfrm>
          <a:prstGeom prst="rect">
            <a:avLst/>
          </a:prstGeom>
        </p:spPr>
      </p:pic>
      <p:pic>
        <p:nvPicPr>
          <p:cNvPr id="241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63650" y="5204240"/>
            <a:ext cx="1333674" cy="267781"/>
          </a:xfrm>
          <a:prstGeom prst="rect">
            <a:avLst/>
          </a:prstGeom>
        </p:spPr>
      </p:pic>
      <p:pic>
        <p:nvPicPr>
          <p:cNvPr id="242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43980" y="5257791"/>
            <a:ext cx="160668" cy="160669"/>
          </a:xfrm>
          <a:prstGeom prst="rect">
            <a:avLst/>
          </a:prstGeom>
        </p:spPr>
      </p:pic>
      <p:sp>
        <p:nvSpPr>
          <p:cNvPr id="243" name="Text 64"/>
          <p:cNvSpPr/>
          <p:nvPr/>
        </p:nvSpPr>
        <p:spPr>
          <a:xfrm>
            <a:off x="14531429" y="52176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4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92717" y="5090424"/>
            <a:ext cx="1524260" cy="508788"/>
          </a:xfrm>
          <a:prstGeom prst="rect">
            <a:avLst/>
          </a:prstGeom>
        </p:spPr>
      </p:pic>
      <p:pic>
        <p:nvPicPr>
          <p:cNvPr id="245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87892" y="5204240"/>
            <a:ext cx="1333674" cy="267781"/>
          </a:xfrm>
          <a:prstGeom prst="rect">
            <a:avLst/>
          </a:prstGeom>
        </p:spPr>
      </p:pic>
      <p:pic>
        <p:nvPicPr>
          <p:cNvPr id="246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68222" y="5257791"/>
            <a:ext cx="160668" cy="160669"/>
          </a:xfrm>
          <a:prstGeom prst="rect">
            <a:avLst/>
          </a:prstGeom>
        </p:spPr>
      </p:pic>
      <p:sp>
        <p:nvSpPr>
          <p:cNvPr id="247" name="Text 65"/>
          <p:cNvSpPr/>
          <p:nvPr/>
        </p:nvSpPr>
        <p:spPr>
          <a:xfrm>
            <a:off x="16055671" y="52176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8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71042" y="5599202"/>
            <a:ext cx="16145923" cy="508788"/>
          </a:xfrm>
          <a:prstGeom prst="rect">
            <a:avLst/>
          </a:prstGeom>
        </p:spPr>
      </p:pic>
      <p:pic>
        <p:nvPicPr>
          <p:cNvPr id="249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71042" y="5599184"/>
            <a:ext cx="5476116" cy="508788"/>
          </a:xfrm>
          <a:prstGeom prst="rect">
            <a:avLst/>
          </a:prstGeom>
        </p:spPr>
      </p:pic>
      <p:sp>
        <p:nvSpPr>
          <p:cNvPr id="250" name="Text 66"/>
          <p:cNvSpPr/>
          <p:nvPr/>
        </p:nvSpPr>
        <p:spPr>
          <a:xfrm>
            <a:off x="1231711" y="5719669"/>
            <a:ext cx="387048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9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Client originated additional ID transaction</a:t>
            </a:r>
            <a:endParaRPr lang="en-US" sz="1476" dirty="0"/>
          </a:p>
        </p:txBody>
      </p:sp>
      <p:pic>
        <p:nvPicPr>
          <p:cNvPr id="251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47163" y="5599184"/>
            <a:ext cx="1524260" cy="508788"/>
          </a:xfrm>
          <a:prstGeom prst="rect">
            <a:avLst/>
          </a:prstGeom>
        </p:spPr>
      </p:pic>
      <p:pic>
        <p:nvPicPr>
          <p:cNvPr id="252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642348" y="5712972"/>
            <a:ext cx="1333677" cy="267781"/>
          </a:xfrm>
          <a:prstGeom prst="rect">
            <a:avLst/>
          </a:prstGeom>
        </p:spPr>
      </p:pic>
      <p:pic>
        <p:nvPicPr>
          <p:cNvPr id="253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722678" y="5766541"/>
            <a:ext cx="160669" cy="160669"/>
          </a:xfrm>
          <a:prstGeom prst="rect">
            <a:avLst/>
          </a:prstGeom>
        </p:spPr>
      </p:pic>
      <p:sp>
        <p:nvSpPr>
          <p:cNvPr id="254" name="Text 67"/>
          <p:cNvSpPr/>
          <p:nvPr/>
        </p:nvSpPr>
        <p:spPr>
          <a:xfrm>
            <a:off x="6910127" y="57263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5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71414" y="5599184"/>
            <a:ext cx="1524260" cy="508788"/>
          </a:xfrm>
          <a:prstGeom prst="rect">
            <a:avLst/>
          </a:prstGeom>
        </p:spPr>
      </p:pic>
      <p:pic>
        <p:nvPicPr>
          <p:cNvPr id="256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166599" y="5712972"/>
            <a:ext cx="1333677" cy="267781"/>
          </a:xfrm>
          <a:prstGeom prst="rect">
            <a:avLst/>
          </a:prstGeom>
        </p:spPr>
      </p:pic>
      <p:pic>
        <p:nvPicPr>
          <p:cNvPr id="257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246938" y="5766541"/>
            <a:ext cx="160668" cy="160669"/>
          </a:xfrm>
          <a:prstGeom prst="rect">
            <a:avLst/>
          </a:prstGeom>
        </p:spPr>
      </p:pic>
      <p:sp>
        <p:nvSpPr>
          <p:cNvPr id="258" name="Text 68"/>
          <p:cNvSpPr/>
          <p:nvPr/>
        </p:nvSpPr>
        <p:spPr>
          <a:xfrm>
            <a:off x="8434388" y="57263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9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595675" y="5599184"/>
            <a:ext cx="1524260" cy="508788"/>
          </a:xfrm>
          <a:prstGeom prst="rect">
            <a:avLst/>
          </a:prstGeom>
        </p:spPr>
      </p:pic>
      <p:pic>
        <p:nvPicPr>
          <p:cNvPr id="260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690869" y="5712972"/>
            <a:ext cx="1333674" cy="267781"/>
          </a:xfrm>
          <a:prstGeom prst="rect">
            <a:avLst/>
          </a:prstGeom>
        </p:spPr>
      </p:pic>
      <p:pic>
        <p:nvPicPr>
          <p:cNvPr id="261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771199" y="5766541"/>
            <a:ext cx="160668" cy="160669"/>
          </a:xfrm>
          <a:prstGeom prst="rect">
            <a:avLst/>
          </a:prstGeom>
        </p:spPr>
      </p:pic>
      <p:sp>
        <p:nvSpPr>
          <p:cNvPr id="262" name="Text 69"/>
          <p:cNvSpPr/>
          <p:nvPr/>
        </p:nvSpPr>
        <p:spPr>
          <a:xfrm>
            <a:off x="9958648" y="57263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3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19935" y="5599184"/>
            <a:ext cx="1524260" cy="508788"/>
          </a:xfrm>
          <a:prstGeom prst="rect">
            <a:avLst/>
          </a:prstGeom>
        </p:spPr>
      </p:pic>
      <p:pic>
        <p:nvPicPr>
          <p:cNvPr id="264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215129" y="5712972"/>
            <a:ext cx="1333674" cy="267781"/>
          </a:xfrm>
          <a:prstGeom prst="rect">
            <a:avLst/>
          </a:prstGeom>
        </p:spPr>
      </p:pic>
      <p:pic>
        <p:nvPicPr>
          <p:cNvPr id="265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295459" y="5766541"/>
            <a:ext cx="160668" cy="160669"/>
          </a:xfrm>
          <a:prstGeom prst="rect">
            <a:avLst/>
          </a:prstGeom>
        </p:spPr>
      </p:pic>
      <p:sp>
        <p:nvSpPr>
          <p:cNvPr id="266" name="Text 70"/>
          <p:cNvSpPr/>
          <p:nvPr/>
        </p:nvSpPr>
        <p:spPr>
          <a:xfrm>
            <a:off x="11482908" y="57263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7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44196" y="5599184"/>
            <a:ext cx="1524260" cy="508788"/>
          </a:xfrm>
          <a:prstGeom prst="rect">
            <a:avLst/>
          </a:prstGeom>
        </p:spPr>
      </p:pic>
      <p:pic>
        <p:nvPicPr>
          <p:cNvPr id="268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739390" y="5712972"/>
            <a:ext cx="1333674" cy="267781"/>
          </a:xfrm>
          <a:prstGeom prst="rect">
            <a:avLst/>
          </a:prstGeom>
        </p:spPr>
      </p:pic>
      <p:pic>
        <p:nvPicPr>
          <p:cNvPr id="269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819720" y="5766541"/>
            <a:ext cx="160668" cy="160669"/>
          </a:xfrm>
          <a:prstGeom prst="rect">
            <a:avLst/>
          </a:prstGeom>
        </p:spPr>
      </p:pic>
      <p:sp>
        <p:nvSpPr>
          <p:cNvPr id="270" name="Text 71"/>
          <p:cNvSpPr/>
          <p:nvPr/>
        </p:nvSpPr>
        <p:spPr>
          <a:xfrm>
            <a:off x="13007169" y="57263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1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68456" y="5599184"/>
            <a:ext cx="1524260" cy="508788"/>
          </a:xfrm>
          <a:prstGeom prst="rect">
            <a:avLst/>
          </a:prstGeom>
        </p:spPr>
      </p:pic>
      <p:pic>
        <p:nvPicPr>
          <p:cNvPr id="272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263650" y="5712972"/>
            <a:ext cx="1333674" cy="267781"/>
          </a:xfrm>
          <a:prstGeom prst="rect">
            <a:avLst/>
          </a:prstGeom>
        </p:spPr>
      </p:pic>
      <p:pic>
        <p:nvPicPr>
          <p:cNvPr id="273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343980" y="5766541"/>
            <a:ext cx="160668" cy="160669"/>
          </a:xfrm>
          <a:prstGeom prst="rect">
            <a:avLst/>
          </a:prstGeom>
        </p:spPr>
      </p:pic>
      <p:sp>
        <p:nvSpPr>
          <p:cNvPr id="274" name="Text 72"/>
          <p:cNvSpPr/>
          <p:nvPr/>
        </p:nvSpPr>
        <p:spPr>
          <a:xfrm>
            <a:off x="14531429" y="57263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5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692717" y="5599184"/>
            <a:ext cx="1524260" cy="508788"/>
          </a:xfrm>
          <a:prstGeom prst="rect">
            <a:avLst/>
          </a:prstGeom>
        </p:spPr>
      </p:pic>
      <p:pic>
        <p:nvPicPr>
          <p:cNvPr id="276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787892" y="5712972"/>
            <a:ext cx="1333674" cy="267781"/>
          </a:xfrm>
          <a:prstGeom prst="rect">
            <a:avLst/>
          </a:prstGeom>
        </p:spPr>
      </p:pic>
      <p:pic>
        <p:nvPicPr>
          <p:cNvPr id="277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868222" y="5766541"/>
            <a:ext cx="160668" cy="160669"/>
          </a:xfrm>
          <a:prstGeom prst="rect">
            <a:avLst/>
          </a:prstGeom>
        </p:spPr>
      </p:pic>
      <p:sp>
        <p:nvSpPr>
          <p:cNvPr id="278" name="Text 73"/>
          <p:cNvSpPr/>
          <p:nvPr/>
        </p:nvSpPr>
        <p:spPr>
          <a:xfrm>
            <a:off x="16055671" y="57263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9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71042" y="6107981"/>
            <a:ext cx="16145923" cy="508788"/>
          </a:xfrm>
          <a:prstGeom prst="rect">
            <a:avLst/>
          </a:prstGeom>
        </p:spPr>
      </p:pic>
      <p:pic>
        <p:nvPicPr>
          <p:cNvPr id="280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71042" y="6107981"/>
            <a:ext cx="5476116" cy="508788"/>
          </a:xfrm>
          <a:prstGeom prst="rect">
            <a:avLst/>
          </a:prstGeom>
        </p:spPr>
      </p:pic>
      <p:sp>
        <p:nvSpPr>
          <p:cNvPr id="281" name="Text 74"/>
          <p:cNvSpPr/>
          <p:nvPr/>
        </p:nvSpPr>
        <p:spPr>
          <a:xfrm>
            <a:off x="1231711" y="6228485"/>
            <a:ext cx="88011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9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Antifraud</a:t>
            </a:r>
            <a:endParaRPr lang="en-US" sz="1476" dirty="0"/>
          </a:p>
        </p:txBody>
      </p:sp>
      <p:pic>
        <p:nvPicPr>
          <p:cNvPr id="282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47163" y="6107981"/>
            <a:ext cx="1524260" cy="508788"/>
          </a:xfrm>
          <a:prstGeom prst="rect">
            <a:avLst/>
          </a:prstGeom>
        </p:spPr>
      </p:pic>
      <p:pic>
        <p:nvPicPr>
          <p:cNvPr id="283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642348" y="6221788"/>
            <a:ext cx="1333677" cy="267781"/>
          </a:xfrm>
          <a:prstGeom prst="rect">
            <a:avLst/>
          </a:prstGeom>
        </p:spPr>
      </p:pic>
      <p:pic>
        <p:nvPicPr>
          <p:cNvPr id="284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722678" y="6275329"/>
            <a:ext cx="160669" cy="160669"/>
          </a:xfrm>
          <a:prstGeom prst="rect">
            <a:avLst/>
          </a:prstGeom>
        </p:spPr>
      </p:pic>
      <p:sp>
        <p:nvSpPr>
          <p:cNvPr id="285" name="Text 75"/>
          <p:cNvSpPr/>
          <p:nvPr/>
        </p:nvSpPr>
        <p:spPr>
          <a:xfrm>
            <a:off x="6910127" y="623516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6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71414" y="6107981"/>
            <a:ext cx="1524260" cy="508788"/>
          </a:xfrm>
          <a:prstGeom prst="rect">
            <a:avLst/>
          </a:prstGeom>
        </p:spPr>
      </p:pic>
      <p:pic>
        <p:nvPicPr>
          <p:cNvPr id="287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319529" y="6221788"/>
            <a:ext cx="1028030" cy="267781"/>
          </a:xfrm>
          <a:prstGeom prst="rect">
            <a:avLst/>
          </a:prstGeom>
        </p:spPr>
      </p:pic>
      <p:pic>
        <p:nvPicPr>
          <p:cNvPr id="288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399859" y="6275329"/>
            <a:ext cx="160668" cy="160669"/>
          </a:xfrm>
          <a:prstGeom prst="rect">
            <a:avLst/>
          </a:prstGeom>
        </p:spPr>
      </p:pic>
      <p:sp>
        <p:nvSpPr>
          <p:cNvPr id="289" name="Text 76"/>
          <p:cNvSpPr/>
          <p:nvPr/>
        </p:nvSpPr>
        <p:spPr>
          <a:xfrm>
            <a:off x="8587308" y="623516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0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595675" y="6107981"/>
            <a:ext cx="1524260" cy="508788"/>
          </a:xfrm>
          <a:prstGeom prst="rect">
            <a:avLst/>
          </a:prstGeom>
        </p:spPr>
      </p:pic>
      <p:pic>
        <p:nvPicPr>
          <p:cNvPr id="291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843790" y="6221788"/>
            <a:ext cx="1028030" cy="267781"/>
          </a:xfrm>
          <a:prstGeom prst="rect">
            <a:avLst/>
          </a:prstGeom>
        </p:spPr>
      </p:pic>
      <p:pic>
        <p:nvPicPr>
          <p:cNvPr id="292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924120" y="6275329"/>
            <a:ext cx="160668" cy="160669"/>
          </a:xfrm>
          <a:prstGeom prst="rect">
            <a:avLst/>
          </a:prstGeom>
        </p:spPr>
      </p:pic>
      <p:sp>
        <p:nvSpPr>
          <p:cNvPr id="293" name="Text 77"/>
          <p:cNvSpPr/>
          <p:nvPr/>
        </p:nvSpPr>
        <p:spPr>
          <a:xfrm>
            <a:off x="10111569" y="623516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4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19935" y="6107981"/>
            <a:ext cx="1524260" cy="508788"/>
          </a:xfrm>
          <a:prstGeom prst="rect">
            <a:avLst/>
          </a:prstGeom>
        </p:spPr>
      </p:pic>
      <p:pic>
        <p:nvPicPr>
          <p:cNvPr id="295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215129" y="6221788"/>
            <a:ext cx="1333674" cy="267781"/>
          </a:xfrm>
          <a:prstGeom prst="rect">
            <a:avLst/>
          </a:prstGeom>
        </p:spPr>
      </p:pic>
      <p:pic>
        <p:nvPicPr>
          <p:cNvPr id="296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295459" y="6275329"/>
            <a:ext cx="160668" cy="160669"/>
          </a:xfrm>
          <a:prstGeom prst="rect">
            <a:avLst/>
          </a:prstGeom>
        </p:spPr>
      </p:pic>
      <p:sp>
        <p:nvSpPr>
          <p:cNvPr id="297" name="Text 78"/>
          <p:cNvSpPr/>
          <p:nvPr/>
        </p:nvSpPr>
        <p:spPr>
          <a:xfrm>
            <a:off x="11482908" y="623516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8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44196" y="6107981"/>
            <a:ext cx="1524260" cy="508788"/>
          </a:xfrm>
          <a:prstGeom prst="rect">
            <a:avLst/>
          </a:prstGeom>
        </p:spPr>
      </p:pic>
      <p:pic>
        <p:nvPicPr>
          <p:cNvPr id="299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39390" y="6221788"/>
            <a:ext cx="1333674" cy="267781"/>
          </a:xfrm>
          <a:prstGeom prst="rect">
            <a:avLst/>
          </a:prstGeom>
        </p:spPr>
      </p:pic>
      <p:pic>
        <p:nvPicPr>
          <p:cNvPr id="300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19720" y="6275329"/>
            <a:ext cx="160668" cy="160669"/>
          </a:xfrm>
          <a:prstGeom prst="rect">
            <a:avLst/>
          </a:prstGeom>
        </p:spPr>
      </p:pic>
      <p:sp>
        <p:nvSpPr>
          <p:cNvPr id="301" name="Text 79"/>
          <p:cNvSpPr/>
          <p:nvPr/>
        </p:nvSpPr>
        <p:spPr>
          <a:xfrm>
            <a:off x="13007169" y="623516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2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68456" y="6107981"/>
            <a:ext cx="1524260" cy="508788"/>
          </a:xfrm>
          <a:prstGeom prst="rect">
            <a:avLst/>
          </a:prstGeom>
        </p:spPr>
      </p:pic>
      <p:pic>
        <p:nvPicPr>
          <p:cNvPr id="303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263650" y="6221788"/>
            <a:ext cx="1333674" cy="267781"/>
          </a:xfrm>
          <a:prstGeom prst="rect">
            <a:avLst/>
          </a:prstGeom>
        </p:spPr>
      </p:pic>
      <p:pic>
        <p:nvPicPr>
          <p:cNvPr id="304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343980" y="6275329"/>
            <a:ext cx="160668" cy="160669"/>
          </a:xfrm>
          <a:prstGeom prst="rect">
            <a:avLst/>
          </a:prstGeom>
        </p:spPr>
      </p:pic>
      <p:sp>
        <p:nvSpPr>
          <p:cNvPr id="305" name="Text 80"/>
          <p:cNvSpPr/>
          <p:nvPr/>
        </p:nvSpPr>
        <p:spPr>
          <a:xfrm>
            <a:off x="14531429" y="623516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6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692717" y="6107981"/>
            <a:ext cx="1524260" cy="508788"/>
          </a:xfrm>
          <a:prstGeom prst="rect">
            <a:avLst/>
          </a:prstGeom>
        </p:spPr>
      </p:pic>
      <p:pic>
        <p:nvPicPr>
          <p:cNvPr id="307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787892" y="6221788"/>
            <a:ext cx="1333674" cy="267781"/>
          </a:xfrm>
          <a:prstGeom prst="rect">
            <a:avLst/>
          </a:prstGeom>
        </p:spPr>
      </p:pic>
      <p:pic>
        <p:nvPicPr>
          <p:cNvPr id="308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5868222" y="6275329"/>
            <a:ext cx="160668" cy="160669"/>
          </a:xfrm>
          <a:prstGeom prst="rect">
            <a:avLst/>
          </a:prstGeom>
        </p:spPr>
      </p:pic>
      <p:sp>
        <p:nvSpPr>
          <p:cNvPr id="309" name="Text 81"/>
          <p:cNvSpPr/>
          <p:nvPr/>
        </p:nvSpPr>
        <p:spPr>
          <a:xfrm>
            <a:off x="16055671" y="623516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0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71042" y="6616768"/>
            <a:ext cx="16145923" cy="508788"/>
          </a:xfrm>
          <a:prstGeom prst="rect">
            <a:avLst/>
          </a:prstGeom>
        </p:spPr>
      </p:pic>
      <p:pic>
        <p:nvPicPr>
          <p:cNvPr id="311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71042" y="6616778"/>
            <a:ext cx="5476116" cy="508788"/>
          </a:xfrm>
          <a:prstGeom prst="rect">
            <a:avLst/>
          </a:prstGeom>
        </p:spPr>
      </p:pic>
      <p:sp>
        <p:nvSpPr>
          <p:cNvPr id="312" name="Text 82"/>
          <p:cNvSpPr/>
          <p:nvPr/>
        </p:nvSpPr>
        <p:spPr>
          <a:xfrm>
            <a:off x="1231711" y="6737291"/>
            <a:ext cx="162020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9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Purchase with tip</a:t>
            </a:r>
            <a:endParaRPr lang="en-US" sz="1476" dirty="0"/>
          </a:p>
        </p:txBody>
      </p:sp>
      <p:pic>
        <p:nvPicPr>
          <p:cNvPr id="313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547163" y="6616778"/>
            <a:ext cx="1524260" cy="508788"/>
          </a:xfrm>
          <a:prstGeom prst="rect">
            <a:avLst/>
          </a:prstGeom>
        </p:spPr>
      </p:pic>
      <p:pic>
        <p:nvPicPr>
          <p:cNvPr id="314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642348" y="6730594"/>
            <a:ext cx="1333677" cy="267781"/>
          </a:xfrm>
          <a:prstGeom prst="rect">
            <a:avLst/>
          </a:prstGeom>
        </p:spPr>
      </p:pic>
      <p:pic>
        <p:nvPicPr>
          <p:cNvPr id="315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722678" y="6784153"/>
            <a:ext cx="160669" cy="160669"/>
          </a:xfrm>
          <a:prstGeom prst="rect">
            <a:avLst/>
          </a:prstGeom>
        </p:spPr>
      </p:pic>
      <p:sp>
        <p:nvSpPr>
          <p:cNvPr id="316" name="Text 83"/>
          <p:cNvSpPr/>
          <p:nvPr/>
        </p:nvSpPr>
        <p:spPr>
          <a:xfrm>
            <a:off x="6910127" y="67439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7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071414" y="6616778"/>
            <a:ext cx="1524260" cy="508788"/>
          </a:xfrm>
          <a:prstGeom prst="rect">
            <a:avLst/>
          </a:prstGeom>
        </p:spPr>
      </p:pic>
      <p:pic>
        <p:nvPicPr>
          <p:cNvPr id="318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166599" y="6730594"/>
            <a:ext cx="1333677" cy="267781"/>
          </a:xfrm>
          <a:prstGeom prst="rect">
            <a:avLst/>
          </a:prstGeom>
        </p:spPr>
      </p:pic>
      <p:pic>
        <p:nvPicPr>
          <p:cNvPr id="319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246938" y="6784153"/>
            <a:ext cx="160668" cy="160669"/>
          </a:xfrm>
          <a:prstGeom prst="rect">
            <a:avLst/>
          </a:prstGeom>
        </p:spPr>
      </p:pic>
      <p:sp>
        <p:nvSpPr>
          <p:cNvPr id="320" name="Text 84"/>
          <p:cNvSpPr/>
          <p:nvPr/>
        </p:nvSpPr>
        <p:spPr>
          <a:xfrm>
            <a:off x="8434388" y="67439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1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595675" y="6616778"/>
            <a:ext cx="1524260" cy="508788"/>
          </a:xfrm>
          <a:prstGeom prst="rect">
            <a:avLst/>
          </a:prstGeom>
        </p:spPr>
      </p:pic>
      <p:pic>
        <p:nvPicPr>
          <p:cNvPr id="322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690869" y="6730594"/>
            <a:ext cx="1333674" cy="267781"/>
          </a:xfrm>
          <a:prstGeom prst="rect">
            <a:avLst/>
          </a:prstGeom>
        </p:spPr>
      </p:pic>
      <p:pic>
        <p:nvPicPr>
          <p:cNvPr id="323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771199" y="6784153"/>
            <a:ext cx="160668" cy="160669"/>
          </a:xfrm>
          <a:prstGeom prst="rect">
            <a:avLst/>
          </a:prstGeom>
        </p:spPr>
      </p:pic>
      <p:sp>
        <p:nvSpPr>
          <p:cNvPr id="324" name="Text 85"/>
          <p:cNvSpPr/>
          <p:nvPr/>
        </p:nvSpPr>
        <p:spPr>
          <a:xfrm>
            <a:off x="9958648" y="67439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5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19935" y="6616778"/>
            <a:ext cx="1524260" cy="508788"/>
          </a:xfrm>
          <a:prstGeom prst="rect">
            <a:avLst/>
          </a:prstGeom>
        </p:spPr>
      </p:pic>
      <p:pic>
        <p:nvPicPr>
          <p:cNvPr id="326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215129" y="6730594"/>
            <a:ext cx="1333674" cy="267781"/>
          </a:xfrm>
          <a:prstGeom prst="rect">
            <a:avLst/>
          </a:prstGeom>
        </p:spPr>
      </p:pic>
      <p:pic>
        <p:nvPicPr>
          <p:cNvPr id="327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295459" y="6784153"/>
            <a:ext cx="160668" cy="160669"/>
          </a:xfrm>
          <a:prstGeom prst="rect">
            <a:avLst/>
          </a:prstGeom>
        </p:spPr>
      </p:pic>
      <p:sp>
        <p:nvSpPr>
          <p:cNvPr id="328" name="Text 86"/>
          <p:cNvSpPr/>
          <p:nvPr/>
        </p:nvSpPr>
        <p:spPr>
          <a:xfrm>
            <a:off x="11482908" y="67439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9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44196" y="6616778"/>
            <a:ext cx="1524260" cy="508788"/>
          </a:xfrm>
          <a:prstGeom prst="rect">
            <a:avLst/>
          </a:prstGeom>
        </p:spPr>
      </p:pic>
      <p:pic>
        <p:nvPicPr>
          <p:cNvPr id="330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739390" y="6730594"/>
            <a:ext cx="1333674" cy="267781"/>
          </a:xfrm>
          <a:prstGeom prst="rect">
            <a:avLst/>
          </a:prstGeom>
        </p:spPr>
      </p:pic>
      <p:pic>
        <p:nvPicPr>
          <p:cNvPr id="331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819720" y="6784153"/>
            <a:ext cx="160668" cy="160669"/>
          </a:xfrm>
          <a:prstGeom prst="rect">
            <a:avLst/>
          </a:prstGeom>
        </p:spPr>
      </p:pic>
      <p:sp>
        <p:nvSpPr>
          <p:cNvPr id="332" name="Text 87"/>
          <p:cNvSpPr/>
          <p:nvPr/>
        </p:nvSpPr>
        <p:spPr>
          <a:xfrm>
            <a:off x="13007169" y="67439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3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168456" y="6616778"/>
            <a:ext cx="1524260" cy="508788"/>
          </a:xfrm>
          <a:prstGeom prst="rect">
            <a:avLst/>
          </a:prstGeom>
        </p:spPr>
      </p:pic>
      <p:pic>
        <p:nvPicPr>
          <p:cNvPr id="334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263650" y="6730594"/>
            <a:ext cx="1333674" cy="267781"/>
          </a:xfrm>
          <a:prstGeom prst="rect">
            <a:avLst/>
          </a:prstGeom>
        </p:spPr>
      </p:pic>
      <p:pic>
        <p:nvPicPr>
          <p:cNvPr id="335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343980" y="6784153"/>
            <a:ext cx="160668" cy="160669"/>
          </a:xfrm>
          <a:prstGeom prst="rect">
            <a:avLst/>
          </a:prstGeom>
        </p:spPr>
      </p:pic>
      <p:sp>
        <p:nvSpPr>
          <p:cNvPr id="336" name="Text 88"/>
          <p:cNvSpPr/>
          <p:nvPr/>
        </p:nvSpPr>
        <p:spPr>
          <a:xfrm>
            <a:off x="14531429" y="67439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7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692717" y="6616778"/>
            <a:ext cx="1524260" cy="508788"/>
          </a:xfrm>
          <a:prstGeom prst="rect">
            <a:avLst/>
          </a:prstGeom>
        </p:spPr>
      </p:pic>
      <p:pic>
        <p:nvPicPr>
          <p:cNvPr id="338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787892" y="6730594"/>
            <a:ext cx="1333674" cy="267781"/>
          </a:xfrm>
          <a:prstGeom prst="rect">
            <a:avLst/>
          </a:prstGeom>
        </p:spPr>
      </p:pic>
      <p:pic>
        <p:nvPicPr>
          <p:cNvPr id="339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5868222" y="6784153"/>
            <a:ext cx="160668" cy="160669"/>
          </a:xfrm>
          <a:prstGeom prst="rect">
            <a:avLst/>
          </a:prstGeom>
        </p:spPr>
      </p:pic>
      <p:sp>
        <p:nvSpPr>
          <p:cNvPr id="340" name="Text 89"/>
          <p:cNvSpPr/>
          <p:nvPr/>
        </p:nvSpPr>
        <p:spPr>
          <a:xfrm>
            <a:off x="16055671" y="67439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1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71042" y="7125546"/>
            <a:ext cx="5476116" cy="508788"/>
          </a:xfrm>
          <a:prstGeom prst="rect">
            <a:avLst/>
          </a:prstGeom>
        </p:spPr>
      </p:pic>
      <p:sp>
        <p:nvSpPr>
          <p:cNvPr id="342" name="Text 90"/>
          <p:cNvSpPr/>
          <p:nvPr/>
        </p:nvSpPr>
        <p:spPr>
          <a:xfrm>
            <a:off x="1231711" y="7246041"/>
            <a:ext cx="220027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9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Purchase with donation</a:t>
            </a:r>
            <a:endParaRPr lang="en-US" sz="1476" dirty="0"/>
          </a:p>
        </p:txBody>
      </p:sp>
      <p:pic>
        <p:nvPicPr>
          <p:cNvPr id="343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6642348" y="7239344"/>
            <a:ext cx="1333677" cy="267781"/>
          </a:xfrm>
          <a:prstGeom prst="rect">
            <a:avLst/>
          </a:prstGeom>
        </p:spPr>
      </p:pic>
      <p:pic>
        <p:nvPicPr>
          <p:cNvPr id="344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722678" y="7292922"/>
            <a:ext cx="160669" cy="160669"/>
          </a:xfrm>
          <a:prstGeom prst="rect">
            <a:avLst/>
          </a:prstGeom>
        </p:spPr>
      </p:pic>
      <p:sp>
        <p:nvSpPr>
          <p:cNvPr id="345" name="Text 91"/>
          <p:cNvSpPr/>
          <p:nvPr/>
        </p:nvSpPr>
        <p:spPr>
          <a:xfrm>
            <a:off x="6910127" y="725274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6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8166599" y="7239344"/>
            <a:ext cx="1333677" cy="267781"/>
          </a:xfrm>
          <a:prstGeom prst="rect">
            <a:avLst/>
          </a:prstGeom>
        </p:spPr>
      </p:pic>
      <p:pic>
        <p:nvPicPr>
          <p:cNvPr id="347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8246938" y="7292922"/>
            <a:ext cx="160668" cy="160669"/>
          </a:xfrm>
          <a:prstGeom prst="rect">
            <a:avLst/>
          </a:prstGeom>
        </p:spPr>
      </p:pic>
      <p:sp>
        <p:nvSpPr>
          <p:cNvPr id="348" name="Text 92"/>
          <p:cNvSpPr/>
          <p:nvPr/>
        </p:nvSpPr>
        <p:spPr>
          <a:xfrm>
            <a:off x="8434388" y="725274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9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9690869" y="7239344"/>
            <a:ext cx="1333674" cy="267781"/>
          </a:xfrm>
          <a:prstGeom prst="rect">
            <a:avLst/>
          </a:prstGeom>
        </p:spPr>
      </p:pic>
      <p:pic>
        <p:nvPicPr>
          <p:cNvPr id="350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9771199" y="7292922"/>
            <a:ext cx="160668" cy="160669"/>
          </a:xfrm>
          <a:prstGeom prst="rect">
            <a:avLst/>
          </a:prstGeom>
        </p:spPr>
      </p:pic>
      <p:sp>
        <p:nvSpPr>
          <p:cNvPr id="351" name="Text 93"/>
          <p:cNvSpPr/>
          <p:nvPr/>
        </p:nvSpPr>
        <p:spPr>
          <a:xfrm>
            <a:off x="9958648" y="725274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2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11215129" y="7239344"/>
            <a:ext cx="1333674" cy="267781"/>
          </a:xfrm>
          <a:prstGeom prst="rect">
            <a:avLst/>
          </a:prstGeom>
        </p:spPr>
      </p:pic>
      <p:pic>
        <p:nvPicPr>
          <p:cNvPr id="353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11295459" y="7292922"/>
            <a:ext cx="160668" cy="160669"/>
          </a:xfrm>
          <a:prstGeom prst="rect">
            <a:avLst/>
          </a:prstGeom>
        </p:spPr>
      </p:pic>
      <p:sp>
        <p:nvSpPr>
          <p:cNvPr id="354" name="Text 94"/>
          <p:cNvSpPr/>
          <p:nvPr/>
        </p:nvSpPr>
        <p:spPr>
          <a:xfrm>
            <a:off x="11482908" y="725274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5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12739390" y="7239344"/>
            <a:ext cx="1333674" cy="267781"/>
          </a:xfrm>
          <a:prstGeom prst="rect">
            <a:avLst/>
          </a:prstGeom>
        </p:spPr>
      </p:pic>
      <p:pic>
        <p:nvPicPr>
          <p:cNvPr id="356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12819720" y="7292922"/>
            <a:ext cx="160668" cy="160669"/>
          </a:xfrm>
          <a:prstGeom prst="rect">
            <a:avLst/>
          </a:prstGeom>
        </p:spPr>
      </p:pic>
      <p:sp>
        <p:nvSpPr>
          <p:cNvPr id="357" name="Text 95"/>
          <p:cNvSpPr/>
          <p:nvPr/>
        </p:nvSpPr>
        <p:spPr>
          <a:xfrm>
            <a:off x="13007169" y="725274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8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4263650" y="7239344"/>
            <a:ext cx="1333674" cy="267781"/>
          </a:xfrm>
          <a:prstGeom prst="rect">
            <a:avLst/>
          </a:prstGeom>
        </p:spPr>
      </p:pic>
      <p:pic>
        <p:nvPicPr>
          <p:cNvPr id="359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4343980" y="7292922"/>
            <a:ext cx="160668" cy="160669"/>
          </a:xfrm>
          <a:prstGeom prst="rect">
            <a:avLst/>
          </a:prstGeom>
        </p:spPr>
      </p:pic>
      <p:sp>
        <p:nvSpPr>
          <p:cNvPr id="360" name="Text 96"/>
          <p:cNvSpPr/>
          <p:nvPr/>
        </p:nvSpPr>
        <p:spPr>
          <a:xfrm>
            <a:off x="14531429" y="725274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1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5787892" y="7239344"/>
            <a:ext cx="1333674" cy="267781"/>
          </a:xfrm>
          <a:prstGeom prst="rect">
            <a:avLst/>
          </a:prstGeom>
        </p:spPr>
      </p:pic>
      <p:pic>
        <p:nvPicPr>
          <p:cNvPr id="362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5868222" y="7292922"/>
            <a:ext cx="160668" cy="160669"/>
          </a:xfrm>
          <a:prstGeom prst="rect">
            <a:avLst/>
          </a:prstGeom>
        </p:spPr>
      </p:pic>
      <p:sp>
        <p:nvSpPr>
          <p:cNvPr id="363" name="Text 97"/>
          <p:cNvSpPr/>
          <p:nvPr/>
        </p:nvSpPr>
        <p:spPr>
          <a:xfrm>
            <a:off x="16055671" y="725274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4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071042" y="7634334"/>
            <a:ext cx="16145923" cy="508788"/>
          </a:xfrm>
          <a:prstGeom prst="rect">
            <a:avLst/>
          </a:prstGeom>
        </p:spPr>
      </p:pic>
      <p:pic>
        <p:nvPicPr>
          <p:cNvPr id="365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071042" y="7634353"/>
            <a:ext cx="5476116" cy="508788"/>
          </a:xfrm>
          <a:prstGeom prst="rect">
            <a:avLst/>
          </a:prstGeom>
        </p:spPr>
      </p:pic>
      <p:sp>
        <p:nvSpPr>
          <p:cNvPr id="366" name="Text 98"/>
          <p:cNvSpPr/>
          <p:nvPr/>
        </p:nvSpPr>
        <p:spPr>
          <a:xfrm>
            <a:off x="1231711" y="7754866"/>
            <a:ext cx="22402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9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Cashback with purchase</a:t>
            </a:r>
            <a:endParaRPr lang="en-US" sz="1476" dirty="0"/>
          </a:p>
        </p:txBody>
      </p:sp>
      <p:pic>
        <p:nvPicPr>
          <p:cNvPr id="367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6547163" y="7634353"/>
            <a:ext cx="1524260" cy="508788"/>
          </a:xfrm>
          <a:prstGeom prst="rect">
            <a:avLst/>
          </a:prstGeom>
        </p:spPr>
      </p:pic>
      <p:pic>
        <p:nvPicPr>
          <p:cNvPr id="368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6642348" y="7748178"/>
            <a:ext cx="1333677" cy="267781"/>
          </a:xfrm>
          <a:prstGeom prst="rect">
            <a:avLst/>
          </a:prstGeom>
        </p:spPr>
      </p:pic>
      <p:pic>
        <p:nvPicPr>
          <p:cNvPr id="369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6722678" y="7801738"/>
            <a:ext cx="160669" cy="160669"/>
          </a:xfrm>
          <a:prstGeom prst="rect">
            <a:avLst/>
          </a:prstGeom>
        </p:spPr>
      </p:pic>
      <p:sp>
        <p:nvSpPr>
          <p:cNvPr id="370" name="Text 99"/>
          <p:cNvSpPr/>
          <p:nvPr/>
        </p:nvSpPr>
        <p:spPr>
          <a:xfrm>
            <a:off x="6910127" y="77615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1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8071414" y="7634353"/>
            <a:ext cx="1524260" cy="508788"/>
          </a:xfrm>
          <a:prstGeom prst="rect">
            <a:avLst/>
          </a:prstGeom>
        </p:spPr>
      </p:pic>
      <p:pic>
        <p:nvPicPr>
          <p:cNvPr id="372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8166599" y="7748178"/>
            <a:ext cx="1333677" cy="267781"/>
          </a:xfrm>
          <a:prstGeom prst="rect">
            <a:avLst/>
          </a:prstGeom>
        </p:spPr>
      </p:pic>
      <p:pic>
        <p:nvPicPr>
          <p:cNvPr id="373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8246938" y="7801738"/>
            <a:ext cx="160668" cy="160669"/>
          </a:xfrm>
          <a:prstGeom prst="rect">
            <a:avLst/>
          </a:prstGeom>
        </p:spPr>
      </p:pic>
      <p:sp>
        <p:nvSpPr>
          <p:cNvPr id="374" name="Text 100"/>
          <p:cNvSpPr/>
          <p:nvPr/>
        </p:nvSpPr>
        <p:spPr>
          <a:xfrm>
            <a:off x="8434388" y="77615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5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9595675" y="7634353"/>
            <a:ext cx="1524260" cy="508788"/>
          </a:xfrm>
          <a:prstGeom prst="rect">
            <a:avLst/>
          </a:prstGeom>
        </p:spPr>
      </p:pic>
      <p:pic>
        <p:nvPicPr>
          <p:cNvPr id="376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9690869" y="7748178"/>
            <a:ext cx="1333674" cy="267781"/>
          </a:xfrm>
          <a:prstGeom prst="rect">
            <a:avLst/>
          </a:prstGeom>
        </p:spPr>
      </p:pic>
      <p:pic>
        <p:nvPicPr>
          <p:cNvPr id="377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9771199" y="7801738"/>
            <a:ext cx="160668" cy="160669"/>
          </a:xfrm>
          <a:prstGeom prst="rect">
            <a:avLst/>
          </a:prstGeom>
        </p:spPr>
      </p:pic>
      <p:sp>
        <p:nvSpPr>
          <p:cNvPr id="378" name="Text 101"/>
          <p:cNvSpPr/>
          <p:nvPr/>
        </p:nvSpPr>
        <p:spPr>
          <a:xfrm>
            <a:off x="9958648" y="77615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9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11119935" y="7634353"/>
            <a:ext cx="1524260" cy="508788"/>
          </a:xfrm>
          <a:prstGeom prst="rect">
            <a:avLst/>
          </a:prstGeom>
        </p:spPr>
      </p:pic>
      <p:pic>
        <p:nvPicPr>
          <p:cNvPr id="380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11215129" y="7748178"/>
            <a:ext cx="1333674" cy="267781"/>
          </a:xfrm>
          <a:prstGeom prst="rect">
            <a:avLst/>
          </a:prstGeom>
        </p:spPr>
      </p:pic>
      <p:pic>
        <p:nvPicPr>
          <p:cNvPr id="381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11295459" y="7801738"/>
            <a:ext cx="160668" cy="160669"/>
          </a:xfrm>
          <a:prstGeom prst="rect">
            <a:avLst/>
          </a:prstGeom>
        </p:spPr>
      </p:pic>
      <p:sp>
        <p:nvSpPr>
          <p:cNvPr id="382" name="Text 102"/>
          <p:cNvSpPr/>
          <p:nvPr/>
        </p:nvSpPr>
        <p:spPr>
          <a:xfrm>
            <a:off x="11482908" y="77615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3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12644196" y="7634353"/>
            <a:ext cx="1524260" cy="508788"/>
          </a:xfrm>
          <a:prstGeom prst="rect">
            <a:avLst/>
          </a:prstGeom>
        </p:spPr>
      </p:pic>
      <p:pic>
        <p:nvPicPr>
          <p:cNvPr id="384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12739390" y="7748178"/>
            <a:ext cx="1333674" cy="267781"/>
          </a:xfrm>
          <a:prstGeom prst="rect">
            <a:avLst/>
          </a:prstGeom>
        </p:spPr>
      </p:pic>
      <p:pic>
        <p:nvPicPr>
          <p:cNvPr id="385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12819720" y="7801738"/>
            <a:ext cx="160668" cy="160669"/>
          </a:xfrm>
          <a:prstGeom prst="rect">
            <a:avLst/>
          </a:prstGeom>
        </p:spPr>
      </p:pic>
      <p:sp>
        <p:nvSpPr>
          <p:cNvPr id="386" name="Text 103"/>
          <p:cNvSpPr/>
          <p:nvPr/>
        </p:nvSpPr>
        <p:spPr>
          <a:xfrm>
            <a:off x="13007169" y="77615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7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14168456" y="7634353"/>
            <a:ext cx="1524260" cy="508788"/>
          </a:xfrm>
          <a:prstGeom prst="rect">
            <a:avLst/>
          </a:prstGeom>
        </p:spPr>
      </p:pic>
      <p:pic>
        <p:nvPicPr>
          <p:cNvPr id="388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14263650" y="7748178"/>
            <a:ext cx="1333674" cy="267781"/>
          </a:xfrm>
          <a:prstGeom prst="rect">
            <a:avLst/>
          </a:prstGeom>
        </p:spPr>
      </p:pic>
      <p:pic>
        <p:nvPicPr>
          <p:cNvPr id="389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4343980" y="7801738"/>
            <a:ext cx="160668" cy="160669"/>
          </a:xfrm>
          <a:prstGeom prst="rect">
            <a:avLst/>
          </a:prstGeom>
        </p:spPr>
      </p:pic>
      <p:sp>
        <p:nvSpPr>
          <p:cNvPr id="390" name="Text 104"/>
          <p:cNvSpPr/>
          <p:nvPr/>
        </p:nvSpPr>
        <p:spPr>
          <a:xfrm>
            <a:off x="14531429" y="77615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1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5692717" y="7634353"/>
            <a:ext cx="1524260" cy="508788"/>
          </a:xfrm>
          <a:prstGeom prst="rect">
            <a:avLst/>
          </a:prstGeom>
        </p:spPr>
      </p:pic>
      <p:pic>
        <p:nvPicPr>
          <p:cNvPr id="392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5787892" y="7748178"/>
            <a:ext cx="1333674" cy="267781"/>
          </a:xfrm>
          <a:prstGeom prst="rect">
            <a:avLst/>
          </a:prstGeom>
        </p:spPr>
      </p:pic>
      <p:pic>
        <p:nvPicPr>
          <p:cNvPr id="393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15868222" y="7801738"/>
            <a:ext cx="160668" cy="160669"/>
          </a:xfrm>
          <a:prstGeom prst="rect">
            <a:avLst/>
          </a:prstGeom>
        </p:spPr>
      </p:pic>
      <p:sp>
        <p:nvSpPr>
          <p:cNvPr id="394" name="Text 105"/>
          <p:cNvSpPr/>
          <p:nvPr/>
        </p:nvSpPr>
        <p:spPr>
          <a:xfrm>
            <a:off x="16055671" y="77615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5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1071042" y="8143112"/>
            <a:ext cx="5476116" cy="508788"/>
          </a:xfrm>
          <a:prstGeom prst="rect">
            <a:avLst/>
          </a:prstGeom>
        </p:spPr>
      </p:pic>
      <p:sp>
        <p:nvSpPr>
          <p:cNvPr id="396" name="Text 106"/>
          <p:cNvSpPr/>
          <p:nvPr/>
        </p:nvSpPr>
        <p:spPr>
          <a:xfrm>
            <a:off x="1231711" y="8263607"/>
            <a:ext cx="255031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9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Cashback without purchase</a:t>
            </a:r>
            <a:endParaRPr lang="en-US" sz="1476" dirty="0"/>
          </a:p>
        </p:txBody>
      </p:sp>
      <p:pic>
        <p:nvPicPr>
          <p:cNvPr id="397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6642348" y="8256910"/>
            <a:ext cx="1333677" cy="267781"/>
          </a:xfrm>
          <a:prstGeom prst="rect">
            <a:avLst/>
          </a:prstGeom>
        </p:spPr>
      </p:pic>
      <p:pic>
        <p:nvPicPr>
          <p:cNvPr id="398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6722678" y="8310451"/>
            <a:ext cx="160669" cy="160669"/>
          </a:xfrm>
          <a:prstGeom prst="rect">
            <a:avLst/>
          </a:prstGeom>
        </p:spPr>
      </p:pic>
      <p:sp>
        <p:nvSpPr>
          <p:cNvPr id="399" name="Text 107"/>
          <p:cNvSpPr/>
          <p:nvPr/>
        </p:nvSpPr>
        <p:spPr>
          <a:xfrm>
            <a:off x="6910127" y="827028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0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8166599" y="8256910"/>
            <a:ext cx="1333677" cy="267781"/>
          </a:xfrm>
          <a:prstGeom prst="rect">
            <a:avLst/>
          </a:prstGeom>
        </p:spPr>
      </p:pic>
      <p:pic>
        <p:nvPicPr>
          <p:cNvPr id="401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8246938" y="8310451"/>
            <a:ext cx="160668" cy="160669"/>
          </a:xfrm>
          <a:prstGeom prst="rect">
            <a:avLst/>
          </a:prstGeom>
        </p:spPr>
      </p:pic>
      <p:sp>
        <p:nvSpPr>
          <p:cNvPr id="402" name="Text 108"/>
          <p:cNvSpPr/>
          <p:nvPr/>
        </p:nvSpPr>
        <p:spPr>
          <a:xfrm>
            <a:off x="8434388" y="827028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3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9690869" y="8256910"/>
            <a:ext cx="1333674" cy="267781"/>
          </a:xfrm>
          <a:prstGeom prst="rect">
            <a:avLst/>
          </a:prstGeom>
        </p:spPr>
      </p:pic>
      <p:pic>
        <p:nvPicPr>
          <p:cNvPr id="404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9771199" y="8310451"/>
            <a:ext cx="160668" cy="160669"/>
          </a:xfrm>
          <a:prstGeom prst="rect">
            <a:avLst/>
          </a:prstGeom>
        </p:spPr>
      </p:pic>
      <p:sp>
        <p:nvSpPr>
          <p:cNvPr id="405" name="Text 109"/>
          <p:cNvSpPr/>
          <p:nvPr/>
        </p:nvSpPr>
        <p:spPr>
          <a:xfrm>
            <a:off x="9958648" y="827028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6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11215129" y="8256910"/>
            <a:ext cx="1333674" cy="267781"/>
          </a:xfrm>
          <a:prstGeom prst="rect">
            <a:avLst/>
          </a:prstGeom>
        </p:spPr>
      </p:pic>
      <p:pic>
        <p:nvPicPr>
          <p:cNvPr id="407" name="Image 295" descr="preencoded.png">    </p:cNvPr>
          <p:cNvPicPr>
            <a:picLocks noChangeAspect="1"/>
          </p:cNvPicPr>
          <p:nvPr/>
        </p:nvPicPr>
        <p:blipFill>
          <a:blip r:embed="rId296"/>
          <a:stretch>
            <a:fillRect/>
          </a:stretch>
        </p:blipFill>
        <p:spPr>
          <a:xfrm>
            <a:off x="11295459" y="8310451"/>
            <a:ext cx="160668" cy="160669"/>
          </a:xfrm>
          <a:prstGeom prst="rect">
            <a:avLst/>
          </a:prstGeom>
        </p:spPr>
      </p:pic>
      <p:sp>
        <p:nvSpPr>
          <p:cNvPr id="408" name="Text 110"/>
          <p:cNvSpPr/>
          <p:nvPr/>
        </p:nvSpPr>
        <p:spPr>
          <a:xfrm>
            <a:off x="11482908" y="827028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09" name="Image 296" descr="preencoded.png">    </p:cNvPr>
          <p:cNvPicPr>
            <a:picLocks noChangeAspect="1"/>
          </p:cNvPicPr>
          <p:nvPr/>
        </p:nvPicPr>
        <p:blipFill>
          <a:blip r:embed="rId297"/>
          <a:stretch>
            <a:fillRect/>
          </a:stretch>
        </p:blipFill>
        <p:spPr>
          <a:xfrm>
            <a:off x="12739390" y="8256910"/>
            <a:ext cx="1333674" cy="267781"/>
          </a:xfrm>
          <a:prstGeom prst="rect">
            <a:avLst/>
          </a:prstGeom>
        </p:spPr>
      </p:pic>
      <p:pic>
        <p:nvPicPr>
          <p:cNvPr id="410" name="Image 297" descr="preencoded.png">    </p:cNvPr>
          <p:cNvPicPr>
            <a:picLocks noChangeAspect="1"/>
          </p:cNvPicPr>
          <p:nvPr/>
        </p:nvPicPr>
        <p:blipFill>
          <a:blip r:embed="rId298"/>
          <a:stretch>
            <a:fillRect/>
          </a:stretch>
        </p:blipFill>
        <p:spPr>
          <a:xfrm>
            <a:off x="12819720" y="8310451"/>
            <a:ext cx="160668" cy="160669"/>
          </a:xfrm>
          <a:prstGeom prst="rect">
            <a:avLst/>
          </a:prstGeom>
        </p:spPr>
      </p:pic>
      <p:sp>
        <p:nvSpPr>
          <p:cNvPr id="411" name="Text 111"/>
          <p:cNvSpPr/>
          <p:nvPr/>
        </p:nvSpPr>
        <p:spPr>
          <a:xfrm>
            <a:off x="13007169" y="827028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2" name="Image 298" descr="preencoded.png">    </p:cNvPr>
          <p:cNvPicPr>
            <a:picLocks noChangeAspect="1"/>
          </p:cNvPicPr>
          <p:nvPr/>
        </p:nvPicPr>
        <p:blipFill>
          <a:blip r:embed="rId299"/>
          <a:stretch>
            <a:fillRect/>
          </a:stretch>
        </p:blipFill>
        <p:spPr>
          <a:xfrm>
            <a:off x="14263650" y="8256910"/>
            <a:ext cx="1333674" cy="267781"/>
          </a:xfrm>
          <a:prstGeom prst="rect">
            <a:avLst/>
          </a:prstGeom>
        </p:spPr>
      </p:pic>
      <p:pic>
        <p:nvPicPr>
          <p:cNvPr id="413" name="Image 299" descr="preencoded.png">    </p:cNvPr>
          <p:cNvPicPr>
            <a:picLocks noChangeAspect="1"/>
          </p:cNvPicPr>
          <p:nvPr/>
        </p:nvPicPr>
        <p:blipFill>
          <a:blip r:embed="rId300"/>
          <a:stretch>
            <a:fillRect/>
          </a:stretch>
        </p:blipFill>
        <p:spPr>
          <a:xfrm>
            <a:off x="14343980" y="8310451"/>
            <a:ext cx="160668" cy="160669"/>
          </a:xfrm>
          <a:prstGeom prst="rect">
            <a:avLst/>
          </a:prstGeom>
        </p:spPr>
      </p:pic>
      <p:sp>
        <p:nvSpPr>
          <p:cNvPr id="414" name="Text 112"/>
          <p:cNvSpPr/>
          <p:nvPr/>
        </p:nvSpPr>
        <p:spPr>
          <a:xfrm>
            <a:off x="14531429" y="827028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5" name="Image 300" descr="preencoded.png">    </p:cNvPr>
          <p:cNvPicPr>
            <a:picLocks noChangeAspect="1"/>
          </p:cNvPicPr>
          <p:nvPr/>
        </p:nvPicPr>
        <p:blipFill>
          <a:blip r:embed="rId301"/>
          <a:stretch>
            <a:fillRect/>
          </a:stretch>
        </p:blipFill>
        <p:spPr>
          <a:xfrm>
            <a:off x="15787892" y="8256910"/>
            <a:ext cx="1333674" cy="267781"/>
          </a:xfrm>
          <a:prstGeom prst="rect">
            <a:avLst/>
          </a:prstGeom>
        </p:spPr>
      </p:pic>
      <p:pic>
        <p:nvPicPr>
          <p:cNvPr id="416" name="Image 301" descr="preencoded.png">    </p:cNvPr>
          <p:cNvPicPr>
            <a:picLocks noChangeAspect="1"/>
          </p:cNvPicPr>
          <p:nvPr/>
        </p:nvPicPr>
        <p:blipFill>
          <a:blip r:embed="rId302"/>
          <a:stretch>
            <a:fillRect/>
          </a:stretch>
        </p:blipFill>
        <p:spPr>
          <a:xfrm>
            <a:off x="15868222" y="8310451"/>
            <a:ext cx="160668" cy="160669"/>
          </a:xfrm>
          <a:prstGeom prst="rect">
            <a:avLst/>
          </a:prstGeom>
        </p:spPr>
      </p:pic>
      <p:sp>
        <p:nvSpPr>
          <p:cNvPr id="417" name="Text 113"/>
          <p:cNvSpPr/>
          <p:nvPr/>
        </p:nvSpPr>
        <p:spPr>
          <a:xfrm>
            <a:off x="16055671" y="827028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sp>
        <p:nvSpPr>
          <p:cNvPr id="418" name="Text 114"/>
          <p:cNvSpPr/>
          <p:nvPr/>
        </p:nvSpPr>
        <p:spPr>
          <a:xfrm>
            <a:off x="7753350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7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890111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Mini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395106"/>
            <a:ext cx="1611914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1395115"/>
            <a:ext cx="5551729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8" y="1395115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802673" y="15189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60" y="1552417"/>
            <a:ext cx="214210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9" y="1395115"/>
            <a:ext cx="1509610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498439" y="15189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79" y="1552417"/>
            <a:ext cx="214208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1395115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40373" y="15189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8966" y="1552417"/>
            <a:ext cx="214208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1395115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56994" y="15189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54" y="1552417"/>
            <a:ext cx="214208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1395115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903324" y="15189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44" y="1552417"/>
            <a:ext cx="214208" cy="214210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1395115"/>
            <a:ext cx="1509601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70968" y="15189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95" y="1552417"/>
            <a:ext cx="214208" cy="214210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1395115"/>
            <a:ext cx="1509810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913633" y="15189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43" y="1552417"/>
            <a:ext cx="214208" cy="21421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61517" y="2028192"/>
            <a:ext cx="16164967" cy="3071747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71042" y="2037717"/>
            <a:ext cx="16145923" cy="3052700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71042" y="2037717"/>
            <a:ext cx="16145923" cy="508788"/>
          </a:xfrm>
          <a:prstGeom prst="rect">
            <a:avLst/>
          </a:prstGeom>
        </p:spPr>
      </p:pic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71042" y="2037727"/>
            <a:ext cx="5476116" cy="508788"/>
          </a:xfrm>
          <a:prstGeom prst="rect">
            <a:avLst/>
          </a:prstGeom>
        </p:spPr>
      </p:pic>
      <p:sp>
        <p:nvSpPr>
          <p:cNvPr id="34" name="Text 10"/>
          <p:cNvSpPr/>
          <p:nvPr/>
        </p:nvSpPr>
        <p:spPr>
          <a:xfrm>
            <a:off x="1231711" y="2158240"/>
            <a:ext cx="126015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9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Paper</a:t>
            </a:r>
            <a:endParaRPr lang="en-US" sz="1476" dirty="0"/>
          </a:p>
        </p:txBody>
      </p:sp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47163" y="2037727"/>
            <a:ext cx="1524260" cy="508788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642348" y="2151543"/>
            <a:ext cx="1333677" cy="267781"/>
          </a:xfrm>
          <a:prstGeom prst="rect">
            <a:avLst/>
          </a:prstGeom>
        </p:spPr>
      </p:pic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722678" y="2205103"/>
            <a:ext cx="160669" cy="160669"/>
          </a:xfrm>
          <a:prstGeom prst="rect">
            <a:avLst/>
          </a:prstGeom>
        </p:spPr>
      </p:pic>
      <p:sp>
        <p:nvSpPr>
          <p:cNvPr id="38" name="Text 11"/>
          <p:cNvSpPr/>
          <p:nvPr/>
        </p:nvSpPr>
        <p:spPr>
          <a:xfrm>
            <a:off x="6910127" y="21649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071414" y="2037727"/>
            <a:ext cx="1524260" cy="508788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166599" y="2151543"/>
            <a:ext cx="1333677" cy="267781"/>
          </a:xfrm>
          <a:prstGeom prst="rect">
            <a:avLst/>
          </a:prstGeom>
        </p:spPr>
      </p:pic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246938" y="2205103"/>
            <a:ext cx="160668" cy="160669"/>
          </a:xfrm>
          <a:prstGeom prst="rect">
            <a:avLst/>
          </a:prstGeom>
        </p:spPr>
      </p:pic>
      <p:sp>
        <p:nvSpPr>
          <p:cNvPr id="42" name="Text 12"/>
          <p:cNvSpPr/>
          <p:nvPr/>
        </p:nvSpPr>
        <p:spPr>
          <a:xfrm>
            <a:off x="8434388" y="21649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595675" y="2037727"/>
            <a:ext cx="1524260" cy="508788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690869" y="2151543"/>
            <a:ext cx="1333674" cy="267781"/>
          </a:xfrm>
          <a:prstGeom prst="rect">
            <a:avLst/>
          </a:prstGeom>
        </p:spPr>
      </p:pic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771199" y="2205103"/>
            <a:ext cx="160668" cy="160669"/>
          </a:xfrm>
          <a:prstGeom prst="rect">
            <a:avLst/>
          </a:prstGeom>
        </p:spPr>
      </p:pic>
      <p:sp>
        <p:nvSpPr>
          <p:cNvPr id="46" name="Text 13"/>
          <p:cNvSpPr/>
          <p:nvPr/>
        </p:nvSpPr>
        <p:spPr>
          <a:xfrm>
            <a:off x="9958648" y="21649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119935" y="2037727"/>
            <a:ext cx="1524260" cy="508788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15129" y="2151543"/>
            <a:ext cx="1333674" cy="267781"/>
          </a:xfrm>
          <a:prstGeom prst="rect">
            <a:avLst/>
          </a:prstGeom>
        </p:spPr>
      </p:pic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1295459" y="2205103"/>
            <a:ext cx="160668" cy="160669"/>
          </a:xfrm>
          <a:prstGeom prst="rect">
            <a:avLst/>
          </a:prstGeom>
        </p:spPr>
      </p:pic>
      <p:sp>
        <p:nvSpPr>
          <p:cNvPr id="50" name="Text 14"/>
          <p:cNvSpPr/>
          <p:nvPr/>
        </p:nvSpPr>
        <p:spPr>
          <a:xfrm>
            <a:off x="11482908" y="21649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644196" y="2037727"/>
            <a:ext cx="1524260" cy="508788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739390" y="2151543"/>
            <a:ext cx="1333674" cy="267781"/>
          </a:xfrm>
          <a:prstGeom prst="rect">
            <a:avLst/>
          </a:prstGeom>
        </p:spPr>
      </p:pic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2819720" y="2205103"/>
            <a:ext cx="160668" cy="160669"/>
          </a:xfrm>
          <a:prstGeom prst="rect">
            <a:avLst/>
          </a:prstGeom>
        </p:spPr>
      </p:pic>
      <p:sp>
        <p:nvSpPr>
          <p:cNvPr id="54" name="Text 15"/>
          <p:cNvSpPr/>
          <p:nvPr/>
        </p:nvSpPr>
        <p:spPr>
          <a:xfrm>
            <a:off x="13007169" y="21649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168456" y="2037727"/>
            <a:ext cx="1524260" cy="508788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263650" y="2151543"/>
            <a:ext cx="1333674" cy="267781"/>
          </a:xfrm>
          <a:prstGeom prst="rect">
            <a:avLst/>
          </a:prstGeom>
        </p:spPr>
      </p:pic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4343980" y="2205103"/>
            <a:ext cx="160668" cy="160669"/>
          </a:xfrm>
          <a:prstGeom prst="rect">
            <a:avLst/>
          </a:prstGeom>
        </p:spPr>
      </p:pic>
      <p:sp>
        <p:nvSpPr>
          <p:cNvPr id="58" name="Text 16"/>
          <p:cNvSpPr/>
          <p:nvPr/>
        </p:nvSpPr>
        <p:spPr>
          <a:xfrm>
            <a:off x="14531429" y="21649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692717" y="2037727"/>
            <a:ext cx="1524260" cy="508788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787892" y="2151543"/>
            <a:ext cx="1333674" cy="267781"/>
          </a:xfrm>
          <a:prstGeom prst="rect">
            <a:avLst/>
          </a:prstGeom>
        </p:spPr>
      </p:pic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5868222" y="2205103"/>
            <a:ext cx="160668" cy="160669"/>
          </a:xfrm>
          <a:prstGeom prst="rect">
            <a:avLst/>
          </a:prstGeom>
        </p:spPr>
      </p:pic>
      <p:sp>
        <p:nvSpPr>
          <p:cNvPr id="62" name="Text 17"/>
          <p:cNvSpPr/>
          <p:nvPr/>
        </p:nvSpPr>
        <p:spPr>
          <a:xfrm>
            <a:off x="16055671" y="21649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71042" y="2546505"/>
            <a:ext cx="16145923" cy="508788"/>
          </a:xfrm>
          <a:prstGeom prst="rect">
            <a:avLst/>
          </a:prstGeom>
        </p:spPr>
      </p:pic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71042" y="2546486"/>
            <a:ext cx="5476116" cy="508788"/>
          </a:xfrm>
          <a:prstGeom prst="rect">
            <a:avLst/>
          </a:prstGeom>
        </p:spPr>
      </p:pic>
      <p:sp>
        <p:nvSpPr>
          <p:cNvPr id="65" name="Text 18"/>
          <p:cNvSpPr/>
          <p:nvPr/>
        </p:nvSpPr>
        <p:spPr>
          <a:xfrm>
            <a:off x="1231711" y="2666972"/>
            <a:ext cx="134016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9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Digital</a:t>
            </a:r>
            <a:endParaRPr lang="en-US" sz="1476" dirty="0"/>
          </a:p>
        </p:txBody>
      </p:sp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547163" y="2546486"/>
            <a:ext cx="1524260" cy="508788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95278" y="2660275"/>
            <a:ext cx="1028030" cy="267781"/>
          </a:xfrm>
          <a:prstGeom prst="rect">
            <a:avLst/>
          </a:prstGeom>
        </p:spPr>
      </p:pic>
      <p:pic>
        <p:nvPicPr>
          <p:cNvPr id="6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6875618" y="2713844"/>
            <a:ext cx="160669" cy="160669"/>
          </a:xfrm>
          <a:prstGeom prst="rect">
            <a:avLst/>
          </a:prstGeom>
        </p:spPr>
      </p:pic>
      <p:sp>
        <p:nvSpPr>
          <p:cNvPr id="69" name="Text 19"/>
          <p:cNvSpPr/>
          <p:nvPr/>
        </p:nvSpPr>
        <p:spPr>
          <a:xfrm>
            <a:off x="7063057" y="267367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071414" y="2546486"/>
            <a:ext cx="1524260" cy="508788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166599" y="2660275"/>
            <a:ext cx="1333677" cy="267781"/>
          </a:xfrm>
          <a:prstGeom prst="rect">
            <a:avLst/>
          </a:prstGeom>
        </p:spPr>
      </p:pic>
      <p:pic>
        <p:nvPicPr>
          <p:cNvPr id="72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8246938" y="2713844"/>
            <a:ext cx="160668" cy="160669"/>
          </a:xfrm>
          <a:prstGeom prst="rect">
            <a:avLst/>
          </a:prstGeom>
        </p:spPr>
      </p:pic>
      <p:sp>
        <p:nvSpPr>
          <p:cNvPr id="73" name="Text 20"/>
          <p:cNvSpPr/>
          <p:nvPr/>
        </p:nvSpPr>
        <p:spPr>
          <a:xfrm>
            <a:off x="8434388" y="26736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595675" y="2546486"/>
            <a:ext cx="1524260" cy="508788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690869" y="2660275"/>
            <a:ext cx="1333674" cy="267781"/>
          </a:xfrm>
          <a:prstGeom prst="rect">
            <a:avLst/>
          </a:prstGeom>
        </p:spPr>
      </p:pic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771199" y="2713844"/>
            <a:ext cx="160668" cy="160669"/>
          </a:xfrm>
          <a:prstGeom prst="rect">
            <a:avLst/>
          </a:prstGeom>
        </p:spPr>
      </p:pic>
      <p:sp>
        <p:nvSpPr>
          <p:cNvPr id="77" name="Text 21"/>
          <p:cNvSpPr/>
          <p:nvPr/>
        </p:nvSpPr>
        <p:spPr>
          <a:xfrm>
            <a:off x="9958648" y="26736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119935" y="2546486"/>
            <a:ext cx="1524260" cy="508788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215129" y="2660275"/>
            <a:ext cx="1333674" cy="267781"/>
          </a:xfrm>
          <a:prstGeom prst="rect">
            <a:avLst/>
          </a:prstGeom>
        </p:spPr>
      </p:pic>
      <p:pic>
        <p:nvPicPr>
          <p:cNvPr id="80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1295459" y="2713844"/>
            <a:ext cx="160668" cy="160669"/>
          </a:xfrm>
          <a:prstGeom prst="rect">
            <a:avLst/>
          </a:prstGeom>
        </p:spPr>
      </p:pic>
      <p:sp>
        <p:nvSpPr>
          <p:cNvPr id="81" name="Text 22"/>
          <p:cNvSpPr/>
          <p:nvPr/>
        </p:nvSpPr>
        <p:spPr>
          <a:xfrm>
            <a:off x="11482908" y="26736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644196" y="2546486"/>
            <a:ext cx="1524260" cy="508788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739390" y="2660275"/>
            <a:ext cx="1333674" cy="267781"/>
          </a:xfrm>
          <a:prstGeom prst="rect">
            <a:avLst/>
          </a:prstGeom>
        </p:spPr>
      </p:pic>
      <p:pic>
        <p:nvPicPr>
          <p:cNvPr id="84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2819720" y="2713844"/>
            <a:ext cx="160668" cy="160669"/>
          </a:xfrm>
          <a:prstGeom prst="rect">
            <a:avLst/>
          </a:prstGeom>
        </p:spPr>
      </p:pic>
      <p:sp>
        <p:nvSpPr>
          <p:cNvPr id="85" name="Text 23"/>
          <p:cNvSpPr/>
          <p:nvPr/>
        </p:nvSpPr>
        <p:spPr>
          <a:xfrm>
            <a:off x="13007169" y="26736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168456" y="2546486"/>
            <a:ext cx="1524260" cy="508788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416571" y="2660275"/>
            <a:ext cx="1028030" cy="267781"/>
          </a:xfrm>
          <a:prstGeom prst="rect">
            <a:avLst/>
          </a:prstGeom>
        </p:spPr>
      </p:pic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4496901" y="2713844"/>
            <a:ext cx="160668" cy="160669"/>
          </a:xfrm>
          <a:prstGeom prst="rect">
            <a:avLst/>
          </a:prstGeom>
        </p:spPr>
      </p:pic>
      <p:sp>
        <p:nvSpPr>
          <p:cNvPr id="89" name="Text 24"/>
          <p:cNvSpPr/>
          <p:nvPr/>
        </p:nvSpPr>
        <p:spPr>
          <a:xfrm>
            <a:off x="14684350" y="267367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692717" y="2546486"/>
            <a:ext cx="1524260" cy="508788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940832" y="2660275"/>
            <a:ext cx="1028030" cy="267781"/>
          </a:xfrm>
          <a:prstGeom prst="rect">
            <a:avLst/>
          </a:prstGeom>
        </p:spPr>
      </p:pic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6021162" y="2713844"/>
            <a:ext cx="160668" cy="160669"/>
          </a:xfrm>
          <a:prstGeom prst="rect">
            <a:avLst/>
          </a:prstGeom>
        </p:spPr>
      </p:pic>
      <p:sp>
        <p:nvSpPr>
          <p:cNvPr id="93" name="Text 25"/>
          <p:cNvSpPr/>
          <p:nvPr/>
        </p:nvSpPr>
        <p:spPr>
          <a:xfrm>
            <a:off x="16208611" y="267367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71042" y="3055283"/>
            <a:ext cx="16145923" cy="508788"/>
          </a:xfrm>
          <a:prstGeom prst="rect">
            <a:avLst/>
          </a:prstGeom>
        </p:spPr>
      </p:pic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71042" y="3055283"/>
            <a:ext cx="5476116" cy="508788"/>
          </a:xfrm>
          <a:prstGeom prst="rect">
            <a:avLst/>
          </a:prstGeom>
        </p:spPr>
      </p:pic>
      <p:sp>
        <p:nvSpPr>
          <p:cNvPr id="96" name="Text 26"/>
          <p:cNvSpPr/>
          <p:nvPr/>
        </p:nvSpPr>
        <p:spPr>
          <a:xfrm>
            <a:off x="1231711" y="3175788"/>
            <a:ext cx="98012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9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QR</a:t>
            </a:r>
            <a:endParaRPr lang="en-US" sz="1476" dirty="0"/>
          </a:p>
        </p:txBody>
      </p:sp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547163" y="3055283"/>
            <a:ext cx="1524260" cy="508788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642348" y="3169090"/>
            <a:ext cx="1333677" cy="267781"/>
          </a:xfrm>
          <a:prstGeom prst="rect">
            <a:avLst/>
          </a:prstGeom>
        </p:spPr>
      </p:pic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6722678" y="3222641"/>
            <a:ext cx="160669" cy="160669"/>
          </a:xfrm>
          <a:prstGeom prst="rect">
            <a:avLst/>
          </a:prstGeom>
        </p:spPr>
      </p:pic>
      <p:sp>
        <p:nvSpPr>
          <p:cNvPr id="100" name="Text 27"/>
          <p:cNvSpPr/>
          <p:nvPr/>
        </p:nvSpPr>
        <p:spPr>
          <a:xfrm>
            <a:off x="6910127" y="3182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071414" y="3055283"/>
            <a:ext cx="1524260" cy="508788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166599" y="3169090"/>
            <a:ext cx="1333677" cy="267781"/>
          </a:xfrm>
          <a:prstGeom prst="rect">
            <a:avLst/>
          </a:prstGeom>
        </p:spPr>
      </p:pic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8246938" y="3222641"/>
            <a:ext cx="160668" cy="160669"/>
          </a:xfrm>
          <a:prstGeom prst="rect">
            <a:avLst/>
          </a:prstGeom>
        </p:spPr>
      </p:pic>
      <p:sp>
        <p:nvSpPr>
          <p:cNvPr id="104" name="Text 28"/>
          <p:cNvSpPr/>
          <p:nvPr/>
        </p:nvSpPr>
        <p:spPr>
          <a:xfrm>
            <a:off x="8434388" y="3182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595675" y="3055283"/>
            <a:ext cx="1524260" cy="508788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690869" y="3169090"/>
            <a:ext cx="1333674" cy="267781"/>
          </a:xfrm>
          <a:prstGeom prst="rect">
            <a:avLst/>
          </a:prstGeom>
        </p:spPr>
      </p:pic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9771199" y="3222641"/>
            <a:ext cx="160668" cy="160669"/>
          </a:xfrm>
          <a:prstGeom prst="rect">
            <a:avLst/>
          </a:prstGeom>
        </p:spPr>
      </p:pic>
      <p:sp>
        <p:nvSpPr>
          <p:cNvPr id="108" name="Text 29"/>
          <p:cNvSpPr/>
          <p:nvPr/>
        </p:nvSpPr>
        <p:spPr>
          <a:xfrm>
            <a:off x="9958648" y="3182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119935" y="3055283"/>
            <a:ext cx="1524260" cy="508788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15129" y="3169090"/>
            <a:ext cx="1333674" cy="267781"/>
          </a:xfrm>
          <a:prstGeom prst="rect">
            <a:avLst/>
          </a:prstGeom>
        </p:spPr>
      </p:pic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1295459" y="3222641"/>
            <a:ext cx="160668" cy="160669"/>
          </a:xfrm>
          <a:prstGeom prst="rect">
            <a:avLst/>
          </a:prstGeom>
        </p:spPr>
      </p:pic>
      <p:sp>
        <p:nvSpPr>
          <p:cNvPr id="112" name="Text 30"/>
          <p:cNvSpPr/>
          <p:nvPr/>
        </p:nvSpPr>
        <p:spPr>
          <a:xfrm>
            <a:off x="11482908" y="3182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644196" y="3055283"/>
            <a:ext cx="1524260" cy="508788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739390" y="3169090"/>
            <a:ext cx="1333674" cy="267781"/>
          </a:xfrm>
          <a:prstGeom prst="rect">
            <a:avLst/>
          </a:prstGeom>
        </p:spPr>
      </p:pic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2819720" y="3222641"/>
            <a:ext cx="160668" cy="160669"/>
          </a:xfrm>
          <a:prstGeom prst="rect">
            <a:avLst/>
          </a:prstGeom>
        </p:spPr>
      </p:pic>
      <p:sp>
        <p:nvSpPr>
          <p:cNvPr id="116" name="Text 31"/>
          <p:cNvSpPr/>
          <p:nvPr/>
        </p:nvSpPr>
        <p:spPr>
          <a:xfrm>
            <a:off x="13007169" y="31824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168456" y="3055283"/>
            <a:ext cx="1524260" cy="508788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416571" y="3169090"/>
            <a:ext cx="1028030" cy="267781"/>
          </a:xfrm>
          <a:prstGeom prst="rect">
            <a:avLst/>
          </a:prstGeom>
        </p:spPr>
      </p:pic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4496901" y="3222641"/>
            <a:ext cx="160668" cy="160669"/>
          </a:xfrm>
          <a:prstGeom prst="rect">
            <a:avLst/>
          </a:prstGeom>
        </p:spPr>
      </p:pic>
      <p:sp>
        <p:nvSpPr>
          <p:cNvPr id="120" name="Text 32"/>
          <p:cNvSpPr/>
          <p:nvPr/>
        </p:nvSpPr>
        <p:spPr>
          <a:xfrm>
            <a:off x="14684350" y="31824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692717" y="3055283"/>
            <a:ext cx="1524260" cy="508788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940832" y="3169090"/>
            <a:ext cx="1028030" cy="267781"/>
          </a:xfrm>
          <a:prstGeom prst="rect">
            <a:avLst/>
          </a:prstGeom>
        </p:spPr>
      </p:pic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6021162" y="3222641"/>
            <a:ext cx="160668" cy="160669"/>
          </a:xfrm>
          <a:prstGeom prst="rect">
            <a:avLst/>
          </a:prstGeom>
        </p:spPr>
      </p:pic>
      <p:sp>
        <p:nvSpPr>
          <p:cNvPr id="124" name="Text 33"/>
          <p:cNvSpPr/>
          <p:nvPr/>
        </p:nvSpPr>
        <p:spPr>
          <a:xfrm>
            <a:off x="16208611" y="31824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71042" y="3564071"/>
            <a:ext cx="16145923" cy="508788"/>
          </a:xfrm>
          <a:prstGeom prst="rect">
            <a:avLst/>
          </a:prstGeom>
        </p:spPr>
      </p:pic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071042" y="3564089"/>
            <a:ext cx="5476116" cy="508788"/>
          </a:xfrm>
          <a:prstGeom prst="rect">
            <a:avLst/>
          </a:prstGeom>
        </p:spPr>
      </p:pic>
      <p:sp>
        <p:nvSpPr>
          <p:cNvPr id="127" name="Text 34"/>
          <p:cNvSpPr/>
          <p:nvPr/>
        </p:nvSpPr>
        <p:spPr>
          <a:xfrm>
            <a:off x="1231711" y="3684603"/>
            <a:ext cx="18502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9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Offline transactions</a:t>
            </a:r>
            <a:endParaRPr lang="en-US" sz="1476" dirty="0"/>
          </a:p>
        </p:txBody>
      </p:sp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547163" y="3564089"/>
            <a:ext cx="1524260" cy="508788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642348" y="3677915"/>
            <a:ext cx="1333677" cy="267781"/>
          </a:xfrm>
          <a:prstGeom prst="rect">
            <a:avLst/>
          </a:prstGeom>
        </p:spPr>
      </p:pic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6722678" y="3731475"/>
            <a:ext cx="160669" cy="160669"/>
          </a:xfrm>
          <a:prstGeom prst="rect">
            <a:avLst/>
          </a:prstGeom>
        </p:spPr>
      </p:pic>
      <p:sp>
        <p:nvSpPr>
          <p:cNvPr id="131" name="Text 35"/>
          <p:cNvSpPr/>
          <p:nvPr/>
        </p:nvSpPr>
        <p:spPr>
          <a:xfrm>
            <a:off x="6910127" y="36913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071414" y="3564089"/>
            <a:ext cx="1524260" cy="508788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166599" y="3677915"/>
            <a:ext cx="1333677" cy="267781"/>
          </a:xfrm>
          <a:prstGeom prst="rect">
            <a:avLst/>
          </a:prstGeom>
        </p:spPr>
      </p:pic>
      <p:pic>
        <p:nvPicPr>
          <p:cNvPr id="134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8246938" y="3731475"/>
            <a:ext cx="160668" cy="160669"/>
          </a:xfrm>
          <a:prstGeom prst="rect">
            <a:avLst/>
          </a:prstGeom>
        </p:spPr>
      </p:pic>
      <p:sp>
        <p:nvSpPr>
          <p:cNvPr id="135" name="Text 36"/>
          <p:cNvSpPr/>
          <p:nvPr/>
        </p:nvSpPr>
        <p:spPr>
          <a:xfrm>
            <a:off x="8434388" y="36913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595675" y="3564089"/>
            <a:ext cx="1524260" cy="508788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690869" y="3677915"/>
            <a:ext cx="1333674" cy="267781"/>
          </a:xfrm>
          <a:prstGeom prst="rect">
            <a:avLst/>
          </a:prstGeom>
        </p:spPr>
      </p:pic>
      <p:pic>
        <p:nvPicPr>
          <p:cNvPr id="138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9771199" y="3731475"/>
            <a:ext cx="160668" cy="160669"/>
          </a:xfrm>
          <a:prstGeom prst="rect">
            <a:avLst/>
          </a:prstGeom>
        </p:spPr>
      </p:pic>
      <p:sp>
        <p:nvSpPr>
          <p:cNvPr id="139" name="Text 37"/>
          <p:cNvSpPr/>
          <p:nvPr/>
        </p:nvSpPr>
        <p:spPr>
          <a:xfrm>
            <a:off x="9958648" y="36913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119935" y="3564089"/>
            <a:ext cx="1524260" cy="508788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215129" y="3677915"/>
            <a:ext cx="1333674" cy="267781"/>
          </a:xfrm>
          <a:prstGeom prst="rect">
            <a:avLst/>
          </a:prstGeom>
        </p:spPr>
      </p:pic>
      <p:pic>
        <p:nvPicPr>
          <p:cNvPr id="142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1295459" y="3731475"/>
            <a:ext cx="160668" cy="160669"/>
          </a:xfrm>
          <a:prstGeom prst="rect">
            <a:avLst/>
          </a:prstGeom>
        </p:spPr>
      </p:pic>
      <p:sp>
        <p:nvSpPr>
          <p:cNvPr id="143" name="Text 38"/>
          <p:cNvSpPr/>
          <p:nvPr/>
        </p:nvSpPr>
        <p:spPr>
          <a:xfrm>
            <a:off x="11482908" y="36913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644196" y="3564089"/>
            <a:ext cx="1524260" cy="508788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739390" y="3677915"/>
            <a:ext cx="1333674" cy="267781"/>
          </a:xfrm>
          <a:prstGeom prst="rect">
            <a:avLst/>
          </a:prstGeom>
        </p:spPr>
      </p:pic>
      <p:pic>
        <p:nvPicPr>
          <p:cNvPr id="146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2819720" y="3731475"/>
            <a:ext cx="160668" cy="160669"/>
          </a:xfrm>
          <a:prstGeom prst="rect">
            <a:avLst/>
          </a:prstGeom>
        </p:spPr>
      </p:pic>
      <p:sp>
        <p:nvSpPr>
          <p:cNvPr id="147" name="Text 39"/>
          <p:cNvSpPr/>
          <p:nvPr/>
        </p:nvSpPr>
        <p:spPr>
          <a:xfrm>
            <a:off x="13007169" y="36913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168456" y="3564089"/>
            <a:ext cx="1524260" cy="508788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263650" y="3677915"/>
            <a:ext cx="1333674" cy="267781"/>
          </a:xfrm>
          <a:prstGeom prst="rect">
            <a:avLst/>
          </a:prstGeom>
        </p:spPr>
      </p:pic>
      <p:pic>
        <p:nvPicPr>
          <p:cNvPr id="150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4343980" y="3731475"/>
            <a:ext cx="160668" cy="160669"/>
          </a:xfrm>
          <a:prstGeom prst="rect">
            <a:avLst/>
          </a:prstGeom>
        </p:spPr>
      </p:pic>
      <p:sp>
        <p:nvSpPr>
          <p:cNvPr id="151" name="Text 40"/>
          <p:cNvSpPr/>
          <p:nvPr/>
        </p:nvSpPr>
        <p:spPr>
          <a:xfrm>
            <a:off x="14531429" y="36913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692717" y="3564089"/>
            <a:ext cx="1524260" cy="508788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787892" y="3677915"/>
            <a:ext cx="1333674" cy="267781"/>
          </a:xfrm>
          <a:prstGeom prst="rect">
            <a:avLst/>
          </a:prstGeom>
        </p:spPr>
      </p:pic>
      <p:pic>
        <p:nvPicPr>
          <p:cNvPr id="154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5868222" y="3731475"/>
            <a:ext cx="160668" cy="160669"/>
          </a:xfrm>
          <a:prstGeom prst="rect">
            <a:avLst/>
          </a:prstGeom>
        </p:spPr>
      </p:pic>
      <p:sp>
        <p:nvSpPr>
          <p:cNvPr id="155" name="Text 41"/>
          <p:cNvSpPr/>
          <p:nvPr/>
        </p:nvSpPr>
        <p:spPr>
          <a:xfrm>
            <a:off x="16055671" y="36913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71042" y="4072849"/>
            <a:ext cx="16145923" cy="508788"/>
          </a:xfrm>
          <a:prstGeom prst="rect">
            <a:avLst/>
          </a:prstGeom>
        </p:spPr>
      </p:pic>
      <p:pic>
        <p:nvPicPr>
          <p:cNvPr id="157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071042" y="4072840"/>
            <a:ext cx="5476116" cy="508788"/>
          </a:xfrm>
          <a:prstGeom prst="rect">
            <a:avLst/>
          </a:prstGeom>
        </p:spPr>
      </p:pic>
      <p:sp>
        <p:nvSpPr>
          <p:cNvPr id="158" name="Text 42"/>
          <p:cNvSpPr/>
          <p:nvPr/>
        </p:nvSpPr>
        <p:spPr>
          <a:xfrm>
            <a:off x="1231711" y="4193335"/>
            <a:ext cx="16002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9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Multiple Users ID</a:t>
            </a:r>
            <a:endParaRPr lang="en-US" sz="1476" dirty="0"/>
          </a:p>
        </p:txBody>
      </p:sp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547163" y="4072840"/>
            <a:ext cx="1524260" cy="508788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642348" y="4186637"/>
            <a:ext cx="1333677" cy="267781"/>
          </a:xfrm>
          <a:prstGeom prst="rect">
            <a:avLst/>
          </a:prstGeom>
        </p:spPr>
      </p:pic>
      <p:pic>
        <p:nvPicPr>
          <p:cNvPr id="161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6722678" y="4240178"/>
            <a:ext cx="160669" cy="160669"/>
          </a:xfrm>
          <a:prstGeom prst="rect">
            <a:avLst/>
          </a:prstGeom>
        </p:spPr>
      </p:pic>
      <p:sp>
        <p:nvSpPr>
          <p:cNvPr id="162" name="Text 43"/>
          <p:cNvSpPr/>
          <p:nvPr/>
        </p:nvSpPr>
        <p:spPr>
          <a:xfrm>
            <a:off x="6910127" y="420000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071414" y="4072840"/>
            <a:ext cx="1524260" cy="508788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166599" y="4186637"/>
            <a:ext cx="1333677" cy="267781"/>
          </a:xfrm>
          <a:prstGeom prst="rect">
            <a:avLst/>
          </a:prstGeom>
        </p:spPr>
      </p:pic>
      <p:pic>
        <p:nvPicPr>
          <p:cNvPr id="165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8246938" y="4240178"/>
            <a:ext cx="160668" cy="160669"/>
          </a:xfrm>
          <a:prstGeom prst="rect">
            <a:avLst/>
          </a:prstGeom>
        </p:spPr>
      </p:pic>
      <p:sp>
        <p:nvSpPr>
          <p:cNvPr id="166" name="Text 44"/>
          <p:cNvSpPr/>
          <p:nvPr/>
        </p:nvSpPr>
        <p:spPr>
          <a:xfrm>
            <a:off x="8434388" y="420000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595675" y="4072840"/>
            <a:ext cx="1524260" cy="508788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690869" y="4186637"/>
            <a:ext cx="1333674" cy="267781"/>
          </a:xfrm>
          <a:prstGeom prst="rect">
            <a:avLst/>
          </a:prstGeom>
        </p:spPr>
      </p:pic>
      <p:pic>
        <p:nvPicPr>
          <p:cNvPr id="169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9771199" y="4240178"/>
            <a:ext cx="160668" cy="160669"/>
          </a:xfrm>
          <a:prstGeom prst="rect">
            <a:avLst/>
          </a:prstGeom>
        </p:spPr>
      </p:pic>
      <p:sp>
        <p:nvSpPr>
          <p:cNvPr id="170" name="Text 45"/>
          <p:cNvSpPr/>
          <p:nvPr/>
        </p:nvSpPr>
        <p:spPr>
          <a:xfrm>
            <a:off x="9958648" y="420000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119935" y="4072840"/>
            <a:ext cx="1524260" cy="508788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215129" y="4186637"/>
            <a:ext cx="1333674" cy="267781"/>
          </a:xfrm>
          <a:prstGeom prst="rect">
            <a:avLst/>
          </a:prstGeom>
        </p:spPr>
      </p:pic>
      <p:pic>
        <p:nvPicPr>
          <p:cNvPr id="173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1295459" y="4240178"/>
            <a:ext cx="160668" cy="160669"/>
          </a:xfrm>
          <a:prstGeom prst="rect">
            <a:avLst/>
          </a:prstGeom>
        </p:spPr>
      </p:pic>
      <p:sp>
        <p:nvSpPr>
          <p:cNvPr id="174" name="Text 46"/>
          <p:cNvSpPr/>
          <p:nvPr/>
        </p:nvSpPr>
        <p:spPr>
          <a:xfrm>
            <a:off x="11482908" y="420000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644196" y="4072840"/>
            <a:ext cx="1524260" cy="508788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739390" y="4186637"/>
            <a:ext cx="1333674" cy="267781"/>
          </a:xfrm>
          <a:prstGeom prst="rect">
            <a:avLst/>
          </a:prstGeom>
        </p:spPr>
      </p:pic>
      <p:pic>
        <p:nvPicPr>
          <p:cNvPr id="177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2819720" y="4240178"/>
            <a:ext cx="160668" cy="160669"/>
          </a:xfrm>
          <a:prstGeom prst="rect">
            <a:avLst/>
          </a:prstGeom>
        </p:spPr>
      </p:pic>
      <p:sp>
        <p:nvSpPr>
          <p:cNvPr id="178" name="Text 47"/>
          <p:cNvSpPr/>
          <p:nvPr/>
        </p:nvSpPr>
        <p:spPr>
          <a:xfrm>
            <a:off x="13007169" y="420000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168456" y="4072840"/>
            <a:ext cx="1524260" cy="508788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263650" y="4186637"/>
            <a:ext cx="1333674" cy="267781"/>
          </a:xfrm>
          <a:prstGeom prst="rect">
            <a:avLst/>
          </a:prstGeom>
        </p:spPr>
      </p:pic>
      <p:pic>
        <p:nvPicPr>
          <p:cNvPr id="181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4343980" y="4240178"/>
            <a:ext cx="160668" cy="160669"/>
          </a:xfrm>
          <a:prstGeom prst="rect">
            <a:avLst/>
          </a:prstGeom>
        </p:spPr>
      </p:pic>
      <p:sp>
        <p:nvSpPr>
          <p:cNvPr id="182" name="Text 48"/>
          <p:cNvSpPr/>
          <p:nvPr/>
        </p:nvSpPr>
        <p:spPr>
          <a:xfrm>
            <a:off x="14531429" y="420000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692717" y="4072840"/>
            <a:ext cx="1524260" cy="508788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787892" y="4186637"/>
            <a:ext cx="1333674" cy="267781"/>
          </a:xfrm>
          <a:prstGeom prst="rect">
            <a:avLst/>
          </a:prstGeom>
        </p:spPr>
      </p:pic>
      <p:pic>
        <p:nvPicPr>
          <p:cNvPr id="185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5868222" y="4240178"/>
            <a:ext cx="160668" cy="160669"/>
          </a:xfrm>
          <a:prstGeom prst="rect">
            <a:avLst/>
          </a:prstGeom>
        </p:spPr>
      </p:pic>
      <p:sp>
        <p:nvSpPr>
          <p:cNvPr id="186" name="Text 49"/>
          <p:cNvSpPr/>
          <p:nvPr/>
        </p:nvSpPr>
        <p:spPr>
          <a:xfrm>
            <a:off x="16055671" y="420000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7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71042" y="4581646"/>
            <a:ext cx="5476116" cy="508788"/>
          </a:xfrm>
          <a:prstGeom prst="rect">
            <a:avLst/>
          </a:prstGeom>
        </p:spPr>
      </p:pic>
      <p:sp>
        <p:nvSpPr>
          <p:cNvPr id="188" name="Text 50"/>
          <p:cNvSpPr/>
          <p:nvPr/>
        </p:nvSpPr>
        <p:spPr>
          <a:xfrm>
            <a:off x="1231711" y="4702150"/>
            <a:ext cx="9001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9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App Store</a:t>
            </a:r>
            <a:endParaRPr lang="en-US" sz="1476" dirty="0"/>
          </a:p>
        </p:txBody>
      </p:sp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642348" y="4695462"/>
            <a:ext cx="1333677" cy="267781"/>
          </a:xfrm>
          <a:prstGeom prst="rect">
            <a:avLst/>
          </a:prstGeom>
        </p:spPr>
      </p:pic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722678" y="4749012"/>
            <a:ext cx="160669" cy="160669"/>
          </a:xfrm>
          <a:prstGeom prst="rect">
            <a:avLst/>
          </a:prstGeom>
        </p:spPr>
      </p:pic>
      <p:sp>
        <p:nvSpPr>
          <p:cNvPr id="191" name="Text 51"/>
          <p:cNvSpPr/>
          <p:nvPr/>
        </p:nvSpPr>
        <p:spPr>
          <a:xfrm>
            <a:off x="6910127" y="47088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8166599" y="4695462"/>
            <a:ext cx="1333677" cy="267781"/>
          </a:xfrm>
          <a:prstGeom prst="rect">
            <a:avLst/>
          </a:prstGeom>
        </p:spPr>
      </p:pic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246938" y="4749012"/>
            <a:ext cx="160668" cy="160669"/>
          </a:xfrm>
          <a:prstGeom prst="rect">
            <a:avLst/>
          </a:prstGeom>
        </p:spPr>
      </p:pic>
      <p:sp>
        <p:nvSpPr>
          <p:cNvPr id="194" name="Text 52"/>
          <p:cNvSpPr/>
          <p:nvPr/>
        </p:nvSpPr>
        <p:spPr>
          <a:xfrm>
            <a:off x="8434388" y="47088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5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9690869" y="4695462"/>
            <a:ext cx="1333674" cy="267781"/>
          </a:xfrm>
          <a:prstGeom prst="rect">
            <a:avLst/>
          </a:prstGeom>
        </p:spPr>
      </p:pic>
      <p:pic>
        <p:nvPicPr>
          <p:cNvPr id="19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9771199" y="4749012"/>
            <a:ext cx="160668" cy="160669"/>
          </a:xfrm>
          <a:prstGeom prst="rect">
            <a:avLst/>
          </a:prstGeom>
        </p:spPr>
      </p:pic>
      <p:sp>
        <p:nvSpPr>
          <p:cNvPr id="197" name="Text 53"/>
          <p:cNvSpPr/>
          <p:nvPr/>
        </p:nvSpPr>
        <p:spPr>
          <a:xfrm>
            <a:off x="9958648" y="47088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8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11215129" y="4695462"/>
            <a:ext cx="1333674" cy="267781"/>
          </a:xfrm>
          <a:prstGeom prst="rect">
            <a:avLst/>
          </a:prstGeom>
        </p:spPr>
      </p:pic>
      <p:pic>
        <p:nvPicPr>
          <p:cNvPr id="199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11295459" y="4749012"/>
            <a:ext cx="160668" cy="160669"/>
          </a:xfrm>
          <a:prstGeom prst="rect">
            <a:avLst/>
          </a:prstGeom>
        </p:spPr>
      </p:pic>
      <p:sp>
        <p:nvSpPr>
          <p:cNvPr id="200" name="Text 54"/>
          <p:cNvSpPr/>
          <p:nvPr/>
        </p:nvSpPr>
        <p:spPr>
          <a:xfrm>
            <a:off x="11482908" y="47088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1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2739390" y="4695462"/>
            <a:ext cx="1333674" cy="267781"/>
          </a:xfrm>
          <a:prstGeom prst="rect">
            <a:avLst/>
          </a:prstGeom>
        </p:spPr>
      </p:pic>
      <p:pic>
        <p:nvPicPr>
          <p:cNvPr id="202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2819720" y="4749012"/>
            <a:ext cx="160668" cy="160669"/>
          </a:xfrm>
          <a:prstGeom prst="rect">
            <a:avLst/>
          </a:prstGeom>
        </p:spPr>
      </p:pic>
      <p:sp>
        <p:nvSpPr>
          <p:cNvPr id="203" name="Text 55"/>
          <p:cNvSpPr/>
          <p:nvPr/>
        </p:nvSpPr>
        <p:spPr>
          <a:xfrm>
            <a:off x="13007169" y="47088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4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4263650" y="4695462"/>
            <a:ext cx="1333674" cy="267781"/>
          </a:xfrm>
          <a:prstGeom prst="rect">
            <a:avLst/>
          </a:prstGeom>
        </p:spPr>
      </p:pic>
      <p:pic>
        <p:nvPicPr>
          <p:cNvPr id="205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4343980" y="4749012"/>
            <a:ext cx="160668" cy="160669"/>
          </a:xfrm>
          <a:prstGeom prst="rect">
            <a:avLst/>
          </a:prstGeom>
        </p:spPr>
      </p:pic>
      <p:sp>
        <p:nvSpPr>
          <p:cNvPr id="206" name="Text 56"/>
          <p:cNvSpPr/>
          <p:nvPr/>
        </p:nvSpPr>
        <p:spPr>
          <a:xfrm>
            <a:off x="14531429" y="47088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7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5787892" y="4695462"/>
            <a:ext cx="1333674" cy="267781"/>
          </a:xfrm>
          <a:prstGeom prst="rect">
            <a:avLst/>
          </a:prstGeom>
        </p:spPr>
      </p:pic>
      <p:pic>
        <p:nvPicPr>
          <p:cNvPr id="208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5868222" y="4749012"/>
            <a:ext cx="160668" cy="160669"/>
          </a:xfrm>
          <a:prstGeom prst="rect">
            <a:avLst/>
          </a:prstGeom>
        </p:spPr>
      </p:pic>
      <p:sp>
        <p:nvSpPr>
          <p:cNvPr id="209" name="Text 57"/>
          <p:cNvSpPr/>
          <p:nvPr/>
        </p:nvSpPr>
        <p:spPr>
          <a:xfrm>
            <a:off x="16055671" y="47088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321292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4" name="Text 1"/>
          <p:cNvSpPr/>
          <p:nvPr/>
        </p:nvSpPr>
        <p:spPr>
          <a:xfrm>
            <a:off x="1959192" y="321292"/>
            <a:ext cx="890111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Mini</a:t>
            </a:r>
            <a:endParaRPr lang="en-US" sz="1687" dirty="0"/>
          </a:p>
        </p:txBody>
      </p:sp>
      <p:sp>
        <p:nvSpPr>
          <p:cNvPr id="5" name="Text 2"/>
          <p:cNvSpPr/>
          <p:nvPr/>
        </p:nvSpPr>
        <p:spPr>
          <a:xfrm>
            <a:off x="1071042" y="926288"/>
            <a:ext cx="62007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VAS</a:t>
            </a:r>
            <a:endParaRPr lang="en-US" sz="2952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569123"/>
            <a:ext cx="16119146" cy="535521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569123"/>
            <a:ext cx="5551729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768" y="1569123"/>
            <a:ext cx="1509601" cy="53552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802673" y="1692976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8160" y="1726434"/>
            <a:ext cx="214210" cy="214210"/>
          </a:xfrm>
          <a:prstGeom prst="rect">
            <a:avLst/>
          </a:prstGeom>
        </p:spPr>
      </p:pic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2369" y="1569123"/>
            <a:ext cx="1509610" cy="535521"/>
          </a:xfrm>
          <a:prstGeom prst="rect">
            <a:avLst/>
          </a:prstGeom>
        </p:spPr>
      </p:pic>
      <p:sp>
        <p:nvSpPr>
          <p:cNvPr id="12" name="Text 4"/>
          <p:cNvSpPr/>
          <p:nvPr/>
        </p:nvSpPr>
        <p:spPr>
          <a:xfrm>
            <a:off x="8498439" y="1692976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1679" y="1726434"/>
            <a:ext cx="214208" cy="214210"/>
          </a:xfrm>
          <a:prstGeom prst="rect">
            <a:avLst/>
          </a:prstGeom>
        </p:spPr>
      </p:pic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1979" y="1569123"/>
            <a:ext cx="1509601" cy="535521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10040373" y="1692976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38966" y="1726434"/>
            <a:ext cx="214208" cy="214210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51580" y="1569123"/>
            <a:ext cx="1509601" cy="535521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11456994" y="1692976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41454" y="1726434"/>
            <a:ext cx="214208" cy="214210"/>
          </a:xfrm>
          <a:prstGeom prst="rect">
            <a:avLst/>
          </a:prstGeom>
        </p:spPr>
      </p:pic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61181" y="1569123"/>
            <a:ext cx="1509601" cy="535521"/>
          </a:xfrm>
          <a:prstGeom prst="rect">
            <a:avLst/>
          </a:prstGeom>
        </p:spPr>
      </p:pic>
      <p:sp>
        <p:nvSpPr>
          <p:cNvPr id="21" name="Text 7"/>
          <p:cNvSpPr/>
          <p:nvPr/>
        </p:nvSpPr>
        <p:spPr>
          <a:xfrm>
            <a:off x="12903324" y="1692976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714344" y="1726434"/>
            <a:ext cx="214208" cy="214210"/>
          </a:xfrm>
          <a:prstGeom prst="rect">
            <a:avLst/>
          </a:prstGeom>
        </p:spPr>
      </p:pic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170782" y="1569123"/>
            <a:ext cx="1509601" cy="535521"/>
          </a:xfrm>
          <a:prstGeom prst="rect">
            <a:avLst/>
          </a:prstGeom>
        </p:spPr>
      </p:pic>
      <p:sp>
        <p:nvSpPr>
          <p:cNvPr id="24" name="Text 8"/>
          <p:cNvSpPr/>
          <p:nvPr/>
        </p:nvSpPr>
        <p:spPr>
          <a:xfrm>
            <a:off x="14470968" y="1692976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165995" y="1726434"/>
            <a:ext cx="214208" cy="214210"/>
          </a:xfrm>
          <a:prstGeom prst="rect">
            <a:avLst/>
          </a:prstGeom>
        </p:spPr>
      </p:pic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80382" y="1569123"/>
            <a:ext cx="1509810" cy="535521"/>
          </a:xfrm>
          <a:prstGeom prst="rect">
            <a:avLst/>
          </a:prstGeom>
        </p:spPr>
      </p:pic>
      <p:sp>
        <p:nvSpPr>
          <p:cNvPr id="27" name="Text 9"/>
          <p:cNvSpPr/>
          <p:nvPr/>
        </p:nvSpPr>
        <p:spPr>
          <a:xfrm>
            <a:off x="15913633" y="1692976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742643" y="1726434"/>
            <a:ext cx="214208" cy="214210"/>
          </a:xfrm>
          <a:prstGeom prst="rect">
            <a:avLst/>
          </a:prstGeom>
        </p:spPr>
      </p:pic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71042" y="2211744"/>
            <a:ext cx="16144875" cy="615315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4427" y="2225139"/>
            <a:ext cx="16118099" cy="542218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2225148"/>
            <a:ext cx="5475694" cy="542218"/>
          </a:xfrm>
          <a:prstGeom prst="rect">
            <a:avLst/>
          </a:prstGeom>
        </p:spPr>
      </p:pic>
      <p:sp>
        <p:nvSpPr>
          <p:cNvPr id="32" name="Text 10"/>
          <p:cNvSpPr/>
          <p:nvPr/>
        </p:nvSpPr>
        <p:spPr>
          <a:xfrm>
            <a:off x="1245087" y="2385808"/>
            <a:ext cx="520793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Auttar</a:t>
            </a:r>
            <a:endParaRPr lang="en-US" sz="1476" dirty="0"/>
          </a:p>
        </p:txBody>
      </p:sp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60121" y="2225148"/>
            <a:ext cx="1524140" cy="542218"/>
          </a:xfrm>
          <a:prstGeom prst="rect">
            <a:avLst/>
          </a:prstGeom>
        </p:spPr>
      </p:pic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55305" y="2352340"/>
            <a:ext cx="1333574" cy="267760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35635" y="2405872"/>
            <a:ext cx="160660" cy="160660"/>
          </a:xfrm>
          <a:prstGeom prst="rect">
            <a:avLst/>
          </a:prstGeom>
        </p:spPr>
      </p:pic>
      <p:sp>
        <p:nvSpPr>
          <p:cNvPr id="36" name="Text 11"/>
          <p:cNvSpPr/>
          <p:nvPr/>
        </p:nvSpPr>
        <p:spPr>
          <a:xfrm>
            <a:off x="6923066" y="23657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084260" y="2225148"/>
            <a:ext cx="1524140" cy="542218"/>
          </a:xfrm>
          <a:prstGeom prst="rect">
            <a:avLst/>
          </a:prstGeom>
        </p:spPr>
      </p:pic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179445" y="2352340"/>
            <a:ext cx="1333574" cy="267760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59775" y="2405872"/>
            <a:ext cx="160660" cy="160660"/>
          </a:xfrm>
          <a:prstGeom prst="rect">
            <a:avLst/>
          </a:prstGeom>
        </p:spPr>
      </p:pic>
      <p:sp>
        <p:nvSpPr>
          <p:cNvPr id="40" name="Text 12"/>
          <p:cNvSpPr/>
          <p:nvPr/>
        </p:nvSpPr>
        <p:spPr>
          <a:xfrm>
            <a:off x="8447205" y="23657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608400" y="2225148"/>
            <a:ext cx="1524149" cy="542218"/>
          </a:xfrm>
          <a:prstGeom prst="rect">
            <a:avLst/>
          </a:prstGeom>
        </p:spPr>
      </p:pic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703575" y="2352340"/>
            <a:ext cx="1333574" cy="267760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783905" y="2405872"/>
            <a:ext cx="160660" cy="160660"/>
          </a:xfrm>
          <a:prstGeom prst="rect">
            <a:avLst/>
          </a:prstGeom>
        </p:spPr>
      </p:pic>
      <p:sp>
        <p:nvSpPr>
          <p:cNvPr id="44" name="Text 13"/>
          <p:cNvSpPr/>
          <p:nvPr/>
        </p:nvSpPr>
        <p:spPr>
          <a:xfrm>
            <a:off x="9971336" y="23657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1132530" y="2225148"/>
            <a:ext cx="1524149" cy="542218"/>
          </a:xfrm>
          <a:prstGeom prst="rect">
            <a:avLst/>
          </a:prstGeom>
        </p:spPr>
      </p:pic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227705" y="2352340"/>
            <a:ext cx="1333574" cy="267760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08035" y="2405872"/>
            <a:ext cx="160660" cy="160660"/>
          </a:xfrm>
          <a:prstGeom prst="rect">
            <a:avLst/>
          </a:prstGeom>
        </p:spPr>
      </p:pic>
      <p:sp>
        <p:nvSpPr>
          <p:cNvPr id="48" name="Text 14"/>
          <p:cNvSpPr/>
          <p:nvPr/>
        </p:nvSpPr>
        <p:spPr>
          <a:xfrm>
            <a:off x="11495466" y="23657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2656679" y="2225148"/>
            <a:ext cx="1524149" cy="542218"/>
          </a:xfrm>
          <a:prstGeom prst="rect">
            <a:avLst/>
          </a:prstGeom>
        </p:spPr>
      </p:pic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751854" y="2352340"/>
            <a:ext cx="1333574" cy="267760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832184" y="2405872"/>
            <a:ext cx="160660" cy="160660"/>
          </a:xfrm>
          <a:prstGeom prst="rect">
            <a:avLst/>
          </a:prstGeom>
        </p:spPr>
      </p:pic>
      <p:sp>
        <p:nvSpPr>
          <p:cNvPr id="52" name="Text 15"/>
          <p:cNvSpPr/>
          <p:nvPr/>
        </p:nvSpPr>
        <p:spPr>
          <a:xfrm>
            <a:off x="13019615" y="23657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4180809" y="2225148"/>
            <a:ext cx="1524149" cy="542218"/>
          </a:xfrm>
          <a:prstGeom prst="rect">
            <a:avLst/>
          </a:prstGeom>
        </p:spPr>
      </p:pic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275984" y="2352340"/>
            <a:ext cx="1333574" cy="267760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356314" y="2405872"/>
            <a:ext cx="160660" cy="160660"/>
          </a:xfrm>
          <a:prstGeom prst="rect">
            <a:avLst/>
          </a:prstGeom>
        </p:spPr>
      </p:pic>
      <p:sp>
        <p:nvSpPr>
          <p:cNvPr id="56" name="Text 16"/>
          <p:cNvSpPr/>
          <p:nvPr/>
        </p:nvSpPr>
        <p:spPr>
          <a:xfrm>
            <a:off x="14543745" y="23657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5704958" y="2225148"/>
            <a:ext cx="1497568" cy="542218"/>
          </a:xfrm>
          <a:prstGeom prst="rect">
            <a:avLst/>
          </a:prstGeom>
        </p:spPr>
      </p:pic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800133" y="2352340"/>
            <a:ext cx="1333574" cy="267760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880463" y="2405872"/>
            <a:ext cx="160660" cy="160660"/>
          </a:xfrm>
          <a:prstGeom prst="rect">
            <a:avLst/>
          </a:prstGeom>
        </p:spPr>
      </p:pic>
      <p:sp>
        <p:nvSpPr>
          <p:cNvPr id="60" name="Text 17"/>
          <p:cNvSpPr/>
          <p:nvPr/>
        </p:nvSpPr>
        <p:spPr>
          <a:xfrm>
            <a:off x="16067894" y="23657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084427" y="2767357"/>
            <a:ext cx="16118099" cy="508744"/>
          </a:xfrm>
          <a:prstGeom prst="rect">
            <a:avLst/>
          </a:prstGeom>
        </p:spPr>
      </p:pic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27" y="2767366"/>
            <a:ext cx="5475694" cy="508744"/>
          </a:xfrm>
          <a:prstGeom prst="rect">
            <a:avLst/>
          </a:prstGeom>
        </p:spPr>
      </p:pic>
      <p:sp>
        <p:nvSpPr>
          <p:cNvPr id="63" name="Text 18"/>
          <p:cNvSpPr/>
          <p:nvPr/>
        </p:nvSpPr>
        <p:spPr>
          <a:xfrm>
            <a:off x="1245087" y="2887861"/>
            <a:ext cx="127015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Bill Payments</a:t>
            </a:r>
            <a:endParaRPr lang="en-US" sz="1476" dirty="0"/>
          </a:p>
        </p:txBody>
      </p:sp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6560121" y="2767366"/>
            <a:ext cx="1524140" cy="508744"/>
          </a:xfrm>
          <a:prstGeom prst="rect">
            <a:avLst/>
          </a:prstGeom>
        </p:spPr>
      </p:pic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655305" y="2881173"/>
            <a:ext cx="1333574" cy="267760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735635" y="2934714"/>
            <a:ext cx="160660" cy="160660"/>
          </a:xfrm>
          <a:prstGeom prst="rect">
            <a:avLst/>
          </a:prstGeom>
        </p:spPr>
      </p:pic>
      <p:sp>
        <p:nvSpPr>
          <p:cNvPr id="67" name="Text 19"/>
          <p:cNvSpPr/>
          <p:nvPr/>
        </p:nvSpPr>
        <p:spPr>
          <a:xfrm>
            <a:off x="6923066" y="28945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8084260" y="2767366"/>
            <a:ext cx="1524140" cy="508744"/>
          </a:xfrm>
          <a:prstGeom prst="rect">
            <a:avLst/>
          </a:prstGeom>
        </p:spPr>
      </p:pic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179445" y="2881173"/>
            <a:ext cx="1333574" cy="267760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259775" y="2934714"/>
            <a:ext cx="160660" cy="160660"/>
          </a:xfrm>
          <a:prstGeom prst="rect">
            <a:avLst/>
          </a:prstGeom>
        </p:spPr>
      </p:pic>
      <p:sp>
        <p:nvSpPr>
          <p:cNvPr id="71" name="Text 20"/>
          <p:cNvSpPr/>
          <p:nvPr/>
        </p:nvSpPr>
        <p:spPr>
          <a:xfrm>
            <a:off x="8447205" y="28945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608400" y="2767366"/>
            <a:ext cx="1524149" cy="508744"/>
          </a:xfrm>
          <a:prstGeom prst="rect">
            <a:avLst/>
          </a:prstGeom>
        </p:spPr>
      </p:pic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703575" y="2881173"/>
            <a:ext cx="1333574" cy="267760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783905" y="2934714"/>
            <a:ext cx="160660" cy="160660"/>
          </a:xfrm>
          <a:prstGeom prst="rect">
            <a:avLst/>
          </a:prstGeom>
        </p:spPr>
      </p:pic>
      <p:sp>
        <p:nvSpPr>
          <p:cNvPr id="75" name="Text 21"/>
          <p:cNvSpPr/>
          <p:nvPr/>
        </p:nvSpPr>
        <p:spPr>
          <a:xfrm>
            <a:off x="9971336" y="28945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1132530" y="2767366"/>
            <a:ext cx="1524149" cy="508744"/>
          </a:xfrm>
          <a:prstGeom prst="rect">
            <a:avLst/>
          </a:prstGeom>
        </p:spPr>
      </p:pic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227705" y="2881173"/>
            <a:ext cx="1333574" cy="267760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308035" y="2934714"/>
            <a:ext cx="160660" cy="160660"/>
          </a:xfrm>
          <a:prstGeom prst="rect">
            <a:avLst/>
          </a:prstGeom>
        </p:spPr>
      </p:pic>
      <p:sp>
        <p:nvSpPr>
          <p:cNvPr id="79" name="Text 22"/>
          <p:cNvSpPr/>
          <p:nvPr/>
        </p:nvSpPr>
        <p:spPr>
          <a:xfrm>
            <a:off x="11495466" y="28945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2656679" y="2767366"/>
            <a:ext cx="1524149" cy="508744"/>
          </a:xfrm>
          <a:prstGeom prst="rect">
            <a:avLst/>
          </a:prstGeom>
        </p:spPr>
      </p:pic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751854" y="2881173"/>
            <a:ext cx="1333574" cy="267760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832184" y="2934714"/>
            <a:ext cx="160660" cy="160660"/>
          </a:xfrm>
          <a:prstGeom prst="rect">
            <a:avLst/>
          </a:prstGeom>
        </p:spPr>
      </p:pic>
      <p:sp>
        <p:nvSpPr>
          <p:cNvPr id="83" name="Text 23"/>
          <p:cNvSpPr/>
          <p:nvPr/>
        </p:nvSpPr>
        <p:spPr>
          <a:xfrm>
            <a:off x="13019615" y="28945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4180809" y="2767366"/>
            <a:ext cx="1524149" cy="508744"/>
          </a:xfrm>
          <a:prstGeom prst="rect">
            <a:avLst/>
          </a:prstGeom>
        </p:spPr>
      </p:pic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275984" y="2881173"/>
            <a:ext cx="1333574" cy="267760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356314" y="2934714"/>
            <a:ext cx="160660" cy="160660"/>
          </a:xfrm>
          <a:prstGeom prst="rect">
            <a:avLst/>
          </a:prstGeom>
        </p:spPr>
      </p:pic>
      <p:sp>
        <p:nvSpPr>
          <p:cNvPr id="87" name="Text 24"/>
          <p:cNvSpPr/>
          <p:nvPr/>
        </p:nvSpPr>
        <p:spPr>
          <a:xfrm>
            <a:off x="14543745" y="28945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5704958" y="2767366"/>
            <a:ext cx="1497568" cy="508744"/>
          </a:xfrm>
          <a:prstGeom prst="rect">
            <a:avLst/>
          </a:prstGeom>
        </p:spPr>
      </p:pic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800133" y="2881173"/>
            <a:ext cx="1333574" cy="267760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880463" y="2934714"/>
            <a:ext cx="160660" cy="160660"/>
          </a:xfrm>
          <a:prstGeom prst="rect">
            <a:avLst/>
          </a:prstGeom>
        </p:spPr>
      </p:pic>
      <p:sp>
        <p:nvSpPr>
          <p:cNvPr id="91" name="Text 25"/>
          <p:cNvSpPr/>
          <p:nvPr/>
        </p:nvSpPr>
        <p:spPr>
          <a:xfrm>
            <a:off x="16067894" y="28945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2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84427" y="3276098"/>
            <a:ext cx="16118099" cy="508744"/>
          </a:xfrm>
          <a:prstGeom prst="rect">
            <a:avLst/>
          </a:prstGeom>
        </p:spPr>
      </p:pic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27" y="3276116"/>
            <a:ext cx="5475694" cy="508744"/>
          </a:xfrm>
          <a:prstGeom prst="rect">
            <a:avLst/>
          </a:prstGeom>
        </p:spPr>
      </p:pic>
      <p:sp>
        <p:nvSpPr>
          <p:cNvPr id="94" name="Text 26"/>
          <p:cNvSpPr/>
          <p:nvPr/>
        </p:nvSpPr>
        <p:spPr>
          <a:xfrm>
            <a:off x="1245087" y="3396621"/>
            <a:ext cx="124015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Benefit Cards</a:t>
            </a:r>
            <a:endParaRPr lang="en-US" sz="1476" dirty="0"/>
          </a:p>
        </p:txBody>
      </p:sp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6560121" y="3276116"/>
            <a:ext cx="1524140" cy="508744"/>
          </a:xfrm>
          <a:prstGeom prst="rect">
            <a:avLst/>
          </a:prstGeom>
        </p:spPr>
      </p:pic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655305" y="3389933"/>
            <a:ext cx="1333574" cy="267760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735635" y="3443483"/>
            <a:ext cx="160660" cy="160660"/>
          </a:xfrm>
          <a:prstGeom prst="rect">
            <a:avLst/>
          </a:prstGeom>
        </p:spPr>
      </p:pic>
      <p:sp>
        <p:nvSpPr>
          <p:cNvPr id="98" name="Text 27"/>
          <p:cNvSpPr/>
          <p:nvPr/>
        </p:nvSpPr>
        <p:spPr>
          <a:xfrm>
            <a:off x="6923066" y="34033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9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8084260" y="3276116"/>
            <a:ext cx="1524140" cy="508744"/>
          </a:xfrm>
          <a:prstGeom prst="rect">
            <a:avLst/>
          </a:prstGeom>
        </p:spPr>
      </p:pic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179445" y="3389933"/>
            <a:ext cx="1333574" cy="267760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259775" y="3443483"/>
            <a:ext cx="160660" cy="160660"/>
          </a:xfrm>
          <a:prstGeom prst="rect">
            <a:avLst/>
          </a:prstGeom>
        </p:spPr>
      </p:pic>
      <p:sp>
        <p:nvSpPr>
          <p:cNvPr id="102" name="Text 28"/>
          <p:cNvSpPr/>
          <p:nvPr/>
        </p:nvSpPr>
        <p:spPr>
          <a:xfrm>
            <a:off x="8447205" y="34033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3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9608400" y="3276116"/>
            <a:ext cx="1524149" cy="508744"/>
          </a:xfrm>
          <a:prstGeom prst="rect">
            <a:avLst/>
          </a:prstGeom>
        </p:spPr>
      </p:pic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703575" y="3389933"/>
            <a:ext cx="1333574" cy="267760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783905" y="3443483"/>
            <a:ext cx="160660" cy="160660"/>
          </a:xfrm>
          <a:prstGeom prst="rect">
            <a:avLst/>
          </a:prstGeom>
        </p:spPr>
      </p:pic>
      <p:sp>
        <p:nvSpPr>
          <p:cNvPr id="106" name="Text 29"/>
          <p:cNvSpPr/>
          <p:nvPr/>
        </p:nvSpPr>
        <p:spPr>
          <a:xfrm>
            <a:off x="9971336" y="34033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7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1132530" y="3276116"/>
            <a:ext cx="1524149" cy="508744"/>
          </a:xfrm>
          <a:prstGeom prst="rect">
            <a:avLst/>
          </a:prstGeom>
        </p:spPr>
      </p:pic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227705" y="3389933"/>
            <a:ext cx="1333574" cy="267760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308035" y="3443483"/>
            <a:ext cx="160660" cy="160660"/>
          </a:xfrm>
          <a:prstGeom prst="rect">
            <a:avLst/>
          </a:prstGeom>
        </p:spPr>
      </p:pic>
      <p:sp>
        <p:nvSpPr>
          <p:cNvPr id="110" name="Text 30"/>
          <p:cNvSpPr/>
          <p:nvPr/>
        </p:nvSpPr>
        <p:spPr>
          <a:xfrm>
            <a:off x="11495466" y="34033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1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2656679" y="3276116"/>
            <a:ext cx="1524149" cy="508744"/>
          </a:xfrm>
          <a:prstGeom prst="rect">
            <a:avLst/>
          </a:prstGeom>
        </p:spPr>
      </p:pic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751854" y="3389933"/>
            <a:ext cx="1333574" cy="267760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832184" y="3443483"/>
            <a:ext cx="160660" cy="160660"/>
          </a:xfrm>
          <a:prstGeom prst="rect">
            <a:avLst/>
          </a:prstGeom>
        </p:spPr>
      </p:pic>
      <p:sp>
        <p:nvSpPr>
          <p:cNvPr id="114" name="Text 31"/>
          <p:cNvSpPr/>
          <p:nvPr/>
        </p:nvSpPr>
        <p:spPr>
          <a:xfrm>
            <a:off x="13019615" y="34033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4180809" y="3276116"/>
            <a:ext cx="1524149" cy="508744"/>
          </a:xfrm>
          <a:prstGeom prst="rect">
            <a:avLst/>
          </a:prstGeom>
        </p:spPr>
      </p:pic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275984" y="3389933"/>
            <a:ext cx="1333574" cy="267760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356314" y="3443483"/>
            <a:ext cx="160660" cy="160660"/>
          </a:xfrm>
          <a:prstGeom prst="rect">
            <a:avLst/>
          </a:prstGeom>
        </p:spPr>
      </p:pic>
      <p:sp>
        <p:nvSpPr>
          <p:cNvPr id="118" name="Text 32"/>
          <p:cNvSpPr/>
          <p:nvPr/>
        </p:nvSpPr>
        <p:spPr>
          <a:xfrm>
            <a:off x="14543745" y="34033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5704958" y="3276116"/>
            <a:ext cx="1497568" cy="508744"/>
          </a:xfrm>
          <a:prstGeom prst="rect">
            <a:avLst/>
          </a:prstGeom>
        </p:spPr>
      </p:pic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800133" y="3389933"/>
            <a:ext cx="1333574" cy="267760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880463" y="3443483"/>
            <a:ext cx="160660" cy="160660"/>
          </a:xfrm>
          <a:prstGeom prst="rect">
            <a:avLst/>
          </a:prstGeom>
        </p:spPr>
      </p:pic>
      <p:sp>
        <p:nvSpPr>
          <p:cNvPr id="122" name="Text 33"/>
          <p:cNvSpPr/>
          <p:nvPr/>
        </p:nvSpPr>
        <p:spPr>
          <a:xfrm>
            <a:off x="16067894" y="34033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3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084427" y="3784839"/>
            <a:ext cx="16118099" cy="508744"/>
          </a:xfrm>
          <a:prstGeom prst="rect">
            <a:avLst/>
          </a:prstGeom>
        </p:spPr>
      </p:pic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27" y="3784829"/>
            <a:ext cx="5475694" cy="508744"/>
          </a:xfrm>
          <a:prstGeom prst="rect">
            <a:avLst/>
          </a:prstGeom>
        </p:spPr>
      </p:pic>
      <p:sp>
        <p:nvSpPr>
          <p:cNvPr id="125" name="Text 34"/>
          <p:cNvSpPr/>
          <p:nvPr/>
        </p:nvSpPr>
        <p:spPr>
          <a:xfrm>
            <a:off x="1245087" y="3905315"/>
            <a:ext cx="7400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Chatbot</a:t>
            </a:r>
            <a:endParaRPr lang="en-US" sz="1476" dirty="0"/>
          </a:p>
        </p:txBody>
      </p:sp>
      <p:pic>
        <p:nvPicPr>
          <p:cNvPr id="126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6560121" y="3784829"/>
            <a:ext cx="1524140" cy="508744"/>
          </a:xfrm>
          <a:prstGeom prst="rect">
            <a:avLst/>
          </a:prstGeom>
        </p:spPr>
      </p:pic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655305" y="3898618"/>
            <a:ext cx="1333574" cy="267760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735635" y="3952177"/>
            <a:ext cx="160660" cy="160660"/>
          </a:xfrm>
          <a:prstGeom prst="rect">
            <a:avLst/>
          </a:prstGeom>
        </p:spPr>
      </p:pic>
      <p:sp>
        <p:nvSpPr>
          <p:cNvPr id="129" name="Text 35"/>
          <p:cNvSpPr/>
          <p:nvPr/>
        </p:nvSpPr>
        <p:spPr>
          <a:xfrm>
            <a:off x="6923066" y="39120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0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8084260" y="3784829"/>
            <a:ext cx="1524140" cy="508744"/>
          </a:xfrm>
          <a:prstGeom prst="rect">
            <a:avLst/>
          </a:prstGeom>
        </p:spPr>
      </p:pic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179445" y="3898618"/>
            <a:ext cx="1333574" cy="267760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259775" y="3952177"/>
            <a:ext cx="160660" cy="160660"/>
          </a:xfrm>
          <a:prstGeom prst="rect">
            <a:avLst/>
          </a:prstGeom>
        </p:spPr>
      </p:pic>
      <p:sp>
        <p:nvSpPr>
          <p:cNvPr id="133" name="Text 36"/>
          <p:cNvSpPr/>
          <p:nvPr/>
        </p:nvSpPr>
        <p:spPr>
          <a:xfrm>
            <a:off x="8447205" y="39120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4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9608400" y="3784829"/>
            <a:ext cx="1524149" cy="508744"/>
          </a:xfrm>
          <a:prstGeom prst="rect">
            <a:avLst/>
          </a:prstGeom>
        </p:spPr>
      </p:pic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703575" y="3898618"/>
            <a:ext cx="1333574" cy="267760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783905" y="3952177"/>
            <a:ext cx="160660" cy="160660"/>
          </a:xfrm>
          <a:prstGeom prst="rect">
            <a:avLst/>
          </a:prstGeom>
        </p:spPr>
      </p:pic>
      <p:sp>
        <p:nvSpPr>
          <p:cNvPr id="137" name="Text 37"/>
          <p:cNvSpPr/>
          <p:nvPr/>
        </p:nvSpPr>
        <p:spPr>
          <a:xfrm>
            <a:off x="9971336" y="39120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8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1132530" y="3784829"/>
            <a:ext cx="1524149" cy="508744"/>
          </a:xfrm>
          <a:prstGeom prst="rect">
            <a:avLst/>
          </a:prstGeom>
        </p:spPr>
      </p:pic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227705" y="3898618"/>
            <a:ext cx="1333574" cy="267760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308035" y="3952177"/>
            <a:ext cx="160660" cy="160660"/>
          </a:xfrm>
          <a:prstGeom prst="rect">
            <a:avLst/>
          </a:prstGeom>
        </p:spPr>
      </p:pic>
      <p:sp>
        <p:nvSpPr>
          <p:cNvPr id="141" name="Text 38"/>
          <p:cNvSpPr/>
          <p:nvPr/>
        </p:nvSpPr>
        <p:spPr>
          <a:xfrm>
            <a:off x="11495466" y="39120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2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2656679" y="3784829"/>
            <a:ext cx="1524149" cy="508744"/>
          </a:xfrm>
          <a:prstGeom prst="rect">
            <a:avLst/>
          </a:prstGeom>
        </p:spPr>
      </p:pic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751854" y="3898618"/>
            <a:ext cx="1333574" cy="267760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832184" y="3952177"/>
            <a:ext cx="160660" cy="160660"/>
          </a:xfrm>
          <a:prstGeom prst="rect">
            <a:avLst/>
          </a:prstGeom>
        </p:spPr>
      </p:pic>
      <p:sp>
        <p:nvSpPr>
          <p:cNvPr id="145" name="Text 39"/>
          <p:cNvSpPr/>
          <p:nvPr/>
        </p:nvSpPr>
        <p:spPr>
          <a:xfrm>
            <a:off x="13019615" y="39120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6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4180809" y="3784829"/>
            <a:ext cx="1524149" cy="508744"/>
          </a:xfrm>
          <a:prstGeom prst="rect">
            <a:avLst/>
          </a:prstGeom>
        </p:spPr>
      </p:pic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275984" y="3898618"/>
            <a:ext cx="1333574" cy="267760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356314" y="3952177"/>
            <a:ext cx="160660" cy="160660"/>
          </a:xfrm>
          <a:prstGeom prst="rect">
            <a:avLst/>
          </a:prstGeom>
        </p:spPr>
      </p:pic>
      <p:sp>
        <p:nvSpPr>
          <p:cNvPr id="149" name="Text 40"/>
          <p:cNvSpPr/>
          <p:nvPr/>
        </p:nvSpPr>
        <p:spPr>
          <a:xfrm>
            <a:off x="14543745" y="39120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0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5704958" y="3784829"/>
            <a:ext cx="1497568" cy="508744"/>
          </a:xfrm>
          <a:prstGeom prst="rect">
            <a:avLst/>
          </a:prstGeom>
        </p:spPr>
      </p:pic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800133" y="3898618"/>
            <a:ext cx="1333574" cy="267760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880463" y="3952177"/>
            <a:ext cx="160660" cy="160660"/>
          </a:xfrm>
          <a:prstGeom prst="rect">
            <a:avLst/>
          </a:prstGeom>
        </p:spPr>
      </p:pic>
      <p:sp>
        <p:nvSpPr>
          <p:cNvPr id="153" name="Text 41"/>
          <p:cNvSpPr/>
          <p:nvPr/>
        </p:nvSpPr>
        <p:spPr>
          <a:xfrm>
            <a:off x="16067894" y="39120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4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084427" y="4293580"/>
            <a:ext cx="16118099" cy="508744"/>
          </a:xfrm>
          <a:prstGeom prst="rect">
            <a:avLst/>
          </a:prstGeom>
        </p:spPr>
      </p:pic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27" y="4293580"/>
            <a:ext cx="5475694" cy="508744"/>
          </a:xfrm>
          <a:prstGeom prst="rect">
            <a:avLst/>
          </a:prstGeom>
        </p:spPr>
      </p:pic>
      <p:sp>
        <p:nvSpPr>
          <p:cNvPr id="156" name="Text 42"/>
          <p:cNvSpPr/>
          <p:nvPr/>
        </p:nvSpPr>
        <p:spPr>
          <a:xfrm>
            <a:off x="1245087" y="4414075"/>
            <a:ext cx="84010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Crediário</a:t>
            </a:r>
            <a:endParaRPr lang="en-US" sz="1476" dirty="0"/>
          </a:p>
        </p:txBody>
      </p:sp>
      <p:pic>
        <p:nvPicPr>
          <p:cNvPr id="157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6560121" y="4293580"/>
            <a:ext cx="1524140" cy="508744"/>
          </a:xfrm>
          <a:prstGeom prst="rect">
            <a:avLst/>
          </a:prstGeom>
        </p:spPr>
      </p:pic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655305" y="4407377"/>
            <a:ext cx="1333574" cy="267760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735635" y="4460918"/>
            <a:ext cx="160660" cy="160660"/>
          </a:xfrm>
          <a:prstGeom prst="rect">
            <a:avLst/>
          </a:prstGeom>
        </p:spPr>
      </p:pic>
      <p:sp>
        <p:nvSpPr>
          <p:cNvPr id="160" name="Text 43"/>
          <p:cNvSpPr/>
          <p:nvPr/>
        </p:nvSpPr>
        <p:spPr>
          <a:xfrm>
            <a:off x="6923066" y="44207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1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8084260" y="4293580"/>
            <a:ext cx="1524140" cy="508744"/>
          </a:xfrm>
          <a:prstGeom prst="rect">
            <a:avLst/>
          </a:prstGeom>
        </p:spPr>
      </p:pic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179445" y="4407377"/>
            <a:ext cx="1333574" cy="267760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259775" y="4460918"/>
            <a:ext cx="160660" cy="160660"/>
          </a:xfrm>
          <a:prstGeom prst="rect">
            <a:avLst/>
          </a:prstGeom>
        </p:spPr>
      </p:pic>
      <p:sp>
        <p:nvSpPr>
          <p:cNvPr id="164" name="Text 44"/>
          <p:cNvSpPr/>
          <p:nvPr/>
        </p:nvSpPr>
        <p:spPr>
          <a:xfrm>
            <a:off x="8447205" y="44207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5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9608400" y="4293580"/>
            <a:ext cx="1524149" cy="508744"/>
          </a:xfrm>
          <a:prstGeom prst="rect">
            <a:avLst/>
          </a:prstGeom>
        </p:spPr>
      </p:pic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703575" y="4407377"/>
            <a:ext cx="1333574" cy="267760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783905" y="4460918"/>
            <a:ext cx="160660" cy="160660"/>
          </a:xfrm>
          <a:prstGeom prst="rect">
            <a:avLst/>
          </a:prstGeom>
        </p:spPr>
      </p:pic>
      <p:sp>
        <p:nvSpPr>
          <p:cNvPr id="168" name="Text 45"/>
          <p:cNvSpPr/>
          <p:nvPr/>
        </p:nvSpPr>
        <p:spPr>
          <a:xfrm>
            <a:off x="9971336" y="44207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9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1132530" y="4293580"/>
            <a:ext cx="1524149" cy="508744"/>
          </a:xfrm>
          <a:prstGeom prst="rect">
            <a:avLst/>
          </a:prstGeom>
        </p:spPr>
      </p:pic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227705" y="4407377"/>
            <a:ext cx="1333574" cy="267760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308035" y="4460918"/>
            <a:ext cx="160660" cy="160660"/>
          </a:xfrm>
          <a:prstGeom prst="rect">
            <a:avLst/>
          </a:prstGeom>
        </p:spPr>
      </p:pic>
      <p:sp>
        <p:nvSpPr>
          <p:cNvPr id="172" name="Text 46"/>
          <p:cNvSpPr/>
          <p:nvPr/>
        </p:nvSpPr>
        <p:spPr>
          <a:xfrm>
            <a:off x="11495466" y="44207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3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2656679" y="4293580"/>
            <a:ext cx="1524149" cy="508744"/>
          </a:xfrm>
          <a:prstGeom prst="rect">
            <a:avLst/>
          </a:prstGeom>
        </p:spPr>
      </p:pic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751854" y="4407377"/>
            <a:ext cx="1333574" cy="267760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832184" y="4460918"/>
            <a:ext cx="160660" cy="160660"/>
          </a:xfrm>
          <a:prstGeom prst="rect">
            <a:avLst/>
          </a:prstGeom>
        </p:spPr>
      </p:pic>
      <p:sp>
        <p:nvSpPr>
          <p:cNvPr id="176" name="Text 47"/>
          <p:cNvSpPr/>
          <p:nvPr/>
        </p:nvSpPr>
        <p:spPr>
          <a:xfrm>
            <a:off x="13019615" y="44207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7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4180809" y="4293580"/>
            <a:ext cx="1524149" cy="508744"/>
          </a:xfrm>
          <a:prstGeom prst="rect">
            <a:avLst/>
          </a:prstGeom>
        </p:spPr>
      </p:pic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275984" y="4407377"/>
            <a:ext cx="1333574" cy="267760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356314" y="4460918"/>
            <a:ext cx="160660" cy="160660"/>
          </a:xfrm>
          <a:prstGeom prst="rect">
            <a:avLst/>
          </a:prstGeom>
        </p:spPr>
      </p:pic>
      <p:sp>
        <p:nvSpPr>
          <p:cNvPr id="180" name="Text 48"/>
          <p:cNvSpPr/>
          <p:nvPr/>
        </p:nvSpPr>
        <p:spPr>
          <a:xfrm>
            <a:off x="14543745" y="44207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1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5704958" y="4293580"/>
            <a:ext cx="1497568" cy="508744"/>
          </a:xfrm>
          <a:prstGeom prst="rect">
            <a:avLst/>
          </a:prstGeom>
        </p:spPr>
      </p:pic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800133" y="4407377"/>
            <a:ext cx="1333574" cy="267760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880463" y="4460918"/>
            <a:ext cx="160660" cy="160660"/>
          </a:xfrm>
          <a:prstGeom prst="rect">
            <a:avLst/>
          </a:prstGeom>
        </p:spPr>
      </p:pic>
      <p:sp>
        <p:nvSpPr>
          <p:cNvPr id="184" name="Text 49"/>
          <p:cNvSpPr/>
          <p:nvPr/>
        </p:nvSpPr>
        <p:spPr>
          <a:xfrm>
            <a:off x="16067894" y="44207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5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084427" y="4802330"/>
            <a:ext cx="16118099" cy="508744"/>
          </a:xfrm>
          <a:prstGeom prst="rect">
            <a:avLst/>
          </a:prstGeom>
        </p:spPr>
      </p:pic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27" y="4802349"/>
            <a:ext cx="5475694" cy="508744"/>
          </a:xfrm>
          <a:prstGeom prst="rect">
            <a:avLst/>
          </a:prstGeom>
        </p:spPr>
      </p:pic>
      <p:sp>
        <p:nvSpPr>
          <p:cNvPr id="187" name="Text 50"/>
          <p:cNvSpPr/>
          <p:nvPr/>
        </p:nvSpPr>
        <p:spPr>
          <a:xfrm>
            <a:off x="1245087" y="4922853"/>
            <a:ext cx="241030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Cross Border Payments FX</a:t>
            </a:r>
            <a:endParaRPr lang="en-US" sz="1476" dirty="0"/>
          </a:p>
        </p:txBody>
      </p:sp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6560121" y="4802349"/>
            <a:ext cx="1524140" cy="508744"/>
          </a:xfrm>
          <a:prstGeom prst="rect">
            <a:avLst/>
          </a:prstGeom>
        </p:spPr>
      </p:pic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655305" y="4916165"/>
            <a:ext cx="1333574" cy="267760"/>
          </a:xfrm>
          <a:prstGeom prst="rect">
            <a:avLst/>
          </a:prstGeom>
        </p:spPr>
      </p:pic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735635" y="4969715"/>
            <a:ext cx="160660" cy="160660"/>
          </a:xfrm>
          <a:prstGeom prst="rect">
            <a:avLst/>
          </a:prstGeom>
        </p:spPr>
      </p:pic>
      <p:sp>
        <p:nvSpPr>
          <p:cNvPr id="191" name="Text 51"/>
          <p:cNvSpPr/>
          <p:nvPr/>
        </p:nvSpPr>
        <p:spPr>
          <a:xfrm>
            <a:off x="6923066" y="4929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8084260" y="4802349"/>
            <a:ext cx="1524140" cy="508744"/>
          </a:xfrm>
          <a:prstGeom prst="rect">
            <a:avLst/>
          </a:prstGeom>
        </p:spPr>
      </p:pic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179445" y="4916165"/>
            <a:ext cx="1333574" cy="267760"/>
          </a:xfrm>
          <a:prstGeom prst="rect">
            <a:avLst/>
          </a:prstGeom>
        </p:spPr>
      </p:pic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259775" y="4969715"/>
            <a:ext cx="160660" cy="160660"/>
          </a:xfrm>
          <a:prstGeom prst="rect">
            <a:avLst/>
          </a:prstGeom>
        </p:spPr>
      </p:pic>
      <p:sp>
        <p:nvSpPr>
          <p:cNvPr id="195" name="Text 52"/>
          <p:cNvSpPr/>
          <p:nvPr/>
        </p:nvSpPr>
        <p:spPr>
          <a:xfrm>
            <a:off x="8447205" y="4929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9608400" y="4802349"/>
            <a:ext cx="1524149" cy="508744"/>
          </a:xfrm>
          <a:prstGeom prst="rect">
            <a:avLst/>
          </a:prstGeom>
        </p:spPr>
      </p:pic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703575" y="4916165"/>
            <a:ext cx="1333574" cy="267760"/>
          </a:xfrm>
          <a:prstGeom prst="rect">
            <a:avLst/>
          </a:prstGeom>
        </p:spPr>
      </p:pic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783905" y="4969715"/>
            <a:ext cx="160660" cy="160660"/>
          </a:xfrm>
          <a:prstGeom prst="rect">
            <a:avLst/>
          </a:prstGeom>
        </p:spPr>
      </p:pic>
      <p:sp>
        <p:nvSpPr>
          <p:cNvPr id="199" name="Text 53"/>
          <p:cNvSpPr/>
          <p:nvPr/>
        </p:nvSpPr>
        <p:spPr>
          <a:xfrm>
            <a:off x="9971336" y="4929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0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1132530" y="4802349"/>
            <a:ext cx="1524149" cy="508744"/>
          </a:xfrm>
          <a:prstGeom prst="rect">
            <a:avLst/>
          </a:prstGeom>
        </p:spPr>
      </p:pic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227705" y="4916165"/>
            <a:ext cx="1333574" cy="267760"/>
          </a:xfrm>
          <a:prstGeom prst="rect">
            <a:avLst/>
          </a:prstGeom>
        </p:spPr>
      </p:pic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308035" y="4969715"/>
            <a:ext cx="160660" cy="160660"/>
          </a:xfrm>
          <a:prstGeom prst="rect">
            <a:avLst/>
          </a:prstGeom>
        </p:spPr>
      </p:pic>
      <p:sp>
        <p:nvSpPr>
          <p:cNvPr id="203" name="Text 54"/>
          <p:cNvSpPr/>
          <p:nvPr/>
        </p:nvSpPr>
        <p:spPr>
          <a:xfrm>
            <a:off x="11495466" y="4929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4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2656679" y="4802349"/>
            <a:ext cx="1524149" cy="508744"/>
          </a:xfrm>
          <a:prstGeom prst="rect">
            <a:avLst/>
          </a:prstGeom>
        </p:spPr>
      </p:pic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751854" y="4916165"/>
            <a:ext cx="1333574" cy="267760"/>
          </a:xfrm>
          <a:prstGeom prst="rect">
            <a:avLst/>
          </a:prstGeom>
        </p:spPr>
      </p:pic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832184" y="4969715"/>
            <a:ext cx="160660" cy="160660"/>
          </a:xfrm>
          <a:prstGeom prst="rect">
            <a:avLst/>
          </a:prstGeom>
        </p:spPr>
      </p:pic>
      <p:sp>
        <p:nvSpPr>
          <p:cNvPr id="207" name="Text 55"/>
          <p:cNvSpPr/>
          <p:nvPr/>
        </p:nvSpPr>
        <p:spPr>
          <a:xfrm>
            <a:off x="13019615" y="4929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8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4180809" y="4802349"/>
            <a:ext cx="1524149" cy="508744"/>
          </a:xfrm>
          <a:prstGeom prst="rect">
            <a:avLst/>
          </a:prstGeom>
        </p:spPr>
      </p:pic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275984" y="4916165"/>
            <a:ext cx="1333574" cy="267760"/>
          </a:xfrm>
          <a:prstGeom prst="rect">
            <a:avLst/>
          </a:prstGeom>
        </p:spPr>
      </p:pic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356314" y="4969715"/>
            <a:ext cx="160660" cy="160660"/>
          </a:xfrm>
          <a:prstGeom prst="rect">
            <a:avLst/>
          </a:prstGeom>
        </p:spPr>
      </p:pic>
      <p:sp>
        <p:nvSpPr>
          <p:cNvPr id="211" name="Text 56"/>
          <p:cNvSpPr/>
          <p:nvPr/>
        </p:nvSpPr>
        <p:spPr>
          <a:xfrm>
            <a:off x="14543745" y="4929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2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5704958" y="4802349"/>
            <a:ext cx="1497568" cy="508744"/>
          </a:xfrm>
          <a:prstGeom prst="rect">
            <a:avLst/>
          </a:prstGeom>
        </p:spPr>
      </p:pic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800133" y="4916165"/>
            <a:ext cx="1333574" cy="267760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880463" y="4969715"/>
            <a:ext cx="160660" cy="160660"/>
          </a:xfrm>
          <a:prstGeom prst="rect">
            <a:avLst/>
          </a:prstGeom>
        </p:spPr>
      </p:pic>
      <p:sp>
        <p:nvSpPr>
          <p:cNvPr id="215" name="Text 57"/>
          <p:cNvSpPr/>
          <p:nvPr/>
        </p:nvSpPr>
        <p:spPr>
          <a:xfrm>
            <a:off x="16067894" y="4929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6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084427" y="5311071"/>
            <a:ext cx="16118099" cy="508744"/>
          </a:xfrm>
          <a:prstGeom prst="rect">
            <a:avLst/>
          </a:prstGeom>
        </p:spPr>
      </p:pic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27" y="5311062"/>
            <a:ext cx="5475694" cy="508744"/>
          </a:xfrm>
          <a:prstGeom prst="rect">
            <a:avLst/>
          </a:prstGeom>
        </p:spPr>
      </p:pic>
      <p:sp>
        <p:nvSpPr>
          <p:cNvPr id="218" name="Text 58"/>
          <p:cNvSpPr/>
          <p:nvPr/>
        </p:nvSpPr>
        <p:spPr>
          <a:xfrm>
            <a:off x="1245087" y="5431548"/>
            <a:ext cx="218027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Digital Account Services</a:t>
            </a:r>
            <a:endParaRPr lang="en-US" sz="1476" dirty="0"/>
          </a:p>
        </p:txBody>
      </p:sp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560121" y="5311062"/>
            <a:ext cx="1524140" cy="508744"/>
          </a:xfrm>
          <a:prstGeom prst="rect">
            <a:avLst/>
          </a:prstGeom>
        </p:spPr>
      </p:pic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655305" y="5424850"/>
            <a:ext cx="1333574" cy="267760"/>
          </a:xfrm>
          <a:prstGeom prst="rect">
            <a:avLst/>
          </a:prstGeom>
        </p:spPr>
      </p:pic>
      <p:pic>
        <p:nvPicPr>
          <p:cNvPr id="221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735635" y="5478410"/>
            <a:ext cx="160660" cy="160660"/>
          </a:xfrm>
          <a:prstGeom prst="rect">
            <a:avLst/>
          </a:prstGeom>
        </p:spPr>
      </p:pic>
      <p:sp>
        <p:nvSpPr>
          <p:cNvPr id="222" name="Text 59"/>
          <p:cNvSpPr/>
          <p:nvPr/>
        </p:nvSpPr>
        <p:spPr>
          <a:xfrm>
            <a:off x="6923066" y="54382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084260" y="5311062"/>
            <a:ext cx="1524140" cy="508744"/>
          </a:xfrm>
          <a:prstGeom prst="rect">
            <a:avLst/>
          </a:prstGeom>
        </p:spPr>
      </p:pic>
      <p:pic>
        <p:nvPicPr>
          <p:cNvPr id="224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179445" y="5424850"/>
            <a:ext cx="1333574" cy="267760"/>
          </a:xfrm>
          <a:prstGeom prst="rect">
            <a:avLst/>
          </a:prstGeom>
        </p:spPr>
      </p:pic>
      <p:pic>
        <p:nvPicPr>
          <p:cNvPr id="225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259775" y="5478410"/>
            <a:ext cx="160660" cy="160660"/>
          </a:xfrm>
          <a:prstGeom prst="rect">
            <a:avLst/>
          </a:prstGeom>
        </p:spPr>
      </p:pic>
      <p:sp>
        <p:nvSpPr>
          <p:cNvPr id="226" name="Text 60"/>
          <p:cNvSpPr/>
          <p:nvPr/>
        </p:nvSpPr>
        <p:spPr>
          <a:xfrm>
            <a:off x="8447205" y="54382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7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9608400" y="5311062"/>
            <a:ext cx="1524149" cy="508744"/>
          </a:xfrm>
          <a:prstGeom prst="rect">
            <a:avLst/>
          </a:prstGeom>
        </p:spPr>
      </p:pic>
      <p:pic>
        <p:nvPicPr>
          <p:cNvPr id="228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703575" y="5424850"/>
            <a:ext cx="1333574" cy="267760"/>
          </a:xfrm>
          <a:prstGeom prst="rect">
            <a:avLst/>
          </a:prstGeom>
        </p:spPr>
      </p:pic>
      <p:pic>
        <p:nvPicPr>
          <p:cNvPr id="229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783905" y="5478410"/>
            <a:ext cx="160660" cy="160660"/>
          </a:xfrm>
          <a:prstGeom prst="rect">
            <a:avLst/>
          </a:prstGeom>
        </p:spPr>
      </p:pic>
      <p:sp>
        <p:nvSpPr>
          <p:cNvPr id="230" name="Text 61"/>
          <p:cNvSpPr/>
          <p:nvPr/>
        </p:nvSpPr>
        <p:spPr>
          <a:xfrm>
            <a:off x="9971336" y="54382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1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1132530" y="5311062"/>
            <a:ext cx="1524149" cy="508744"/>
          </a:xfrm>
          <a:prstGeom prst="rect">
            <a:avLst/>
          </a:prstGeom>
        </p:spPr>
      </p:pic>
      <p:pic>
        <p:nvPicPr>
          <p:cNvPr id="232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227705" y="5424850"/>
            <a:ext cx="1333574" cy="267760"/>
          </a:xfrm>
          <a:prstGeom prst="rect">
            <a:avLst/>
          </a:prstGeom>
        </p:spPr>
      </p:pic>
      <p:pic>
        <p:nvPicPr>
          <p:cNvPr id="233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308035" y="5478410"/>
            <a:ext cx="160660" cy="160660"/>
          </a:xfrm>
          <a:prstGeom prst="rect">
            <a:avLst/>
          </a:prstGeom>
        </p:spPr>
      </p:pic>
      <p:sp>
        <p:nvSpPr>
          <p:cNvPr id="234" name="Text 62"/>
          <p:cNvSpPr/>
          <p:nvPr/>
        </p:nvSpPr>
        <p:spPr>
          <a:xfrm>
            <a:off x="11495466" y="54382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5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2656679" y="5311062"/>
            <a:ext cx="1524149" cy="508744"/>
          </a:xfrm>
          <a:prstGeom prst="rect">
            <a:avLst/>
          </a:prstGeom>
        </p:spPr>
      </p:pic>
      <p:pic>
        <p:nvPicPr>
          <p:cNvPr id="236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751854" y="5424850"/>
            <a:ext cx="1333574" cy="267760"/>
          </a:xfrm>
          <a:prstGeom prst="rect">
            <a:avLst/>
          </a:prstGeom>
        </p:spPr>
      </p:pic>
      <p:pic>
        <p:nvPicPr>
          <p:cNvPr id="237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832184" y="5478410"/>
            <a:ext cx="160660" cy="160660"/>
          </a:xfrm>
          <a:prstGeom prst="rect">
            <a:avLst/>
          </a:prstGeom>
        </p:spPr>
      </p:pic>
      <p:sp>
        <p:nvSpPr>
          <p:cNvPr id="238" name="Text 63"/>
          <p:cNvSpPr/>
          <p:nvPr/>
        </p:nvSpPr>
        <p:spPr>
          <a:xfrm>
            <a:off x="13019615" y="54382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9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4180809" y="5311062"/>
            <a:ext cx="1524149" cy="508744"/>
          </a:xfrm>
          <a:prstGeom prst="rect">
            <a:avLst/>
          </a:prstGeom>
        </p:spPr>
      </p:pic>
      <p:pic>
        <p:nvPicPr>
          <p:cNvPr id="240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275984" y="5424850"/>
            <a:ext cx="1333574" cy="267760"/>
          </a:xfrm>
          <a:prstGeom prst="rect">
            <a:avLst/>
          </a:prstGeom>
        </p:spPr>
      </p:pic>
      <p:pic>
        <p:nvPicPr>
          <p:cNvPr id="241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356314" y="5478410"/>
            <a:ext cx="160660" cy="160660"/>
          </a:xfrm>
          <a:prstGeom prst="rect">
            <a:avLst/>
          </a:prstGeom>
        </p:spPr>
      </p:pic>
      <p:sp>
        <p:nvSpPr>
          <p:cNvPr id="242" name="Text 64"/>
          <p:cNvSpPr/>
          <p:nvPr/>
        </p:nvSpPr>
        <p:spPr>
          <a:xfrm>
            <a:off x="14543745" y="54382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3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5704958" y="5311062"/>
            <a:ext cx="1497568" cy="508744"/>
          </a:xfrm>
          <a:prstGeom prst="rect">
            <a:avLst/>
          </a:prstGeom>
        </p:spPr>
      </p:pic>
      <p:pic>
        <p:nvPicPr>
          <p:cNvPr id="244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800133" y="5424850"/>
            <a:ext cx="1333574" cy="267760"/>
          </a:xfrm>
          <a:prstGeom prst="rect">
            <a:avLst/>
          </a:prstGeom>
        </p:spPr>
      </p:pic>
      <p:pic>
        <p:nvPicPr>
          <p:cNvPr id="245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880463" y="5478410"/>
            <a:ext cx="160660" cy="160660"/>
          </a:xfrm>
          <a:prstGeom prst="rect">
            <a:avLst/>
          </a:prstGeom>
        </p:spPr>
      </p:pic>
      <p:sp>
        <p:nvSpPr>
          <p:cNvPr id="246" name="Text 65"/>
          <p:cNvSpPr/>
          <p:nvPr/>
        </p:nvSpPr>
        <p:spPr>
          <a:xfrm>
            <a:off x="16067894" y="54382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7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084427" y="5819812"/>
            <a:ext cx="16118099" cy="508744"/>
          </a:xfrm>
          <a:prstGeom prst="rect">
            <a:avLst/>
          </a:prstGeom>
        </p:spPr>
      </p:pic>
      <p:pic>
        <p:nvPicPr>
          <p:cNvPr id="248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427" y="5819812"/>
            <a:ext cx="5475694" cy="508744"/>
          </a:xfrm>
          <a:prstGeom prst="rect">
            <a:avLst/>
          </a:prstGeom>
        </p:spPr>
      </p:pic>
      <p:sp>
        <p:nvSpPr>
          <p:cNvPr id="249" name="Text 66"/>
          <p:cNvSpPr/>
          <p:nvPr/>
        </p:nvSpPr>
        <p:spPr>
          <a:xfrm>
            <a:off x="1245087" y="5940307"/>
            <a:ext cx="33004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Currency Conversion (DCC)</a:t>
            </a:r>
            <a:endParaRPr lang="en-US" sz="1476" dirty="0"/>
          </a:p>
        </p:txBody>
      </p:sp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6560121" y="5819812"/>
            <a:ext cx="1524140" cy="508744"/>
          </a:xfrm>
          <a:prstGeom prst="rect">
            <a:avLst/>
          </a:prstGeom>
        </p:spPr>
      </p:pic>
      <p:pic>
        <p:nvPicPr>
          <p:cNvPr id="251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655305" y="5933610"/>
            <a:ext cx="1333574" cy="267760"/>
          </a:xfrm>
          <a:prstGeom prst="rect">
            <a:avLst/>
          </a:prstGeom>
        </p:spPr>
      </p:pic>
      <p:pic>
        <p:nvPicPr>
          <p:cNvPr id="252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735635" y="5987151"/>
            <a:ext cx="160660" cy="160660"/>
          </a:xfrm>
          <a:prstGeom prst="rect">
            <a:avLst/>
          </a:prstGeom>
        </p:spPr>
      </p:pic>
      <p:sp>
        <p:nvSpPr>
          <p:cNvPr id="253" name="Text 67"/>
          <p:cNvSpPr/>
          <p:nvPr/>
        </p:nvSpPr>
        <p:spPr>
          <a:xfrm>
            <a:off x="6923066" y="594698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4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8084260" y="5819812"/>
            <a:ext cx="1524140" cy="508744"/>
          </a:xfrm>
          <a:prstGeom prst="rect">
            <a:avLst/>
          </a:prstGeom>
        </p:spPr>
      </p:pic>
      <p:pic>
        <p:nvPicPr>
          <p:cNvPr id="255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179445" y="5933610"/>
            <a:ext cx="1333574" cy="267760"/>
          </a:xfrm>
          <a:prstGeom prst="rect">
            <a:avLst/>
          </a:prstGeom>
        </p:spPr>
      </p:pic>
      <p:pic>
        <p:nvPicPr>
          <p:cNvPr id="256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259775" y="5987151"/>
            <a:ext cx="160660" cy="160660"/>
          </a:xfrm>
          <a:prstGeom prst="rect">
            <a:avLst/>
          </a:prstGeom>
        </p:spPr>
      </p:pic>
      <p:sp>
        <p:nvSpPr>
          <p:cNvPr id="257" name="Text 68"/>
          <p:cNvSpPr/>
          <p:nvPr/>
        </p:nvSpPr>
        <p:spPr>
          <a:xfrm>
            <a:off x="8447205" y="594698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8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9608400" y="5819812"/>
            <a:ext cx="1524149" cy="508744"/>
          </a:xfrm>
          <a:prstGeom prst="rect">
            <a:avLst/>
          </a:prstGeom>
        </p:spPr>
      </p:pic>
      <p:pic>
        <p:nvPicPr>
          <p:cNvPr id="259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703575" y="5933610"/>
            <a:ext cx="1333574" cy="267760"/>
          </a:xfrm>
          <a:prstGeom prst="rect">
            <a:avLst/>
          </a:prstGeom>
        </p:spPr>
      </p:pic>
      <p:pic>
        <p:nvPicPr>
          <p:cNvPr id="260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783905" y="5987151"/>
            <a:ext cx="160660" cy="160660"/>
          </a:xfrm>
          <a:prstGeom prst="rect">
            <a:avLst/>
          </a:prstGeom>
        </p:spPr>
      </p:pic>
      <p:sp>
        <p:nvSpPr>
          <p:cNvPr id="261" name="Text 69"/>
          <p:cNvSpPr/>
          <p:nvPr/>
        </p:nvSpPr>
        <p:spPr>
          <a:xfrm>
            <a:off x="9971336" y="594698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2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1132530" y="5819812"/>
            <a:ext cx="1524149" cy="508744"/>
          </a:xfrm>
          <a:prstGeom prst="rect">
            <a:avLst/>
          </a:prstGeom>
        </p:spPr>
      </p:pic>
      <p:pic>
        <p:nvPicPr>
          <p:cNvPr id="263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227705" y="5933610"/>
            <a:ext cx="1333574" cy="267760"/>
          </a:xfrm>
          <a:prstGeom prst="rect">
            <a:avLst/>
          </a:prstGeom>
        </p:spPr>
      </p:pic>
      <p:pic>
        <p:nvPicPr>
          <p:cNvPr id="264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308035" y="5987151"/>
            <a:ext cx="160660" cy="160660"/>
          </a:xfrm>
          <a:prstGeom prst="rect">
            <a:avLst/>
          </a:prstGeom>
        </p:spPr>
      </p:pic>
      <p:sp>
        <p:nvSpPr>
          <p:cNvPr id="265" name="Text 70"/>
          <p:cNvSpPr/>
          <p:nvPr/>
        </p:nvSpPr>
        <p:spPr>
          <a:xfrm>
            <a:off x="11495466" y="594698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6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2656679" y="5819812"/>
            <a:ext cx="1524149" cy="508744"/>
          </a:xfrm>
          <a:prstGeom prst="rect">
            <a:avLst/>
          </a:prstGeom>
        </p:spPr>
      </p:pic>
      <p:pic>
        <p:nvPicPr>
          <p:cNvPr id="267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751854" y="5933610"/>
            <a:ext cx="1333574" cy="267760"/>
          </a:xfrm>
          <a:prstGeom prst="rect">
            <a:avLst/>
          </a:prstGeom>
        </p:spPr>
      </p:pic>
      <p:pic>
        <p:nvPicPr>
          <p:cNvPr id="268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832184" y="5987151"/>
            <a:ext cx="160660" cy="160660"/>
          </a:xfrm>
          <a:prstGeom prst="rect">
            <a:avLst/>
          </a:prstGeom>
        </p:spPr>
      </p:pic>
      <p:sp>
        <p:nvSpPr>
          <p:cNvPr id="269" name="Text 71"/>
          <p:cNvSpPr/>
          <p:nvPr/>
        </p:nvSpPr>
        <p:spPr>
          <a:xfrm>
            <a:off x="13019615" y="594698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0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4180809" y="5819812"/>
            <a:ext cx="1524149" cy="508744"/>
          </a:xfrm>
          <a:prstGeom prst="rect">
            <a:avLst/>
          </a:prstGeom>
        </p:spPr>
      </p:pic>
      <p:pic>
        <p:nvPicPr>
          <p:cNvPr id="271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275984" y="5933610"/>
            <a:ext cx="1333574" cy="267760"/>
          </a:xfrm>
          <a:prstGeom prst="rect">
            <a:avLst/>
          </a:prstGeom>
        </p:spPr>
      </p:pic>
      <p:pic>
        <p:nvPicPr>
          <p:cNvPr id="272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356314" y="5987151"/>
            <a:ext cx="160660" cy="160660"/>
          </a:xfrm>
          <a:prstGeom prst="rect">
            <a:avLst/>
          </a:prstGeom>
        </p:spPr>
      </p:pic>
      <p:sp>
        <p:nvSpPr>
          <p:cNvPr id="273" name="Text 72"/>
          <p:cNvSpPr/>
          <p:nvPr/>
        </p:nvSpPr>
        <p:spPr>
          <a:xfrm>
            <a:off x="14543745" y="594698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4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5704958" y="5819812"/>
            <a:ext cx="1497568" cy="508744"/>
          </a:xfrm>
          <a:prstGeom prst="rect">
            <a:avLst/>
          </a:prstGeom>
        </p:spPr>
      </p:pic>
      <p:pic>
        <p:nvPicPr>
          <p:cNvPr id="275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800133" y="5933610"/>
            <a:ext cx="1333574" cy="267760"/>
          </a:xfrm>
          <a:prstGeom prst="rect">
            <a:avLst/>
          </a:prstGeom>
        </p:spPr>
      </p:pic>
      <p:pic>
        <p:nvPicPr>
          <p:cNvPr id="276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880463" y="5987151"/>
            <a:ext cx="160660" cy="160660"/>
          </a:xfrm>
          <a:prstGeom prst="rect">
            <a:avLst/>
          </a:prstGeom>
        </p:spPr>
      </p:pic>
      <p:sp>
        <p:nvSpPr>
          <p:cNvPr id="277" name="Text 73"/>
          <p:cNvSpPr/>
          <p:nvPr/>
        </p:nvSpPr>
        <p:spPr>
          <a:xfrm>
            <a:off x="16067894" y="594698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8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084427" y="6328563"/>
            <a:ext cx="16118099" cy="508744"/>
          </a:xfrm>
          <a:prstGeom prst="rect">
            <a:avLst/>
          </a:prstGeom>
        </p:spPr>
      </p:pic>
      <p:pic>
        <p:nvPicPr>
          <p:cNvPr id="279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427" y="6328581"/>
            <a:ext cx="5475694" cy="508744"/>
          </a:xfrm>
          <a:prstGeom prst="rect">
            <a:avLst/>
          </a:prstGeom>
        </p:spPr>
      </p:pic>
      <p:sp>
        <p:nvSpPr>
          <p:cNvPr id="280" name="Text 74"/>
          <p:cNvSpPr/>
          <p:nvPr/>
        </p:nvSpPr>
        <p:spPr>
          <a:xfrm>
            <a:off x="1245087" y="6449085"/>
            <a:ext cx="336042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Working Capital (DWC SCD)</a:t>
            </a:r>
            <a:endParaRPr lang="en-US" sz="1476" dirty="0"/>
          </a:p>
        </p:txBody>
      </p:sp>
      <p:pic>
        <p:nvPicPr>
          <p:cNvPr id="281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6560121" y="6328581"/>
            <a:ext cx="1524140" cy="508744"/>
          </a:xfrm>
          <a:prstGeom prst="rect">
            <a:avLst/>
          </a:prstGeom>
        </p:spPr>
      </p:pic>
      <p:pic>
        <p:nvPicPr>
          <p:cNvPr id="282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655305" y="6442397"/>
            <a:ext cx="1333574" cy="267760"/>
          </a:xfrm>
          <a:prstGeom prst="rect">
            <a:avLst/>
          </a:prstGeom>
        </p:spPr>
      </p:pic>
      <p:pic>
        <p:nvPicPr>
          <p:cNvPr id="283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735635" y="6495948"/>
            <a:ext cx="160660" cy="160660"/>
          </a:xfrm>
          <a:prstGeom prst="rect">
            <a:avLst/>
          </a:prstGeom>
        </p:spPr>
      </p:pic>
      <p:sp>
        <p:nvSpPr>
          <p:cNvPr id="284" name="Text 75"/>
          <p:cNvSpPr/>
          <p:nvPr/>
        </p:nvSpPr>
        <p:spPr>
          <a:xfrm>
            <a:off x="6923066" y="64557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5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8084260" y="6328581"/>
            <a:ext cx="1524140" cy="508744"/>
          </a:xfrm>
          <a:prstGeom prst="rect">
            <a:avLst/>
          </a:prstGeom>
        </p:spPr>
      </p:pic>
      <p:pic>
        <p:nvPicPr>
          <p:cNvPr id="286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179445" y="6442397"/>
            <a:ext cx="1333574" cy="267760"/>
          </a:xfrm>
          <a:prstGeom prst="rect">
            <a:avLst/>
          </a:prstGeom>
        </p:spPr>
      </p:pic>
      <p:pic>
        <p:nvPicPr>
          <p:cNvPr id="287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259775" y="6495948"/>
            <a:ext cx="160660" cy="160660"/>
          </a:xfrm>
          <a:prstGeom prst="rect">
            <a:avLst/>
          </a:prstGeom>
        </p:spPr>
      </p:pic>
      <p:sp>
        <p:nvSpPr>
          <p:cNvPr id="288" name="Text 76"/>
          <p:cNvSpPr/>
          <p:nvPr/>
        </p:nvSpPr>
        <p:spPr>
          <a:xfrm>
            <a:off x="8447205" y="64557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9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9608400" y="6328581"/>
            <a:ext cx="1524149" cy="508744"/>
          </a:xfrm>
          <a:prstGeom prst="rect">
            <a:avLst/>
          </a:prstGeom>
        </p:spPr>
      </p:pic>
      <p:pic>
        <p:nvPicPr>
          <p:cNvPr id="290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703575" y="6442397"/>
            <a:ext cx="1333574" cy="267760"/>
          </a:xfrm>
          <a:prstGeom prst="rect">
            <a:avLst/>
          </a:prstGeom>
        </p:spPr>
      </p:pic>
      <p:pic>
        <p:nvPicPr>
          <p:cNvPr id="291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783905" y="6495948"/>
            <a:ext cx="160660" cy="160660"/>
          </a:xfrm>
          <a:prstGeom prst="rect">
            <a:avLst/>
          </a:prstGeom>
        </p:spPr>
      </p:pic>
      <p:sp>
        <p:nvSpPr>
          <p:cNvPr id="292" name="Text 77"/>
          <p:cNvSpPr/>
          <p:nvPr/>
        </p:nvSpPr>
        <p:spPr>
          <a:xfrm>
            <a:off x="9971336" y="64557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3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11132530" y="6328581"/>
            <a:ext cx="1524149" cy="508744"/>
          </a:xfrm>
          <a:prstGeom prst="rect">
            <a:avLst/>
          </a:prstGeom>
        </p:spPr>
      </p:pic>
      <p:pic>
        <p:nvPicPr>
          <p:cNvPr id="294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380626" y="6442397"/>
            <a:ext cx="1027956" cy="267760"/>
          </a:xfrm>
          <a:prstGeom prst="rect">
            <a:avLst/>
          </a:prstGeom>
        </p:spPr>
      </p:pic>
      <p:pic>
        <p:nvPicPr>
          <p:cNvPr id="295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460956" y="6495948"/>
            <a:ext cx="160660" cy="160660"/>
          </a:xfrm>
          <a:prstGeom prst="rect">
            <a:avLst/>
          </a:prstGeom>
        </p:spPr>
      </p:pic>
      <p:sp>
        <p:nvSpPr>
          <p:cNvPr id="296" name="Text 78"/>
          <p:cNvSpPr/>
          <p:nvPr/>
        </p:nvSpPr>
        <p:spPr>
          <a:xfrm>
            <a:off x="11648387" y="645578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7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2656679" y="6328581"/>
            <a:ext cx="1524149" cy="508744"/>
          </a:xfrm>
          <a:prstGeom prst="rect">
            <a:avLst/>
          </a:prstGeom>
        </p:spPr>
      </p:pic>
      <p:pic>
        <p:nvPicPr>
          <p:cNvPr id="298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751854" y="6442397"/>
            <a:ext cx="1333574" cy="267760"/>
          </a:xfrm>
          <a:prstGeom prst="rect">
            <a:avLst/>
          </a:prstGeom>
        </p:spPr>
      </p:pic>
      <p:pic>
        <p:nvPicPr>
          <p:cNvPr id="299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832184" y="6495948"/>
            <a:ext cx="160660" cy="160660"/>
          </a:xfrm>
          <a:prstGeom prst="rect">
            <a:avLst/>
          </a:prstGeom>
        </p:spPr>
      </p:pic>
      <p:sp>
        <p:nvSpPr>
          <p:cNvPr id="300" name="Text 79"/>
          <p:cNvSpPr/>
          <p:nvPr/>
        </p:nvSpPr>
        <p:spPr>
          <a:xfrm>
            <a:off x="13019615" y="64557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1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4180809" y="6328581"/>
            <a:ext cx="1524149" cy="508744"/>
          </a:xfrm>
          <a:prstGeom prst="rect">
            <a:avLst/>
          </a:prstGeom>
        </p:spPr>
      </p:pic>
      <p:pic>
        <p:nvPicPr>
          <p:cNvPr id="302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275984" y="6442397"/>
            <a:ext cx="1333574" cy="267760"/>
          </a:xfrm>
          <a:prstGeom prst="rect">
            <a:avLst/>
          </a:prstGeom>
        </p:spPr>
      </p:pic>
      <p:pic>
        <p:nvPicPr>
          <p:cNvPr id="303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356314" y="6495948"/>
            <a:ext cx="160660" cy="160660"/>
          </a:xfrm>
          <a:prstGeom prst="rect">
            <a:avLst/>
          </a:prstGeom>
        </p:spPr>
      </p:pic>
      <p:sp>
        <p:nvSpPr>
          <p:cNvPr id="304" name="Text 80"/>
          <p:cNvSpPr/>
          <p:nvPr/>
        </p:nvSpPr>
        <p:spPr>
          <a:xfrm>
            <a:off x="14543745" y="64557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5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5704958" y="6328581"/>
            <a:ext cx="1497568" cy="508744"/>
          </a:xfrm>
          <a:prstGeom prst="rect">
            <a:avLst/>
          </a:prstGeom>
        </p:spPr>
      </p:pic>
      <p:pic>
        <p:nvPicPr>
          <p:cNvPr id="306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800133" y="6442397"/>
            <a:ext cx="1333574" cy="267760"/>
          </a:xfrm>
          <a:prstGeom prst="rect">
            <a:avLst/>
          </a:prstGeom>
        </p:spPr>
      </p:pic>
      <p:pic>
        <p:nvPicPr>
          <p:cNvPr id="307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880463" y="6495948"/>
            <a:ext cx="160660" cy="160660"/>
          </a:xfrm>
          <a:prstGeom prst="rect">
            <a:avLst/>
          </a:prstGeom>
        </p:spPr>
      </p:pic>
      <p:sp>
        <p:nvSpPr>
          <p:cNvPr id="308" name="Text 81"/>
          <p:cNvSpPr/>
          <p:nvPr/>
        </p:nvSpPr>
        <p:spPr>
          <a:xfrm>
            <a:off x="16067894" y="64557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9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084427" y="6837304"/>
            <a:ext cx="16118099" cy="508744"/>
          </a:xfrm>
          <a:prstGeom prst="rect">
            <a:avLst/>
          </a:prstGeom>
        </p:spPr>
      </p:pic>
      <p:pic>
        <p:nvPicPr>
          <p:cNvPr id="310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4427" y="6837294"/>
            <a:ext cx="5475694" cy="508744"/>
          </a:xfrm>
          <a:prstGeom prst="rect">
            <a:avLst/>
          </a:prstGeom>
        </p:spPr>
      </p:pic>
      <p:sp>
        <p:nvSpPr>
          <p:cNvPr id="311" name="Text 82"/>
          <p:cNvSpPr/>
          <p:nvPr/>
        </p:nvSpPr>
        <p:spPr>
          <a:xfrm>
            <a:off x="1245087" y="6957780"/>
            <a:ext cx="188023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Gas Station Solution</a:t>
            </a:r>
            <a:endParaRPr lang="en-US" sz="1476" dirty="0"/>
          </a:p>
        </p:txBody>
      </p:sp>
      <p:pic>
        <p:nvPicPr>
          <p:cNvPr id="312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6560121" y="6837294"/>
            <a:ext cx="1524140" cy="508744"/>
          </a:xfrm>
          <a:prstGeom prst="rect">
            <a:avLst/>
          </a:prstGeom>
        </p:spPr>
      </p:pic>
      <p:pic>
        <p:nvPicPr>
          <p:cNvPr id="313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655305" y="6951083"/>
            <a:ext cx="1333574" cy="267760"/>
          </a:xfrm>
          <a:prstGeom prst="rect">
            <a:avLst/>
          </a:prstGeom>
        </p:spPr>
      </p:pic>
      <p:pic>
        <p:nvPicPr>
          <p:cNvPr id="314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735635" y="7004642"/>
            <a:ext cx="160660" cy="160660"/>
          </a:xfrm>
          <a:prstGeom prst="rect">
            <a:avLst/>
          </a:prstGeom>
        </p:spPr>
      </p:pic>
      <p:sp>
        <p:nvSpPr>
          <p:cNvPr id="315" name="Text 83"/>
          <p:cNvSpPr/>
          <p:nvPr/>
        </p:nvSpPr>
        <p:spPr>
          <a:xfrm>
            <a:off x="6923066" y="69644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6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8084260" y="6837294"/>
            <a:ext cx="1524140" cy="508744"/>
          </a:xfrm>
          <a:prstGeom prst="rect">
            <a:avLst/>
          </a:prstGeom>
        </p:spPr>
      </p:pic>
      <p:pic>
        <p:nvPicPr>
          <p:cNvPr id="317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179445" y="6951083"/>
            <a:ext cx="1333574" cy="267760"/>
          </a:xfrm>
          <a:prstGeom prst="rect">
            <a:avLst/>
          </a:prstGeom>
        </p:spPr>
      </p:pic>
      <p:pic>
        <p:nvPicPr>
          <p:cNvPr id="318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259775" y="7004642"/>
            <a:ext cx="160660" cy="160660"/>
          </a:xfrm>
          <a:prstGeom prst="rect">
            <a:avLst/>
          </a:prstGeom>
        </p:spPr>
      </p:pic>
      <p:sp>
        <p:nvSpPr>
          <p:cNvPr id="319" name="Text 84"/>
          <p:cNvSpPr/>
          <p:nvPr/>
        </p:nvSpPr>
        <p:spPr>
          <a:xfrm>
            <a:off x="8447205" y="69644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0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9608400" y="6837294"/>
            <a:ext cx="1524149" cy="508744"/>
          </a:xfrm>
          <a:prstGeom prst="rect">
            <a:avLst/>
          </a:prstGeom>
        </p:spPr>
      </p:pic>
      <p:pic>
        <p:nvPicPr>
          <p:cNvPr id="321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703575" y="6951083"/>
            <a:ext cx="1333574" cy="267760"/>
          </a:xfrm>
          <a:prstGeom prst="rect">
            <a:avLst/>
          </a:prstGeom>
        </p:spPr>
      </p:pic>
      <p:pic>
        <p:nvPicPr>
          <p:cNvPr id="322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783905" y="7004642"/>
            <a:ext cx="160660" cy="160660"/>
          </a:xfrm>
          <a:prstGeom prst="rect">
            <a:avLst/>
          </a:prstGeom>
        </p:spPr>
      </p:pic>
      <p:sp>
        <p:nvSpPr>
          <p:cNvPr id="323" name="Text 85"/>
          <p:cNvSpPr/>
          <p:nvPr/>
        </p:nvSpPr>
        <p:spPr>
          <a:xfrm>
            <a:off x="9971336" y="69644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4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11132530" y="6837294"/>
            <a:ext cx="1524149" cy="508744"/>
          </a:xfrm>
          <a:prstGeom prst="rect">
            <a:avLst/>
          </a:prstGeom>
        </p:spPr>
      </p:pic>
      <p:pic>
        <p:nvPicPr>
          <p:cNvPr id="325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227705" y="6951083"/>
            <a:ext cx="1333574" cy="267760"/>
          </a:xfrm>
          <a:prstGeom prst="rect">
            <a:avLst/>
          </a:prstGeom>
        </p:spPr>
      </p:pic>
      <p:pic>
        <p:nvPicPr>
          <p:cNvPr id="326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308035" y="7004642"/>
            <a:ext cx="160660" cy="160660"/>
          </a:xfrm>
          <a:prstGeom prst="rect">
            <a:avLst/>
          </a:prstGeom>
        </p:spPr>
      </p:pic>
      <p:sp>
        <p:nvSpPr>
          <p:cNvPr id="327" name="Text 86"/>
          <p:cNvSpPr/>
          <p:nvPr/>
        </p:nvSpPr>
        <p:spPr>
          <a:xfrm>
            <a:off x="11495466" y="69644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8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2656679" y="6837294"/>
            <a:ext cx="1524149" cy="508744"/>
          </a:xfrm>
          <a:prstGeom prst="rect">
            <a:avLst/>
          </a:prstGeom>
        </p:spPr>
      </p:pic>
      <p:pic>
        <p:nvPicPr>
          <p:cNvPr id="329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751854" y="6951083"/>
            <a:ext cx="1333574" cy="267760"/>
          </a:xfrm>
          <a:prstGeom prst="rect">
            <a:avLst/>
          </a:prstGeom>
        </p:spPr>
      </p:pic>
      <p:pic>
        <p:nvPicPr>
          <p:cNvPr id="330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832184" y="7004642"/>
            <a:ext cx="160660" cy="160660"/>
          </a:xfrm>
          <a:prstGeom prst="rect">
            <a:avLst/>
          </a:prstGeom>
        </p:spPr>
      </p:pic>
      <p:sp>
        <p:nvSpPr>
          <p:cNvPr id="331" name="Text 87"/>
          <p:cNvSpPr/>
          <p:nvPr/>
        </p:nvSpPr>
        <p:spPr>
          <a:xfrm>
            <a:off x="13019615" y="69644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2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4180809" y="6837294"/>
            <a:ext cx="1524149" cy="508744"/>
          </a:xfrm>
          <a:prstGeom prst="rect">
            <a:avLst/>
          </a:prstGeom>
        </p:spPr>
      </p:pic>
      <p:pic>
        <p:nvPicPr>
          <p:cNvPr id="333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275984" y="6951083"/>
            <a:ext cx="1333574" cy="267760"/>
          </a:xfrm>
          <a:prstGeom prst="rect">
            <a:avLst/>
          </a:prstGeom>
        </p:spPr>
      </p:pic>
      <p:pic>
        <p:nvPicPr>
          <p:cNvPr id="334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356314" y="7004642"/>
            <a:ext cx="160660" cy="160660"/>
          </a:xfrm>
          <a:prstGeom prst="rect">
            <a:avLst/>
          </a:prstGeom>
        </p:spPr>
      </p:pic>
      <p:sp>
        <p:nvSpPr>
          <p:cNvPr id="335" name="Text 88"/>
          <p:cNvSpPr/>
          <p:nvPr/>
        </p:nvSpPr>
        <p:spPr>
          <a:xfrm>
            <a:off x="14543745" y="69644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6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5704958" y="6837294"/>
            <a:ext cx="1497568" cy="508744"/>
          </a:xfrm>
          <a:prstGeom prst="rect">
            <a:avLst/>
          </a:prstGeom>
        </p:spPr>
      </p:pic>
      <p:pic>
        <p:nvPicPr>
          <p:cNvPr id="337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800133" y="6951083"/>
            <a:ext cx="1333574" cy="267760"/>
          </a:xfrm>
          <a:prstGeom prst="rect">
            <a:avLst/>
          </a:prstGeom>
        </p:spPr>
      </p:pic>
      <p:pic>
        <p:nvPicPr>
          <p:cNvPr id="338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880463" y="7004642"/>
            <a:ext cx="160660" cy="160660"/>
          </a:xfrm>
          <a:prstGeom prst="rect">
            <a:avLst/>
          </a:prstGeom>
        </p:spPr>
      </p:pic>
      <p:sp>
        <p:nvSpPr>
          <p:cNvPr id="339" name="Text 89"/>
          <p:cNvSpPr/>
          <p:nvPr/>
        </p:nvSpPr>
        <p:spPr>
          <a:xfrm>
            <a:off x="16067894" y="69644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0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084427" y="7346045"/>
            <a:ext cx="16118099" cy="508744"/>
          </a:xfrm>
          <a:prstGeom prst="rect">
            <a:avLst/>
          </a:prstGeom>
        </p:spPr>
      </p:pic>
      <p:pic>
        <p:nvPicPr>
          <p:cNvPr id="341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4427" y="7346045"/>
            <a:ext cx="5475694" cy="508744"/>
          </a:xfrm>
          <a:prstGeom prst="rect">
            <a:avLst/>
          </a:prstGeom>
        </p:spPr>
      </p:pic>
      <p:sp>
        <p:nvSpPr>
          <p:cNvPr id="342" name="Text 90"/>
          <p:cNvSpPr/>
          <p:nvPr/>
        </p:nvSpPr>
        <p:spPr>
          <a:xfrm>
            <a:off x="1245087" y="7466540"/>
            <a:ext cx="62007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GStore</a:t>
            </a:r>
            <a:endParaRPr lang="en-US" sz="1476" dirty="0"/>
          </a:p>
        </p:txBody>
      </p:sp>
      <p:pic>
        <p:nvPicPr>
          <p:cNvPr id="343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6560121" y="7346045"/>
            <a:ext cx="1524140" cy="508744"/>
          </a:xfrm>
          <a:prstGeom prst="rect">
            <a:avLst/>
          </a:prstGeom>
        </p:spPr>
      </p:pic>
      <p:pic>
        <p:nvPicPr>
          <p:cNvPr id="344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655305" y="7459842"/>
            <a:ext cx="1333574" cy="267760"/>
          </a:xfrm>
          <a:prstGeom prst="rect">
            <a:avLst/>
          </a:prstGeom>
        </p:spPr>
      </p:pic>
      <p:pic>
        <p:nvPicPr>
          <p:cNvPr id="345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735635" y="7513374"/>
            <a:ext cx="160660" cy="160660"/>
          </a:xfrm>
          <a:prstGeom prst="rect">
            <a:avLst/>
          </a:prstGeom>
        </p:spPr>
      </p:pic>
      <p:sp>
        <p:nvSpPr>
          <p:cNvPr id="346" name="Text 91"/>
          <p:cNvSpPr/>
          <p:nvPr/>
        </p:nvSpPr>
        <p:spPr>
          <a:xfrm>
            <a:off x="6923066" y="74732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7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8084260" y="7346045"/>
            <a:ext cx="1524140" cy="508744"/>
          </a:xfrm>
          <a:prstGeom prst="rect">
            <a:avLst/>
          </a:prstGeom>
        </p:spPr>
      </p:pic>
      <p:pic>
        <p:nvPicPr>
          <p:cNvPr id="348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179445" y="7459842"/>
            <a:ext cx="1333574" cy="267760"/>
          </a:xfrm>
          <a:prstGeom prst="rect">
            <a:avLst/>
          </a:prstGeom>
        </p:spPr>
      </p:pic>
      <p:pic>
        <p:nvPicPr>
          <p:cNvPr id="349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259775" y="7513374"/>
            <a:ext cx="160660" cy="160660"/>
          </a:xfrm>
          <a:prstGeom prst="rect">
            <a:avLst/>
          </a:prstGeom>
        </p:spPr>
      </p:pic>
      <p:sp>
        <p:nvSpPr>
          <p:cNvPr id="350" name="Text 92"/>
          <p:cNvSpPr/>
          <p:nvPr/>
        </p:nvSpPr>
        <p:spPr>
          <a:xfrm>
            <a:off x="8447205" y="74732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1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9608400" y="7346045"/>
            <a:ext cx="1524149" cy="508744"/>
          </a:xfrm>
          <a:prstGeom prst="rect">
            <a:avLst/>
          </a:prstGeom>
        </p:spPr>
      </p:pic>
      <p:pic>
        <p:nvPicPr>
          <p:cNvPr id="352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703575" y="7459842"/>
            <a:ext cx="1333574" cy="267760"/>
          </a:xfrm>
          <a:prstGeom prst="rect">
            <a:avLst/>
          </a:prstGeom>
        </p:spPr>
      </p:pic>
      <p:pic>
        <p:nvPicPr>
          <p:cNvPr id="353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783905" y="7513374"/>
            <a:ext cx="160660" cy="160660"/>
          </a:xfrm>
          <a:prstGeom prst="rect">
            <a:avLst/>
          </a:prstGeom>
        </p:spPr>
      </p:pic>
      <p:sp>
        <p:nvSpPr>
          <p:cNvPr id="354" name="Text 93"/>
          <p:cNvSpPr/>
          <p:nvPr/>
        </p:nvSpPr>
        <p:spPr>
          <a:xfrm>
            <a:off x="9971336" y="74732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5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11132530" y="7346045"/>
            <a:ext cx="1524149" cy="508744"/>
          </a:xfrm>
          <a:prstGeom prst="rect">
            <a:avLst/>
          </a:prstGeom>
        </p:spPr>
      </p:pic>
      <p:pic>
        <p:nvPicPr>
          <p:cNvPr id="356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227705" y="7459842"/>
            <a:ext cx="1333574" cy="267760"/>
          </a:xfrm>
          <a:prstGeom prst="rect">
            <a:avLst/>
          </a:prstGeom>
        </p:spPr>
      </p:pic>
      <p:pic>
        <p:nvPicPr>
          <p:cNvPr id="357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308035" y="7513374"/>
            <a:ext cx="160660" cy="160660"/>
          </a:xfrm>
          <a:prstGeom prst="rect">
            <a:avLst/>
          </a:prstGeom>
        </p:spPr>
      </p:pic>
      <p:sp>
        <p:nvSpPr>
          <p:cNvPr id="358" name="Text 94"/>
          <p:cNvSpPr/>
          <p:nvPr/>
        </p:nvSpPr>
        <p:spPr>
          <a:xfrm>
            <a:off x="11495466" y="74732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9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2656679" y="7346045"/>
            <a:ext cx="1524149" cy="508744"/>
          </a:xfrm>
          <a:prstGeom prst="rect">
            <a:avLst/>
          </a:prstGeom>
        </p:spPr>
      </p:pic>
      <p:pic>
        <p:nvPicPr>
          <p:cNvPr id="360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751854" y="7459842"/>
            <a:ext cx="1333574" cy="267760"/>
          </a:xfrm>
          <a:prstGeom prst="rect">
            <a:avLst/>
          </a:prstGeom>
        </p:spPr>
      </p:pic>
      <p:pic>
        <p:nvPicPr>
          <p:cNvPr id="361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832184" y="7513374"/>
            <a:ext cx="160660" cy="160660"/>
          </a:xfrm>
          <a:prstGeom prst="rect">
            <a:avLst/>
          </a:prstGeom>
        </p:spPr>
      </p:pic>
      <p:sp>
        <p:nvSpPr>
          <p:cNvPr id="362" name="Text 95"/>
          <p:cNvSpPr/>
          <p:nvPr/>
        </p:nvSpPr>
        <p:spPr>
          <a:xfrm>
            <a:off x="13019615" y="74732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3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4180809" y="7346045"/>
            <a:ext cx="1524149" cy="508744"/>
          </a:xfrm>
          <a:prstGeom prst="rect">
            <a:avLst/>
          </a:prstGeom>
        </p:spPr>
      </p:pic>
      <p:pic>
        <p:nvPicPr>
          <p:cNvPr id="364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275984" y="7459842"/>
            <a:ext cx="1333574" cy="267760"/>
          </a:xfrm>
          <a:prstGeom prst="rect">
            <a:avLst/>
          </a:prstGeom>
        </p:spPr>
      </p:pic>
      <p:pic>
        <p:nvPicPr>
          <p:cNvPr id="365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356314" y="7513374"/>
            <a:ext cx="160660" cy="160660"/>
          </a:xfrm>
          <a:prstGeom prst="rect">
            <a:avLst/>
          </a:prstGeom>
        </p:spPr>
      </p:pic>
      <p:sp>
        <p:nvSpPr>
          <p:cNvPr id="366" name="Text 96"/>
          <p:cNvSpPr/>
          <p:nvPr/>
        </p:nvSpPr>
        <p:spPr>
          <a:xfrm>
            <a:off x="14543745" y="74732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7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5704958" y="7346045"/>
            <a:ext cx="1497568" cy="508744"/>
          </a:xfrm>
          <a:prstGeom prst="rect">
            <a:avLst/>
          </a:prstGeom>
        </p:spPr>
      </p:pic>
      <p:pic>
        <p:nvPicPr>
          <p:cNvPr id="368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800133" y="7459842"/>
            <a:ext cx="1333574" cy="267760"/>
          </a:xfrm>
          <a:prstGeom prst="rect">
            <a:avLst/>
          </a:prstGeom>
        </p:spPr>
      </p:pic>
      <p:pic>
        <p:nvPicPr>
          <p:cNvPr id="369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880463" y="7513374"/>
            <a:ext cx="160660" cy="160660"/>
          </a:xfrm>
          <a:prstGeom prst="rect">
            <a:avLst/>
          </a:prstGeom>
        </p:spPr>
      </p:pic>
      <p:sp>
        <p:nvSpPr>
          <p:cNvPr id="370" name="Text 97"/>
          <p:cNvSpPr/>
          <p:nvPr/>
        </p:nvSpPr>
        <p:spPr>
          <a:xfrm>
            <a:off x="16067894" y="74732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1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084427" y="7854404"/>
            <a:ext cx="16118099" cy="508744"/>
          </a:xfrm>
          <a:prstGeom prst="rect">
            <a:avLst/>
          </a:prstGeom>
        </p:spPr>
      </p:pic>
      <p:pic>
        <p:nvPicPr>
          <p:cNvPr id="372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084427" y="7854395"/>
            <a:ext cx="5475694" cy="508744"/>
          </a:xfrm>
          <a:prstGeom prst="rect">
            <a:avLst/>
          </a:prstGeom>
        </p:spPr>
      </p:pic>
      <p:sp>
        <p:nvSpPr>
          <p:cNvPr id="373" name="Text 98"/>
          <p:cNvSpPr/>
          <p:nvPr/>
        </p:nvSpPr>
        <p:spPr>
          <a:xfrm>
            <a:off x="1245087" y="7974871"/>
            <a:ext cx="91011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Last Level</a:t>
            </a:r>
            <a:endParaRPr lang="en-US" sz="1476" dirty="0"/>
          </a:p>
        </p:txBody>
      </p:sp>
      <p:pic>
        <p:nvPicPr>
          <p:cNvPr id="374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6560121" y="7854395"/>
            <a:ext cx="1524140" cy="508744"/>
          </a:xfrm>
          <a:prstGeom prst="rect">
            <a:avLst/>
          </a:prstGeom>
        </p:spPr>
      </p:pic>
      <p:pic>
        <p:nvPicPr>
          <p:cNvPr id="375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6655305" y="7968183"/>
            <a:ext cx="1333574" cy="267760"/>
          </a:xfrm>
          <a:prstGeom prst="rect">
            <a:avLst/>
          </a:prstGeom>
        </p:spPr>
      </p:pic>
      <p:pic>
        <p:nvPicPr>
          <p:cNvPr id="376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6735635" y="8021743"/>
            <a:ext cx="160660" cy="160660"/>
          </a:xfrm>
          <a:prstGeom prst="rect">
            <a:avLst/>
          </a:prstGeom>
        </p:spPr>
      </p:pic>
      <p:sp>
        <p:nvSpPr>
          <p:cNvPr id="377" name="Text 99"/>
          <p:cNvSpPr/>
          <p:nvPr/>
        </p:nvSpPr>
        <p:spPr>
          <a:xfrm>
            <a:off x="6923066" y="79815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8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8084260" y="7854395"/>
            <a:ext cx="1524140" cy="508744"/>
          </a:xfrm>
          <a:prstGeom prst="rect">
            <a:avLst/>
          </a:prstGeom>
        </p:spPr>
      </p:pic>
      <p:pic>
        <p:nvPicPr>
          <p:cNvPr id="379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8179445" y="7968183"/>
            <a:ext cx="1333574" cy="267760"/>
          </a:xfrm>
          <a:prstGeom prst="rect">
            <a:avLst/>
          </a:prstGeom>
        </p:spPr>
      </p:pic>
      <p:pic>
        <p:nvPicPr>
          <p:cNvPr id="380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8259775" y="8021743"/>
            <a:ext cx="160660" cy="160660"/>
          </a:xfrm>
          <a:prstGeom prst="rect">
            <a:avLst/>
          </a:prstGeom>
        </p:spPr>
      </p:pic>
      <p:sp>
        <p:nvSpPr>
          <p:cNvPr id="381" name="Text 100"/>
          <p:cNvSpPr/>
          <p:nvPr/>
        </p:nvSpPr>
        <p:spPr>
          <a:xfrm>
            <a:off x="8447205" y="79815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2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9608400" y="7854395"/>
            <a:ext cx="1524149" cy="508744"/>
          </a:xfrm>
          <a:prstGeom prst="rect">
            <a:avLst/>
          </a:prstGeom>
        </p:spPr>
      </p:pic>
      <p:pic>
        <p:nvPicPr>
          <p:cNvPr id="383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9703575" y="7968183"/>
            <a:ext cx="1333574" cy="267760"/>
          </a:xfrm>
          <a:prstGeom prst="rect">
            <a:avLst/>
          </a:prstGeom>
        </p:spPr>
      </p:pic>
      <p:pic>
        <p:nvPicPr>
          <p:cNvPr id="384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9783905" y="8021743"/>
            <a:ext cx="160660" cy="160660"/>
          </a:xfrm>
          <a:prstGeom prst="rect">
            <a:avLst/>
          </a:prstGeom>
        </p:spPr>
      </p:pic>
      <p:sp>
        <p:nvSpPr>
          <p:cNvPr id="385" name="Text 101"/>
          <p:cNvSpPr/>
          <p:nvPr/>
        </p:nvSpPr>
        <p:spPr>
          <a:xfrm>
            <a:off x="9971336" y="79815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6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11132530" y="7854395"/>
            <a:ext cx="1524149" cy="508744"/>
          </a:xfrm>
          <a:prstGeom prst="rect">
            <a:avLst/>
          </a:prstGeom>
        </p:spPr>
      </p:pic>
      <p:pic>
        <p:nvPicPr>
          <p:cNvPr id="387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1227705" y="7968183"/>
            <a:ext cx="1333574" cy="267760"/>
          </a:xfrm>
          <a:prstGeom prst="rect">
            <a:avLst/>
          </a:prstGeom>
        </p:spPr>
      </p:pic>
      <p:pic>
        <p:nvPicPr>
          <p:cNvPr id="388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1308035" y="8021743"/>
            <a:ext cx="160660" cy="160660"/>
          </a:xfrm>
          <a:prstGeom prst="rect">
            <a:avLst/>
          </a:prstGeom>
        </p:spPr>
      </p:pic>
      <p:sp>
        <p:nvSpPr>
          <p:cNvPr id="389" name="Text 102"/>
          <p:cNvSpPr/>
          <p:nvPr/>
        </p:nvSpPr>
        <p:spPr>
          <a:xfrm>
            <a:off x="11495466" y="79815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0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2656679" y="7854395"/>
            <a:ext cx="1524149" cy="508744"/>
          </a:xfrm>
          <a:prstGeom prst="rect">
            <a:avLst/>
          </a:prstGeom>
        </p:spPr>
      </p:pic>
      <p:pic>
        <p:nvPicPr>
          <p:cNvPr id="391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12751854" y="7968183"/>
            <a:ext cx="1333574" cy="267760"/>
          </a:xfrm>
          <a:prstGeom prst="rect">
            <a:avLst/>
          </a:prstGeom>
        </p:spPr>
      </p:pic>
      <p:pic>
        <p:nvPicPr>
          <p:cNvPr id="392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12832184" y="8021743"/>
            <a:ext cx="160660" cy="160660"/>
          </a:xfrm>
          <a:prstGeom prst="rect">
            <a:avLst/>
          </a:prstGeom>
        </p:spPr>
      </p:pic>
      <p:sp>
        <p:nvSpPr>
          <p:cNvPr id="393" name="Text 103"/>
          <p:cNvSpPr/>
          <p:nvPr/>
        </p:nvSpPr>
        <p:spPr>
          <a:xfrm>
            <a:off x="13019615" y="79815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4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14180809" y="7854395"/>
            <a:ext cx="1524149" cy="508744"/>
          </a:xfrm>
          <a:prstGeom prst="rect">
            <a:avLst/>
          </a:prstGeom>
        </p:spPr>
      </p:pic>
      <p:pic>
        <p:nvPicPr>
          <p:cNvPr id="395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14275984" y="7968183"/>
            <a:ext cx="1333574" cy="267760"/>
          </a:xfrm>
          <a:prstGeom prst="rect">
            <a:avLst/>
          </a:prstGeom>
        </p:spPr>
      </p:pic>
      <p:pic>
        <p:nvPicPr>
          <p:cNvPr id="396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14356314" y="8021743"/>
            <a:ext cx="160660" cy="160660"/>
          </a:xfrm>
          <a:prstGeom prst="rect">
            <a:avLst/>
          </a:prstGeom>
        </p:spPr>
      </p:pic>
      <p:sp>
        <p:nvSpPr>
          <p:cNvPr id="397" name="Text 104"/>
          <p:cNvSpPr/>
          <p:nvPr/>
        </p:nvSpPr>
        <p:spPr>
          <a:xfrm>
            <a:off x="14543745" y="79815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8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15704958" y="7854395"/>
            <a:ext cx="1497568" cy="508744"/>
          </a:xfrm>
          <a:prstGeom prst="rect">
            <a:avLst/>
          </a:prstGeom>
        </p:spPr>
      </p:pic>
      <p:pic>
        <p:nvPicPr>
          <p:cNvPr id="399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15800133" y="7968183"/>
            <a:ext cx="1333574" cy="267760"/>
          </a:xfrm>
          <a:prstGeom prst="rect">
            <a:avLst/>
          </a:prstGeom>
        </p:spPr>
      </p:pic>
      <p:pic>
        <p:nvPicPr>
          <p:cNvPr id="400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15880463" y="8021743"/>
            <a:ext cx="160660" cy="160660"/>
          </a:xfrm>
          <a:prstGeom prst="rect">
            <a:avLst/>
          </a:prstGeom>
        </p:spPr>
      </p:pic>
      <p:sp>
        <p:nvSpPr>
          <p:cNvPr id="401" name="Text 105"/>
          <p:cNvSpPr/>
          <p:nvPr/>
        </p:nvSpPr>
        <p:spPr>
          <a:xfrm>
            <a:off x="16067894" y="79815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sp>
        <p:nvSpPr>
          <p:cNvPr id="402" name="Text 106"/>
          <p:cNvSpPr/>
          <p:nvPr/>
        </p:nvSpPr>
        <p:spPr>
          <a:xfrm>
            <a:off x="7753350" y="9048229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321292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4" name="Text 1"/>
          <p:cNvSpPr/>
          <p:nvPr/>
        </p:nvSpPr>
        <p:spPr>
          <a:xfrm>
            <a:off x="1959192" y="321292"/>
            <a:ext cx="890111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Mini</a:t>
            </a:r>
            <a:endParaRPr lang="en-US" sz="1687" dirty="0"/>
          </a:p>
        </p:txBody>
      </p:sp>
      <p:sp>
        <p:nvSpPr>
          <p:cNvPr id="5" name="Text 2"/>
          <p:cNvSpPr/>
          <p:nvPr/>
        </p:nvSpPr>
        <p:spPr>
          <a:xfrm>
            <a:off x="1071042" y="926288"/>
            <a:ext cx="62007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VAS</a:t>
            </a:r>
            <a:endParaRPr lang="en-US" sz="2952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569123"/>
            <a:ext cx="16119146" cy="535521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569123"/>
            <a:ext cx="5551729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768" y="1569123"/>
            <a:ext cx="1509601" cy="53552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802673" y="1692976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8160" y="1726434"/>
            <a:ext cx="214210" cy="214210"/>
          </a:xfrm>
          <a:prstGeom prst="rect">
            <a:avLst/>
          </a:prstGeom>
        </p:spPr>
      </p:pic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2369" y="1569123"/>
            <a:ext cx="1509610" cy="535521"/>
          </a:xfrm>
          <a:prstGeom prst="rect">
            <a:avLst/>
          </a:prstGeom>
        </p:spPr>
      </p:pic>
      <p:sp>
        <p:nvSpPr>
          <p:cNvPr id="12" name="Text 4"/>
          <p:cNvSpPr/>
          <p:nvPr/>
        </p:nvSpPr>
        <p:spPr>
          <a:xfrm>
            <a:off x="8498439" y="1692976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1679" y="1726434"/>
            <a:ext cx="214208" cy="214210"/>
          </a:xfrm>
          <a:prstGeom prst="rect">
            <a:avLst/>
          </a:prstGeom>
        </p:spPr>
      </p:pic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1979" y="1569123"/>
            <a:ext cx="1509601" cy="535521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10040373" y="1692976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38966" y="1726434"/>
            <a:ext cx="214208" cy="214210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51580" y="1569123"/>
            <a:ext cx="1509601" cy="535521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11456994" y="1692976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41454" y="1726434"/>
            <a:ext cx="214208" cy="214210"/>
          </a:xfrm>
          <a:prstGeom prst="rect">
            <a:avLst/>
          </a:prstGeom>
        </p:spPr>
      </p:pic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61181" y="1569123"/>
            <a:ext cx="1509601" cy="535521"/>
          </a:xfrm>
          <a:prstGeom prst="rect">
            <a:avLst/>
          </a:prstGeom>
        </p:spPr>
      </p:pic>
      <p:sp>
        <p:nvSpPr>
          <p:cNvPr id="21" name="Text 7"/>
          <p:cNvSpPr/>
          <p:nvPr/>
        </p:nvSpPr>
        <p:spPr>
          <a:xfrm>
            <a:off x="12903324" y="1692976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714344" y="1726434"/>
            <a:ext cx="214208" cy="214210"/>
          </a:xfrm>
          <a:prstGeom prst="rect">
            <a:avLst/>
          </a:prstGeom>
        </p:spPr>
      </p:pic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170782" y="1569123"/>
            <a:ext cx="1509601" cy="535521"/>
          </a:xfrm>
          <a:prstGeom prst="rect">
            <a:avLst/>
          </a:prstGeom>
        </p:spPr>
      </p:pic>
      <p:sp>
        <p:nvSpPr>
          <p:cNvPr id="24" name="Text 8"/>
          <p:cNvSpPr/>
          <p:nvPr/>
        </p:nvSpPr>
        <p:spPr>
          <a:xfrm>
            <a:off x="14470968" y="1692976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165995" y="1726434"/>
            <a:ext cx="214208" cy="214210"/>
          </a:xfrm>
          <a:prstGeom prst="rect">
            <a:avLst/>
          </a:prstGeom>
        </p:spPr>
      </p:pic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80382" y="1569123"/>
            <a:ext cx="1509810" cy="535521"/>
          </a:xfrm>
          <a:prstGeom prst="rect">
            <a:avLst/>
          </a:prstGeom>
        </p:spPr>
      </p:pic>
      <p:sp>
        <p:nvSpPr>
          <p:cNvPr id="27" name="Text 9"/>
          <p:cNvSpPr/>
          <p:nvPr/>
        </p:nvSpPr>
        <p:spPr>
          <a:xfrm>
            <a:off x="15913633" y="1692976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742643" y="1726434"/>
            <a:ext cx="214208" cy="214210"/>
          </a:xfrm>
          <a:prstGeom prst="rect">
            <a:avLst/>
          </a:prstGeom>
        </p:spPr>
      </p:pic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61517" y="2202219"/>
            <a:ext cx="16163720" cy="3580256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211744"/>
            <a:ext cx="16144670" cy="3561207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71042" y="2211744"/>
            <a:ext cx="16144670" cy="508744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71042" y="2211744"/>
            <a:ext cx="5475694" cy="508744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1231702" y="2332239"/>
            <a:ext cx="151018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Loyalty Rewards</a:t>
            </a:r>
            <a:endParaRPr lang="en-US" sz="1476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6735" y="2211744"/>
            <a:ext cx="1524140" cy="508744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1920" y="2325542"/>
            <a:ext cx="1333574" cy="267760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2250" y="2379073"/>
            <a:ext cx="160660" cy="160660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6909681" y="23389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0875" y="2211744"/>
            <a:ext cx="1524149" cy="508744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66060" y="2325542"/>
            <a:ext cx="1333570" cy="267760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46380" y="2379073"/>
            <a:ext cx="160660" cy="160660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433829" y="23389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5005" y="2211744"/>
            <a:ext cx="1524149" cy="508744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90181" y="2325542"/>
            <a:ext cx="1333574" cy="267760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70511" y="2379073"/>
            <a:ext cx="160660" cy="160660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9957941" y="23389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19154" y="2211744"/>
            <a:ext cx="1524149" cy="508744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14329" y="2325542"/>
            <a:ext cx="1333574" cy="267760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94659" y="2379073"/>
            <a:ext cx="160660" cy="160660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11482090" y="23389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3284" y="2211744"/>
            <a:ext cx="1524149" cy="508744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38460" y="2325542"/>
            <a:ext cx="1333574" cy="267760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18790" y="2379073"/>
            <a:ext cx="160660" cy="160660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3006220" y="23389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67433" y="2211744"/>
            <a:ext cx="1524149" cy="508744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62608" y="2325542"/>
            <a:ext cx="1333574" cy="267760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42938" y="2379073"/>
            <a:ext cx="160660" cy="160660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4530369" y="23389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1563" y="2211744"/>
            <a:ext cx="1524149" cy="508744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86739" y="2325542"/>
            <a:ext cx="1333574" cy="267760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67069" y="2379073"/>
            <a:ext cx="160660" cy="160660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6054499" y="23389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71042" y="2720485"/>
            <a:ext cx="16144670" cy="508744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71042" y="2720494"/>
            <a:ext cx="5475694" cy="508744"/>
          </a:xfrm>
          <a:prstGeom prst="rect">
            <a:avLst/>
          </a:prstGeom>
        </p:spPr>
      </p:pic>
      <p:sp>
        <p:nvSpPr>
          <p:cNvPr id="64" name="Text 18"/>
          <p:cNvSpPr/>
          <p:nvPr/>
        </p:nvSpPr>
        <p:spPr>
          <a:xfrm>
            <a:off x="1231702" y="2840999"/>
            <a:ext cx="135016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Mobile Top-Up</a:t>
            </a:r>
            <a:endParaRPr lang="en-US" sz="1476" dirty="0"/>
          </a:p>
        </p:txBody>
      </p:sp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6735" y="2720494"/>
            <a:ext cx="1524140" cy="508744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41920" y="2834301"/>
            <a:ext cx="1333574" cy="267760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2250" y="2887852"/>
            <a:ext cx="160660" cy="160660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>
            <a:off x="6909681" y="284768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0875" y="2720494"/>
            <a:ext cx="1524149" cy="508744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66060" y="2834301"/>
            <a:ext cx="1333570" cy="267760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46380" y="2887852"/>
            <a:ext cx="160660" cy="160660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8433829" y="284768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5005" y="2720494"/>
            <a:ext cx="1524149" cy="508744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90181" y="2834301"/>
            <a:ext cx="1333574" cy="267760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70511" y="2887852"/>
            <a:ext cx="160660" cy="160660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9957941" y="284768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19154" y="2720494"/>
            <a:ext cx="1524149" cy="508744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14329" y="2834301"/>
            <a:ext cx="1333574" cy="267760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294659" y="2887852"/>
            <a:ext cx="160660" cy="160660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11482090" y="284768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3284" y="2720494"/>
            <a:ext cx="1524149" cy="508744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38460" y="2834301"/>
            <a:ext cx="1333574" cy="267760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18790" y="2887852"/>
            <a:ext cx="160660" cy="160660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3006220" y="284768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67433" y="2720494"/>
            <a:ext cx="1524149" cy="508744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62608" y="2834301"/>
            <a:ext cx="1333574" cy="26776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42938" y="2887852"/>
            <a:ext cx="160660" cy="16066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14530369" y="284768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1563" y="2720494"/>
            <a:ext cx="1524149" cy="508744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86739" y="2834301"/>
            <a:ext cx="1333574" cy="26776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67069" y="2887852"/>
            <a:ext cx="160660" cy="16066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6054499" y="284768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71042" y="3229235"/>
            <a:ext cx="16144670" cy="508744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71042" y="3229226"/>
            <a:ext cx="5475694" cy="508744"/>
          </a:xfrm>
          <a:prstGeom prst="rect">
            <a:avLst/>
          </a:prstGeom>
        </p:spPr>
      </p:pic>
      <p:sp>
        <p:nvSpPr>
          <p:cNvPr id="95" name="Text 26"/>
          <p:cNvSpPr/>
          <p:nvPr/>
        </p:nvSpPr>
        <p:spPr>
          <a:xfrm>
            <a:off x="1231702" y="3349703"/>
            <a:ext cx="567070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Multi-Currency Pricing Multi-Currency Conversion (MCP, MCC)</a:t>
            </a:r>
            <a:endParaRPr lang="en-US" sz="1476" dirty="0"/>
          </a:p>
        </p:txBody>
      </p:sp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6735" y="3229226"/>
            <a:ext cx="1524140" cy="508744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41920" y="3343015"/>
            <a:ext cx="1333574" cy="267760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2250" y="3396574"/>
            <a:ext cx="160660" cy="160660"/>
          </a:xfrm>
          <a:prstGeom prst="rect">
            <a:avLst/>
          </a:prstGeom>
        </p:spPr>
      </p:pic>
      <p:sp>
        <p:nvSpPr>
          <p:cNvPr id="99" name="Text 27"/>
          <p:cNvSpPr/>
          <p:nvPr/>
        </p:nvSpPr>
        <p:spPr>
          <a:xfrm>
            <a:off x="6909681" y="33564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0875" y="3229226"/>
            <a:ext cx="1524149" cy="508744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66060" y="3343015"/>
            <a:ext cx="1333570" cy="267760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46380" y="3396574"/>
            <a:ext cx="160660" cy="160660"/>
          </a:xfrm>
          <a:prstGeom prst="rect">
            <a:avLst/>
          </a:prstGeom>
        </p:spPr>
      </p:pic>
      <p:sp>
        <p:nvSpPr>
          <p:cNvPr id="103" name="Text 28"/>
          <p:cNvSpPr/>
          <p:nvPr/>
        </p:nvSpPr>
        <p:spPr>
          <a:xfrm>
            <a:off x="8433829" y="33564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5005" y="3229226"/>
            <a:ext cx="1524149" cy="508744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690181" y="3343015"/>
            <a:ext cx="1333574" cy="267760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70511" y="3396574"/>
            <a:ext cx="160660" cy="160660"/>
          </a:xfrm>
          <a:prstGeom prst="rect">
            <a:avLst/>
          </a:prstGeom>
        </p:spPr>
      </p:pic>
      <p:sp>
        <p:nvSpPr>
          <p:cNvPr id="107" name="Text 29"/>
          <p:cNvSpPr/>
          <p:nvPr/>
        </p:nvSpPr>
        <p:spPr>
          <a:xfrm>
            <a:off x="9957941" y="33564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19154" y="3229226"/>
            <a:ext cx="1524149" cy="508744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14329" y="3343015"/>
            <a:ext cx="1333574" cy="267760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94659" y="3396574"/>
            <a:ext cx="160660" cy="160660"/>
          </a:xfrm>
          <a:prstGeom prst="rect">
            <a:avLst/>
          </a:prstGeom>
        </p:spPr>
      </p:pic>
      <p:sp>
        <p:nvSpPr>
          <p:cNvPr id="111" name="Text 30"/>
          <p:cNvSpPr/>
          <p:nvPr/>
        </p:nvSpPr>
        <p:spPr>
          <a:xfrm>
            <a:off x="11482090" y="33564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3284" y="3229226"/>
            <a:ext cx="1524149" cy="508744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38460" y="3343015"/>
            <a:ext cx="1333574" cy="267760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18790" y="3396574"/>
            <a:ext cx="160660" cy="160660"/>
          </a:xfrm>
          <a:prstGeom prst="rect">
            <a:avLst/>
          </a:prstGeom>
        </p:spPr>
      </p:pic>
      <p:sp>
        <p:nvSpPr>
          <p:cNvPr id="115" name="Text 31"/>
          <p:cNvSpPr/>
          <p:nvPr/>
        </p:nvSpPr>
        <p:spPr>
          <a:xfrm>
            <a:off x="13006220" y="33564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67433" y="3229226"/>
            <a:ext cx="1524149" cy="508744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62608" y="3343015"/>
            <a:ext cx="1333574" cy="267760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2938" y="3396574"/>
            <a:ext cx="160660" cy="160660"/>
          </a:xfrm>
          <a:prstGeom prst="rect">
            <a:avLst/>
          </a:prstGeom>
        </p:spPr>
      </p:pic>
      <p:sp>
        <p:nvSpPr>
          <p:cNvPr id="119" name="Text 32"/>
          <p:cNvSpPr/>
          <p:nvPr/>
        </p:nvSpPr>
        <p:spPr>
          <a:xfrm>
            <a:off x="14530369" y="33564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1563" y="3229226"/>
            <a:ext cx="1524149" cy="508744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86739" y="3343015"/>
            <a:ext cx="1333574" cy="267760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67069" y="3396574"/>
            <a:ext cx="160660" cy="160660"/>
          </a:xfrm>
          <a:prstGeom prst="rect">
            <a:avLst/>
          </a:prstGeom>
        </p:spPr>
      </p:pic>
      <p:sp>
        <p:nvSpPr>
          <p:cNvPr id="123" name="Text 33"/>
          <p:cNvSpPr/>
          <p:nvPr/>
        </p:nvSpPr>
        <p:spPr>
          <a:xfrm>
            <a:off x="16054499" y="33564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71042" y="3737976"/>
            <a:ext cx="16144670" cy="508744"/>
          </a:xfrm>
          <a:prstGeom prst="rect">
            <a:avLst/>
          </a:prstGeom>
        </p:spPr>
      </p:pic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71042" y="3737976"/>
            <a:ext cx="5475694" cy="508744"/>
          </a:xfrm>
          <a:prstGeom prst="rect">
            <a:avLst/>
          </a:prstGeom>
        </p:spPr>
      </p:pic>
      <p:sp>
        <p:nvSpPr>
          <p:cNvPr id="126" name="Text 34"/>
          <p:cNvSpPr/>
          <p:nvPr/>
        </p:nvSpPr>
        <p:spPr>
          <a:xfrm>
            <a:off x="1231702" y="3858471"/>
            <a:ext cx="182022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Restaurant Solution</a:t>
            </a:r>
            <a:endParaRPr lang="en-US" sz="1476" dirty="0"/>
          </a:p>
        </p:txBody>
      </p:sp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6735" y="3737976"/>
            <a:ext cx="1524140" cy="508744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41920" y="3851774"/>
            <a:ext cx="1333574" cy="267760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2250" y="3905306"/>
            <a:ext cx="160660" cy="160660"/>
          </a:xfrm>
          <a:prstGeom prst="rect">
            <a:avLst/>
          </a:prstGeom>
        </p:spPr>
      </p:pic>
      <p:sp>
        <p:nvSpPr>
          <p:cNvPr id="130" name="Text 35"/>
          <p:cNvSpPr/>
          <p:nvPr/>
        </p:nvSpPr>
        <p:spPr>
          <a:xfrm>
            <a:off x="6909681" y="38651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0875" y="3737976"/>
            <a:ext cx="1524149" cy="508744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66060" y="3851774"/>
            <a:ext cx="1333570" cy="267760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46380" y="3905306"/>
            <a:ext cx="160660" cy="160660"/>
          </a:xfrm>
          <a:prstGeom prst="rect">
            <a:avLst/>
          </a:prstGeom>
        </p:spPr>
      </p:pic>
      <p:sp>
        <p:nvSpPr>
          <p:cNvPr id="134" name="Text 36"/>
          <p:cNvSpPr/>
          <p:nvPr/>
        </p:nvSpPr>
        <p:spPr>
          <a:xfrm>
            <a:off x="8433829" y="38651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5005" y="3737976"/>
            <a:ext cx="1524149" cy="508744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90181" y="3851774"/>
            <a:ext cx="1333574" cy="267760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70511" y="3905306"/>
            <a:ext cx="160660" cy="160660"/>
          </a:xfrm>
          <a:prstGeom prst="rect">
            <a:avLst/>
          </a:prstGeom>
        </p:spPr>
      </p:pic>
      <p:sp>
        <p:nvSpPr>
          <p:cNvPr id="138" name="Text 37"/>
          <p:cNvSpPr/>
          <p:nvPr/>
        </p:nvSpPr>
        <p:spPr>
          <a:xfrm>
            <a:off x="9957941" y="38651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19154" y="3737976"/>
            <a:ext cx="1524149" cy="508744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14329" y="3851774"/>
            <a:ext cx="1333574" cy="267760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294659" y="3905306"/>
            <a:ext cx="160660" cy="160660"/>
          </a:xfrm>
          <a:prstGeom prst="rect">
            <a:avLst/>
          </a:prstGeom>
        </p:spPr>
      </p:pic>
      <p:sp>
        <p:nvSpPr>
          <p:cNvPr id="142" name="Text 38"/>
          <p:cNvSpPr/>
          <p:nvPr/>
        </p:nvSpPr>
        <p:spPr>
          <a:xfrm>
            <a:off x="11482090" y="38651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3284" y="3737976"/>
            <a:ext cx="1524149" cy="508744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38460" y="3851774"/>
            <a:ext cx="1333574" cy="267760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18790" y="3905306"/>
            <a:ext cx="160660" cy="160660"/>
          </a:xfrm>
          <a:prstGeom prst="rect">
            <a:avLst/>
          </a:prstGeom>
        </p:spPr>
      </p:pic>
      <p:sp>
        <p:nvSpPr>
          <p:cNvPr id="146" name="Text 39"/>
          <p:cNvSpPr/>
          <p:nvPr/>
        </p:nvSpPr>
        <p:spPr>
          <a:xfrm>
            <a:off x="13006220" y="38651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67433" y="3737976"/>
            <a:ext cx="1524149" cy="508744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62608" y="3851774"/>
            <a:ext cx="1333574" cy="267760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42938" y="3905306"/>
            <a:ext cx="160660" cy="160660"/>
          </a:xfrm>
          <a:prstGeom prst="rect">
            <a:avLst/>
          </a:prstGeom>
        </p:spPr>
      </p:pic>
      <p:sp>
        <p:nvSpPr>
          <p:cNvPr id="150" name="Text 40"/>
          <p:cNvSpPr/>
          <p:nvPr/>
        </p:nvSpPr>
        <p:spPr>
          <a:xfrm>
            <a:off x="14530369" y="38651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1563" y="3737976"/>
            <a:ext cx="1524149" cy="508744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86739" y="3851774"/>
            <a:ext cx="1333574" cy="267760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67069" y="3905306"/>
            <a:ext cx="160660" cy="160660"/>
          </a:xfrm>
          <a:prstGeom prst="rect">
            <a:avLst/>
          </a:prstGeom>
        </p:spPr>
      </p:pic>
      <p:sp>
        <p:nvSpPr>
          <p:cNvPr id="154" name="Text 41"/>
          <p:cNvSpPr/>
          <p:nvPr/>
        </p:nvSpPr>
        <p:spPr>
          <a:xfrm>
            <a:off x="16054499" y="38651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71042" y="4246718"/>
            <a:ext cx="16144670" cy="508744"/>
          </a:xfrm>
          <a:prstGeom prst="rect">
            <a:avLst/>
          </a:prstGeom>
        </p:spPr>
      </p:pic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71042" y="4246727"/>
            <a:ext cx="5475694" cy="508744"/>
          </a:xfrm>
          <a:prstGeom prst="rect">
            <a:avLst/>
          </a:prstGeom>
        </p:spPr>
      </p:pic>
      <p:sp>
        <p:nvSpPr>
          <p:cNvPr id="157" name="Text 42"/>
          <p:cNvSpPr/>
          <p:nvPr/>
        </p:nvSpPr>
        <p:spPr>
          <a:xfrm>
            <a:off x="1231702" y="4367231"/>
            <a:ext cx="130016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Advance</a:t>
            </a:r>
            <a:endParaRPr lang="en-US" sz="1476" dirty="0"/>
          </a:p>
        </p:txBody>
      </p:sp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6735" y="4246727"/>
            <a:ext cx="1524140" cy="508744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41920" y="4360534"/>
            <a:ext cx="1333574" cy="267760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2250" y="4414084"/>
            <a:ext cx="160660" cy="160660"/>
          </a:xfrm>
          <a:prstGeom prst="rect">
            <a:avLst/>
          </a:prstGeom>
        </p:spPr>
      </p:pic>
      <p:sp>
        <p:nvSpPr>
          <p:cNvPr id="161" name="Text 43"/>
          <p:cNvSpPr/>
          <p:nvPr/>
        </p:nvSpPr>
        <p:spPr>
          <a:xfrm>
            <a:off x="6909681" y="43739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0875" y="4246727"/>
            <a:ext cx="1524149" cy="508744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66060" y="4360534"/>
            <a:ext cx="1333570" cy="267760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46380" y="4414084"/>
            <a:ext cx="160660" cy="160660"/>
          </a:xfrm>
          <a:prstGeom prst="rect">
            <a:avLst/>
          </a:prstGeom>
        </p:spPr>
      </p:pic>
      <p:sp>
        <p:nvSpPr>
          <p:cNvPr id="165" name="Text 44"/>
          <p:cNvSpPr/>
          <p:nvPr/>
        </p:nvSpPr>
        <p:spPr>
          <a:xfrm>
            <a:off x="8433829" y="43739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5005" y="4246727"/>
            <a:ext cx="1524149" cy="508744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90181" y="4360534"/>
            <a:ext cx="1333574" cy="267760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70511" y="4414084"/>
            <a:ext cx="160660" cy="160660"/>
          </a:xfrm>
          <a:prstGeom prst="rect">
            <a:avLst/>
          </a:prstGeom>
        </p:spPr>
      </p:pic>
      <p:sp>
        <p:nvSpPr>
          <p:cNvPr id="169" name="Text 45"/>
          <p:cNvSpPr/>
          <p:nvPr/>
        </p:nvSpPr>
        <p:spPr>
          <a:xfrm>
            <a:off x="9957941" y="43739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19154" y="4246727"/>
            <a:ext cx="1524149" cy="508744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14329" y="4360534"/>
            <a:ext cx="1333574" cy="267760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294659" y="4414084"/>
            <a:ext cx="160660" cy="160660"/>
          </a:xfrm>
          <a:prstGeom prst="rect">
            <a:avLst/>
          </a:prstGeom>
        </p:spPr>
      </p:pic>
      <p:sp>
        <p:nvSpPr>
          <p:cNvPr id="173" name="Text 46"/>
          <p:cNvSpPr/>
          <p:nvPr/>
        </p:nvSpPr>
        <p:spPr>
          <a:xfrm>
            <a:off x="11482090" y="43739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3284" y="4246727"/>
            <a:ext cx="1524149" cy="508744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38460" y="4360534"/>
            <a:ext cx="1333574" cy="267760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18790" y="4414084"/>
            <a:ext cx="160660" cy="160660"/>
          </a:xfrm>
          <a:prstGeom prst="rect">
            <a:avLst/>
          </a:prstGeom>
        </p:spPr>
      </p:pic>
      <p:sp>
        <p:nvSpPr>
          <p:cNvPr id="177" name="Text 47"/>
          <p:cNvSpPr/>
          <p:nvPr/>
        </p:nvSpPr>
        <p:spPr>
          <a:xfrm>
            <a:off x="13006220" y="43739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67433" y="4246727"/>
            <a:ext cx="1524149" cy="508744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62608" y="4360534"/>
            <a:ext cx="1333574" cy="267760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2938" y="4414084"/>
            <a:ext cx="160660" cy="160660"/>
          </a:xfrm>
          <a:prstGeom prst="rect">
            <a:avLst/>
          </a:prstGeom>
        </p:spPr>
      </p:pic>
      <p:sp>
        <p:nvSpPr>
          <p:cNvPr id="181" name="Text 48"/>
          <p:cNvSpPr/>
          <p:nvPr/>
        </p:nvSpPr>
        <p:spPr>
          <a:xfrm>
            <a:off x="14530369" y="43739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1563" y="4246727"/>
            <a:ext cx="1524149" cy="508744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86739" y="4360534"/>
            <a:ext cx="1333574" cy="267760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67069" y="4414084"/>
            <a:ext cx="160660" cy="160660"/>
          </a:xfrm>
          <a:prstGeom prst="rect">
            <a:avLst/>
          </a:prstGeom>
        </p:spPr>
      </p:pic>
      <p:sp>
        <p:nvSpPr>
          <p:cNvPr id="185" name="Text 49"/>
          <p:cNvSpPr/>
          <p:nvPr/>
        </p:nvSpPr>
        <p:spPr>
          <a:xfrm>
            <a:off x="16054499" y="437391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71042" y="4755459"/>
            <a:ext cx="16144670" cy="508744"/>
          </a:xfrm>
          <a:prstGeom prst="rect">
            <a:avLst/>
          </a:prstGeom>
        </p:spPr>
      </p:pic>
      <p:pic>
        <p:nvPicPr>
          <p:cNvPr id="187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71042" y="4755449"/>
            <a:ext cx="5475694" cy="508744"/>
          </a:xfrm>
          <a:prstGeom prst="rect">
            <a:avLst/>
          </a:prstGeom>
        </p:spPr>
      </p:pic>
      <p:sp>
        <p:nvSpPr>
          <p:cNvPr id="188" name="Text 50"/>
          <p:cNvSpPr/>
          <p:nvPr/>
        </p:nvSpPr>
        <p:spPr>
          <a:xfrm>
            <a:off x="1231702" y="4875926"/>
            <a:ext cx="120015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Smart Rating</a:t>
            </a:r>
            <a:endParaRPr lang="en-US" sz="1476" dirty="0"/>
          </a:p>
        </p:txBody>
      </p:sp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46735" y="4755449"/>
            <a:ext cx="1524140" cy="508744"/>
          </a:xfrm>
          <a:prstGeom prst="rect">
            <a:avLst/>
          </a:prstGeom>
        </p:spPr>
      </p:pic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41920" y="4869238"/>
            <a:ext cx="1333574" cy="267760"/>
          </a:xfrm>
          <a:prstGeom prst="rect">
            <a:avLst/>
          </a:prstGeom>
        </p:spPr>
      </p:pic>
      <p:pic>
        <p:nvPicPr>
          <p:cNvPr id="191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22250" y="4922797"/>
            <a:ext cx="160660" cy="160660"/>
          </a:xfrm>
          <a:prstGeom prst="rect">
            <a:avLst/>
          </a:prstGeom>
        </p:spPr>
      </p:pic>
      <p:sp>
        <p:nvSpPr>
          <p:cNvPr id="192" name="Text 51"/>
          <p:cNvSpPr/>
          <p:nvPr/>
        </p:nvSpPr>
        <p:spPr>
          <a:xfrm>
            <a:off x="6909681" y="48826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70875" y="4755449"/>
            <a:ext cx="1524149" cy="508744"/>
          </a:xfrm>
          <a:prstGeom prst="rect">
            <a:avLst/>
          </a:prstGeom>
        </p:spPr>
      </p:pic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66060" y="4869238"/>
            <a:ext cx="1333570" cy="267760"/>
          </a:xfrm>
          <a:prstGeom prst="rect">
            <a:avLst/>
          </a:prstGeom>
        </p:spPr>
      </p:pic>
      <p:pic>
        <p:nvPicPr>
          <p:cNvPr id="195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46380" y="4922797"/>
            <a:ext cx="160660" cy="160660"/>
          </a:xfrm>
          <a:prstGeom prst="rect">
            <a:avLst/>
          </a:prstGeom>
        </p:spPr>
      </p:pic>
      <p:sp>
        <p:nvSpPr>
          <p:cNvPr id="196" name="Text 52"/>
          <p:cNvSpPr/>
          <p:nvPr/>
        </p:nvSpPr>
        <p:spPr>
          <a:xfrm>
            <a:off x="8433829" y="48826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5005" y="4755449"/>
            <a:ext cx="1524149" cy="508744"/>
          </a:xfrm>
          <a:prstGeom prst="rect">
            <a:avLst/>
          </a:prstGeom>
        </p:spPr>
      </p:pic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690181" y="4869238"/>
            <a:ext cx="1333574" cy="267760"/>
          </a:xfrm>
          <a:prstGeom prst="rect">
            <a:avLst/>
          </a:prstGeom>
        </p:spPr>
      </p:pic>
      <p:pic>
        <p:nvPicPr>
          <p:cNvPr id="199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70511" y="4922797"/>
            <a:ext cx="160660" cy="160660"/>
          </a:xfrm>
          <a:prstGeom prst="rect">
            <a:avLst/>
          </a:prstGeom>
        </p:spPr>
      </p:pic>
      <p:sp>
        <p:nvSpPr>
          <p:cNvPr id="200" name="Text 53"/>
          <p:cNvSpPr/>
          <p:nvPr/>
        </p:nvSpPr>
        <p:spPr>
          <a:xfrm>
            <a:off x="9957941" y="48826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19154" y="4755449"/>
            <a:ext cx="1524149" cy="508744"/>
          </a:xfrm>
          <a:prstGeom prst="rect">
            <a:avLst/>
          </a:prstGeom>
        </p:spPr>
      </p:pic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14329" y="4869238"/>
            <a:ext cx="1333574" cy="267760"/>
          </a:xfrm>
          <a:prstGeom prst="rect">
            <a:avLst/>
          </a:prstGeom>
        </p:spPr>
      </p:pic>
      <p:pic>
        <p:nvPicPr>
          <p:cNvPr id="203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94659" y="4922797"/>
            <a:ext cx="160660" cy="160660"/>
          </a:xfrm>
          <a:prstGeom prst="rect">
            <a:avLst/>
          </a:prstGeom>
        </p:spPr>
      </p:pic>
      <p:sp>
        <p:nvSpPr>
          <p:cNvPr id="204" name="Text 54"/>
          <p:cNvSpPr/>
          <p:nvPr/>
        </p:nvSpPr>
        <p:spPr>
          <a:xfrm>
            <a:off x="11482090" y="48826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3284" y="4755449"/>
            <a:ext cx="1524149" cy="508744"/>
          </a:xfrm>
          <a:prstGeom prst="rect">
            <a:avLst/>
          </a:prstGeom>
        </p:spPr>
      </p:pic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38460" y="4869238"/>
            <a:ext cx="1333574" cy="267760"/>
          </a:xfrm>
          <a:prstGeom prst="rect">
            <a:avLst/>
          </a:prstGeom>
        </p:spPr>
      </p:pic>
      <p:pic>
        <p:nvPicPr>
          <p:cNvPr id="207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18790" y="4922797"/>
            <a:ext cx="160660" cy="160660"/>
          </a:xfrm>
          <a:prstGeom prst="rect">
            <a:avLst/>
          </a:prstGeom>
        </p:spPr>
      </p:pic>
      <p:sp>
        <p:nvSpPr>
          <p:cNvPr id="208" name="Text 55"/>
          <p:cNvSpPr/>
          <p:nvPr/>
        </p:nvSpPr>
        <p:spPr>
          <a:xfrm>
            <a:off x="13006220" y="48826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67433" y="4755449"/>
            <a:ext cx="1524149" cy="508744"/>
          </a:xfrm>
          <a:prstGeom prst="rect">
            <a:avLst/>
          </a:prstGeom>
        </p:spPr>
      </p:pic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62608" y="4869238"/>
            <a:ext cx="1333574" cy="267760"/>
          </a:xfrm>
          <a:prstGeom prst="rect">
            <a:avLst/>
          </a:prstGeom>
        </p:spPr>
      </p:pic>
      <p:pic>
        <p:nvPicPr>
          <p:cNvPr id="211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42938" y="4922797"/>
            <a:ext cx="160660" cy="160660"/>
          </a:xfrm>
          <a:prstGeom prst="rect">
            <a:avLst/>
          </a:prstGeom>
        </p:spPr>
      </p:pic>
      <p:sp>
        <p:nvSpPr>
          <p:cNvPr id="212" name="Text 56"/>
          <p:cNvSpPr/>
          <p:nvPr/>
        </p:nvSpPr>
        <p:spPr>
          <a:xfrm>
            <a:off x="14530369" y="48826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1563" y="4755449"/>
            <a:ext cx="1524149" cy="508744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86739" y="4869238"/>
            <a:ext cx="1333574" cy="267760"/>
          </a:xfrm>
          <a:prstGeom prst="rect">
            <a:avLst/>
          </a:prstGeom>
        </p:spPr>
      </p:pic>
      <p:pic>
        <p:nvPicPr>
          <p:cNvPr id="215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67069" y="4922797"/>
            <a:ext cx="160660" cy="160660"/>
          </a:xfrm>
          <a:prstGeom prst="rect">
            <a:avLst/>
          </a:prstGeom>
        </p:spPr>
      </p:pic>
      <p:sp>
        <p:nvSpPr>
          <p:cNvPr id="216" name="Text 57"/>
          <p:cNvSpPr/>
          <p:nvPr/>
        </p:nvSpPr>
        <p:spPr>
          <a:xfrm>
            <a:off x="16054499" y="48826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71042" y="5264200"/>
            <a:ext cx="5475694" cy="508744"/>
          </a:xfrm>
          <a:prstGeom prst="rect">
            <a:avLst/>
          </a:prstGeom>
        </p:spPr>
      </p:pic>
      <p:sp>
        <p:nvSpPr>
          <p:cNvPr id="218" name="Text 58"/>
          <p:cNvSpPr/>
          <p:nvPr/>
        </p:nvSpPr>
        <p:spPr>
          <a:xfrm>
            <a:off x="1231702" y="5384676"/>
            <a:ext cx="62007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TaFace</a:t>
            </a:r>
            <a:endParaRPr lang="en-US" sz="1476" dirty="0"/>
          </a:p>
        </p:txBody>
      </p:sp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641920" y="5377988"/>
            <a:ext cx="1333574" cy="267760"/>
          </a:xfrm>
          <a:prstGeom prst="rect">
            <a:avLst/>
          </a:prstGeom>
        </p:spPr>
      </p:pic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722250" y="5431548"/>
            <a:ext cx="160660" cy="160660"/>
          </a:xfrm>
          <a:prstGeom prst="rect">
            <a:avLst/>
          </a:prstGeom>
        </p:spPr>
      </p:pic>
      <p:sp>
        <p:nvSpPr>
          <p:cNvPr id="221" name="Text 59"/>
          <p:cNvSpPr/>
          <p:nvPr/>
        </p:nvSpPr>
        <p:spPr>
          <a:xfrm>
            <a:off x="6909681" y="53913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2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8166060" y="5377988"/>
            <a:ext cx="1333570" cy="267760"/>
          </a:xfrm>
          <a:prstGeom prst="rect">
            <a:avLst/>
          </a:prstGeom>
        </p:spPr>
      </p:pic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246380" y="5431548"/>
            <a:ext cx="160660" cy="160660"/>
          </a:xfrm>
          <a:prstGeom prst="rect">
            <a:avLst/>
          </a:prstGeom>
        </p:spPr>
      </p:pic>
      <p:sp>
        <p:nvSpPr>
          <p:cNvPr id="224" name="Text 60"/>
          <p:cNvSpPr/>
          <p:nvPr/>
        </p:nvSpPr>
        <p:spPr>
          <a:xfrm>
            <a:off x="8433829" y="53913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5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9690181" y="5377988"/>
            <a:ext cx="1333574" cy="267760"/>
          </a:xfrm>
          <a:prstGeom prst="rect">
            <a:avLst/>
          </a:prstGeom>
        </p:spPr>
      </p:pic>
      <p:pic>
        <p:nvPicPr>
          <p:cNvPr id="226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9770511" y="5431548"/>
            <a:ext cx="160660" cy="160660"/>
          </a:xfrm>
          <a:prstGeom prst="rect">
            <a:avLst/>
          </a:prstGeom>
        </p:spPr>
      </p:pic>
      <p:sp>
        <p:nvSpPr>
          <p:cNvPr id="227" name="Text 61"/>
          <p:cNvSpPr/>
          <p:nvPr/>
        </p:nvSpPr>
        <p:spPr>
          <a:xfrm>
            <a:off x="9957941" y="53913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8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11214329" y="5377988"/>
            <a:ext cx="1333574" cy="267760"/>
          </a:xfrm>
          <a:prstGeom prst="rect">
            <a:avLst/>
          </a:prstGeom>
        </p:spPr>
      </p:pic>
      <p:pic>
        <p:nvPicPr>
          <p:cNvPr id="229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1294659" y="5431548"/>
            <a:ext cx="160660" cy="160660"/>
          </a:xfrm>
          <a:prstGeom prst="rect">
            <a:avLst/>
          </a:prstGeom>
        </p:spPr>
      </p:pic>
      <p:sp>
        <p:nvSpPr>
          <p:cNvPr id="230" name="Text 62"/>
          <p:cNvSpPr/>
          <p:nvPr/>
        </p:nvSpPr>
        <p:spPr>
          <a:xfrm>
            <a:off x="11482090" y="53913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1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2738460" y="5377988"/>
            <a:ext cx="1333574" cy="267760"/>
          </a:xfrm>
          <a:prstGeom prst="rect">
            <a:avLst/>
          </a:prstGeom>
        </p:spPr>
      </p:pic>
      <p:pic>
        <p:nvPicPr>
          <p:cNvPr id="232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2818790" y="5431548"/>
            <a:ext cx="160660" cy="160660"/>
          </a:xfrm>
          <a:prstGeom prst="rect">
            <a:avLst/>
          </a:prstGeom>
        </p:spPr>
      </p:pic>
      <p:sp>
        <p:nvSpPr>
          <p:cNvPr id="233" name="Text 63"/>
          <p:cNvSpPr/>
          <p:nvPr/>
        </p:nvSpPr>
        <p:spPr>
          <a:xfrm>
            <a:off x="13006220" y="53913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4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4262608" y="5377988"/>
            <a:ext cx="1333574" cy="267760"/>
          </a:xfrm>
          <a:prstGeom prst="rect">
            <a:avLst/>
          </a:prstGeom>
        </p:spPr>
      </p:pic>
      <p:pic>
        <p:nvPicPr>
          <p:cNvPr id="235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4342938" y="5431548"/>
            <a:ext cx="160660" cy="160660"/>
          </a:xfrm>
          <a:prstGeom prst="rect">
            <a:avLst/>
          </a:prstGeom>
        </p:spPr>
      </p:pic>
      <p:sp>
        <p:nvSpPr>
          <p:cNvPr id="236" name="Text 64"/>
          <p:cNvSpPr/>
          <p:nvPr/>
        </p:nvSpPr>
        <p:spPr>
          <a:xfrm>
            <a:off x="14530369" y="53913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7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5786739" y="5377988"/>
            <a:ext cx="1333574" cy="267760"/>
          </a:xfrm>
          <a:prstGeom prst="rect">
            <a:avLst/>
          </a:prstGeom>
        </p:spPr>
      </p:pic>
      <p:pic>
        <p:nvPicPr>
          <p:cNvPr id="238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5867069" y="5431548"/>
            <a:ext cx="160660" cy="160660"/>
          </a:xfrm>
          <a:prstGeom prst="rect">
            <a:avLst/>
          </a:prstGeom>
        </p:spPr>
      </p:pic>
      <p:sp>
        <p:nvSpPr>
          <p:cNvPr id="239" name="Text 65"/>
          <p:cNvSpPr/>
          <p:nvPr/>
        </p:nvSpPr>
        <p:spPr>
          <a:xfrm>
            <a:off x="16054499" y="53913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321292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4" name="Text 1"/>
          <p:cNvSpPr/>
          <p:nvPr/>
        </p:nvSpPr>
        <p:spPr>
          <a:xfrm>
            <a:off x="1959192" y="321292"/>
            <a:ext cx="890111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Mini</a:t>
            </a:r>
            <a:endParaRPr lang="en-US" sz="1687" dirty="0"/>
          </a:p>
        </p:txBody>
      </p:sp>
      <p:sp>
        <p:nvSpPr>
          <p:cNvPr id="5" name="Text 2"/>
          <p:cNvSpPr/>
          <p:nvPr/>
        </p:nvSpPr>
        <p:spPr>
          <a:xfrm>
            <a:off x="1071042" y="926288"/>
            <a:ext cx="291036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</a:t>
            </a:r>
            <a:endParaRPr lang="en-US" sz="2952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569123"/>
            <a:ext cx="16119146" cy="535521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569123"/>
            <a:ext cx="5551729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768" y="1569123"/>
            <a:ext cx="1509601" cy="53552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802673" y="1692976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8160" y="1726434"/>
            <a:ext cx="214210" cy="214210"/>
          </a:xfrm>
          <a:prstGeom prst="rect">
            <a:avLst/>
          </a:prstGeom>
        </p:spPr>
      </p:pic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2369" y="1569123"/>
            <a:ext cx="1509610" cy="535521"/>
          </a:xfrm>
          <a:prstGeom prst="rect">
            <a:avLst/>
          </a:prstGeom>
        </p:spPr>
      </p:pic>
      <p:sp>
        <p:nvSpPr>
          <p:cNvPr id="12" name="Text 4"/>
          <p:cNvSpPr/>
          <p:nvPr/>
        </p:nvSpPr>
        <p:spPr>
          <a:xfrm>
            <a:off x="8498439" y="1692976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1679" y="1726434"/>
            <a:ext cx="214208" cy="214210"/>
          </a:xfrm>
          <a:prstGeom prst="rect">
            <a:avLst/>
          </a:prstGeom>
        </p:spPr>
      </p:pic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1979" y="1569123"/>
            <a:ext cx="1509601" cy="535521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10040373" y="1692976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38966" y="1726434"/>
            <a:ext cx="214208" cy="214210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51580" y="1569123"/>
            <a:ext cx="1509601" cy="535521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11456994" y="1692976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41454" y="1726434"/>
            <a:ext cx="214208" cy="214210"/>
          </a:xfrm>
          <a:prstGeom prst="rect">
            <a:avLst/>
          </a:prstGeom>
        </p:spPr>
      </p:pic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61181" y="1569123"/>
            <a:ext cx="1509601" cy="535521"/>
          </a:xfrm>
          <a:prstGeom prst="rect">
            <a:avLst/>
          </a:prstGeom>
        </p:spPr>
      </p:pic>
      <p:sp>
        <p:nvSpPr>
          <p:cNvPr id="21" name="Text 7"/>
          <p:cNvSpPr/>
          <p:nvPr/>
        </p:nvSpPr>
        <p:spPr>
          <a:xfrm>
            <a:off x="12903324" y="1692976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714344" y="1726434"/>
            <a:ext cx="214208" cy="214210"/>
          </a:xfrm>
          <a:prstGeom prst="rect">
            <a:avLst/>
          </a:prstGeom>
        </p:spPr>
      </p:pic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170782" y="1569123"/>
            <a:ext cx="1509601" cy="535521"/>
          </a:xfrm>
          <a:prstGeom prst="rect">
            <a:avLst/>
          </a:prstGeom>
        </p:spPr>
      </p:pic>
      <p:sp>
        <p:nvSpPr>
          <p:cNvPr id="24" name="Text 8"/>
          <p:cNvSpPr/>
          <p:nvPr/>
        </p:nvSpPr>
        <p:spPr>
          <a:xfrm>
            <a:off x="14470968" y="1692976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165995" y="1726434"/>
            <a:ext cx="214208" cy="214210"/>
          </a:xfrm>
          <a:prstGeom prst="rect">
            <a:avLst/>
          </a:prstGeom>
        </p:spPr>
      </p:pic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80382" y="1569123"/>
            <a:ext cx="1509810" cy="535521"/>
          </a:xfrm>
          <a:prstGeom prst="rect">
            <a:avLst/>
          </a:prstGeom>
        </p:spPr>
      </p:pic>
      <p:sp>
        <p:nvSpPr>
          <p:cNvPr id="27" name="Text 9"/>
          <p:cNvSpPr/>
          <p:nvPr/>
        </p:nvSpPr>
        <p:spPr>
          <a:xfrm>
            <a:off x="15913633" y="1692976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742643" y="1726434"/>
            <a:ext cx="214208" cy="214210"/>
          </a:xfrm>
          <a:prstGeom prst="rect">
            <a:avLst/>
          </a:prstGeom>
        </p:spPr>
      </p:pic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71042" y="2211744"/>
            <a:ext cx="16145923" cy="4324323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4427" y="2225139"/>
            <a:ext cx="16119146" cy="542218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2225148"/>
            <a:ext cx="5475694" cy="542218"/>
          </a:xfrm>
          <a:prstGeom prst="rect">
            <a:avLst/>
          </a:prstGeom>
        </p:spPr>
      </p:pic>
      <p:sp>
        <p:nvSpPr>
          <p:cNvPr id="32" name="Text 10"/>
          <p:cNvSpPr/>
          <p:nvPr/>
        </p:nvSpPr>
        <p:spPr>
          <a:xfrm>
            <a:off x="1245087" y="2385808"/>
            <a:ext cx="520793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Visa</a:t>
            </a:r>
            <a:endParaRPr lang="en-US" sz="1476" dirty="0"/>
          </a:p>
        </p:txBody>
      </p:sp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60121" y="2225148"/>
            <a:ext cx="1524140" cy="542218"/>
          </a:xfrm>
          <a:prstGeom prst="rect">
            <a:avLst/>
          </a:prstGeom>
        </p:spPr>
      </p:pic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08217" y="2352340"/>
            <a:ext cx="1027947" cy="267760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88538" y="2405872"/>
            <a:ext cx="160660" cy="160660"/>
          </a:xfrm>
          <a:prstGeom prst="rect">
            <a:avLst/>
          </a:prstGeom>
        </p:spPr>
      </p:pic>
      <p:sp>
        <p:nvSpPr>
          <p:cNvPr id="36" name="Text 11"/>
          <p:cNvSpPr/>
          <p:nvPr/>
        </p:nvSpPr>
        <p:spPr>
          <a:xfrm>
            <a:off x="7075977" y="236570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084260" y="2225148"/>
            <a:ext cx="1524140" cy="542218"/>
          </a:xfrm>
          <a:prstGeom prst="rect">
            <a:avLst/>
          </a:prstGeom>
        </p:spPr>
      </p:pic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332347" y="2352340"/>
            <a:ext cx="1027956" cy="267760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412677" y="2405872"/>
            <a:ext cx="160660" cy="160660"/>
          </a:xfrm>
          <a:prstGeom prst="rect">
            <a:avLst/>
          </a:prstGeom>
        </p:spPr>
      </p:pic>
      <p:sp>
        <p:nvSpPr>
          <p:cNvPr id="40" name="Text 12"/>
          <p:cNvSpPr/>
          <p:nvPr/>
        </p:nvSpPr>
        <p:spPr>
          <a:xfrm>
            <a:off x="8600108" y="236570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608400" y="2225148"/>
            <a:ext cx="1524149" cy="542218"/>
          </a:xfrm>
          <a:prstGeom prst="rect">
            <a:avLst/>
          </a:prstGeom>
        </p:spPr>
      </p:pic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856496" y="2352340"/>
            <a:ext cx="1027956" cy="267760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936826" y="2405872"/>
            <a:ext cx="160660" cy="160660"/>
          </a:xfrm>
          <a:prstGeom prst="rect">
            <a:avLst/>
          </a:prstGeom>
        </p:spPr>
      </p:pic>
      <p:sp>
        <p:nvSpPr>
          <p:cNvPr id="44" name="Text 13"/>
          <p:cNvSpPr/>
          <p:nvPr/>
        </p:nvSpPr>
        <p:spPr>
          <a:xfrm>
            <a:off x="10124256" y="236570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1132530" y="2225148"/>
            <a:ext cx="1524149" cy="542218"/>
          </a:xfrm>
          <a:prstGeom prst="rect">
            <a:avLst/>
          </a:prstGeom>
        </p:spPr>
      </p:pic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380626" y="2352340"/>
            <a:ext cx="1027956" cy="267760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460956" y="2405872"/>
            <a:ext cx="160660" cy="160660"/>
          </a:xfrm>
          <a:prstGeom prst="rect">
            <a:avLst/>
          </a:prstGeom>
        </p:spPr>
      </p:pic>
      <p:sp>
        <p:nvSpPr>
          <p:cNvPr id="48" name="Text 14"/>
          <p:cNvSpPr/>
          <p:nvPr/>
        </p:nvSpPr>
        <p:spPr>
          <a:xfrm>
            <a:off x="11648387" y="236570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2656679" y="2225148"/>
            <a:ext cx="1524149" cy="542218"/>
          </a:xfrm>
          <a:prstGeom prst="rect">
            <a:avLst/>
          </a:prstGeom>
        </p:spPr>
      </p:pic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801860" y="2352340"/>
            <a:ext cx="1233787" cy="267760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882190" y="2405872"/>
            <a:ext cx="160660" cy="160660"/>
          </a:xfrm>
          <a:prstGeom prst="rect">
            <a:avLst/>
          </a:prstGeom>
        </p:spPr>
      </p:pic>
      <p:sp>
        <p:nvSpPr>
          <p:cNvPr id="52" name="Text 15"/>
          <p:cNvSpPr/>
          <p:nvPr/>
        </p:nvSpPr>
        <p:spPr>
          <a:xfrm>
            <a:off x="13069621" y="236570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4180809" y="2225148"/>
            <a:ext cx="1524149" cy="542218"/>
          </a:xfrm>
          <a:prstGeom prst="rect">
            <a:avLst/>
          </a:prstGeom>
        </p:spPr>
      </p:pic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428905" y="2352340"/>
            <a:ext cx="1027956" cy="267760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509235" y="2405872"/>
            <a:ext cx="160660" cy="160660"/>
          </a:xfrm>
          <a:prstGeom prst="rect">
            <a:avLst/>
          </a:prstGeom>
        </p:spPr>
      </p:pic>
      <p:sp>
        <p:nvSpPr>
          <p:cNvPr id="56" name="Text 16"/>
          <p:cNvSpPr/>
          <p:nvPr/>
        </p:nvSpPr>
        <p:spPr>
          <a:xfrm>
            <a:off x="14696666" y="236570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5704958" y="2225148"/>
            <a:ext cx="1498616" cy="542218"/>
          </a:xfrm>
          <a:prstGeom prst="rect">
            <a:avLst/>
          </a:prstGeom>
        </p:spPr>
      </p:pic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953054" y="2352340"/>
            <a:ext cx="1027956" cy="267760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6033384" y="2405872"/>
            <a:ext cx="160660" cy="160660"/>
          </a:xfrm>
          <a:prstGeom prst="rect">
            <a:avLst/>
          </a:prstGeom>
        </p:spPr>
      </p:pic>
      <p:sp>
        <p:nvSpPr>
          <p:cNvPr id="60" name="Text 17"/>
          <p:cNvSpPr/>
          <p:nvPr/>
        </p:nvSpPr>
        <p:spPr>
          <a:xfrm>
            <a:off x="16220815" y="236570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084427" y="2767347"/>
            <a:ext cx="16119146" cy="508744"/>
          </a:xfrm>
          <a:prstGeom prst="rect">
            <a:avLst/>
          </a:prstGeom>
        </p:spPr>
      </p:pic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27" y="2767347"/>
            <a:ext cx="5475694" cy="508744"/>
          </a:xfrm>
          <a:prstGeom prst="rect">
            <a:avLst/>
          </a:prstGeom>
        </p:spPr>
      </p:pic>
      <p:sp>
        <p:nvSpPr>
          <p:cNvPr id="63" name="Text 18"/>
          <p:cNvSpPr/>
          <p:nvPr/>
        </p:nvSpPr>
        <p:spPr>
          <a:xfrm>
            <a:off x="1245087" y="2887842"/>
            <a:ext cx="10501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Mastercard</a:t>
            </a:r>
            <a:endParaRPr lang="en-US" sz="1476" dirty="0"/>
          </a:p>
        </p:txBody>
      </p:sp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6560121" y="2767347"/>
            <a:ext cx="1524140" cy="508744"/>
          </a:xfrm>
          <a:prstGeom prst="rect">
            <a:avLst/>
          </a:prstGeom>
        </p:spPr>
      </p:pic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808217" y="2881145"/>
            <a:ext cx="1027947" cy="267760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888538" y="2934686"/>
            <a:ext cx="160660" cy="160660"/>
          </a:xfrm>
          <a:prstGeom prst="rect">
            <a:avLst/>
          </a:prstGeom>
        </p:spPr>
      </p:pic>
      <p:sp>
        <p:nvSpPr>
          <p:cNvPr id="67" name="Text 19"/>
          <p:cNvSpPr/>
          <p:nvPr/>
        </p:nvSpPr>
        <p:spPr>
          <a:xfrm>
            <a:off x="7075977" y="28945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8084260" y="2767347"/>
            <a:ext cx="1524140" cy="508744"/>
          </a:xfrm>
          <a:prstGeom prst="rect">
            <a:avLst/>
          </a:prstGeom>
        </p:spPr>
      </p:pic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332347" y="2881145"/>
            <a:ext cx="1027956" cy="267760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412677" y="2934686"/>
            <a:ext cx="160660" cy="160660"/>
          </a:xfrm>
          <a:prstGeom prst="rect">
            <a:avLst/>
          </a:prstGeom>
        </p:spPr>
      </p:pic>
      <p:sp>
        <p:nvSpPr>
          <p:cNvPr id="71" name="Text 20"/>
          <p:cNvSpPr/>
          <p:nvPr/>
        </p:nvSpPr>
        <p:spPr>
          <a:xfrm>
            <a:off x="8600108" y="28945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608400" y="2767347"/>
            <a:ext cx="1524149" cy="508744"/>
          </a:xfrm>
          <a:prstGeom prst="rect">
            <a:avLst/>
          </a:prstGeom>
        </p:spPr>
      </p:pic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856496" y="2881145"/>
            <a:ext cx="1027956" cy="267760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936826" y="2934686"/>
            <a:ext cx="160660" cy="160660"/>
          </a:xfrm>
          <a:prstGeom prst="rect">
            <a:avLst/>
          </a:prstGeom>
        </p:spPr>
      </p:pic>
      <p:sp>
        <p:nvSpPr>
          <p:cNvPr id="75" name="Text 21"/>
          <p:cNvSpPr/>
          <p:nvPr/>
        </p:nvSpPr>
        <p:spPr>
          <a:xfrm>
            <a:off x="10124256" y="28945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1132530" y="2767347"/>
            <a:ext cx="1524149" cy="508744"/>
          </a:xfrm>
          <a:prstGeom prst="rect">
            <a:avLst/>
          </a:prstGeom>
        </p:spPr>
      </p:pic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380626" y="2881145"/>
            <a:ext cx="1027956" cy="267760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460956" y="2934686"/>
            <a:ext cx="160660" cy="160660"/>
          </a:xfrm>
          <a:prstGeom prst="rect">
            <a:avLst/>
          </a:prstGeom>
        </p:spPr>
      </p:pic>
      <p:sp>
        <p:nvSpPr>
          <p:cNvPr id="79" name="Text 22"/>
          <p:cNvSpPr/>
          <p:nvPr/>
        </p:nvSpPr>
        <p:spPr>
          <a:xfrm>
            <a:off x="11648387" y="28945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2656679" y="2767347"/>
            <a:ext cx="1524149" cy="508744"/>
          </a:xfrm>
          <a:prstGeom prst="rect">
            <a:avLst/>
          </a:prstGeom>
        </p:spPr>
      </p:pic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801860" y="2881145"/>
            <a:ext cx="1233787" cy="267760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882190" y="2934686"/>
            <a:ext cx="160660" cy="160660"/>
          </a:xfrm>
          <a:prstGeom prst="rect">
            <a:avLst/>
          </a:prstGeom>
        </p:spPr>
      </p:pic>
      <p:sp>
        <p:nvSpPr>
          <p:cNvPr id="83" name="Text 23"/>
          <p:cNvSpPr/>
          <p:nvPr/>
        </p:nvSpPr>
        <p:spPr>
          <a:xfrm>
            <a:off x="13069621" y="2894521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4180809" y="2767347"/>
            <a:ext cx="1524149" cy="508744"/>
          </a:xfrm>
          <a:prstGeom prst="rect">
            <a:avLst/>
          </a:prstGeom>
        </p:spPr>
      </p:pic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428905" y="2881145"/>
            <a:ext cx="1027956" cy="267760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509235" y="2934686"/>
            <a:ext cx="160660" cy="160660"/>
          </a:xfrm>
          <a:prstGeom prst="rect">
            <a:avLst/>
          </a:prstGeom>
        </p:spPr>
      </p:pic>
      <p:sp>
        <p:nvSpPr>
          <p:cNvPr id="87" name="Text 24"/>
          <p:cNvSpPr/>
          <p:nvPr/>
        </p:nvSpPr>
        <p:spPr>
          <a:xfrm>
            <a:off x="14696666" y="28945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5704958" y="2767347"/>
            <a:ext cx="1498616" cy="508744"/>
          </a:xfrm>
          <a:prstGeom prst="rect">
            <a:avLst/>
          </a:prstGeom>
        </p:spPr>
      </p:pic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953054" y="2881145"/>
            <a:ext cx="1027956" cy="267760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6033384" y="2934686"/>
            <a:ext cx="160660" cy="160660"/>
          </a:xfrm>
          <a:prstGeom prst="rect">
            <a:avLst/>
          </a:prstGeom>
        </p:spPr>
      </p:pic>
      <p:sp>
        <p:nvSpPr>
          <p:cNvPr id="91" name="Text 25"/>
          <p:cNvSpPr/>
          <p:nvPr/>
        </p:nvSpPr>
        <p:spPr>
          <a:xfrm>
            <a:off x="16220815" y="28945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2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84427" y="3276098"/>
            <a:ext cx="16119146" cy="508744"/>
          </a:xfrm>
          <a:prstGeom prst="rect">
            <a:avLst/>
          </a:prstGeom>
        </p:spPr>
      </p:pic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27" y="3276116"/>
            <a:ext cx="5475694" cy="508744"/>
          </a:xfrm>
          <a:prstGeom prst="rect">
            <a:avLst/>
          </a:prstGeom>
        </p:spPr>
      </p:pic>
      <p:sp>
        <p:nvSpPr>
          <p:cNvPr id="94" name="Text 26"/>
          <p:cNvSpPr/>
          <p:nvPr/>
        </p:nvSpPr>
        <p:spPr>
          <a:xfrm>
            <a:off x="1245087" y="3396621"/>
            <a:ext cx="77009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Maestro</a:t>
            </a:r>
            <a:endParaRPr lang="en-US" sz="1476" dirty="0"/>
          </a:p>
        </p:txBody>
      </p:sp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6560121" y="3276116"/>
            <a:ext cx="1524140" cy="508744"/>
          </a:xfrm>
          <a:prstGeom prst="rect">
            <a:avLst/>
          </a:prstGeom>
        </p:spPr>
      </p:pic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808217" y="3389933"/>
            <a:ext cx="1027947" cy="267760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888538" y="3443483"/>
            <a:ext cx="160660" cy="160660"/>
          </a:xfrm>
          <a:prstGeom prst="rect">
            <a:avLst/>
          </a:prstGeom>
        </p:spPr>
      </p:pic>
      <p:sp>
        <p:nvSpPr>
          <p:cNvPr id="98" name="Text 27"/>
          <p:cNvSpPr/>
          <p:nvPr/>
        </p:nvSpPr>
        <p:spPr>
          <a:xfrm>
            <a:off x="7075977" y="340331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9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8084260" y="3276116"/>
            <a:ext cx="1524140" cy="508744"/>
          </a:xfrm>
          <a:prstGeom prst="rect">
            <a:avLst/>
          </a:prstGeom>
        </p:spPr>
      </p:pic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332347" y="3389933"/>
            <a:ext cx="1027956" cy="267760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412677" y="3443483"/>
            <a:ext cx="160660" cy="160660"/>
          </a:xfrm>
          <a:prstGeom prst="rect">
            <a:avLst/>
          </a:prstGeom>
        </p:spPr>
      </p:pic>
      <p:sp>
        <p:nvSpPr>
          <p:cNvPr id="102" name="Text 28"/>
          <p:cNvSpPr/>
          <p:nvPr/>
        </p:nvSpPr>
        <p:spPr>
          <a:xfrm>
            <a:off x="8600108" y="340331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3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9608400" y="3276116"/>
            <a:ext cx="1524149" cy="508744"/>
          </a:xfrm>
          <a:prstGeom prst="rect">
            <a:avLst/>
          </a:prstGeom>
        </p:spPr>
      </p:pic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856496" y="3389933"/>
            <a:ext cx="1027956" cy="267760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936826" y="3443483"/>
            <a:ext cx="160660" cy="160660"/>
          </a:xfrm>
          <a:prstGeom prst="rect">
            <a:avLst/>
          </a:prstGeom>
        </p:spPr>
      </p:pic>
      <p:sp>
        <p:nvSpPr>
          <p:cNvPr id="106" name="Text 29"/>
          <p:cNvSpPr/>
          <p:nvPr/>
        </p:nvSpPr>
        <p:spPr>
          <a:xfrm>
            <a:off x="10124256" y="340331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7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1132530" y="3276116"/>
            <a:ext cx="1524149" cy="508744"/>
          </a:xfrm>
          <a:prstGeom prst="rect">
            <a:avLst/>
          </a:prstGeom>
        </p:spPr>
      </p:pic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380626" y="3389933"/>
            <a:ext cx="1027956" cy="267760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460956" y="3443483"/>
            <a:ext cx="160660" cy="160660"/>
          </a:xfrm>
          <a:prstGeom prst="rect">
            <a:avLst/>
          </a:prstGeom>
        </p:spPr>
      </p:pic>
      <p:sp>
        <p:nvSpPr>
          <p:cNvPr id="110" name="Text 30"/>
          <p:cNvSpPr/>
          <p:nvPr/>
        </p:nvSpPr>
        <p:spPr>
          <a:xfrm>
            <a:off x="11648387" y="340331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1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2656679" y="3276116"/>
            <a:ext cx="1524149" cy="508744"/>
          </a:xfrm>
          <a:prstGeom prst="rect">
            <a:avLst/>
          </a:prstGeom>
        </p:spPr>
      </p:pic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751854" y="3389933"/>
            <a:ext cx="1333574" cy="267760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832184" y="3443483"/>
            <a:ext cx="160660" cy="160660"/>
          </a:xfrm>
          <a:prstGeom prst="rect">
            <a:avLst/>
          </a:prstGeom>
        </p:spPr>
      </p:pic>
      <p:sp>
        <p:nvSpPr>
          <p:cNvPr id="114" name="Text 31"/>
          <p:cNvSpPr/>
          <p:nvPr/>
        </p:nvSpPr>
        <p:spPr>
          <a:xfrm>
            <a:off x="13019615" y="34033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4180809" y="3276116"/>
            <a:ext cx="1524149" cy="508744"/>
          </a:xfrm>
          <a:prstGeom prst="rect">
            <a:avLst/>
          </a:prstGeom>
        </p:spPr>
      </p:pic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428905" y="3389933"/>
            <a:ext cx="1027956" cy="267760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509235" y="3443483"/>
            <a:ext cx="160660" cy="160660"/>
          </a:xfrm>
          <a:prstGeom prst="rect">
            <a:avLst/>
          </a:prstGeom>
        </p:spPr>
      </p:pic>
      <p:sp>
        <p:nvSpPr>
          <p:cNvPr id="118" name="Text 32"/>
          <p:cNvSpPr/>
          <p:nvPr/>
        </p:nvSpPr>
        <p:spPr>
          <a:xfrm>
            <a:off x="14696666" y="340331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5704958" y="3276116"/>
            <a:ext cx="1498616" cy="508744"/>
          </a:xfrm>
          <a:prstGeom prst="rect">
            <a:avLst/>
          </a:prstGeom>
        </p:spPr>
      </p:pic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953054" y="3389933"/>
            <a:ext cx="1027956" cy="267760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6033384" y="3443483"/>
            <a:ext cx="160660" cy="160660"/>
          </a:xfrm>
          <a:prstGeom prst="rect">
            <a:avLst/>
          </a:prstGeom>
        </p:spPr>
      </p:pic>
      <p:sp>
        <p:nvSpPr>
          <p:cNvPr id="122" name="Text 33"/>
          <p:cNvSpPr/>
          <p:nvPr/>
        </p:nvSpPr>
        <p:spPr>
          <a:xfrm>
            <a:off x="16220815" y="340331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3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084427" y="3784839"/>
            <a:ext cx="16119146" cy="508744"/>
          </a:xfrm>
          <a:prstGeom prst="rect">
            <a:avLst/>
          </a:prstGeom>
        </p:spPr>
      </p:pic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27" y="3784829"/>
            <a:ext cx="5475694" cy="508744"/>
          </a:xfrm>
          <a:prstGeom prst="rect">
            <a:avLst/>
          </a:prstGeom>
        </p:spPr>
      </p:pic>
      <p:sp>
        <p:nvSpPr>
          <p:cNvPr id="125" name="Text 34"/>
          <p:cNvSpPr/>
          <p:nvPr/>
        </p:nvSpPr>
        <p:spPr>
          <a:xfrm>
            <a:off x="1245087" y="3905315"/>
            <a:ext cx="164020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American Express</a:t>
            </a:r>
            <a:endParaRPr lang="en-US" sz="1476" dirty="0"/>
          </a:p>
        </p:txBody>
      </p:sp>
      <p:pic>
        <p:nvPicPr>
          <p:cNvPr id="126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6560121" y="3784829"/>
            <a:ext cx="1524140" cy="508744"/>
          </a:xfrm>
          <a:prstGeom prst="rect">
            <a:avLst/>
          </a:prstGeom>
        </p:spPr>
      </p:pic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808217" y="3898618"/>
            <a:ext cx="1027947" cy="267760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888538" y="3952177"/>
            <a:ext cx="160660" cy="160660"/>
          </a:xfrm>
          <a:prstGeom prst="rect">
            <a:avLst/>
          </a:prstGeom>
        </p:spPr>
      </p:pic>
      <p:sp>
        <p:nvSpPr>
          <p:cNvPr id="129" name="Text 35"/>
          <p:cNvSpPr/>
          <p:nvPr/>
        </p:nvSpPr>
        <p:spPr>
          <a:xfrm>
            <a:off x="7075977" y="39120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0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8084260" y="3784829"/>
            <a:ext cx="1524140" cy="508744"/>
          </a:xfrm>
          <a:prstGeom prst="rect">
            <a:avLst/>
          </a:prstGeom>
        </p:spPr>
      </p:pic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332347" y="3898618"/>
            <a:ext cx="1027956" cy="267760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412677" y="3952177"/>
            <a:ext cx="160660" cy="160660"/>
          </a:xfrm>
          <a:prstGeom prst="rect">
            <a:avLst/>
          </a:prstGeom>
        </p:spPr>
      </p:pic>
      <p:sp>
        <p:nvSpPr>
          <p:cNvPr id="133" name="Text 36"/>
          <p:cNvSpPr/>
          <p:nvPr/>
        </p:nvSpPr>
        <p:spPr>
          <a:xfrm>
            <a:off x="8600108" y="39120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4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9608400" y="3784829"/>
            <a:ext cx="1524149" cy="508744"/>
          </a:xfrm>
          <a:prstGeom prst="rect">
            <a:avLst/>
          </a:prstGeom>
        </p:spPr>
      </p:pic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856496" y="3898618"/>
            <a:ext cx="1027956" cy="267760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936826" y="3952177"/>
            <a:ext cx="160660" cy="160660"/>
          </a:xfrm>
          <a:prstGeom prst="rect">
            <a:avLst/>
          </a:prstGeom>
        </p:spPr>
      </p:pic>
      <p:sp>
        <p:nvSpPr>
          <p:cNvPr id="137" name="Text 37"/>
          <p:cNvSpPr/>
          <p:nvPr/>
        </p:nvSpPr>
        <p:spPr>
          <a:xfrm>
            <a:off x="10124256" y="39120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8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1132530" y="3784829"/>
            <a:ext cx="1524149" cy="508744"/>
          </a:xfrm>
          <a:prstGeom prst="rect">
            <a:avLst/>
          </a:prstGeom>
        </p:spPr>
      </p:pic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380626" y="3898618"/>
            <a:ext cx="1027956" cy="267760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460956" y="3952177"/>
            <a:ext cx="160660" cy="160660"/>
          </a:xfrm>
          <a:prstGeom prst="rect">
            <a:avLst/>
          </a:prstGeom>
        </p:spPr>
      </p:pic>
      <p:sp>
        <p:nvSpPr>
          <p:cNvPr id="141" name="Text 38"/>
          <p:cNvSpPr/>
          <p:nvPr/>
        </p:nvSpPr>
        <p:spPr>
          <a:xfrm>
            <a:off x="11648387" y="39120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2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2656679" y="3784829"/>
            <a:ext cx="1524149" cy="508744"/>
          </a:xfrm>
          <a:prstGeom prst="rect">
            <a:avLst/>
          </a:prstGeom>
        </p:spPr>
      </p:pic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801860" y="3898618"/>
            <a:ext cx="1233787" cy="267760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882190" y="3952177"/>
            <a:ext cx="160660" cy="160660"/>
          </a:xfrm>
          <a:prstGeom prst="rect">
            <a:avLst/>
          </a:prstGeom>
        </p:spPr>
      </p:pic>
      <p:sp>
        <p:nvSpPr>
          <p:cNvPr id="145" name="Text 39"/>
          <p:cNvSpPr/>
          <p:nvPr/>
        </p:nvSpPr>
        <p:spPr>
          <a:xfrm>
            <a:off x="13069621" y="3912012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46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4180809" y="3784829"/>
            <a:ext cx="1524149" cy="508744"/>
          </a:xfrm>
          <a:prstGeom prst="rect">
            <a:avLst/>
          </a:prstGeom>
        </p:spPr>
      </p:pic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428905" y="3898618"/>
            <a:ext cx="1027956" cy="267760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509235" y="3952177"/>
            <a:ext cx="160660" cy="160660"/>
          </a:xfrm>
          <a:prstGeom prst="rect">
            <a:avLst/>
          </a:prstGeom>
        </p:spPr>
      </p:pic>
      <p:sp>
        <p:nvSpPr>
          <p:cNvPr id="149" name="Text 40"/>
          <p:cNvSpPr/>
          <p:nvPr/>
        </p:nvSpPr>
        <p:spPr>
          <a:xfrm>
            <a:off x="14696666" y="39120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0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5704958" y="3784829"/>
            <a:ext cx="1498616" cy="508744"/>
          </a:xfrm>
          <a:prstGeom prst="rect">
            <a:avLst/>
          </a:prstGeom>
        </p:spPr>
      </p:pic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953054" y="3898618"/>
            <a:ext cx="1027956" cy="267760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6033384" y="3952177"/>
            <a:ext cx="160660" cy="160660"/>
          </a:xfrm>
          <a:prstGeom prst="rect">
            <a:avLst/>
          </a:prstGeom>
        </p:spPr>
      </p:pic>
      <p:sp>
        <p:nvSpPr>
          <p:cNvPr id="153" name="Text 41"/>
          <p:cNvSpPr/>
          <p:nvPr/>
        </p:nvSpPr>
        <p:spPr>
          <a:xfrm>
            <a:off x="16220815" y="39120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4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084427" y="4293580"/>
            <a:ext cx="16119146" cy="508744"/>
          </a:xfrm>
          <a:prstGeom prst="rect">
            <a:avLst/>
          </a:prstGeom>
        </p:spPr>
      </p:pic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27" y="4293580"/>
            <a:ext cx="5475694" cy="508744"/>
          </a:xfrm>
          <a:prstGeom prst="rect">
            <a:avLst/>
          </a:prstGeom>
        </p:spPr>
      </p:pic>
      <p:sp>
        <p:nvSpPr>
          <p:cNvPr id="156" name="Text 42"/>
          <p:cNvSpPr/>
          <p:nvPr/>
        </p:nvSpPr>
        <p:spPr>
          <a:xfrm>
            <a:off x="1245087" y="4414075"/>
            <a:ext cx="79009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Discover</a:t>
            </a:r>
            <a:endParaRPr lang="en-US" sz="1476" dirty="0"/>
          </a:p>
        </p:txBody>
      </p:sp>
      <p:pic>
        <p:nvPicPr>
          <p:cNvPr id="157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6560121" y="4293580"/>
            <a:ext cx="1524140" cy="508744"/>
          </a:xfrm>
          <a:prstGeom prst="rect">
            <a:avLst/>
          </a:prstGeom>
        </p:spPr>
      </p:pic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655296" y="4407377"/>
            <a:ext cx="1333574" cy="267760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735626" y="4460909"/>
            <a:ext cx="160660" cy="160660"/>
          </a:xfrm>
          <a:prstGeom prst="rect">
            <a:avLst/>
          </a:prstGeom>
        </p:spPr>
      </p:pic>
      <p:sp>
        <p:nvSpPr>
          <p:cNvPr id="160" name="Text 43"/>
          <p:cNvSpPr/>
          <p:nvPr/>
        </p:nvSpPr>
        <p:spPr>
          <a:xfrm>
            <a:off x="6923056" y="44207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1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8084260" y="4293580"/>
            <a:ext cx="1524140" cy="508744"/>
          </a:xfrm>
          <a:prstGeom prst="rect">
            <a:avLst/>
          </a:prstGeom>
        </p:spPr>
      </p:pic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332347" y="4407377"/>
            <a:ext cx="1027956" cy="267760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412677" y="4460909"/>
            <a:ext cx="160660" cy="160660"/>
          </a:xfrm>
          <a:prstGeom prst="rect">
            <a:avLst/>
          </a:prstGeom>
        </p:spPr>
      </p:pic>
      <p:sp>
        <p:nvSpPr>
          <p:cNvPr id="164" name="Text 44"/>
          <p:cNvSpPr/>
          <p:nvPr/>
        </p:nvSpPr>
        <p:spPr>
          <a:xfrm>
            <a:off x="8600108" y="442075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5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9608400" y="4293580"/>
            <a:ext cx="1524149" cy="508744"/>
          </a:xfrm>
          <a:prstGeom prst="rect">
            <a:avLst/>
          </a:prstGeom>
        </p:spPr>
      </p:pic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703575" y="4407377"/>
            <a:ext cx="1333574" cy="267760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783905" y="4460909"/>
            <a:ext cx="160660" cy="160660"/>
          </a:xfrm>
          <a:prstGeom prst="rect">
            <a:avLst/>
          </a:prstGeom>
        </p:spPr>
      </p:pic>
      <p:sp>
        <p:nvSpPr>
          <p:cNvPr id="168" name="Text 45"/>
          <p:cNvSpPr/>
          <p:nvPr/>
        </p:nvSpPr>
        <p:spPr>
          <a:xfrm>
            <a:off x="9971336" y="44207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9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1132530" y="4293580"/>
            <a:ext cx="1524149" cy="508744"/>
          </a:xfrm>
          <a:prstGeom prst="rect">
            <a:avLst/>
          </a:prstGeom>
        </p:spPr>
      </p:pic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380626" y="4407377"/>
            <a:ext cx="1027956" cy="267760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460956" y="4460909"/>
            <a:ext cx="160660" cy="160660"/>
          </a:xfrm>
          <a:prstGeom prst="rect">
            <a:avLst/>
          </a:prstGeom>
        </p:spPr>
      </p:pic>
      <p:sp>
        <p:nvSpPr>
          <p:cNvPr id="172" name="Text 46"/>
          <p:cNvSpPr/>
          <p:nvPr/>
        </p:nvSpPr>
        <p:spPr>
          <a:xfrm>
            <a:off x="11648387" y="442075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3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2656679" y="4293580"/>
            <a:ext cx="1524149" cy="508744"/>
          </a:xfrm>
          <a:prstGeom prst="rect">
            <a:avLst/>
          </a:prstGeom>
        </p:spPr>
      </p:pic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751854" y="4407377"/>
            <a:ext cx="1333574" cy="267760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832184" y="4460909"/>
            <a:ext cx="160660" cy="160660"/>
          </a:xfrm>
          <a:prstGeom prst="rect">
            <a:avLst/>
          </a:prstGeom>
        </p:spPr>
      </p:pic>
      <p:sp>
        <p:nvSpPr>
          <p:cNvPr id="176" name="Text 47"/>
          <p:cNvSpPr/>
          <p:nvPr/>
        </p:nvSpPr>
        <p:spPr>
          <a:xfrm>
            <a:off x="13019615" y="44207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7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4180809" y="4293580"/>
            <a:ext cx="1524149" cy="508744"/>
          </a:xfrm>
          <a:prstGeom prst="rect">
            <a:avLst/>
          </a:prstGeom>
        </p:spPr>
      </p:pic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428905" y="4407377"/>
            <a:ext cx="1027956" cy="267760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509235" y="4460909"/>
            <a:ext cx="160660" cy="160660"/>
          </a:xfrm>
          <a:prstGeom prst="rect">
            <a:avLst/>
          </a:prstGeom>
        </p:spPr>
      </p:pic>
      <p:sp>
        <p:nvSpPr>
          <p:cNvPr id="180" name="Text 48"/>
          <p:cNvSpPr/>
          <p:nvPr/>
        </p:nvSpPr>
        <p:spPr>
          <a:xfrm>
            <a:off x="14696666" y="442075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1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5704958" y="4293580"/>
            <a:ext cx="1498616" cy="508744"/>
          </a:xfrm>
          <a:prstGeom prst="rect">
            <a:avLst/>
          </a:prstGeom>
        </p:spPr>
      </p:pic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953054" y="4407377"/>
            <a:ext cx="1027956" cy="267760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6033384" y="4460909"/>
            <a:ext cx="160660" cy="160660"/>
          </a:xfrm>
          <a:prstGeom prst="rect">
            <a:avLst/>
          </a:prstGeom>
        </p:spPr>
      </p:pic>
      <p:sp>
        <p:nvSpPr>
          <p:cNvPr id="184" name="Text 49"/>
          <p:cNvSpPr/>
          <p:nvPr/>
        </p:nvSpPr>
        <p:spPr>
          <a:xfrm>
            <a:off x="16220815" y="442075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5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084427" y="4802330"/>
            <a:ext cx="16119146" cy="508744"/>
          </a:xfrm>
          <a:prstGeom prst="rect">
            <a:avLst/>
          </a:prstGeom>
        </p:spPr>
      </p:pic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27" y="4802349"/>
            <a:ext cx="5475694" cy="508744"/>
          </a:xfrm>
          <a:prstGeom prst="rect">
            <a:avLst/>
          </a:prstGeom>
        </p:spPr>
      </p:pic>
      <p:sp>
        <p:nvSpPr>
          <p:cNvPr id="187" name="Text 50"/>
          <p:cNvSpPr/>
          <p:nvPr/>
        </p:nvSpPr>
        <p:spPr>
          <a:xfrm>
            <a:off x="1245087" y="4922853"/>
            <a:ext cx="10601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Diners Club</a:t>
            </a:r>
            <a:endParaRPr lang="en-US" sz="1476" dirty="0"/>
          </a:p>
        </p:txBody>
      </p:sp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6560121" y="4802349"/>
            <a:ext cx="1524140" cy="508744"/>
          </a:xfrm>
          <a:prstGeom prst="rect">
            <a:avLst/>
          </a:prstGeom>
        </p:spPr>
      </p:pic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655296" y="4916165"/>
            <a:ext cx="1333574" cy="267760"/>
          </a:xfrm>
          <a:prstGeom prst="rect">
            <a:avLst/>
          </a:prstGeom>
        </p:spPr>
      </p:pic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735626" y="4969715"/>
            <a:ext cx="160660" cy="160660"/>
          </a:xfrm>
          <a:prstGeom prst="rect">
            <a:avLst/>
          </a:prstGeom>
        </p:spPr>
      </p:pic>
      <p:sp>
        <p:nvSpPr>
          <p:cNvPr id="191" name="Text 51"/>
          <p:cNvSpPr/>
          <p:nvPr/>
        </p:nvSpPr>
        <p:spPr>
          <a:xfrm>
            <a:off x="6923056" y="4929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8084260" y="4802349"/>
            <a:ext cx="1524140" cy="508744"/>
          </a:xfrm>
          <a:prstGeom prst="rect">
            <a:avLst/>
          </a:prstGeom>
        </p:spPr>
      </p:pic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332347" y="4916165"/>
            <a:ext cx="1027956" cy="267760"/>
          </a:xfrm>
          <a:prstGeom prst="rect">
            <a:avLst/>
          </a:prstGeom>
        </p:spPr>
      </p:pic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412677" y="4969715"/>
            <a:ext cx="160660" cy="160660"/>
          </a:xfrm>
          <a:prstGeom prst="rect">
            <a:avLst/>
          </a:prstGeom>
        </p:spPr>
      </p:pic>
      <p:sp>
        <p:nvSpPr>
          <p:cNvPr id="195" name="Text 52"/>
          <p:cNvSpPr/>
          <p:nvPr/>
        </p:nvSpPr>
        <p:spPr>
          <a:xfrm>
            <a:off x="8600108" y="49295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9608400" y="4802349"/>
            <a:ext cx="1524149" cy="508744"/>
          </a:xfrm>
          <a:prstGeom prst="rect">
            <a:avLst/>
          </a:prstGeom>
        </p:spPr>
      </p:pic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703575" y="4916165"/>
            <a:ext cx="1333574" cy="267760"/>
          </a:xfrm>
          <a:prstGeom prst="rect">
            <a:avLst/>
          </a:prstGeom>
        </p:spPr>
      </p:pic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783905" y="4969715"/>
            <a:ext cx="160660" cy="160660"/>
          </a:xfrm>
          <a:prstGeom prst="rect">
            <a:avLst/>
          </a:prstGeom>
        </p:spPr>
      </p:pic>
      <p:sp>
        <p:nvSpPr>
          <p:cNvPr id="199" name="Text 53"/>
          <p:cNvSpPr/>
          <p:nvPr/>
        </p:nvSpPr>
        <p:spPr>
          <a:xfrm>
            <a:off x="9971336" y="4929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0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1132530" y="4802349"/>
            <a:ext cx="1524149" cy="508744"/>
          </a:xfrm>
          <a:prstGeom prst="rect">
            <a:avLst/>
          </a:prstGeom>
        </p:spPr>
      </p:pic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380626" y="4916165"/>
            <a:ext cx="1027956" cy="267760"/>
          </a:xfrm>
          <a:prstGeom prst="rect">
            <a:avLst/>
          </a:prstGeom>
        </p:spPr>
      </p:pic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460956" y="4969715"/>
            <a:ext cx="160660" cy="160660"/>
          </a:xfrm>
          <a:prstGeom prst="rect">
            <a:avLst/>
          </a:prstGeom>
        </p:spPr>
      </p:pic>
      <p:sp>
        <p:nvSpPr>
          <p:cNvPr id="203" name="Text 54"/>
          <p:cNvSpPr/>
          <p:nvPr/>
        </p:nvSpPr>
        <p:spPr>
          <a:xfrm>
            <a:off x="11648387" y="49295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4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2656679" y="4802349"/>
            <a:ext cx="1524149" cy="508744"/>
          </a:xfrm>
          <a:prstGeom prst="rect">
            <a:avLst/>
          </a:prstGeom>
        </p:spPr>
      </p:pic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751854" y="4916165"/>
            <a:ext cx="1333574" cy="267760"/>
          </a:xfrm>
          <a:prstGeom prst="rect">
            <a:avLst/>
          </a:prstGeom>
        </p:spPr>
      </p:pic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832184" y="4969715"/>
            <a:ext cx="160660" cy="160660"/>
          </a:xfrm>
          <a:prstGeom prst="rect">
            <a:avLst/>
          </a:prstGeom>
        </p:spPr>
      </p:pic>
      <p:sp>
        <p:nvSpPr>
          <p:cNvPr id="207" name="Text 55"/>
          <p:cNvSpPr/>
          <p:nvPr/>
        </p:nvSpPr>
        <p:spPr>
          <a:xfrm>
            <a:off x="13019615" y="4929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8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4180809" y="4802349"/>
            <a:ext cx="1524149" cy="508744"/>
          </a:xfrm>
          <a:prstGeom prst="rect">
            <a:avLst/>
          </a:prstGeom>
        </p:spPr>
      </p:pic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428905" y="4916165"/>
            <a:ext cx="1027956" cy="267760"/>
          </a:xfrm>
          <a:prstGeom prst="rect">
            <a:avLst/>
          </a:prstGeom>
        </p:spPr>
      </p:pic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509235" y="4969715"/>
            <a:ext cx="160660" cy="160660"/>
          </a:xfrm>
          <a:prstGeom prst="rect">
            <a:avLst/>
          </a:prstGeom>
        </p:spPr>
      </p:pic>
      <p:sp>
        <p:nvSpPr>
          <p:cNvPr id="211" name="Text 56"/>
          <p:cNvSpPr/>
          <p:nvPr/>
        </p:nvSpPr>
        <p:spPr>
          <a:xfrm>
            <a:off x="14696666" y="49295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2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5704958" y="4802349"/>
            <a:ext cx="1498616" cy="508744"/>
          </a:xfrm>
          <a:prstGeom prst="rect">
            <a:avLst/>
          </a:prstGeom>
        </p:spPr>
      </p:pic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953054" y="4916165"/>
            <a:ext cx="1027956" cy="267760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6033384" y="4969715"/>
            <a:ext cx="160660" cy="160660"/>
          </a:xfrm>
          <a:prstGeom prst="rect">
            <a:avLst/>
          </a:prstGeom>
        </p:spPr>
      </p:pic>
      <p:sp>
        <p:nvSpPr>
          <p:cNvPr id="215" name="Text 57"/>
          <p:cNvSpPr/>
          <p:nvPr/>
        </p:nvSpPr>
        <p:spPr>
          <a:xfrm>
            <a:off x="16220815" y="49295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6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084427" y="5311071"/>
            <a:ext cx="16119146" cy="508744"/>
          </a:xfrm>
          <a:prstGeom prst="rect">
            <a:avLst/>
          </a:prstGeom>
        </p:spPr>
      </p:pic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27" y="5311062"/>
            <a:ext cx="5475694" cy="508744"/>
          </a:xfrm>
          <a:prstGeom prst="rect">
            <a:avLst/>
          </a:prstGeom>
        </p:spPr>
      </p:pic>
      <p:sp>
        <p:nvSpPr>
          <p:cNvPr id="218" name="Text 58"/>
          <p:cNvSpPr/>
          <p:nvPr/>
        </p:nvSpPr>
        <p:spPr>
          <a:xfrm>
            <a:off x="1245087" y="5431538"/>
            <a:ext cx="14401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China UnionPay</a:t>
            </a:r>
            <a:endParaRPr lang="en-US" sz="1476" dirty="0"/>
          </a:p>
        </p:txBody>
      </p:sp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560121" y="5311062"/>
            <a:ext cx="1524140" cy="508744"/>
          </a:xfrm>
          <a:prstGeom prst="rect">
            <a:avLst/>
          </a:prstGeom>
        </p:spPr>
      </p:pic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655296" y="5424850"/>
            <a:ext cx="1333574" cy="267760"/>
          </a:xfrm>
          <a:prstGeom prst="rect">
            <a:avLst/>
          </a:prstGeom>
        </p:spPr>
      </p:pic>
      <p:pic>
        <p:nvPicPr>
          <p:cNvPr id="221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735626" y="5478410"/>
            <a:ext cx="160660" cy="160660"/>
          </a:xfrm>
          <a:prstGeom prst="rect">
            <a:avLst/>
          </a:prstGeom>
        </p:spPr>
      </p:pic>
      <p:sp>
        <p:nvSpPr>
          <p:cNvPr id="222" name="Text 59"/>
          <p:cNvSpPr/>
          <p:nvPr/>
        </p:nvSpPr>
        <p:spPr>
          <a:xfrm>
            <a:off x="6923056" y="54382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084260" y="5311062"/>
            <a:ext cx="1524140" cy="508744"/>
          </a:xfrm>
          <a:prstGeom prst="rect">
            <a:avLst/>
          </a:prstGeom>
        </p:spPr>
      </p:pic>
      <p:pic>
        <p:nvPicPr>
          <p:cNvPr id="224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229433" y="5424850"/>
            <a:ext cx="1233787" cy="267760"/>
          </a:xfrm>
          <a:prstGeom prst="rect">
            <a:avLst/>
          </a:prstGeom>
        </p:spPr>
      </p:pic>
      <p:pic>
        <p:nvPicPr>
          <p:cNvPr id="225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309763" y="5478410"/>
            <a:ext cx="160660" cy="160660"/>
          </a:xfrm>
          <a:prstGeom prst="rect">
            <a:avLst/>
          </a:prstGeom>
        </p:spPr>
      </p:pic>
      <p:sp>
        <p:nvSpPr>
          <p:cNvPr id="226" name="Text 60"/>
          <p:cNvSpPr/>
          <p:nvPr/>
        </p:nvSpPr>
        <p:spPr>
          <a:xfrm>
            <a:off x="8497193" y="543824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27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9608400" y="5311062"/>
            <a:ext cx="1524149" cy="508744"/>
          </a:xfrm>
          <a:prstGeom prst="rect">
            <a:avLst/>
          </a:prstGeom>
        </p:spPr>
      </p:pic>
      <p:pic>
        <p:nvPicPr>
          <p:cNvPr id="228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703575" y="5424850"/>
            <a:ext cx="1333574" cy="267760"/>
          </a:xfrm>
          <a:prstGeom prst="rect">
            <a:avLst/>
          </a:prstGeom>
        </p:spPr>
      </p:pic>
      <p:pic>
        <p:nvPicPr>
          <p:cNvPr id="229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783905" y="5478410"/>
            <a:ext cx="160660" cy="160660"/>
          </a:xfrm>
          <a:prstGeom prst="rect">
            <a:avLst/>
          </a:prstGeom>
        </p:spPr>
      </p:pic>
      <p:sp>
        <p:nvSpPr>
          <p:cNvPr id="230" name="Text 61"/>
          <p:cNvSpPr/>
          <p:nvPr/>
        </p:nvSpPr>
        <p:spPr>
          <a:xfrm>
            <a:off x="9971336" y="54382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1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1132530" y="5311062"/>
            <a:ext cx="1524149" cy="508744"/>
          </a:xfrm>
          <a:prstGeom prst="rect">
            <a:avLst/>
          </a:prstGeom>
        </p:spPr>
      </p:pic>
      <p:pic>
        <p:nvPicPr>
          <p:cNvPr id="232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380626" y="5424850"/>
            <a:ext cx="1027956" cy="267760"/>
          </a:xfrm>
          <a:prstGeom prst="rect">
            <a:avLst/>
          </a:prstGeom>
        </p:spPr>
      </p:pic>
      <p:pic>
        <p:nvPicPr>
          <p:cNvPr id="233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460956" y="5478410"/>
            <a:ext cx="160660" cy="160660"/>
          </a:xfrm>
          <a:prstGeom prst="rect">
            <a:avLst/>
          </a:prstGeom>
        </p:spPr>
      </p:pic>
      <p:sp>
        <p:nvSpPr>
          <p:cNvPr id="234" name="Text 62"/>
          <p:cNvSpPr/>
          <p:nvPr/>
        </p:nvSpPr>
        <p:spPr>
          <a:xfrm>
            <a:off x="11648387" y="54382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5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2656679" y="5311062"/>
            <a:ext cx="1524149" cy="508744"/>
          </a:xfrm>
          <a:prstGeom prst="rect">
            <a:avLst/>
          </a:prstGeom>
        </p:spPr>
      </p:pic>
      <p:pic>
        <p:nvPicPr>
          <p:cNvPr id="236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751854" y="5424850"/>
            <a:ext cx="1333574" cy="267760"/>
          </a:xfrm>
          <a:prstGeom prst="rect">
            <a:avLst/>
          </a:prstGeom>
        </p:spPr>
      </p:pic>
      <p:pic>
        <p:nvPicPr>
          <p:cNvPr id="237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832184" y="5478410"/>
            <a:ext cx="160660" cy="160660"/>
          </a:xfrm>
          <a:prstGeom prst="rect">
            <a:avLst/>
          </a:prstGeom>
        </p:spPr>
      </p:pic>
      <p:sp>
        <p:nvSpPr>
          <p:cNvPr id="238" name="Text 63"/>
          <p:cNvSpPr/>
          <p:nvPr/>
        </p:nvSpPr>
        <p:spPr>
          <a:xfrm>
            <a:off x="13019615" y="54382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9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4180809" y="5311062"/>
            <a:ext cx="1524149" cy="508744"/>
          </a:xfrm>
          <a:prstGeom prst="rect">
            <a:avLst/>
          </a:prstGeom>
        </p:spPr>
      </p:pic>
      <p:pic>
        <p:nvPicPr>
          <p:cNvPr id="240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428905" y="5424850"/>
            <a:ext cx="1027956" cy="267760"/>
          </a:xfrm>
          <a:prstGeom prst="rect">
            <a:avLst/>
          </a:prstGeom>
        </p:spPr>
      </p:pic>
      <p:pic>
        <p:nvPicPr>
          <p:cNvPr id="241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509235" y="5478410"/>
            <a:ext cx="160660" cy="160660"/>
          </a:xfrm>
          <a:prstGeom prst="rect">
            <a:avLst/>
          </a:prstGeom>
        </p:spPr>
      </p:pic>
      <p:sp>
        <p:nvSpPr>
          <p:cNvPr id="242" name="Text 64"/>
          <p:cNvSpPr/>
          <p:nvPr/>
        </p:nvSpPr>
        <p:spPr>
          <a:xfrm>
            <a:off x="14696666" y="54382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3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5704958" y="5311062"/>
            <a:ext cx="1498616" cy="508744"/>
          </a:xfrm>
          <a:prstGeom prst="rect">
            <a:avLst/>
          </a:prstGeom>
        </p:spPr>
      </p:pic>
      <p:pic>
        <p:nvPicPr>
          <p:cNvPr id="244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953054" y="5424850"/>
            <a:ext cx="1027956" cy="267760"/>
          </a:xfrm>
          <a:prstGeom prst="rect">
            <a:avLst/>
          </a:prstGeom>
        </p:spPr>
      </p:pic>
      <p:pic>
        <p:nvPicPr>
          <p:cNvPr id="245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6033384" y="5478410"/>
            <a:ext cx="160660" cy="160660"/>
          </a:xfrm>
          <a:prstGeom prst="rect">
            <a:avLst/>
          </a:prstGeom>
        </p:spPr>
      </p:pic>
      <p:sp>
        <p:nvSpPr>
          <p:cNvPr id="246" name="Text 65"/>
          <p:cNvSpPr/>
          <p:nvPr/>
        </p:nvSpPr>
        <p:spPr>
          <a:xfrm>
            <a:off x="16220815" y="54382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7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084427" y="5819812"/>
            <a:ext cx="5475694" cy="502053"/>
          </a:xfrm>
          <a:prstGeom prst="rect">
            <a:avLst/>
          </a:prstGeom>
        </p:spPr>
      </p:pic>
      <p:sp>
        <p:nvSpPr>
          <p:cNvPr id="248" name="Text 66"/>
          <p:cNvSpPr/>
          <p:nvPr/>
        </p:nvSpPr>
        <p:spPr>
          <a:xfrm>
            <a:off x="1245087" y="5940307"/>
            <a:ext cx="215026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Japanese Credit Bureau</a:t>
            </a:r>
            <a:endParaRPr lang="en-US" sz="1476" dirty="0"/>
          </a:p>
        </p:txBody>
      </p:sp>
      <p:pic>
        <p:nvPicPr>
          <p:cNvPr id="249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6655296" y="5933610"/>
            <a:ext cx="1333574" cy="267760"/>
          </a:xfrm>
          <a:prstGeom prst="rect">
            <a:avLst/>
          </a:prstGeom>
        </p:spPr>
      </p:pic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6735626" y="5987142"/>
            <a:ext cx="160660" cy="160660"/>
          </a:xfrm>
          <a:prstGeom prst="rect">
            <a:avLst/>
          </a:prstGeom>
        </p:spPr>
      </p:pic>
      <p:sp>
        <p:nvSpPr>
          <p:cNvPr id="251" name="Text 67"/>
          <p:cNvSpPr/>
          <p:nvPr/>
        </p:nvSpPr>
        <p:spPr>
          <a:xfrm>
            <a:off x="6923056" y="5946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2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8332347" y="5933610"/>
            <a:ext cx="1027956" cy="267760"/>
          </a:xfrm>
          <a:prstGeom prst="rect">
            <a:avLst/>
          </a:prstGeom>
        </p:spPr>
      </p:pic>
      <p:pic>
        <p:nvPicPr>
          <p:cNvPr id="253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8412677" y="5987142"/>
            <a:ext cx="160660" cy="160660"/>
          </a:xfrm>
          <a:prstGeom prst="rect">
            <a:avLst/>
          </a:prstGeom>
        </p:spPr>
      </p:pic>
      <p:sp>
        <p:nvSpPr>
          <p:cNvPr id="254" name="Text 68"/>
          <p:cNvSpPr/>
          <p:nvPr/>
        </p:nvSpPr>
        <p:spPr>
          <a:xfrm>
            <a:off x="8600108" y="594697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5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9703575" y="5933610"/>
            <a:ext cx="1333574" cy="267760"/>
          </a:xfrm>
          <a:prstGeom prst="rect">
            <a:avLst/>
          </a:prstGeom>
        </p:spPr>
      </p:pic>
      <p:pic>
        <p:nvPicPr>
          <p:cNvPr id="256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9783905" y="5987142"/>
            <a:ext cx="160660" cy="160660"/>
          </a:xfrm>
          <a:prstGeom prst="rect">
            <a:avLst/>
          </a:prstGeom>
        </p:spPr>
      </p:pic>
      <p:sp>
        <p:nvSpPr>
          <p:cNvPr id="257" name="Text 69"/>
          <p:cNvSpPr/>
          <p:nvPr/>
        </p:nvSpPr>
        <p:spPr>
          <a:xfrm>
            <a:off x="9971336" y="5946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8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11227724" y="5933610"/>
            <a:ext cx="1333574" cy="267760"/>
          </a:xfrm>
          <a:prstGeom prst="rect">
            <a:avLst/>
          </a:prstGeom>
        </p:spPr>
      </p:pic>
      <p:pic>
        <p:nvPicPr>
          <p:cNvPr id="259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11308054" y="5987142"/>
            <a:ext cx="160660" cy="160660"/>
          </a:xfrm>
          <a:prstGeom prst="rect">
            <a:avLst/>
          </a:prstGeom>
        </p:spPr>
      </p:pic>
      <p:sp>
        <p:nvSpPr>
          <p:cNvPr id="260" name="Text 70"/>
          <p:cNvSpPr/>
          <p:nvPr/>
        </p:nvSpPr>
        <p:spPr>
          <a:xfrm>
            <a:off x="11495484" y="5946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1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2751854" y="5933610"/>
            <a:ext cx="1333574" cy="267760"/>
          </a:xfrm>
          <a:prstGeom prst="rect">
            <a:avLst/>
          </a:prstGeom>
        </p:spPr>
      </p:pic>
      <p:pic>
        <p:nvPicPr>
          <p:cNvPr id="262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2832184" y="5987142"/>
            <a:ext cx="160660" cy="160660"/>
          </a:xfrm>
          <a:prstGeom prst="rect">
            <a:avLst/>
          </a:prstGeom>
        </p:spPr>
      </p:pic>
      <p:sp>
        <p:nvSpPr>
          <p:cNvPr id="263" name="Text 71"/>
          <p:cNvSpPr/>
          <p:nvPr/>
        </p:nvSpPr>
        <p:spPr>
          <a:xfrm>
            <a:off x="13019615" y="5946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4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4428905" y="5933610"/>
            <a:ext cx="1027956" cy="267760"/>
          </a:xfrm>
          <a:prstGeom prst="rect">
            <a:avLst/>
          </a:prstGeom>
        </p:spPr>
      </p:pic>
      <p:pic>
        <p:nvPicPr>
          <p:cNvPr id="265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4509235" y="5987142"/>
            <a:ext cx="160660" cy="160660"/>
          </a:xfrm>
          <a:prstGeom prst="rect">
            <a:avLst/>
          </a:prstGeom>
        </p:spPr>
      </p:pic>
      <p:sp>
        <p:nvSpPr>
          <p:cNvPr id="266" name="Text 72"/>
          <p:cNvSpPr/>
          <p:nvPr/>
        </p:nvSpPr>
        <p:spPr>
          <a:xfrm>
            <a:off x="14696666" y="594697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7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5800133" y="5933610"/>
            <a:ext cx="1333574" cy="267760"/>
          </a:xfrm>
          <a:prstGeom prst="rect">
            <a:avLst/>
          </a:prstGeom>
        </p:spPr>
      </p:pic>
      <p:pic>
        <p:nvPicPr>
          <p:cNvPr id="268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5880463" y="5987142"/>
            <a:ext cx="160660" cy="160660"/>
          </a:xfrm>
          <a:prstGeom prst="rect">
            <a:avLst/>
          </a:prstGeom>
        </p:spPr>
      </p:pic>
      <p:sp>
        <p:nvSpPr>
          <p:cNvPr id="269" name="Text 73"/>
          <p:cNvSpPr/>
          <p:nvPr/>
        </p:nvSpPr>
        <p:spPr>
          <a:xfrm>
            <a:off x="16067894" y="5946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321292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4" name="Text 1"/>
          <p:cNvSpPr/>
          <p:nvPr/>
        </p:nvSpPr>
        <p:spPr>
          <a:xfrm>
            <a:off x="1959192" y="321292"/>
            <a:ext cx="890111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Mini</a:t>
            </a:r>
            <a:endParaRPr lang="en-US" sz="1687" dirty="0"/>
          </a:p>
        </p:txBody>
      </p:sp>
      <p:sp>
        <p:nvSpPr>
          <p:cNvPr id="5" name="Text 2"/>
          <p:cNvSpPr/>
          <p:nvPr/>
        </p:nvSpPr>
        <p:spPr>
          <a:xfrm>
            <a:off x="1071042" y="926288"/>
            <a:ext cx="931804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 / Local Schemes &amp; APM</a:t>
            </a:r>
            <a:endParaRPr lang="en-US" sz="2952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32" y="1569160"/>
            <a:ext cx="16119156" cy="535521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569197"/>
            <a:ext cx="555173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759" y="1569197"/>
            <a:ext cx="1509610" cy="53552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802664" y="1693013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8151" y="1726509"/>
            <a:ext cx="214210" cy="214210"/>
          </a:xfrm>
          <a:prstGeom prst="rect">
            <a:avLst/>
          </a:prstGeom>
        </p:spPr>
      </p:pic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2359" y="1569197"/>
            <a:ext cx="1509619" cy="535521"/>
          </a:xfrm>
          <a:prstGeom prst="rect">
            <a:avLst/>
          </a:prstGeom>
        </p:spPr>
      </p:pic>
      <p:sp>
        <p:nvSpPr>
          <p:cNvPr id="12" name="Text 4"/>
          <p:cNvSpPr/>
          <p:nvPr/>
        </p:nvSpPr>
        <p:spPr>
          <a:xfrm>
            <a:off x="8498439" y="1693013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1679" y="1726509"/>
            <a:ext cx="214208" cy="214210"/>
          </a:xfrm>
          <a:prstGeom prst="rect">
            <a:avLst/>
          </a:prstGeom>
        </p:spPr>
      </p:pic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1979" y="1569197"/>
            <a:ext cx="1509601" cy="535521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10040373" y="1693013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38985" y="1726509"/>
            <a:ext cx="214208" cy="214210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51580" y="1569197"/>
            <a:ext cx="1509601" cy="535521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11456994" y="1693013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41454" y="1726509"/>
            <a:ext cx="214208" cy="214210"/>
          </a:xfrm>
          <a:prstGeom prst="rect">
            <a:avLst/>
          </a:prstGeom>
        </p:spPr>
      </p:pic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61181" y="1569197"/>
            <a:ext cx="1509601" cy="535521"/>
          </a:xfrm>
          <a:prstGeom prst="rect">
            <a:avLst/>
          </a:prstGeom>
        </p:spPr>
      </p:pic>
      <p:sp>
        <p:nvSpPr>
          <p:cNvPr id="21" name="Text 7"/>
          <p:cNvSpPr/>
          <p:nvPr/>
        </p:nvSpPr>
        <p:spPr>
          <a:xfrm>
            <a:off x="12903324" y="1693013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714344" y="1726509"/>
            <a:ext cx="214208" cy="214210"/>
          </a:xfrm>
          <a:prstGeom prst="rect">
            <a:avLst/>
          </a:prstGeom>
        </p:spPr>
      </p:pic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170782" y="1569197"/>
            <a:ext cx="1509601" cy="535521"/>
          </a:xfrm>
          <a:prstGeom prst="rect">
            <a:avLst/>
          </a:prstGeom>
        </p:spPr>
      </p:pic>
      <p:sp>
        <p:nvSpPr>
          <p:cNvPr id="24" name="Text 8"/>
          <p:cNvSpPr/>
          <p:nvPr/>
        </p:nvSpPr>
        <p:spPr>
          <a:xfrm>
            <a:off x="14470968" y="1693013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165995" y="1726509"/>
            <a:ext cx="214208" cy="214210"/>
          </a:xfrm>
          <a:prstGeom prst="rect">
            <a:avLst/>
          </a:prstGeom>
        </p:spPr>
      </p:pic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80382" y="1569197"/>
            <a:ext cx="1509810" cy="535521"/>
          </a:xfrm>
          <a:prstGeom prst="rect">
            <a:avLst/>
          </a:prstGeom>
        </p:spPr>
      </p:pic>
      <p:sp>
        <p:nvSpPr>
          <p:cNvPr id="27" name="Text 9"/>
          <p:cNvSpPr/>
          <p:nvPr/>
        </p:nvSpPr>
        <p:spPr>
          <a:xfrm>
            <a:off x="15913633" y="1693013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742643" y="1726509"/>
            <a:ext cx="214208" cy="214210"/>
          </a:xfrm>
          <a:prstGeom prst="rect">
            <a:avLst/>
          </a:prstGeom>
        </p:spPr>
      </p:pic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71042" y="2211744"/>
            <a:ext cx="16154400" cy="4603021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4902" y="2215595"/>
            <a:ext cx="16150540" cy="4595292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2225120"/>
            <a:ext cx="5560972" cy="810695"/>
          </a:xfrm>
          <a:prstGeom prst="rect">
            <a:avLst/>
          </a:prstGeom>
        </p:spPr>
      </p:pic>
      <p:sp>
        <p:nvSpPr>
          <p:cNvPr id="32" name="Text 10"/>
          <p:cNvSpPr/>
          <p:nvPr/>
        </p:nvSpPr>
        <p:spPr>
          <a:xfrm>
            <a:off x="1245087" y="2512442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Local Schemes</a:t>
            </a:r>
            <a:endParaRPr lang="en-US" sz="1476" dirty="0"/>
          </a:p>
        </p:txBody>
      </p:sp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45390" y="2225120"/>
            <a:ext cx="1512856" cy="810695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6645399" y="2359009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Cabal / Naranja / SISCARD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58237" y="2225120"/>
            <a:ext cx="1512856" cy="810695"/>
          </a:xfrm>
          <a:prstGeom prst="rect">
            <a:avLst/>
          </a:prstGeom>
        </p:spPr>
      </p:pic>
      <p:sp>
        <p:nvSpPr>
          <p:cNvPr id="36" name="Text 12"/>
          <p:cNvSpPr/>
          <p:nvPr/>
        </p:nvSpPr>
        <p:spPr>
          <a:xfrm>
            <a:off x="8158237" y="2359009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Boleto / Elo / Hipercard</a:t>
            </a:r>
            <a:endParaRPr lang="en-US" sz="1476" dirty="0"/>
          </a:p>
        </p:txBody>
      </p:sp>
      <p:pic>
        <p:nvPicPr>
          <p:cNvPr id="37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671075" y="2225120"/>
            <a:ext cx="1512843" cy="810695"/>
          </a:xfrm>
          <a:prstGeom prst="rect">
            <a:avLst/>
          </a:prstGeom>
        </p:spPr>
      </p:pic>
      <p:pic>
        <p:nvPicPr>
          <p:cNvPr id="38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183931" y="2225120"/>
            <a:ext cx="1512856" cy="810695"/>
          </a:xfrm>
          <a:prstGeom prst="rect">
            <a:avLst/>
          </a:prstGeom>
        </p:spPr>
      </p:pic>
      <p:sp>
        <p:nvSpPr>
          <p:cNvPr id="39" name="Text 13"/>
          <p:cNvSpPr/>
          <p:nvPr/>
        </p:nvSpPr>
        <p:spPr>
          <a:xfrm>
            <a:off x="11183931" y="2492359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Carnet</a:t>
            </a:r>
            <a:endParaRPr lang="en-US" sz="1476" dirty="0"/>
          </a:p>
        </p:txBody>
      </p:sp>
      <p:pic>
        <p:nvPicPr>
          <p:cNvPr id="40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2696769" y="2225120"/>
            <a:ext cx="1512843" cy="810695"/>
          </a:xfrm>
          <a:prstGeom prst="rect">
            <a:avLst/>
          </a:prstGeom>
        </p:spPr>
      </p:pic>
      <p:pic>
        <p:nvPicPr>
          <p:cNvPr id="41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4209607" y="2225120"/>
            <a:ext cx="1512843" cy="810695"/>
          </a:xfrm>
          <a:prstGeom prst="rect">
            <a:avLst/>
          </a:prstGeom>
        </p:spPr>
      </p:pic>
      <p:pic>
        <p:nvPicPr>
          <p:cNvPr id="42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5722464" y="2225120"/>
            <a:ext cx="1502978" cy="810695"/>
          </a:xfrm>
          <a:prstGeom prst="rect">
            <a:avLst/>
          </a:prstGeom>
        </p:spPr>
      </p:pic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84427" y="3035815"/>
            <a:ext cx="5560972" cy="1077385"/>
          </a:xfrm>
          <a:prstGeom prst="rect">
            <a:avLst/>
          </a:prstGeom>
        </p:spPr>
      </p:pic>
      <p:sp>
        <p:nvSpPr>
          <p:cNvPr id="44" name="Text 14"/>
          <p:cNvSpPr/>
          <p:nvPr/>
        </p:nvSpPr>
        <p:spPr>
          <a:xfrm>
            <a:off x="1245087" y="3456477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QR Payments</a:t>
            </a:r>
            <a:endParaRPr lang="en-US" sz="1476" dirty="0"/>
          </a:p>
        </p:txBody>
      </p:sp>
      <p:pic>
        <p:nvPicPr>
          <p:cNvPr id="45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645390" y="3035815"/>
            <a:ext cx="1512856" cy="1077385"/>
          </a:xfrm>
          <a:prstGeom prst="rect">
            <a:avLst/>
          </a:prstGeom>
        </p:spPr>
      </p:pic>
      <p:sp>
        <p:nvSpPr>
          <p:cNvPr id="46" name="Text 15"/>
          <p:cNvSpPr/>
          <p:nvPr/>
        </p:nvSpPr>
        <p:spPr>
          <a:xfrm>
            <a:off x="6645399" y="3436395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MODO</a:t>
            </a:r>
            <a:endParaRPr lang="en-US" sz="1476" dirty="0"/>
          </a:p>
        </p:txBody>
      </p:sp>
      <p:pic>
        <p:nvPicPr>
          <p:cNvPr id="47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158237" y="3035815"/>
            <a:ext cx="1512856" cy="1077385"/>
          </a:xfrm>
          <a:prstGeom prst="rect">
            <a:avLst/>
          </a:prstGeom>
        </p:spPr>
      </p:pic>
      <p:sp>
        <p:nvSpPr>
          <p:cNvPr id="48" name="Text 16"/>
          <p:cNvSpPr/>
          <p:nvPr/>
        </p:nvSpPr>
        <p:spPr>
          <a:xfrm>
            <a:off x="8158237" y="3436395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PiX</a:t>
            </a:r>
            <a:endParaRPr lang="en-US" sz="1476" dirty="0"/>
          </a:p>
        </p:txBody>
      </p:sp>
      <p:pic>
        <p:nvPicPr>
          <p:cNvPr id="49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671075" y="3035815"/>
            <a:ext cx="1512843" cy="810685"/>
          </a:xfrm>
          <a:prstGeom prst="rect">
            <a:avLst/>
          </a:prstGeom>
        </p:spPr>
      </p:pic>
      <p:sp>
        <p:nvSpPr>
          <p:cNvPr id="50" name="Text 17"/>
          <p:cNvSpPr/>
          <p:nvPr/>
        </p:nvSpPr>
        <p:spPr>
          <a:xfrm>
            <a:off x="9671075" y="3169695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Banco Santander (App) / PiX (Roadmap)</a:t>
            </a:r>
            <a:endParaRPr lang="en-US" sz="1476" dirty="0"/>
          </a:p>
        </p:txBody>
      </p:sp>
      <p:pic>
        <p:nvPicPr>
          <p:cNvPr id="51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183931" y="3035815"/>
            <a:ext cx="1512843" cy="1077385"/>
          </a:xfrm>
          <a:prstGeom prst="rect">
            <a:avLst/>
          </a:prstGeom>
        </p:spPr>
      </p:pic>
      <p:sp>
        <p:nvSpPr>
          <p:cNvPr id="52" name="Text 18"/>
          <p:cNvSpPr/>
          <p:nvPr/>
        </p:nvSpPr>
        <p:spPr>
          <a:xfrm>
            <a:off x="11183931" y="3436395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CoDi</a:t>
            </a:r>
            <a:endParaRPr lang="en-US" sz="1476" dirty="0"/>
          </a:p>
        </p:txBody>
      </p:sp>
      <p:pic>
        <p:nvPicPr>
          <p:cNvPr id="53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2696769" y="3035815"/>
            <a:ext cx="1512843" cy="1077385"/>
          </a:xfrm>
          <a:prstGeom prst="rect">
            <a:avLst/>
          </a:prstGeom>
        </p:spPr>
      </p:pic>
      <p:pic>
        <p:nvPicPr>
          <p:cNvPr id="54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4209607" y="3035815"/>
            <a:ext cx="1512843" cy="1077385"/>
          </a:xfrm>
          <a:prstGeom prst="rect">
            <a:avLst/>
          </a:prstGeom>
        </p:spPr>
      </p:pic>
      <p:pic>
        <p:nvPicPr>
          <p:cNvPr id="55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5722464" y="3035815"/>
            <a:ext cx="1502978" cy="1077385"/>
          </a:xfrm>
          <a:prstGeom prst="rect">
            <a:avLst/>
          </a:prstGeom>
        </p:spPr>
      </p:pic>
      <p:sp>
        <p:nvSpPr>
          <p:cNvPr id="56" name="Text 19"/>
          <p:cNvSpPr/>
          <p:nvPr/>
        </p:nvSpPr>
        <p:spPr>
          <a:xfrm>
            <a:off x="15722464" y="3303045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MB Way / Multibanco</a:t>
            </a:r>
            <a:endParaRPr lang="en-US" sz="1476" dirty="0"/>
          </a:p>
        </p:txBody>
      </p:sp>
      <p:pic>
        <p:nvPicPr>
          <p:cNvPr id="57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084427" y="4113200"/>
            <a:ext cx="5560972" cy="1344085"/>
          </a:xfrm>
          <a:prstGeom prst="rect">
            <a:avLst/>
          </a:prstGeom>
        </p:spPr>
      </p:pic>
      <p:sp>
        <p:nvSpPr>
          <p:cNvPr id="58" name="Text 20"/>
          <p:cNvSpPr/>
          <p:nvPr/>
        </p:nvSpPr>
        <p:spPr>
          <a:xfrm>
            <a:off x="1245087" y="4667213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Wallets</a:t>
            </a:r>
            <a:endParaRPr lang="en-US" sz="1476" dirty="0"/>
          </a:p>
        </p:txBody>
      </p:sp>
      <p:pic>
        <p:nvPicPr>
          <p:cNvPr id="59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645390" y="4113200"/>
            <a:ext cx="1512856" cy="1344085"/>
          </a:xfrm>
          <a:prstGeom prst="rect">
            <a:avLst/>
          </a:prstGeom>
        </p:spPr>
      </p:pic>
      <p:sp>
        <p:nvSpPr>
          <p:cNvPr id="60" name="Text 21"/>
          <p:cNvSpPr/>
          <p:nvPr/>
        </p:nvSpPr>
        <p:spPr>
          <a:xfrm>
            <a:off x="6645399" y="4513780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</a:t>
            </a:r>
            <a:endParaRPr lang="en-US" sz="1476" dirty="0"/>
          </a:p>
        </p:txBody>
      </p:sp>
      <p:pic>
        <p:nvPicPr>
          <p:cNvPr id="61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8158237" y="4113200"/>
            <a:ext cx="1512856" cy="1344085"/>
          </a:xfrm>
          <a:prstGeom prst="rect">
            <a:avLst/>
          </a:prstGeom>
        </p:spPr>
      </p:pic>
      <p:sp>
        <p:nvSpPr>
          <p:cNvPr id="62" name="Text 22"/>
          <p:cNvSpPr/>
          <p:nvPr/>
        </p:nvSpPr>
        <p:spPr>
          <a:xfrm>
            <a:off x="8158237" y="4380430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</a:t>
            </a:r>
            <a:endParaRPr lang="en-US" sz="1476" dirty="0"/>
          </a:p>
        </p:txBody>
      </p:sp>
      <p:pic>
        <p:nvPicPr>
          <p:cNvPr id="63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671075" y="4113200"/>
            <a:ext cx="1512843" cy="1344085"/>
          </a:xfrm>
          <a:prstGeom prst="rect">
            <a:avLst/>
          </a:prstGeom>
        </p:spPr>
      </p:pic>
      <p:sp>
        <p:nvSpPr>
          <p:cNvPr id="64" name="Text 23"/>
          <p:cNvSpPr/>
          <p:nvPr/>
        </p:nvSpPr>
        <p:spPr>
          <a:xfrm>
            <a:off x="9671075" y="4380430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</a:t>
            </a:r>
            <a:endParaRPr lang="en-US" sz="1476" dirty="0"/>
          </a:p>
        </p:txBody>
      </p:sp>
      <p:pic>
        <p:nvPicPr>
          <p:cNvPr id="65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183931" y="4113200"/>
            <a:ext cx="1512856" cy="1344085"/>
          </a:xfrm>
          <a:prstGeom prst="rect">
            <a:avLst/>
          </a:prstGeom>
        </p:spPr>
      </p:pic>
      <p:sp>
        <p:nvSpPr>
          <p:cNvPr id="66" name="Text 24"/>
          <p:cNvSpPr/>
          <p:nvPr/>
        </p:nvSpPr>
        <p:spPr>
          <a:xfrm>
            <a:off x="11183931" y="4247080"/>
            <a:ext cx="151284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Mercado Pago (Roadmap)</a:t>
            </a:r>
            <a:endParaRPr lang="en-US" sz="1476" dirty="0"/>
          </a:p>
        </p:txBody>
      </p:sp>
      <p:pic>
        <p:nvPicPr>
          <p:cNvPr id="67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2696769" y="4113200"/>
            <a:ext cx="1512843" cy="1344085"/>
          </a:xfrm>
          <a:prstGeom prst="rect">
            <a:avLst/>
          </a:prstGeom>
        </p:spPr>
      </p:pic>
      <p:pic>
        <p:nvPicPr>
          <p:cNvPr id="68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4209607" y="4113200"/>
            <a:ext cx="1512843" cy="1344085"/>
          </a:xfrm>
          <a:prstGeom prst="rect">
            <a:avLst/>
          </a:prstGeom>
        </p:spPr>
      </p:pic>
      <p:sp>
        <p:nvSpPr>
          <p:cNvPr id="69" name="Text 25"/>
          <p:cNvSpPr/>
          <p:nvPr/>
        </p:nvSpPr>
        <p:spPr>
          <a:xfrm>
            <a:off x="14209607" y="4247080"/>
            <a:ext cx="151284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 / PayPal</a:t>
            </a:r>
            <a:endParaRPr lang="en-US" sz="1476" dirty="0"/>
          </a:p>
        </p:txBody>
      </p:sp>
      <p:pic>
        <p:nvPicPr>
          <p:cNvPr id="70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5722464" y="4113200"/>
            <a:ext cx="1502978" cy="1344085"/>
          </a:xfrm>
          <a:prstGeom prst="rect">
            <a:avLst/>
          </a:prstGeom>
        </p:spPr>
      </p:pic>
      <p:sp>
        <p:nvSpPr>
          <p:cNvPr id="71" name="Text 26"/>
          <p:cNvSpPr/>
          <p:nvPr/>
        </p:nvSpPr>
        <p:spPr>
          <a:xfrm>
            <a:off x="15722464" y="4380430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</a:t>
            </a:r>
            <a:endParaRPr lang="en-US" sz="1476" dirty="0"/>
          </a:p>
        </p:txBody>
      </p:sp>
      <p:pic>
        <p:nvPicPr>
          <p:cNvPr id="7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27" y="5457285"/>
            <a:ext cx="5560972" cy="1344085"/>
          </a:xfrm>
          <a:prstGeom prst="rect">
            <a:avLst/>
          </a:prstGeom>
        </p:spPr>
      </p:pic>
      <p:sp>
        <p:nvSpPr>
          <p:cNvPr id="73" name="Text 27"/>
          <p:cNvSpPr/>
          <p:nvPr/>
        </p:nvSpPr>
        <p:spPr>
          <a:xfrm>
            <a:off x="1245087" y="6017995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Voucher</a:t>
            </a:r>
            <a:endParaRPr lang="en-US" sz="1476" dirty="0"/>
          </a:p>
        </p:txBody>
      </p:sp>
      <p:pic>
        <p:nvPicPr>
          <p:cNvPr id="7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645399" y="5457285"/>
            <a:ext cx="1512847" cy="1344085"/>
          </a:xfrm>
          <a:prstGeom prst="rect">
            <a:avLst/>
          </a:prstGeom>
        </p:spPr>
      </p:pic>
      <p:sp>
        <p:nvSpPr>
          <p:cNvPr id="75" name="Text 28"/>
          <p:cNvSpPr/>
          <p:nvPr/>
        </p:nvSpPr>
        <p:spPr>
          <a:xfrm>
            <a:off x="8158237" y="5591166"/>
            <a:ext cx="151284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Sodexo / Alelo / Ticket / VR Beneficios / Pluxee</a:t>
            </a:r>
            <a:endParaRPr lang="en-US" sz="1476" dirty="0"/>
          </a:p>
        </p:txBody>
      </p:sp>
      <p:pic>
        <p:nvPicPr>
          <p:cNvPr id="7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9671075" y="5457285"/>
            <a:ext cx="1512843" cy="1344085"/>
          </a:xfrm>
          <a:prstGeom prst="rect">
            <a:avLst/>
          </a:prstGeom>
        </p:spPr>
      </p:pic>
      <p:pic>
        <p:nvPicPr>
          <p:cNvPr id="7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1183931" y="5457285"/>
            <a:ext cx="1512843" cy="1344085"/>
          </a:xfrm>
          <a:prstGeom prst="rect">
            <a:avLst/>
          </a:prstGeom>
        </p:spPr>
      </p:pic>
      <p:pic>
        <p:nvPicPr>
          <p:cNvPr id="7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2696769" y="5457285"/>
            <a:ext cx="1512843" cy="1344085"/>
          </a:xfrm>
          <a:prstGeom prst="rect">
            <a:avLst/>
          </a:prstGeom>
        </p:spPr>
      </p:pic>
      <p:pic>
        <p:nvPicPr>
          <p:cNvPr id="7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4209607" y="5457285"/>
            <a:ext cx="1512843" cy="1344085"/>
          </a:xfrm>
          <a:prstGeom prst="rect">
            <a:avLst/>
          </a:prstGeom>
        </p:spPr>
      </p:pic>
      <p:pic>
        <p:nvPicPr>
          <p:cNvPr id="8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5722464" y="5457285"/>
            <a:ext cx="1502978" cy="13440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2026-07-09T09:53:49Z</dcterms:created>
  <dcterms:modified xsi:type="dcterms:W3CDTF">2026-07-09T09:53:49Z</dcterms:modified>
</cp:coreProperties>
</file>