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slideLayout" Target="../slideLayouts/slideLayout1.xml"/><Relationship Id="rId29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image" Target="../media/image-5-136.png"/><Relationship Id="rId137" Type="http://schemas.openxmlformats.org/officeDocument/2006/relationships/image" Target="../media/image-5-137.png"/><Relationship Id="rId138" Type="http://schemas.openxmlformats.org/officeDocument/2006/relationships/image" Target="../media/image-5-138.png"/><Relationship Id="rId139" Type="http://schemas.openxmlformats.org/officeDocument/2006/relationships/image" Target="../media/image-5-139.png"/><Relationship Id="rId140" Type="http://schemas.openxmlformats.org/officeDocument/2006/relationships/image" Target="../media/image-5-140.png"/><Relationship Id="rId141" Type="http://schemas.openxmlformats.org/officeDocument/2006/relationships/image" Target="../media/image-5-141.png"/><Relationship Id="rId142" Type="http://schemas.openxmlformats.org/officeDocument/2006/relationships/image" Target="../media/image-5-142.png"/><Relationship Id="rId143" Type="http://schemas.openxmlformats.org/officeDocument/2006/relationships/image" Target="../media/image-5-143.png"/><Relationship Id="rId144" Type="http://schemas.openxmlformats.org/officeDocument/2006/relationships/image" Target="../media/image-5-144.png"/><Relationship Id="rId145" Type="http://schemas.openxmlformats.org/officeDocument/2006/relationships/image" Target="../media/image-5-145.png"/><Relationship Id="rId146" Type="http://schemas.openxmlformats.org/officeDocument/2006/relationships/image" Target="../media/image-5-146.png"/><Relationship Id="rId147" Type="http://schemas.openxmlformats.org/officeDocument/2006/relationships/image" Target="../media/image-5-147.png"/><Relationship Id="rId148" Type="http://schemas.openxmlformats.org/officeDocument/2006/relationships/image" Target="../media/image-5-148.png"/><Relationship Id="rId149" Type="http://schemas.openxmlformats.org/officeDocument/2006/relationships/image" Target="../media/image-5-149.png"/><Relationship Id="rId150" Type="http://schemas.openxmlformats.org/officeDocument/2006/relationships/slideLayout" Target="../slideLayouts/slideLayout1.xml"/><Relationship Id="rId15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image" Target="../media/image-6-135.png"/><Relationship Id="rId136" Type="http://schemas.openxmlformats.org/officeDocument/2006/relationships/image" Target="../media/image-6-136.png"/><Relationship Id="rId137" Type="http://schemas.openxmlformats.org/officeDocument/2006/relationships/image" Target="../media/image-6-137.png"/><Relationship Id="rId138" Type="http://schemas.openxmlformats.org/officeDocument/2006/relationships/image" Target="../media/image-6-138.png"/><Relationship Id="rId139" Type="http://schemas.openxmlformats.org/officeDocument/2006/relationships/image" Target="../media/image-6-139.png"/><Relationship Id="rId140" Type="http://schemas.openxmlformats.org/officeDocument/2006/relationships/image" Target="../media/image-6-140.png"/><Relationship Id="rId141" Type="http://schemas.openxmlformats.org/officeDocument/2006/relationships/image" Target="../media/image-6-141.png"/><Relationship Id="rId142" Type="http://schemas.openxmlformats.org/officeDocument/2006/relationships/image" Target="../media/image-6-142.png"/><Relationship Id="rId143" Type="http://schemas.openxmlformats.org/officeDocument/2006/relationships/image" Target="../media/image-6-143.png"/><Relationship Id="rId144" Type="http://schemas.openxmlformats.org/officeDocument/2006/relationships/image" Target="../media/image-6-144.png"/><Relationship Id="rId145" Type="http://schemas.openxmlformats.org/officeDocument/2006/relationships/image" Target="../media/image-6-145.png"/><Relationship Id="rId146" Type="http://schemas.openxmlformats.org/officeDocument/2006/relationships/image" Target="../media/image-6-146.png"/><Relationship Id="rId147" Type="http://schemas.openxmlformats.org/officeDocument/2006/relationships/image" Target="../media/image-6-147.png"/><Relationship Id="rId148" Type="http://schemas.openxmlformats.org/officeDocument/2006/relationships/image" Target="../media/image-6-148.png"/><Relationship Id="rId149" Type="http://schemas.openxmlformats.org/officeDocument/2006/relationships/image" Target="../media/image-6-149.png"/><Relationship Id="rId150" Type="http://schemas.openxmlformats.org/officeDocument/2006/relationships/image" Target="../media/image-6-150.png"/><Relationship Id="rId151" Type="http://schemas.openxmlformats.org/officeDocument/2006/relationships/image" Target="../media/image-6-151.png"/><Relationship Id="rId152" Type="http://schemas.openxmlformats.org/officeDocument/2006/relationships/image" Target="../media/image-6-152.png"/><Relationship Id="rId153" Type="http://schemas.openxmlformats.org/officeDocument/2006/relationships/image" Target="../media/image-6-153.png"/><Relationship Id="rId154" Type="http://schemas.openxmlformats.org/officeDocument/2006/relationships/image" Target="../media/image-6-154.png"/><Relationship Id="rId155" Type="http://schemas.openxmlformats.org/officeDocument/2006/relationships/image" Target="../media/image-6-155.png"/><Relationship Id="rId156" Type="http://schemas.openxmlformats.org/officeDocument/2006/relationships/image" Target="../media/image-6-156.png"/><Relationship Id="rId157" Type="http://schemas.openxmlformats.org/officeDocument/2006/relationships/image" Target="../media/image-6-157.png"/><Relationship Id="rId158" Type="http://schemas.openxmlformats.org/officeDocument/2006/relationships/image" Target="../media/image-6-158.png"/><Relationship Id="rId159" Type="http://schemas.openxmlformats.org/officeDocument/2006/relationships/image" Target="../media/image-6-159.png"/><Relationship Id="rId160" Type="http://schemas.openxmlformats.org/officeDocument/2006/relationships/image" Target="../media/image-6-160.png"/><Relationship Id="rId161" Type="http://schemas.openxmlformats.org/officeDocument/2006/relationships/image" Target="../media/image-6-161.png"/><Relationship Id="rId162" Type="http://schemas.openxmlformats.org/officeDocument/2006/relationships/image" Target="../media/image-6-162.png"/><Relationship Id="rId163" Type="http://schemas.openxmlformats.org/officeDocument/2006/relationships/image" Target="../media/image-6-163.png"/><Relationship Id="rId164" Type="http://schemas.openxmlformats.org/officeDocument/2006/relationships/image" Target="../media/image-6-164.png"/><Relationship Id="rId165" Type="http://schemas.openxmlformats.org/officeDocument/2006/relationships/image" Target="../media/image-6-165.png"/><Relationship Id="rId166" Type="http://schemas.openxmlformats.org/officeDocument/2006/relationships/image" Target="../media/image-6-166.png"/><Relationship Id="rId167" Type="http://schemas.openxmlformats.org/officeDocument/2006/relationships/image" Target="../media/image-6-167.png"/><Relationship Id="rId168" Type="http://schemas.openxmlformats.org/officeDocument/2006/relationships/image" Target="../media/image-6-168.png"/><Relationship Id="rId169" Type="http://schemas.openxmlformats.org/officeDocument/2006/relationships/image" Target="../media/image-6-169.png"/><Relationship Id="rId170" Type="http://schemas.openxmlformats.org/officeDocument/2006/relationships/image" Target="../media/image-6-170.png"/><Relationship Id="rId171" Type="http://schemas.openxmlformats.org/officeDocument/2006/relationships/image" Target="../media/image-6-171.png"/><Relationship Id="rId172" Type="http://schemas.openxmlformats.org/officeDocument/2006/relationships/image" Target="../media/image-6-172.png"/><Relationship Id="rId173" Type="http://schemas.openxmlformats.org/officeDocument/2006/relationships/image" Target="../media/image-6-173.png"/><Relationship Id="rId174" Type="http://schemas.openxmlformats.org/officeDocument/2006/relationships/image" Target="../media/image-6-174.png"/><Relationship Id="rId175" Type="http://schemas.openxmlformats.org/officeDocument/2006/relationships/image" Target="../media/image-6-175.png"/><Relationship Id="rId176" Type="http://schemas.openxmlformats.org/officeDocument/2006/relationships/image" Target="../media/image-6-176.png"/><Relationship Id="rId177" Type="http://schemas.openxmlformats.org/officeDocument/2006/relationships/image" Target="../media/image-6-177.png"/><Relationship Id="rId178" Type="http://schemas.openxmlformats.org/officeDocument/2006/relationships/image" Target="../media/image-6-178.png"/><Relationship Id="rId179" Type="http://schemas.openxmlformats.org/officeDocument/2006/relationships/image" Target="../media/image-6-179.png"/><Relationship Id="rId180" Type="http://schemas.openxmlformats.org/officeDocument/2006/relationships/image" Target="../media/image-6-180.png"/><Relationship Id="rId181" Type="http://schemas.openxmlformats.org/officeDocument/2006/relationships/image" Target="../media/image-6-181.png"/><Relationship Id="rId182" Type="http://schemas.openxmlformats.org/officeDocument/2006/relationships/image" Target="../media/image-6-182.png"/><Relationship Id="rId183" Type="http://schemas.openxmlformats.org/officeDocument/2006/relationships/image" Target="../media/image-6-183.png"/><Relationship Id="rId184" Type="http://schemas.openxmlformats.org/officeDocument/2006/relationships/image" Target="../media/image-6-184.png"/><Relationship Id="rId185" Type="http://schemas.openxmlformats.org/officeDocument/2006/relationships/image" Target="../media/image-6-185.png"/><Relationship Id="rId186" Type="http://schemas.openxmlformats.org/officeDocument/2006/relationships/image" Target="../media/image-6-186.png"/><Relationship Id="rId187" Type="http://schemas.openxmlformats.org/officeDocument/2006/relationships/image" Target="../media/image-6-187.png"/><Relationship Id="rId188" Type="http://schemas.openxmlformats.org/officeDocument/2006/relationships/image" Target="../media/image-6-188.png"/><Relationship Id="rId189" Type="http://schemas.openxmlformats.org/officeDocument/2006/relationships/image" Target="../media/image-6-189.png"/><Relationship Id="rId190" Type="http://schemas.openxmlformats.org/officeDocument/2006/relationships/image" Target="../media/image-6-190.png"/><Relationship Id="rId191" Type="http://schemas.openxmlformats.org/officeDocument/2006/relationships/image" Target="../media/image-6-191.png"/><Relationship Id="rId192" Type="http://schemas.openxmlformats.org/officeDocument/2006/relationships/image" Target="../media/image-6-192.png"/><Relationship Id="rId193" Type="http://schemas.openxmlformats.org/officeDocument/2006/relationships/image" Target="../media/image-6-193.png"/><Relationship Id="rId194" Type="http://schemas.openxmlformats.org/officeDocument/2006/relationships/image" Target="../media/image-6-194.png"/><Relationship Id="rId195" Type="http://schemas.openxmlformats.org/officeDocument/2006/relationships/image" Target="../media/image-6-195.png"/><Relationship Id="rId196" Type="http://schemas.openxmlformats.org/officeDocument/2006/relationships/image" Target="../media/image-6-196.png"/><Relationship Id="rId197" Type="http://schemas.openxmlformats.org/officeDocument/2006/relationships/image" Target="../media/image-6-197.png"/><Relationship Id="rId198" Type="http://schemas.openxmlformats.org/officeDocument/2006/relationships/image" Target="../media/image-6-198.png"/><Relationship Id="rId199" Type="http://schemas.openxmlformats.org/officeDocument/2006/relationships/image" Target="../media/image-6-199.png"/><Relationship Id="rId200" Type="http://schemas.openxmlformats.org/officeDocument/2006/relationships/image" Target="../media/image-6-200.png"/><Relationship Id="rId201" Type="http://schemas.openxmlformats.org/officeDocument/2006/relationships/image" Target="../media/image-6-201.png"/><Relationship Id="rId202" Type="http://schemas.openxmlformats.org/officeDocument/2006/relationships/image" Target="../media/image-6-202.png"/><Relationship Id="rId203" Type="http://schemas.openxmlformats.org/officeDocument/2006/relationships/image" Target="../media/image-6-203.png"/><Relationship Id="rId204" Type="http://schemas.openxmlformats.org/officeDocument/2006/relationships/image" Target="../media/image-6-204.png"/><Relationship Id="rId205" Type="http://schemas.openxmlformats.org/officeDocument/2006/relationships/image" Target="../media/image-6-205.png"/><Relationship Id="rId206" Type="http://schemas.openxmlformats.org/officeDocument/2006/relationships/image" Target="../media/image-6-206.png"/><Relationship Id="rId207" Type="http://schemas.openxmlformats.org/officeDocument/2006/relationships/image" Target="../media/image-6-207.png"/><Relationship Id="rId208" Type="http://schemas.openxmlformats.org/officeDocument/2006/relationships/image" Target="../media/image-6-208.png"/><Relationship Id="rId209" Type="http://schemas.openxmlformats.org/officeDocument/2006/relationships/image" Target="../media/image-6-209.png"/><Relationship Id="rId210" Type="http://schemas.openxmlformats.org/officeDocument/2006/relationships/image" Target="../media/image-6-210.png"/><Relationship Id="rId211" Type="http://schemas.openxmlformats.org/officeDocument/2006/relationships/image" Target="../media/image-6-211.png"/><Relationship Id="rId212" Type="http://schemas.openxmlformats.org/officeDocument/2006/relationships/image" Target="../media/image-6-212.png"/><Relationship Id="rId213" Type="http://schemas.openxmlformats.org/officeDocument/2006/relationships/image" Target="../media/image-6-213.png"/><Relationship Id="rId214" Type="http://schemas.openxmlformats.org/officeDocument/2006/relationships/image" Target="../media/image-6-214.png"/><Relationship Id="rId215" Type="http://schemas.openxmlformats.org/officeDocument/2006/relationships/image" Target="../media/image-6-215.png"/><Relationship Id="rId216" Type="http://schemas.openxmlformats.org/officeDocument/2006/relationships/image" Target="../media/image-6-216.png"/><Relationship Id="rId217" Type="http://schemas.openxmlformats.org/officeDocument/2006/relationships/image" Target="../media/image-6-217.png"/><Relationship Id="rId218" Type="http://schemas.openxmlformats.org/officeDocument/2006/relationships/image" Target="../media/image-6-218.png"/><Relationship Id="rId219" Type="http://schemas.openxmlformats.org/officeDocument/2006/relationships/image" Target="../media/image-6-219.png"/><Relationship Id="rId220" Type="http://schemas.openxmlformats.org/officeDocument/2006/relationships/image" Target="../media/image-6-220.png"/><Relationship Id="rId221" Type="http://schemas.openxmlformats.org/officeDocument/2006/relationships/image" Target="../media/image-6-221.png"/><Relationship Id="rId222" Type="http://schemas.openxmlformats.org/officeDocument/2006/relationships/image" Target="../media/image-6-222.png"/><Relationship Id="rId223" Type="http://schemas.openxmlformats.org/officeDocument/2006/relationships/image" Target="../media/image-6-223.png"/><Relationship Id="rId224" Type="http://schemas.openxmlformats.org/officeDocument/2006/relationships/image" Target="../media/image-6-224.png"/><Relationship Id="rId225" Type="http://schemas.openxmlformats.org/officeDocument/2006/relationships/image" Target="../media/image-6-225.png"/><Relationship Id="rId226" Type="http://schemas.openxmlformats.org/officeDocument/2006/relationships/image" Target="../media/image-6-226.png"/><Relationship Id="rId227" Type="http://schemas.openxmlformats.org/officeDocument/2006/relationships/image" Target="../media/image-6-227.png"/><Relationship Id="rId228" Type="http://schemas.openxmlformats.org/officeDocument/2006/relationships/image" Target="../media/image-6-228.png"/><Relationship Id="rId229" Type="http://schemas.openxmlformats.org/officeDocument/2006/relationships/image" Target="../media/image-6-229.png"/><Relationship Id="rId230" Type="http://schemas.openxmlformats.org/officeDocument/2006/relationships/image" Target="../media/image-6-230.png"/><Relationship Id="rId231" Type="http://schemas.openxmlformats.org/officeDocument/2006/relationships/image" Target="../media/image-6-231.png"/><Relationship Id="rId232" Type="http://schemas.openxmlformats.org/officeDocument/2006/relationships/image" Target="../media/image-6-232.png"/><Relationship Id="rId233" Type="http://schemas.openxmlformats.org/officeDocument/2006/relationships/image" Target="../media/image-6-233.png"/><Relationship Id="rId234" Type="http://schemas.openxmlformats.org/officeDocument/2006/relationships/image" Target="../media/image-6-234.png"/><Relationship Id="rId235" Type="http://schemas.openxmlformats.org/officeDocument/2006/relationships/image" Target="../media/image-6-235.png"/><Relationship Id="rId236" Type="http://schemas.openxmlformats.org/officeDocument/2006/relationships/image" Target="../media/image-6-236.png"/><Relationship Id="rId237" Type="http://schemas.openxmlformats.org/officeDocument/2006/relationships/image" Target="../media/image-6-237.png"/><Relationship Id="rId238" Type="http://schemas.openxmlformats.org/officeDocument/2006/relationships/image" Target="../media/image-6-238.png"/><Relationship Id="rId239" Type="http://schemas.openxmlformats.org/officeDocument/2006/relationships/image" Target="../media/image-6-239.png"/><Relationship Id="rId240" Type="http://schemas.openxmlformats.org/officeDocument/2006/relationships/image" Target="../media/image-6-240.png"/><Relationship Id="rId241" Type="http://schemas.openxmlformats.org/officeDocument/2006/relationships/image" Target="../media/image-6-241.png"/><Relationship Id="rId242" Type="http://schemas.openxmlformats.org/officeDocument/2006/relationships/image" Target="../media/image-6-242.png"/><Relationship Id="rId243" Type="http://schemas.openxmlformats.org/officeDocument/2006/relationships/image" Target="../media/image-6-243.png"/><Relationship Id="rId244" Type="http://schemas.openxmlformats.org/officeDocument/2006/relationships/image" Target="../media/image-6-244.png"/><Relationship Id="rId245" Type="http://schemas.openxmlformats.org/officeDocument/2006/relationships/image" Target="../media/image-6-245.png"/><Relationship Id="rId246" Type="http://schemas.openxmlformats.org/officeDocument/2006/relationships/image" Target="../media/image-6-246.png"/><Relationship Id="rId247" Type="http://schemas.openxmlformats.org/officeDocument/2006/relationships/image" Target="../media/image-6-247.png"/><Relationship Id="rId248" Type="http://schemas.openxmlformats.org/officeDocument/2006/relationships/image" Target="../media/image-6-248.png"/><Relationship Id="rId249" Type="http://schemas.openxmlformats.org/officeDocument/2006/relationships/image" Target="../media/image-6-249.png"/><Relationship Id="rId250" Type="http://schemas.openxmlformats.org/officeDocument/2006/relationships/image" Target="../media/image-6-250.png"/><Relationship Id="rId251" Type="http://schemas.openxmlformats.org/officeDocument/2006/relationships/image" Target="../media/image-6-251.png"/><Relationship Id="rId252" Type="http://schemas.openxmlformats.org/officeDocument/2006/relationships/image" Target="../media/image-6-252.png"/><Relationship Id="rId253" Type="http://schemas.openxmlformats.org/officeDocument/2006/relationships/image" Target="../media/image-6-253.png"/><Relationship Id="rId254" Type="http://schemas.openxmlformats.org/officeDocument/2006/relationships/image" Target="../media/image-6-254.png"/><Relationship Id="rId255" Type="http://schemas.openxmlformats.org/officeDocument/2006/relationships/image" Target="../media/image-6-255.png"/><Relationship Id="rId256" Type="http://schemas.openxmlformats.org/officeDocument/2006/relationships/image" Target="../media/image-6-256.png"/><Relationship Id="rId257" Type="http://schemas.openxmlformats.org/officeDocument/2006/relationships/image" Target="../media/image-6-257.png"/><Relationship Id="rId258" Type="http://schemas.openxmlformats.org/officeDocument/2006/relationships/image" Target="../media/image-6-258.png"/><Relationship Id="rId259" Type="http://schemas.openxmlformats.org/officeDocument/2006/relationships/image" Target="../media/image-6-259.png"/><Relationship Id="rId260" Type="http://schemas.openxmlformats.org/officeDocument/2006/relationships/image" Target="../media/image-6-260.png"/><Relationship Id="rId261" Type="http://schemas.openxmlformats.org/officeDocument/2006/relationships/image" Target="../media/image-6-261.png"/><Relationship Id="rId262" Type="http://schemas.openxmlformats.org/officeDocument/2006/relationships/image" Target="../media/image-6-262.png"/><Relationship Id="rId263" Type="http://schemas.openxmlformats.org/officeDocument/2006/relationships/image" Target="../media/image-6-263.png"/><Relationship Id="rId264" Type="http://schemas.openxmlformats.org/officeDocument/2006/relationships/image" Target="../media/image-6-264.png"/><Relationship Id="rId265" Type="http://schemas.openxmlformats.org/officeDocument/2006/relationships/image" Target="../media/image-6-265.png"/><Relationship Id="rId266" Type="http://schemas.openxmlformats.org/officeDocument/2006/relationships/image" Target="../media/image-6-266.png"/><Relationship Id="rId267" Type="http://schemas.openxmlformats.org/officeDocument/2006/relationships/image" Target="../media/image-6-267.png"/><Relationship Id="rId268" Type="http://schemas.openxmlformats.org/officeDocument/2006/relationships/image" Target="../media/image-6-268.png"/><Relationship Id="rId269" Type="http://schemas.openxmlformats.org/officeDocument/2006/relationships/image" Target="../media/image-6-269.png"/><Relationship Id="rId270" Type="http://schemas.openxmlformats.org/officeDocument/2006/relationships/image" Target="../media/image-6-270.png"/><Relationship Id="rId271" Type="http://schemas.openxmlformats.org/officeDocument/2006/relationships/image" Target="../media/image-6-271.png"/><Relationship Id="rId272" Type="http://schemas.openxmlformats.org/officeDocument/2006/relationships/image" Target="../media/image-6-272.png"/><Relationship Id="rId273" Type="http://schemas.openxmlformats.org/officeDocument/2006/relationships/image" Target="../media/image-6-273.png"/><Relationship Id="rId274" Type="http://schemas.openxmlformats.org/officeDocument/2006/relationships/image" Target="../media/image-6-274.png"/><Relationship Id="rId275" Type="http://schemas.openxmlformats.org/officeDocument/2006/relationships/image" Target="../media/image-6-275.png"/><Relationship Id="rId276" Type="http://schemas.openxmlformats.org/officeDocument/2006/relationships/image" Target="../media/image-6-276.png"/><Relationship Id="rId277" Type="http://schemas.openxmlformats.org/officeDocument/2006/relationships/image" Target="../media/image-6-277.png"/><Relationship Id="rId278" Type="http://schemas.openxmlformats.org/officeDocument/2006/relationships/image" Target="../media/image-6-278.png"/><Relationship Id="rId279" Type="http://schemas.openxmlformats.org/officeDocument/2006/relationships/image" Target="../media/image-6-279.png"/><Relationship Id="rId280" Type="http://schemas.openxmlformats.org/officeDocument/2006/relationships/image" Target="../media/image-6-280.png"/><Relationship Id="rId281" Type="http://schemas.openxmlformats.org/officeDocument/2006/relationships/image" Target="../media/image-6-281.png"/><Relationship Id="rId282" Type="http://schemas.openxmlformats.org/officeDocument/2006/relationships/image" Target="../media/image-6-282.png"/><Relationship Id="rId283" Type="http://schemas.openxmlformats.org/officeDocument/2006/relationships/image" Target="../media/image-6-283.png"/><Relationship Id="rId284" Type="http://schemas.openxmlformats.org/officeDocument/2006/relationships/image" Target="../media/image-6-284.png"/><Relationship Id="rId285" Type="http://schemas.openxmlformats.org/officeDocument/2006/relationships/image" Target="../media/image-6-285.png"/><Relationship Id="rId286" Type="http://schemas.openxmlformats.org/officeDocument/2006/relationships/image" Target="../media/image-6-286.png"/><Relationship Id="rId287" Type="http://schemas.openxmlformats.org/officeDocument/2006/relationships/image" Target="../media/image-6-287.png"/><Relationship Id="rId288" Type="http://schemas.openxmlformats.org/officeDocument/2006/relationships/image" Target="../media/image-6-288.png"/><Relationship Id="rId289" Type="http://schemas.openxmlformats.org/officeDocument/2006/relationships/image" Target="../media/image-6-289.png"/><Relationship Id="rId290" Type="http://schemas.openxmlformats.org/officeDocument/2006/relationships/image" Target="../media/image-6-290.png"/><Relationship Id="rId291" Type="http://schemas.openxmlformats.org/officeDocument/2006/relationships/image" Target="../media/image-6-291.png"/><Relationship Id="rId292" Type="http://schemas.openxmlformats.org/officeDocument/2006/relationships/image" Target="../media/image-6-292.png"/><Relationship Id="rId293" Type="http://schemas.openxmlformats.org/officeDocument/2006/relationships/image" Target="../media/image-6-293.png"/><Relationship Id="rId294" Type="http://schemas.openxmlformats.org/officeDocument/2006/relationships/image" Target="../media/image-6-294.png"/><Relationship Id="rId295" Type="http://schemas.openxmlformats.org/officeDocument/2006/relationships/image" Target="../media/image-6-295.png"/><Relationship Id="rId296" Type="http://schemas.openxmlformats.org/officeDocument/2006/relationships/image" Target="../media/image-6-296.png"/><Relationship Id="rId297" Type="http://schemas.openxmlformats.org/officeDocument/2006/relationships/image" Target="../media/image-6-297.png"/><Relationship Id="rId298" Type="http://schemas.openxmlformats.org/officeDocument/2006/relationships/image" Target="../media/image-6-298.png"/><Relationship Id="rId299" Type="http://schemas.openxmlformats.org/officeDocument/2006/relationships/image" Target="../media/image-6-299.png"/><Relationship Id="rId300" Type="http://schemas.openxmlformats.org/officeDocument/2006/relationships/image" Target="../media/image-6-300.png"/><Relationship Id="rId301" Type="http://schemas.openxmlformats.org/officeDocument/2006/relationships/image" Target="../media/image-6-301.png"/><Relationship Id="rId302" Type="http://schemas.openxmlformats.org/officeDocument/2006/relationships/image" Target="../media/image-6-302.png"/><Relationship Id="rId303" Type="http://schemas.openxmlformats.org/officeDocument/2006/relationships/image" Target="../media/image-6-303.png"/><Relationship Id="rId304" Type="http://schemas.openxmlformats.org/officeDocument/2006/relationships/image" Target="../media/image-6-304.png"/><Relationship Id="rId305" Type="http://schemas.openxmlformats.org/officeDocument/2006/relationships/image" Target="../media/image-6-305.png"/><Relationship Id="rId306" Type="http://schemas.openxmlformats.org/officeDocument/2006/relationships/image" Target="../media/image-6-306.png"/><Relationship Id="rId307" Type="http://schemas.openxmlformats.org/officeDocument/2006/relationships/image" Target="../media/image-6-307.png"/><Relationship Id="rId308" Type="http://schemas.openxmlformats.org/officeDocument/2006/relationships/image" Target="../media/image-6-308.png"/><Relationship Id="rId309" Type="http://schemas.openxmlformats.org/officeDocument/2006/relationships/image" Target="../media/image-6-309.png"/><Relationship Id="rId310" Type="http://schemas.openxmlformats.org/officeDocument/2006/relationships/image" Target="../media/image-6-310.png"/><Relationship Id="rId311" Type="http://schemas.openxmlformats.org/officeDocument/2006/relationships/image" Target="../media/image-6-311.png"/><Relationship Id="rId312" Type="http://schemas.openxmlformats.org/officeDocument/2006/relationships/image" Target="../media/image-6-312.png"/><Relationship Id="rId313" Type="http://schemas.openxmlformats.org/officeDocument/2006/relationships/image" Target="../media/image-6-313.png"/><Relationship Id="rId314" Type="http://schemas.openxmlformats.org/officeDocument/2006/relationships/image" Target="../media/image-6-314.png"/><Relationship Id="rId315" Type="http://schemas.openxmlformats.org/officeDocument/2006/relationships/image" Target="../media/image-6-315.png"/><Relationship Id="rId316" Type="http://schemas.openxmlformats.org/officeDocument/2006/relationships/image" Target="../media/image-6-316.png"/><Relationship Id="rId317" Type="http://schemas.openxmlformats.org/officeDocument/2006/relationships/image" Target="../media/image-6-317.png"/><Relationship Id="rId318" Type="http://schemas.openxmlformats.org/officeDocument/2006/relationships/image" Target="../media/image-6-318.png"/><Relationship Id="rId319" Type="http://schemas.openxmlformats.org/officeDocument/2006/relationships/slideLayout" Target="../slideLayouts/slideLayout1.xml"/><Relationship Id="rId32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image" Target="../media/image-7-52.png"/><Relationship Id="rId53" Type="http://schemas.openxmlformats.org/officeDocument/2006/relationships/image" Target="../media/image-7-53.png"/><Relationship Id="rId54" Type="http://schemas.openxmlformats.org/officeDocument/2006/relationships/image" Target="../media/image-7-54.png"/><Relationship Id="rId55" Type="http://schemas.openxmlformats.org/officeDocument/2006/relationships/image" Target="../media/image-7-55.png"/><Relationship Id="rId56" Type="http://schemas.openxmlformats.org/officeDocument/2006/relationships/image" Target="../media/image-7-56.png"/><Relationship Id="rId57" Type="http://schemas.openxmlformats.org/officeDocument/2006/relationships/image" Target="../media/image-7-57.png"/><Relationship Id="rId58" Type="http://schemas.openxmlformats.org/officeDocument/2006/relationships/image" Target="../media/image-7-58.png"/><Relationship Id="rId59" Type="http://schemas.openxmlformats.org/officeDocument/2006/relationships/image" Target="../media/image-7-59.png"/><Relationship Id="rId60" Type="http://schemas.openxmlformats.org/officeDocument/2006/relationships/image" Target="../media/image-7-60.png"/><Relationship Id="rId61" Type="http://schemas.openxmlformats.org/officeDocument/2006/relationships/image" Target="../media/image-7-61.png"/><Relationship Id="rId62" Type="http://schemas.openxmlformats.org/officeDocument/2006/relationships/image" Target="../media/image-7-62.png"/><Relationship Id="rId63" Type="http://schemas.openxmlformats.org/officeDocument/2006/relationships/image" Target="../media/image-7-63.png"/><Relationship Id="rId64" Type="http://schemas.openxmlformats.org/officeDocument/2006/relationships/image" Target="../media/image-7-64.png"/><Relationship Id="rId65" Type="http://schemas.openxmlformats.org/officeDocument/2006/relationships/image" Target="../media/image-7-65.png"/><Relationship Id="rId66" Type="http://schemas.openxmlformats.org/officeDocument/2006/relationships/image" Target="../media/image-7-66.png"/><Relationship Id="rId67" Type="http://schemas.openxmlformats.org/officeDocument/2006/relationships/image" Target="../media/image-7-67.png"/><Relationship Id="rId68" Type="http://schemas.openxmlformats.org/officeDocument/2006/relationships/image" Target="../media/image-7-68.png"/><Relationship Id="rId69" Type="http://schemas.openxmlformats.org/officeDocument/2006/relationships/image" Target="../media/image-7-69.png"/><Relationship Id="rId70" Type="http://schemas.openxmlformats.org/officeDocument/2006/relationships/image" Target="../media/image-7-70.png"/><Relationship Id="rId71" Type="http://schemas.openxmlformats.org/officeDocument/2006/relationships/image" Target="../media/image-7-71.png"/><Relationship Id="rId72" Type="http://schemas.openxmlformats.org/officeDocument/2006/relationships/image" Target="../media/image-7-72.png"/><Relationship Id="rId73" Type="http://schemas.openxmlformats.org/officeDocument/2006/relationships/image" Target="../media/image-7-73.png"/><Relationship Id="rId74" Type="http://schemas.openxmlformats.org/officeDocument/2006/relationships/image" Target="../media/image-7-74.png"/><Relationship Id="rId75" Type="http://schemas.openxmlformats.org/officeDocument/2006/relationships/image" Target="../media/image-7-75.png"/><Relationship Id="rId76" Type="http://schemas.openxmlformats.org/officeDocument/2006/relationships/image" Target="../media/image-7-76.png"/><Relationship Id="rId77" Type="http://schemas.openxmlformats.org/officeDocument/2006/relationships/image" Target="../media/image-7-77.png"/><Relationship Id="rId78" Type="http://schemas.openxmlformats.org/officeDocument/2006/relationships/image" Target="../media/image-7-78.png"/><Relationship Id="rId79" Type="http://schemas.openxmlformats.org/officeDocument/2006/relationships/image" Target="../media/image-7-79.png"/><Relationship Id="rId80" Type="http://schemas.openxmlformats.org/officeDocument/2006/relationships/image" Target="../media/image-7-80.png"/><Relationship Id="rId81" Type="http://schemas.openxmlformats.org/officeDocument/2006/relationships/image" Target="../media/image-7-81.png"/><Relationship Id="rId82" Type="http://schemas.openxmlformats.org/officeDocument/2006/relationships/image" Target="../media/image-7-82.png"/><Relationship Id="rId83" Type="http://schemas.openxmlformats.org/officeDocument/2006/relationships/image" Target="../media/image-7-83.png"/><Relationship Id="rId84" Type="http://schemas.openxmlformats.org/officeDocument/2006/relationships/image" Target="../media/image-7-84.png"/><Relationship Id="rId85" Type="http://schemas.openxmlformats.org/officeDocument/2006/relationships/image" Target="../media/image-7-85.png"/><Relationship Id="rId86" Type="http://schemas.openxmlformats.org/officeDocument/2006/relationships/image" Target="../media/image-7-86.png"/><Relationship Id="rId87" Type="http://schemas.openxmlformats.org/officeDocument/2006/relationships/image" Target="../media/image-7-87.png"/><Relationship Id="rId88" Type="http://schemas.openxmlformats.org/officeDocument/2006/relationships/image" Target="../media/image-7-88.png"/><Relationship Id="rId89" Type="http://schemas.openxmlformats.org/officeDocument/2006/relationships/image" Target="../media/image-7-89.png"/><Relationship Id="rId90" Type="http://schemas.openxmlformats.org/officeDocument/2006/relationships/image" Target="../media/image-7-90.png"/><Relationship Id="rId91" Type="http://schemas.openxmlformats.org/officeDocument/2006/relationships/image" Target="../media/image-7-91.png"/><Relationship Id="rId92" Type="http://schemas.openxmlformats.org/officeDocument/2006/relationships/image" Target="../media/image-7-92.png"/><Relationship Id="rId93" Type="http://schemas.openxmlformats.org/officeDocument/2006/relationships/image" Target="../media/image-7-93.png"/><Relationship Id="rId94" Type="http://schemas.openxmlformats.org/officeDocument/2006/relationships/image" Target="../media/image-7-94.png"/><Relationship Id="rId95" Type="http://schemas.openxmlformats.org/officeDocument/2006/relationships/image" Target="../media/image-7-95.png"/><Relationship Id="rId96" Type="http://schemas.openxmlformats.org/officeDocument/2006/relationships/image" Target="../media/image-7-96.png"/><Relationship Id="rId97" Type="http://schemas.openxmlformats.org/officeDocument/2006/relationships/image" Target="../media/image-7-97.png"/><Relationship Id="rId98" Type="http://schemas.openxmlformats.org/officeDocument/2006/relationships/image" Target="../media/image-7-98.png"/><Relationship Id="rId99" Type="http://schemas.openxmlformats.org/officeDocument/2006/relationships/image" Target="../media/image-7-99.png"/><Relationship Id="rId100" Type="http://schemas.openxmlformats.org/officeDocument/2006/relationships/image" Target="../media/image-7-100.png"/><Relationship Id="rId101" Type="http://schemas.openxmlformats.org/officeDocument/2006/relationships/image" Target="../media/image-7-101.png"/><Relationship Id="rId102" Type="http://schemas.openxmlformats.org/officeDocument/2006/relationships/image" Target="../media/image-7-102.png"/><Relationship Id="rId103" Type="http://schemas.openxmlformats.org/officeDocument/2006/relationships/image" Target="../media/image-7-103.png"/><Relationship Id="rId104" Type="http://schemas.openxmlformats.org/officeDocument/2006/relationships/image" Target="../media/image-7-104.png"/><Relationship Id="rId105" Type="http://schemas.openxmlformats.org/officeDocument/2006/relationships/image" Target="../media/image-7-105.png"/><Relationship Id="rId106" Type="http://schemas.openxmlformats.org/officeDocument/2006/relationships/image" Target="../media/image-7-106.png"/><Relationship Id="rId107" Type="http://schemas.openxmlformats.org/officeDocument/2006/relationships/image" Target="../media/image-7-107.png"/><Relationship Id="rId108" Type="http://schemas.openxmlformats.org/officeDocument/2006/relationships/image" Target="../media/image-7-108.png"/><Relationship Id="rId109" Type="http://schemas.openxmlformats.org/officeDocument/2006/relationships/image" Target="../media/image-7-109.png"/><Relationship Id="rId110" Type="http://schemas.openxmlformats.org/officeDocument/2006/relationships/image" Target="../media/image-7-110.png"/><Relationship Id="rId111" Type="http://schemas.openxmlformats.org/officeDocument/2006/relationships/image" Target="../media/image-7-111.png"/><Relationship Id="rId112" Type="http://schemas.openxmlformats.org/officeDocument/2006/relationships/image" Target="../media/image-7-112.png"/><Relationship Id="rId113" Type="http://schemas.openxmlformats.org/officeDocument/2006/relationships/image" Target="../media/image-7-113.png"/><Relationship Id="rId114" Type="http://schemas.openxmlformats.org/officeDocument/2006/relationships/image" Target="../media/image-7-114.png"/><Relationship Id="rId115" Type="http://schemas.openxmlformats.org/officeDocument/2006/relationships/image" Target="../media/image-7-115.png"/><Relationship Id="rId116" Type="http://schemas.openxmlformats.org/officeDocument/2006/relationships/image" Target="../media/image-7-116.png"/><Relationship Id="rId117" Type="http://schemas.openxmlformats.org/officeDocument/2006/relationships/image" Target="../media/image-7-117.png"/><Relationship Id="rId118" Type="http://schemas.openxmlformats.org/officeDocument/2006/relationships/image" Target="../media/image-7-118.png"/><Relationship Id="rId119" Type="http://schemas.openxmlformats.org/officeDocument/2006/relationships/image" Target="../media/image-7-119.png"/><Relationship Id="rId120" Type="http://schemas.openxmlformats.org/officeDocument/2006/relationships/image" Target="../media/image-7-120.png"/><Relationship Id="rId121" Type="http://schemas.openxmlformats.org/officeDocument/2006/relationships/image" Target="../media/image-7-121.png"/><Relationship Id="rId122" Type="http://schemas.openxmlformats.org/officeDocument/2006/relationships/image" Target="../media/image-7-122.png"/><Relationship Id="rId123" Type="http://schemas.openxmlformats.org/officeDocument/2006/relationships/image" Target="../media/image-7-123.png"/><Relationship Id="rId124" Type="http://schemas.openxmlformats.org/officeDocument/2006/relationships/image" Target="../media/image-7-124.png"/><Relationship Id="rId125" Type="http://schemas.openxmlformats.org/officeDocument/2006/relationships/image" Target="../media/image-7-125.png"/><Relationship Id="rId126" Type="http://schemas.openxmlformats.org/officeDocument/2006/relationships/image" Target="../media/image-7-126.png"/><Relationship Id="rId127" Type="http://schemas.openxmlformats.org/officeDocument/2006/relationships/image" Target="../media/image-7-127.png"/><Relationship Id="rId128" Type="http://schemas.openxmlformats.org/officeDocument/2006/relationships/image" Target="../media/image-7-128.png"/><Relationship Id="rId129" Type="http://schemas.openxmlformats.org/officeDocument/2006/relationships/image" Target="../media/image-7-129.png"/><Relationship Id="rId130" Type="http://schemas.openxmlformats.org/officeDocument/2006/relationships/image" Target="../media/image-7-130.png"/><Relationship Id="rId131" Type="http://schemas.openxmlformats.org/officeDocument/2006/relationships/image" Target="../media/image-7-131.png"/><Relationship Id="rId132" Type="http://schemas.openxmlformats.org/officeDocument/2006/relationships/image" Target="../media/image-7-132.png"/><Relationship Id="rId133" Type="http://schemas.openxmlformats.org/officeDocument/2006/relationships/image" Target="../media/image-7-133.png"/><Relationship Id="rId134" Type="http://schemas.openxmlformats.org/officeDocument/2006/relationships/image" Target="../media/image-7-134.png"/><Relationship Id="rId135" Type="http://schemas.openxmlformats.org/officeDocument/2006/relationships/image" Target="../media/image-7-135.png"/><Relationship Id="rId136" Type="http://schemas.openxmlformats.org/officeDocument/2006/relationships/image" Target="../media/image-7-136.png"/><Relationship Id="rId137" Type="http://schemas.openxmlformats.org/officeDocument/2006/relationships/image" Target="../media/image-7-137.png"/><Relationship Id="rId138" Type="http://schemas.openxmlformats.org/officeDocument/2006/relationships/image" Target="../media/image-7-138.png"/><Relationship Id="rId139" Type="http://schemas.openxmlformats.org/officeDocument/2006/relationships/image" Target="../media/image-7-139.png"/><Relationship Id="rId140" Type="http://schemas.openxmlformats.org/officeDocument/2006/relationships/image" Target="../media/image-7-140.png"/><Relationship Id="rId141" Type="http://schemas.openxmlformats.org/officeDocument/2006/relationships/image" Target="../media/image-7-141.png"/><Relationship Id="rId142" Type="http://schemas.openxmlformats.org/officeDocument/2006/relationships/image" Target="../media/image-7-142.png"/><Relationship Id="rId143" Type="http://schemas.openxmlformats.org/officeDocument/2006/relationships/image" Target="../media/image-7-143.png"/><Relationship Id="rId144" Type="http://schemas.openxmlformats.org/officeDocument/2006/relationships/image" Target="../media/image-7-144.png"/><Relationship Id="rId145" Type="http://schemas.openxmlformats.org/officeDocument/2006/relationships/image" Target="../media/image-7-145.png"/><Relationship Id="rId146" Type="http://schemas.openxmlformats.org/officeDocument/2006/relationships/image" Target="../media/image-7-146.png"/><Relationship Id="rId147" Type="http://schemas.openxmlformats.org/officeDocument/2006/relationships/image" Target="../media/image-7-147.png"/><Relationship Id="rId148" Type="http://schemas.openxmlformats.org/officeDocument/2006/relationships/image" Target="../media/image-7-148.png"/><Relationship Id="rId149" Type="http://schemas.openxmlformats.org/officeDocument/2006/relationships/image" Target="../media/image-7-149.png"/><Relationship Id="rId150" Type="http://schemas.openxmlformats.org/officeDocument/2006/relationships/image" Target="../media/image-7-150.png"/><Relationship Id="rId151" Type="http://schemas.openxmlformats.org/officeDocument/2006/relationships/image" Target="../media/image-7-151.png"/><Relationship Id="rId152" Type="http://schemas.openxmlformats.org/officeDocument/2006/relationships/image" Target="../media/image-7-152.png"/><Relationship Id="rId153" Type="http://schemas.openxmlformats.org/officeDocument/2006/relationships/image" Target="../media/image-7-153.png"/><Relationship Id="rId154" Type="http://schemas.openxmlformats.org/officeDocument/2006/relationships/image" Target="../media/image-7-154.png"/><Relationship Id="rId155" Type="http://schemas.openxmlformats.org/officeDocument/2006/relationships/image" Target="../media/image-7-155.png"/><Relationship Id="rId156" Type="http://schemas.openxmlformats.org/officeDocument/2006/relationships/image" Target="../media/image-7-156.png"/><Relationship Id="rId157" Type="http://schemas.openxmlformats.org/officeDocument/2006/relationships/image" Target="../media/image-7-157.png"/><Relationship Id="rId158" Type="http://schemas.openxmlformats.org/officeDocument/2006/relationships/image" Target="../media/image-7-158.png"/><Relationship Id="rId159" Type="http://schemas.openxmlformats.org/officeDocument/2006/relationships/image" Target="../media/image-7-159.png"/><Relationship Id="rId160" Type="http://schemas.openxmlformats.org/officeDocument/2006/relationships/image" Target="../media/image-7-160.png"/><Relationship Id="rId161" Type="http://schemas.openxmlformats.org/officeDocument/2006/relationships/image" Target="../media/image-7-161.png"/><Relationship Id="rId162" Type="http://schemas.openxmlformats.org/officeDocument/2006/relationships/image" Target="../media/image-7-162.png"/><Relationship Id="rId163" Type="http://schemas.openxmlformats.org/officeDocument/2006/relationships/image" Target="../media/image-7-163.png"/><Relationship Id="rId164" Type="http://schemas.openxmlformats.org/officeDocument/2006/relationships/image" Target="../media/image-7-164.png"/><Relationship Id="rId165" Type="http://schemas.openxmlformats.org/officeDocument/2006/relationships/image" Target="../media/image-7-165.png"/><Relationship Id="rId166" Type="http://schemas.openxmlformats.org/officeDocument/2006/relationships/image" Target="../media/image-7-166.png"/><Relationship Id="rId167" Type="http://schemas.openxmlformats.org/officeDocument/2006/relationships/image" Target="../media/image-7-167.png"/><Relationship Id="rId168" Type="http://schemas.openxmlformats.org/officeDocument/2006/relationships/image" Target="../media/image-7-168.png"/><Relationship Id="rId169" Type="http://schemas.openxmlformats.org/officeDocument/2006/relationships/image" Target="../media/image-7-169.png"/><Relationship Id="rId170" Type="http://schemas.openxmlformats.org/officeDocument/2006/relationships/image" Target="../media/image-7-170.png"/><Relationship Id="rId171" Type="http://schemas.openxmlformats.org/officeDocument/2006/relationships/image" Target="../media/image-7-171.png"/><Relationship Id="rId172" Type="http://schemas.openxmlformats.org/officeDocument/2006/relationships/image" Target="../media/image-7-172.png"/><Relationship Id="rId173" Type="http://schemas.openxmlformats.org/officeDocument/2006/relationships/slideLayout" Target="../slideLayouts/slideLayout1.xml"/><Relationship Id="rId17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image" Target="../media/image-8-52.png"/><Relationship Id="rId53" Type="http://schemas.openxmlformats.org/officeDocument/2006/relationships/image" Target="../media/image-8-53.png"/><Relationship Id="rId54" Type="http://schemas.openxmlformats.org/officeDocument/2006/relationships/image" Target="../media/image-8-54.png"/><Relationship Id="rId55" Type="http://schemas.openxmlformats.org/officeDocument/2006/relationships/image" Target="../media/image-8-55.png"/><Relationship Id="rId56" Type="http://schemas.openxmlformats.org/officeDocument/2006/relationships/image" Target="../media/image-8-56.png"/><Relationship Id="rId57" Type="http://schemas.openxmlformats.org/officeDocument/2006/relationships/image" Target="../media/image-8-57.png"/><Relationship Id="rId58" Type="http://schemas.openxmlformats.org/officeDocument/2006/relationships/image" Target="../media/image-8-58.png"/><Relationship Id="rId59" Type="http://schemas.openxmlformats.org/officeDocument/2006/relationships/image" Target="../media/image-8-59.png"/><Relationship Id="rId60" Type="http://schemas.openxmlformats.org/officeDocument/2006/relationships/image" Target="../media/image-8-60.png"/><Relationship Id="rId61" Type="http://schemas.openxmlformats.org/officeDocument/2006/relationships/image" Target="../media/image-8-61.png"/><Relationship Id="rId62" Type="http://schemas.openxmlformats.org/officeDocument/2006/relationships/image" Target="../media/image-8-62.png"/><Relationship Id="rId63" Type="http://schemas.openxmlformats.org/officeDocument/2006/relationships/image" Target="../media/image-8-63.png"/><Relationship Id="rId64" Type="http://schemas.openxmlformats.org/officeDocument/2006/relationships/image" Target="../media/image-8-64.png"/><Relationship Id="rId65" Type="http://schemas.openxmlformats.org/officeDocument/2006/relationships/image" Target="../media/image-8-65.png"/><Relationship Id="rId66" Type="http://schemas.openxmlformats.org/officeDocument/2006/relationships/image" Target="../media/image-8-66.png"/><Relationship Id="rId67" Type="http://schemas.openxmlformats.org/officeDocument/2006/relationships/image" Target="../media/image-8-67.png"/><Relationship Id="rId68" Type="http://schemas.openxmlformats.org/officeDocument/2006/relationships/image" Target="../media/image-8-68.png"/><Relationship Id="rId69" Type="http://schemas.openxmlformats.org/officeDocument/2006/relationships/image" Target="../media/image-8-69.png"/><Relationship Id="rId70" Type="http://schemas.openxmlformats.org/officeDocument/2006/relationships/image" Target="../media/image-8-70.png"/><Relationship Id="rId71" Type="http://schemas.openxmlformats.org/officeDocument/2006/relationships/image" Target="../media/image-8-71.png"/><Relationship Id="rId72" Type="http://schemas.openxmlformats.org/officeDocument/2006/relationships/image" Target="../media/image-8-72.png"/><Relationship Id="rId73" Type="http://schemas.openxmlformats.org/officeDocument/2006/relationships/image" Target="../media/image-8-73.png"/><Relationship Id="rId74" Type="http://schemas.openxmlformats.org/officeDocument/2006/relationships/image" Target="../media/image-8-74.png"/><Relationship Id="rId75" Type="http://schemas.openxmlformats.org/officeDocument/2006/relationships/image" Target="../media/image-8-75.png"/><Relationship Id="rId76" Type="http://schemas.openxmlformats.org/officeDocument/2006/relationships/image" Target="../media/image-8-76.png"/><Relationship Id="rId77" Type="http://schemas.openxmlformats.org/officeDocument/2006/relationships/image" Target="../media/image-8-77.png"/><Relationship Id="rId78" Type="http://schemas.openxmlformats.org/officeDocument/2006/relationships/image" Target="../media/image-8-78.png"/><Relationship Id="rId79" Type="http://schemas.openxmlformats.org/officeDocument/2006/relationships/image" Target="../media/image-8-79.png"/><Relationship Id="rId80" Type="http://schemas.openxmlformats.org/officeDocument/2006/relationships/image" Target="../media/image-8-80.png"/><Relationship Id="rId81" Type="http://schemas.openxmlformats.org/officeDocument/2006/relationships/image" Target="../media/image-8-81.png"/><Relationship Id="rId82" Type="http://schemas.openxmlformats.org/officeDocument/2006/relationships/image" Target="../media/image-8-82.png"/><Relationship Id="rId83" Type="http://schemas.openxmlformats.org/officeDocument/2006/relationships/image" Target="../media/image-8-83.png"/><Relationship Id="rId84" Type="http://schemas.openxmlformats.org/officeDocument/2006/relationships/image" Target="../media/image-8-84.png"/><Relationship Id="rId85" Type="http://schemas.openxmlformats.org/officeDocument/2006/relationships/image" Target="../media/image-8-85.png"/><Relationship Id="rId86" Type="http://schemas.openxmlformats.org/officeDocument/2006/relationships/image" Target="../media/image-8-86.png"/><Relationship Id="rId87" Type="http://schemas.openxmlformats.org/officeDocument/2006/relationships/image" Target="../media/image-8-87.png"/><Relationship Id="rId88" Type="http://schemas.openxmlformats.org/officeDocument/2006/relationships/image" Target="../media/image-8-88.png"/><Relationship Id="rId89" Type="http://schemas.openxmlformats.org/officeDocument/2006/relationships/image" Target="../media/image-8-89.png"/><Relationship Id="rId90" Type="http://schemas.openxmlformats.org/officeDocument/2006/relationships/image" Target="../media/image-8-90.png"/><Relationship Id="rId91" Type="http://schemas.openxmlformats.org/officeDocument/2006/relationships/image" Target="../media/image-8-91.png"/><Relationship Id="rId92" Type="http://schemas.openxmlformats.org/officeDocument/2006/relationships/image" Target="../media/image-8-92.png"/><Relationship Id="rId93" Type="http://schemas.openxmlformats.org/officeDocument/2006/relationships/image" Target="../media/image-8-93.png"/><Relationship Id="rId94" Type="http://schemas.openxmlformats.org/officeDocument/2006/relationships/image" Target="../media/image-8-94.png"/><Relationship Id="rId95" Type="http://schemas.openxmlformats.org/officeDocument/2006/relationships/image" Target="../media/image-8-95.png"/><Relationship Id="rId96" Type="http://schemas.openxmlformats.org/officeDocument/2006/relationships/image" Target="../media/image-8-96.png"/><Relationship Id="rId97" Type="http://schemas.openxmlformats.org/officeDocument/2006/relationships/image" Target="../media/image-8-97.png"/><Relationship Id="rId98" Type="http://schemas.openxmlformats.org/officeDocument/2006/relationships/image" Target="../media/image-8-98.png"/><Relationship Id="rId99" Type="http://schemas.openxmlformats.org/officeDocument/2006/relationships/image" Target="../media/image-8-99.png"/><Relationship Id="rId100" Type="http://schemas.openxmlformats.org/officeDocument/2006/relationships/image" Target="../media/image-8-100.png"/><Relationship Id="rId101" Type="http://schemas.openxmlformats.org/officeDocument/2006/relationships/image" Target="../media/image-8-101.png"/><Relationship Id="rId102" Type="http://schemas.openxmlformats.org/officeDocument/2006/relationships/image" Target="../media/image-8-102.png"/><Relationship Id="rId103" Type="http://schemas.openxmlformats.org/officeDocument/2006/relationships/image" Target="../media/image-8-103.png"/><Relationship Id="rId104" Type="http://schemas.openxmlformats.org/officeDocument/2006/relationships/image" Target="../media/image-8-104.png"/><Relationship Id="rId105" Type="http://schemas.openxmlformats.org/officeDocument/2006/relationships/image" Target="../media/image-8-105.png"/><Relationship Id="rId106" Type="http://schemas.openxmlformats.org/officeDocument/2006/relationships/image" Target="../media/image-8-106.png"/><Relationship Id="rId107" Type="http://schemas.openxmlformats.org/officeDocument/2006/relationships/image" Target="../media/image-8-107.png"/><Relationship Id="rId108" Type="http://schemas.openxmlformats.org/officeDocument/2006/relationships/image" Target="../media/image-8-108.png"/><Relationship Id="rId109" Type="http://schemas.openxmlformats.org/officeDocument/2006/relationships/image" Target="../media/image-8-109.png"/><Relationship Id="rId110" Type="http://schemas.openxmlformats.org/officeDocument/2006/relationships/image" Target="../media/image-8-110.png"/><Relationship Id="rId111" Type="http://schemas.openxmlformats.org/officeDocument/2006/relationships/image" Target="../media/image-8-111.png"/><Relationship Id="rId112" Type="http://schemas.openxmlformats.org/officeDocument/2006/relationships/image" Target="../media/image-8-112.png"/><Relationship Id="rId113" Type="http://schemas.openxmlformats.org/officeDocument/2006/relationships/image" Target="../media/image-8-113.png"/><Relationship Id="rId114" Type="http://schemas.openxmlformats.org/officeDocument/2006/relationships/image" Target="../media/image-8-114.png"/><Relationship Id="rId115" Type="http://schemas.openxmlformats.org/officeDocument/2006/relationships/image" Target="../media/image-8-115.png"/><Relationship Id="rId116" Type="http://schemas.openxmlformats.org/officeDocument/2006/relationships/image" Target="../media/image-8-116.png"/><Relationship Id="rId117" Type="http://schemas.openxmlformats.org/officeDocument/2006/relationships/image" Target="../media/image-8-117.png"/><Relationship Id="rId118" Type="http://schemas.openxmlformats.org/officeDocument/2006/relationships/image" Target="../media/image-8-118.png"/><Relationship Id="rId119" Type="http://schemas.openxmlformats.org/officeDocument/2006/relationships/image" Target="../media/image-8-119.png"/><Relationship Id="rId120" Type="http://schemas.openxmlformats.org/officeDocument/2006/relationships/image" Target="../media/image-8-120.png"/><Relationship Id="rId121" Type="http://schemas.openxmlformats.org/officeDocument/2006/relationships/image" Target="../media/image-8-121.png"/><Relationship Id="rId122" Type="http://schemas.openxmlformats.org/officeDocument/2006/relationships/image" Target="../media/image-8-122.png"/><Relationship Id="rId123" Type="http://schemas.openxmlformats.org/officeDocument/2006/relationships/image" Target="../media/image-8-123.png"/><Relationship Id="rId124" Type="http://schemas.openxmlformats.org/officeDocument/2006/relationships/image" Target="../media/image-8-124.png"/><Relationship Id="rId125" Type="http://schemas.openxmlformats.org/officeDocument/2006/relationships/image" Target="../media/image-8-125.png"/><Relationship Id="rId126" Type="http://schemas.openxmlformats.org/officeDocument/2006/relationships/image" Target="../media/image-8-126.png"/><Relationship Id="rId127" Type="http://schemas.openxmlformats.org/officeDocument/2006/relationships/image" Target="../media/image-8-127.png"/><Relationship Id="rId128" Type="http://schemas.openxmlformats.org/officeDocument/2006/relationships/image" Target="../media/image-8-128.png"/><Relationship Id="rId129" Type="http://schemas.openxmlformats.org/officeDocument/2006/relationships/image" Target="../media/image-8-129.png"/><Relationship Id="rId130" Type="http://schemas.openxmlformats.org/officeDocument/2006/relationships/image" Target="../media/image-8-130.png"/><Relationship Id="rId131" Type="http://schemas.openxmlformats.org/officeDocument/2006/relationships/image" Target="../media/image-8-131.png"/><Relationship Id="rId132" Type="http://schemas.openxmlformats.org/officeDocument/2006/relationships/image" Target="../media/image-8-132.png"/><Relationship Id="rId133" Type="http://schemas.openxmlformats.org/officeDocument/2006/relationships/image" Target="../media/image-8-133.png"/><Relationship Id="rId134" Type="http://schemas.openxmlformats.org/officeDocument/2006/relationships/image" Target="../media/image-8-134.png"/><Relationship Id="rId135" Type="http://schemas.openxmlformats.org/officeDocument/2006/relationships/image" Target="../media/image-8-135.png"/><Relationship Id="rId136" Type="http://schemas.openxmlformats.org/officeDocument/2006/relationships/image" Target="../media/image-8-136.png"/><Relationship Id="rId137" Type="http://schemas.openxmlformats.org/officeDocument/2006/relationships/image" Target="../media/image-8-137.png"/><Relationship Id="rId138" Type="http://schemas.openxmlformats.org/officeDocument/2006/relationships/image" Target="../media/image-8-138.png"/><Relationship Id="rId139" Type="http://schemas.openxmlformats.org/officeDocument/2006/relationships/image" Target="../media/image-8-139.png"/><Relationship Id="rId140" Type="http://schemas.openxmlformats.org/officeDocument/2006/relationships/image" Target="../media/image-8-140.png"/><Relationship Id="rId141" Type="http://schemas.openxmlformats.org/officeDocument/2006/relationships/image" Target="../media/image-8-141.png"/><Relationship Id="rId142" Type="http://schemas.openxmlformats.org/officeDocument/2006/relationships/image" Target="../media/image-8-142.png"/><Relationship Id="rId143" Type="http://schemas.openxmlformats.org/officeDocument/2006/relationships/image" Target="../media/image-8-143.png"/><Relationship Id="rId144" Type="http://schemas.openxmlformats.org/officeDocument/2006/relationships/image" Target="../media/image-8-144.png"/><Relationship Id="rId145" Type="http://schemas.openxmlformats.org/officeDocument/2006/relationships/image" Target="../media/image-8-145.png"/><Relationship Id="rId146" Type="http://schemas.openxmlformats.org/officeDocument/2006/relationships/image" Target="../media/image-8-146.png"/><Relationship Id="rId147" Type="http://schemas.openxmlformats.org/officeDocument/2006/relationships/image" Target="../media/image-8-147.png"/><Relationship Id="rId148" Type="http://schemas.openxmlformats.org/officeDocument/2006/relationships/image" Target="../media/image-8-148.png"/><Relationship Id="rId149" Type="http://schemas.openxmlformats.org/officeDocument/2006/relationships/image" Target="../media/image-8-149.png"/><Relationship Id="rId150" Type="http://schemas.openxmlformats.org/officeDocument/2006/relationships/image" Target="../media/image-8-150.png"/><Relationship Id="rId151" Type="http://schemas.openxmlformats.org/officeDocument/2006/relationships/image" Target="../media/image-8-151.png"/><Relationship Id="rId152" Type="http://schemas.openxmlformats.org/officeDocument/2006/relationships/image" Target="../media/image-8-152.png"/><Relationship Id="rId153" Type="http://schemas.openxmlformats.org/officeDocument/2006/relationships/image" Target="../media/image-8-153.png"/><Relationship Id="rId154" Type="http://schemas.openxmlformats.org/officeDocument/2006/relationships/image" Target="../media/image-8-154.png"/><Relationship Id="rId155" Type="http://schemas.openxmlformats.org/officeDocument/2006/relationships/image" Target="../media/image-8-155.png"/><Relationship Id="rId156" Type="http://schemas.openxmlformats.org/officeDocument/2006/relationships/image" Target="../media/image-8-156.png"/><Relationship Id="rId157" Type="http://schemas.openxmlformats.org/officeDocument/2006/relationships/image" Target="../media/image-8-157.png"/><Relationship Id="rId158" Type="http://schemas.openxmlformats.org/officeDocument/2006/relationships/image" Target="../media/image-8-158.png"/><Relationship Id="rId159" Type="http://schemas.openxmlformats.org/officeDocument/2006/relationships/image" Target="../media/image-8-159.png"/><Relationship Id="rId160" Type="http://schemas.openxmlformats.org/officeDocument/2006/relationships/image" Target="../media/image-8-160.png"/><Relationship Id="rId161" Type="http://schemas.openxmlformats.org/officeDocument/2006/relationships/image" Target="../media/image-8-161.png"/><Relationship Id="rId162" Type="http://schemas.openxmlformats.org/officeDocument/2006/relationships/image" Target="../media/image-8-162.png"/><Relationship Id="rId163" Type="http://schemas.openxmlformats.org/officeDocument/2006/relationships/image" Target="../media/image-8-163.png"/><Relationship Id="rId164" Type="http://schemas.openxmlformats.org/officeDocument/2006/relationships/image" Target="../media/image-8-164.png"/><Relationship Id="rId165" Type="http://schemas.openxmlformats.org/officeDocument/2006/relationships/image" Target="../media/image-8-165.png"/><Relationship Id="rId166" Type="http://schemas.openxmlformats.org/officeDocument/2006/relationships/image" Target="../media/image-8-166.png"/><Relationship Id="rId167" Type="http://schemas.openxmlformats.org/officeDocument/2006/relationships/image" Target="../media/image-8-167.png"/><Relationship Id="rId168" Type="http://schemas.openxmlformats.org/officeDocument/2006/relationships/image" Target="../media/image-8-168.png"/><Relationship Id="rId169" Type="http://schemas.openxmlformats.org/officeDocument/2006/relationships/image" Target="../media/image-8-169.png"/><Relationship Id="rId170" Type="http://schemas.openxmlformats.org/officeDocument/2006/relationships/image" Target="../media/image-8-170.png"/><Relationship Id="rId171" Type="http://schemas.openxmlformats.org/officeDocument/2006/relationships/image" Target="../media/image-8-171.png"/><Relationship Id="rId172" Type="http://schemas.openxmlformats.org/officeDocument/2006/relationships/image" Target="../media/image-8-172.png"/><Relationship Id="rId173" Type="http://schemas.openxmlformats.org/officeDocument/2006/relationships/image" Target="../media/image-8-173.png"/><Relationship Id="rId174" Type="http://schemas.openxmlformats.org/officeDocument/2006/relationships/image" Target="../media/image-8-174.png"/><Relationship Id="rId175" Type="http://schemas.openxmlformats.org/officeDocument/2006/relationships/image" Target="../media/image-8-175.png"/><Relationship Id="rId176" Type="http://schemas.openxmlformats.org/officeDocument/2006/relationships/image" Target="../media/image-8-176.png"/><Relationship Id="rId177" Type="http://schemas.openxmlformats.org/officeDocument/2006/relationships/image" Target="../media/image-8-177.png"/><Relationship Id="rId178" Type="http://schemas.openxmlformats.org/officeDocument/2006/relationships/image" Target="../media/image-8-178.png"/><Relationship Id="rId179" Type="http://schemas.openxmlformats.org/officeDocument/2006/relationships/image" Target="../media/image-8-179.png"/><Relationship Id="rId180" Type="http://schemas.openxmlformats.org/officeDocument/2006/relationships/image" Target="../media/image-8-180.png"/><Relationship Id="rId181" Type="http://schemas.openxmlformats.org/officeDocument/2006/relationships/image" Target="../media/image-8-181.png"/><Relationship Id="rId182" Type="http://schemas.openxmlformats.org/officeDocument/2006/relationships/image" Target="../media/image-8-182.png"/><Relationship Id="rId183" Type="http://schemas.openxmlformats.org/officeDocument/2006/relationships/image" Target="../media/image-8-183.png"/><Relationship Id="rId184" Type="http://schemas.openxmlformats.org/officeDocument/2006/relationships/image" Target="../media/image-8-184.png"/><Relationship Id="rId185" Type="http://schemas.openxmlformats.org/officeDocument/2006/relationships/image" Target="../media/image-8-185.png"/><Relationship Id="rId186" Type="http://schemas.openxmlformats.org/officeDocument/2006/relationships/image" Target="../media/image-8-186.png"/><Relationship Id="rId187" Type="http://schemas.openxmlformats.org/officeDocument/2006/relationships/image" Target="../media/image-8-187.png"/><Relationship Id="rId188" Type="http://schemas.openxmlformats.org/officeDocument/2006/relationships/image" Target="../media/image-8-188.png"/><Relationship Id="rId189" Type="http://schemas.openxmlformats.org/officeDocument/2006/relationships/image" Target="../media/image-8-189.png"/><Relationship Id="rId190" Type="http://schemas.openxmlformats.org/officeDocument/2006/relationships/image" Target="../media/image-8-190.png"/><Relationship Id="rId191" Type="http://schemas.openxmlformats.org/officeDocument/2006/relationships/image" Target="../media/image-8-191.png"/><Relationship Id="rId192" Type="http://schemas.openxmlformats.org/officeDocument/2006/relationships/image" Target="../media/image-8-192.png"/><Relationship Id="rId193" Type="http://schemas.openxmlformats.org/officeDocument/2006/relationships/image" Target="../media/image-8-193.png"/><Relationship Id="rId194" Type="http://schemas.openxmlformats.org/officeDocument/2006/relationships/image" Target="../media/image-8-194.png"/><Relationship Id="rId195" Type="http://schemas.openxmlformats.org/officeDocument/2006/relationships/slideLayout" Target="../slideLayouts/slideLayout1.xml"/><Relationship Id="rId19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image" Target="../media/image-9-36.png"/><Relationship Id="rId37" Type="http://schemas.openxmlformats.org/officeDocument/2006/relationships/image" Target="../media/image-9-37.png"/><Relationship Id="rId38" Type="http://schemas.openxmlformats.org/officeDocument/2006/relationships/image" Target="../media/image-9-38.png"/><Relationship Id="rId39" Type="http://schemas.openxmlformats.org/officeDocument/2006/relationships/image" Target="../media/image-9-39.png"/><Relationship Id="rId40" Type="http://schemas.openxmlformats.org/officeDocument/2006/relationships/image" Target="../media/image-9-40.png"/><Relationship Id="rId41" Type="http://schemas.openxmlformats.org/officeDocument/2006/relationships/image" Target="../media/image-9-41.png"/><Relationship Id="rId42" Type="http://schemas.openxmlformats.org/officeDocument/2006/relationships/image" Target="../media/image-9-42.png"/><Relationship Id="rId43" Type="http://schemas.openxmlformats.org/officeDocument/2006/relationships/image" Target="../media/image-9-43.png"/><Relationship Id="rId44" Type="http://schemas.openxmlformats.org/officeDocument/2006/relationships/image" Target="../media/image-9-44.png"/><Relationship Id="rId45" Type="http://schemas.openxmlformats.org/officeDocument/2006/relationships/image" Target="../media/image-9-45.png"/><Relationship Id="rId46" Type="http://schemas.openxmlformats.org/officeDocument/2006/relationships/image" Target="../media/image-9-46.png"/><Relationship Id="rId47" Type="http://schemas.openxmlformats.org/officeDocument/2006/relationships/image" Target="../media/image-9-47.png"/><Relationship Id="rId48" Type="http://schemas.openxmlformats.org/officeDocument/2006/relationships/image" Target="../media/image-9-48.png"/><Relationship Id="rId49" Type="http://schemas.openxmlformats.org/officeDocument/2006/relationships/image" Target="../media/image-9-49.png"/><Relationship Id="rId50" Type="http://schemas.openxmlformats.org/officeDocument/2006/relationships/image" Target="../media/image-9-50.png"/><Relationship Id="rId51" Type="http://schemas.openxmlformats.org/officeDocument/2006/relationships/image" Target="../media/image-9-51.png"/><Relationship Id="rId52" Type="http://schemas.openxmlformats.org/officeDocument/2006/relationships/slideLayout" Target="../slideLayouts/slideLayout1.xml"/><Relationship Id="rId5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981410"/>
            <a:ext cx="17216961" cy="8305786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362" y="1516931"/>
            <a:ext cx="15503298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291388" y="5466383"/>
            <a:ext cx="3890486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 Central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62" y="6652152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Integrated POS (Android) unifies sales management and payment processing into a single, all-in-one device.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281881" y="7190203"/>
            <a:ext cx="391048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#instore #sme #allsegments #allindustries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7212006" y="8001949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8231181" y="8001949"/>
            <a:ext cx="10096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9431" y="8001949"/>
            <a:ext cx="1606562" cy="321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231181" y="8430369"/>
            <a:ext cx="101917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8956" y="8430369"/>
            <a:ext cx="321320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5074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03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052" y="2006798"/>
            <a:ext cx="3752850" cy="33432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638372" y="2328118"/>
            <a:ext cx="3110226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Seamless Checkout Integration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638372" y="3399569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Easily integrates with your existing cash register system, unifying your sales process. This versatility ensures a smooth payment experience without changing how you manage your store’s workflow.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302" y="2006798"/>
            <a:ext cx="3748646" cy="33432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543622" y="232811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625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Automated Operational Efficiency</a:t>
            </a:r>
            <a:endParaRPr lang="en-US" sz="2625" dirty="0"/>
          </a:p>
        </p:txBody>
      </p:sp>
      <p:sp>
        <p:nvSpPr>
          <p:cNvPr id="9" name="Text 4"/>
          <p:cNvSpPr/>
          <p:nvPr/>
        </p:nvSpPr>
        <p:spPr>
          <a:xfrm>
            <a:off x="9543622" y="3399569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Minimize manual tasks and eliminate human typing errors. By automating your sales control, you reduce the effort required for daily operations, ensuring accuracy even during high-demand peak seasons.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052" y="5502473"/>
            <a:ext cx="3752850" cy="33432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638372" y="582379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250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High-Speed Performance &amp; Versatility</a:t>
            </a:r>
            <a:endParaRPr lang="en-US" sz="2250" dirty="0"/>
          </a:p>
        </p:txBody>
      </p:sp>
      <p:sp>
        <p:nvSpPr>
          <p:cNvPr id="12" name="Text 6"/>
          <p:cNvSpPr/>
          <p:nvPr/>
        </p:nvSpPr>
        <p:spPr>
          <a:xfrm>
            <a:off x="5638372" y="6895244"/>
            <a:ext cx="3106015" cy="2251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fast and elegant terminal designed to handle high transaction volumes effortlessly. Offer your customers a reliable, contactless, and agile payment experience that keeps your checkout line moving.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2302" y="5502473"/>
            <a:ext cx="3748646" cy="334327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543622" y="582379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Real-Time Business Intelligence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543622" y="6895244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Gain full control with 24/7 access to your Merchant Portal. Monitor sales in real-time, access detailed reports, and perform online cancellations or exports from a single, unified dashboard.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283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822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822"/>
            <a:ext cx="5551736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822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62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2469114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822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58" y="243562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2469114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822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73" y="243562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2469114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822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94" y="243562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2469114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822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324" y="243562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2469114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822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68" y="243562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2469114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822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633" y="243562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2469114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43"/>
            <a:ext cx="16145923" cy="5582794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56"/>
            <a:ext cx="16119146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75"/>
            <a:ext cx="5475653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40" y="3135250"/>
            <a:ext cx="13801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102" y="2967875"/>
            <a:ext cx="1524244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05377" y="3098416"/>
            <a:ext cx="1233683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85688" y="3151956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73119" y="310507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344" y="2967875"/>
            <a:ext cx="1524244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9743" y="3098416"/>
            <a:ext cx="1333465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60073" y="3151956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47484" y="31050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8586" y="2967875"/>
            <a:ext cx="1524244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56794" y="3098416"/>
            <a:ext cx="1027844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37124" y="3151956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24573" y="310507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2827" y="2967875"/>
            <a:ext cx="1524244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81017" y="3098416"/>
            <a:ext cx="1027844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61366" y="3151956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48796" y="310507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7069" y="2967875"/>
            <a:ext cx="1524244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905277" y="3098416"/>
            <a:ext cx="1027844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85607" y="3151956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73056" y="310507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1311" y="2967875"/>
            <a:ext cx="1524244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29501" y="3098416"/>
            <a:ext cx="1027844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509812" y="3151956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97242" y="310507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5572" y="2967875"/>
            <a:ext cx="1498011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00970" y="3098416"/>
            <a:ext cx="1333465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81300" y="3151956"/>
            <a:ext cx="160660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068712" y="31050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3510074"/>
            <a:ext cx="16119146" cy="502053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3510093"/>
            <a:ext cx="5475653" cy="502053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40" y="3633936"/>
            <a:ext cx="15901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void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0102" y="3510093"/>
            <a:ext cx="1524244" cy="502053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5482" y="3623909"/>
            <a:ext cx="1333465" cy="26776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5794" y="3677450"/>
            <a:ext cx="160660" cy="16066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6923224" y="3630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344" y="3510093"/>
            <a:ext cx="1524244" cy="502053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9743" y="3623909"/>
            <a:ext cx="1333465" cy="26776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60073" y="3677450"/>
            <a:ext cx="160660" cy="16066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447484" y="3630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8586" y="3510093"/>
            <a:ext cx="1524244" cy="502053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03984" y="3623909"/>
            <a:ext cx="1333465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84296" y="3677450"/>
            <a:ext cx="160660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9971763" y="3630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2827" y="3510093"/>
            <a:ext cx="1524244" cy="502053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8208" y="3623909"/>
            <a:ext cx="1333465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8556" y="3677450"/>
            <a:ext cx="160660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495987" y="3630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7069" y="3510093"/>
            <a:ext cx="1524244" cy="502053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05277" y="3623909"/>
            <a:ext cx="1027844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85607" y="3677450"/>
            <a:ext cx="160660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173056" y="36305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81311" y="3510093"/>
            <a:ext cx="1524244" cy="502053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76691" y="3623909"/>
            <a:ext cx="1333465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57040" y="3677450"/>
            <a:ext cx="160660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544470" y="3630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05572" y="3510093"/>
            <a:ext cx="1498011" cy="502053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00970" y="3623909"/>
            <a:ext cx="1333465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81300" y="3677450"/>
            <a:ext cx="160660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068712" y="3630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4012109"/>
            <a:ext cx="16119146" cy="502053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4012090"/>
            <a:ext cx="5475653" cy="502053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40" y="4135915"/>
            <a:ext cx="22202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void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0102" y="4012090"/>
            <a:ext cx="1524244" cy="502053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5482" y="4125888"/>
            <a:ext cx="1333465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5794" y="4179447"/>
            <a:ext cx="160660" cy="16066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6923224" y="41325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344" y="4012090"/>
            <a:ext cx="1524244" cy="502053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9743" y="4125888"/>
            <a:ext cx="1333465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073" y="4179447"/>
            <a:ext cx="160660" cy="16066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447484" y="41325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8586" y="4012090"/>
            <a:ext cx="1524244" cy="502053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03984" y="4125888"/>
            <a:ext cx="1333465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84296" y="4179447"/>
            <a:ext cx="160660" cy="16066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9971763" y="41325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2827" y="4012090"/>
            <a:ext cx="1524244" cy="502053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8208" y="4125888"/>
            <a:ext cx="1333465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8556" y="4179447"/>
            <a:ext cx="160660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495987" y="41325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7069" y="4012090"/>
            <a:ext cx="1524244" cy="502053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905277" y="4125888"/>
            <a:ext cx="1027844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85607" y="4179447"/>
            <a:ext cx="160660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173056" y="41325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81311" y="4012090"/>
            <a:ext cx="1524244" cy="502053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6691" y="4125888"/>
            <a:ext cx="1333465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57040" y="4179447"/>
            <a:ext cx="160660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44470" y="41325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05572" y="4012090"/>
            <a:ext cx="1498011" cy="502053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00970" y="4125888"/>
            <a:ext cx="1333465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81300" y="4179447"/>
            <a:ext cx="160660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68712" y="41325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4514162"/>
            <a:ext cx="16119146" cy="502053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4514162"/>
            <a:ext cx="5475653" cy="502053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40" y="4638005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0102" y="4514162"/>
            <a:ext cx="1524244" cy="502053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5482" y="4627959"/>
            <a:ext cx="1333465" cy="26776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5794" y="4681500"/>
            <a:ext cx="160660" cy="16066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6923224" y="46346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344" y="4514162"/>
            <a:ext cx="1524244" cy="502053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9743" y="4627959"/>
            <a:ext cx="1333465" cy="26776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60073" y="4681500"/>
            <a:ext cx="160660" cy="16066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447484" y="46346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8586" y="4514162"/>
            <a:ext cx="1524244" cy="502053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56794" y="4627959"/>
            <a:ext cx="1027844" cy="26776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37124" y="4681500"/>
            <a:ext cx="160660" cy="16066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124573" y="46346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2827" y="4514162"/>
            <a:ext cx="1524244" cy="502053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8208" y="4627959"/>
            <a:ext cx="1333465" cy="26776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8556" y="4681500"/>
            <a:ext cx="160660" cy="16066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495987" y="46346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7069" y="4514162"/>
            <a:ext cx="1524244" cy="502053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905277" y="4627959"/>
            <a:ext cx="1027844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85607" y="4681500"/>
            <a:ext cx="160660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173056" y="46346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81311" y="4514162"/>
            <a:ext cx="1524244" cy="502053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6691" y="4627959"/>
            <a:ext cx="1333465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57040" y="4681500"/>
            <a:ext cx="160660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544470" y="46346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05572" y="4514162"/>
            <a:ext cx="1498011" cy="502053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00970" y="4627959"/>
            <a:ext cx="1333465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81300" y="4681500"/>
            <a:ext cx="160660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068712" y="46346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5016215"/>
            <a:ext cx="16119146" cy="502053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5016196"/>
            <a:ext cx="5475653" cy="502053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40" y="5140021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102" y="5016196"/>
            <a:ext cx="1524244" cy="502053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5482" y="5129975"/>
            <a:ext cx="1333465" cy="267760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5794" y="5183535"/>
            <a:ext cx="160660" cy="160660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6923224" y="51366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344" y="5016196"/>
            <a:ext cx="1524244" cy="502053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9743" y="5129975"/>
            <a:ext cx="1333465" cy="26776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60073" y="5183535"/>
            <a:ext cx="160660" cy="16066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447484" y="51366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8586" y="5016196"/>
            <a:ext cx="1524244" cy="502053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56794" y="5129975"/>
            <a:ext cx="1027844" cy="267760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37124" y="5183535"/>
            <a:ext cx="160660" cy="160660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10124573" y="513667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2827" y="5016196"/>
            <a:ext cx="1524244" cy="502053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8208" y="5129975"/>
            <a:ext cx="1333465" cy="267760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8556" y="5183535"/>
            <a:ext cx="160660" cy="160660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495987" y="51366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7069" y="5016196"/>
            <a:ext cx="1524244" cy="502053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905277" y="5129975"/>
            <a:ext cx="1027844" cy="267760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985607" y="5183535"/>
            <a:ext cx="160660" cy="160660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173056" y="513667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81311" y="5016196"/>
            <a:ext cx="1524244" cy="502053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6691" y="5129975"/>
            <a:ext cx="1333465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57040" y="5183535"/>
            <a:ext cx="160660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44470" y="51366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05572" y="5016196"/>
            <a:ext cx="1498011" cy="502053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00970" y="5129975"/>
            <a:ext cx="1333465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81300" y="5183535"/>
            <a:ext cx="160660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68712" y="51366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5518268"/>
            <a:ext cx="16119146" cy="502053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5518268"/>
            <a:ext cx="5475653" cy="502053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40" y="5642111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0102" y="5518268"/>
            <a:ext cx="1524244" cy="502053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808291" y="5632066"/>
            <a:ext cx="1027844" cy="26776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888603" y="5685644"/>
            <a:ext cx="160660" cy="16066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7076033" y="56388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4344" y="5518268"/>
            <a:ext cx="1524244" cy="502053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9743" y="5632066"/>
            <a:ext cx="1333465" cy="267760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60073" y="5685644"/>
            <a:ext cx="160660" cy="160660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47484" y="56388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8586" y="5518268"/>
            <a:ext cx="1524244" cy="502053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3984" y="5632066"/>
            <a:ext cx="1333465" cy="267760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4296" y="5685644"/>
            <a:ext cx="160660" cy="160660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71763" y="56388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32827" y="5518268"/>
            <a:ext cx="1524244" cy="502053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8208" y="5632066"/>
            <a:ext cx="1333465" cy="267760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8556" y="5685644"/>
            <a:ext cx="160660" cy="160660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95987" y="56388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57069" y="5518268"/>
            <a:ext cx="1524244" cy="502053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905277" y="5632066"/>
            <a:ext cx="1027844" cy="267760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985607" y="5685644"/>
            <a:ext cx="160660" cy="160660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173056" y="56388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81311" y="5518268"/>
            <a:ext cx="1524244" cy="502053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6691" y="5632066"/>
            <a:ext cx="1333465" cy="267760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57040" y="5685644"/>
            <a:ext cx="160660" cy="160660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44470" y="56388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05572" y="5518268"/>
            <a:ext cx="1498011" cy="502053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00970" y="5632066"/>
            <a:ext cx="1333465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81300" y="5685644"/>
            <a:ext cx="160660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68712" y="56388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6020321"/>
            <a:ext cx="16119146" cy="502053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6020340"/>
            <a:ext cx="5475653" cy="502053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40" y="6144202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60102" y="6020340"/>
            <a:ext cx="1524244" cy="502053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808291" y="6134156"/>
            <a:ext cx="1027844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88603" y="6187697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7076033" y="614083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84344" y="6020340"/>
            <a:ext cx="1524244" cy="502053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9743" y="6134156"/>
            <a:ext cx="1333465" cy="267760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60073" y="6187697"/>
            <a:ext cx="160660" cy="160660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447484" y="61408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8586" y="6020340"/>
            <a:ext cx="1524244" cy="502053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56794" y="6134156"/>
            <a:ext cx="1027844" cy="267760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37124" y="6187697"/>
            <a:ext cx="160660" cy="160660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124573" y="614083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32827" y="6020340"/>
            <a:ext cx="1524244" cy="502053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8208" y="6134156"/>
            <a:ext cx="1333465" cy="267760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8556" y="6187697"/>
            <a:ext cx="160660" cy="160660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495987" y="61408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57069" y="6020340"/>
            <a:ext cx="1524244" cy="502053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905277" y="6134156"/>
            <a:ext cx="1027844" cy="267760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985607" y="6187697"/>
            <a:ext cx="160660" cy="160660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173056" y="614083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81311" y="6020340"/>
            <a:ext cx="1524244" cy="502053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76691" y="6134156"/>
            <a:ext cx="1333465" cy="267760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57040" y="6187697"/>
            <a:ext cx="160660" cy="160660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44470" y="61408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05572" y="6020340"/>
            <a:ext cx="1498011" cy="502053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00970" y="6134156"/>
            <a:ext cx="1333465" cy="267760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81300" y="6187697"/>
            <a:ext cx="160660" cy="160660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68712" y="61408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6522374"/>
            <a:ext cx="16119146" cy="502053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6522374"/>
            <a:ext cx="5475653" cy="502053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40" y="6646199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60102" y="6522374"/>
            <a:ext cx="1524244" cy="502053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05377" y="6636172"/>
            <a:ext cx="1233683" cy="26776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85688" y="6689731"/>
            <a:ext cx="160660" cy="16066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73119" y="664286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84344" y="6522374"/>
            <a:ext cx="1524244" cy="502053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79743" y="6636172"/>
            <a:ext cx="1333465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60073" y="6689731"/>
            <a:ext cx="160660" cy="16066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447484" y="6642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08586" y="6522374"/>
            <a:ext cx="1524244" cy="502053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53860" y="6636172"/>
            <a:ext cx="1233683" cy="26776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834172" y="6689731"/>
            <a:ext cx="160660" cy="160660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10021602" y="664286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32827" y="6522374"/>
            <a:ext cx="1524244" cy="502053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8208" y="6636172"/>
            <a:ext cx="1333465" cy="26776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8556" y="6689731"/>
            <a:ext cx="160660" cy="160660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495987" y="6642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57069" y="6522374"/>
            <a:ext cx="1524244" cy="502053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905277" y="6636172"/>
            <a:ext cx="1027844" cy="26776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985607" y="6689731"/>
            <a:ext cx="160660" cy="160660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173056" y="66428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81311" y="6522374"/>
            <a:ext cx="1524244" cy="502053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76691" y="6636172"/>
            <a:ext cx="1333465" cy="26776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57040" y="6689731"/>
            <a:ext cx="160660" cy="160660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544470" y="6642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05572" y="6522374"/>
            <a:ext cx="1498011" cy="502053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00970" y="6636172"/>
            <a:ext cx="1333465" cy="26776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81300" y="6689731"/>
            <a:ext cx="160660" cy="160660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068712" y="6642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7024408"/>
            <a:ext cx="16119146" cy="502053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7024408"/>
            <a:ext cx="5475653" cy="502053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40" y="7148252"/>
            <a:ext cx="52206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incremental)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60102" y="7024408"/>
            <a:ext cx="1524244" cy="502053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05377" y="7138206"/>
            <a:ext cx="1233683" cy="26776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85688" y="7191747"/>
            <a:ext cx="160660" cy="160660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73119" y="71448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84344" y="7024408"/>
            <a:ext cx="1524244" cy="502053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79743" y="7138206"/>
            <a:ext cx="1333465" cy="26776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60073" y="7191747"/>
            <a:ext cx="160660" cy="160660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447484" y="7144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08586" y="7024408"/>
            <a:ext cx="1524244" cy="502053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53860" y="7138206"/>
            <a:ext cx="1233683" cy="26776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834172" y="7191747"/>
            <a:ext cx="160660" cy="160660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10021602" y="71448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32827" y="7024408"/>
            <a:ext cx="1524244" cy="502053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28208" y="7138206"/>
            <a:ext cx="1333465" cy="26776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08556" y="7191747"/>
            <a:ext cx="160660" cy="160660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495987" y="7144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57069" y="7024408"/>
            <a:ext cx="1524244" cy="502053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905277" y="7138206"/>
            <a:ext cx="1027844" cy="26776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985607" y="7191747"/>
            <a:ext cx="160660" cy="160660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173056" y="71448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81311" y="7024408"/>
            <a:ext cx="1524244" cy="502053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76691" y="7138206"/>
            <a:ext cx="1333465" cy="267760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57040" y="7191747"/>
            <a:ext cx="160660" cy="160660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44470" y="7144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05572" y="7024408"/>
            <a:ext cx="1498011" cy="502053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00970" y="7138206"/>
            <a:ext cx="1333465" cy="267760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81300" y="7191747"/>
            <a:ext cx="160660" cy="160660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68712" y="7144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7526462"/>
            <a:ext cx="16119146" cy="502053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7526443"/>
            <a:ext cx="5475653" cy="502053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40" y="7650268"/>
            <a:ext cx="50206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decrease)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60102" y="7526443"/>
            <a:ext cx="1524244" cy="502053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705377" y="7640222"/>
            <a:ext cx="1233683" cy="267760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85688" y="7693782"/>
            <a:ext cx="160660" cy="160660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6973119" y="76469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84344" y="7526443"/>
            <a:ext cx="1524244" cy="502053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79743" y="7640222"/>
            <a:ext cx="1333465" cy="26776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60073" y="7693782"/>
            <a:ext cx="160660" cy="160660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8447484" y="7646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08586" y="7526443"/>
            <a:ext cx="1524244" cy="502053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53860" y="7640222"/>
            <a:ext cx="1233683" cy="267760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834172" y="7693782"/>
            <a:ext cx="160660" cy="160660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10021602" y="76469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32827" y="7526443"/>
            <a:ext cx="1524244" cy="502053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28208" y="7640222"/>
            <a:ext cx="1333465" cy="267760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08556" y="7693782"/>
            <a:ext cx="160660" cy="160660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495987" y="7646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57069" y="7526443"/>
            <a:ext cx="1524244" cy="502053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905277" y="7640222"/>
            <a:ext cx="1027844" cy="267760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985607" y="7693782"/>
            <a:ext cx="160660" cy="160660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173056" y="76469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81311" y="7526443"/>
            <a:ext cx="1524244" cy="502053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76691" y="7640222"/>
            <a:ext cx="1333465" cy="267760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57040" y="7693782"/>
            <a:ext cx="160660" cy="160660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544470" y="7646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05572" y="7526443"/>
            <a:ext cx="1498011" cy="502053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00970" y="7640222"/>
            <a:ext cx="1333465" cy="267760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81300" y="7693782"/>
            <a:ext cx="160660" cy="160660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068712" y="7646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8028515"/>
            <a:ext cx="16119146" cy="502053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8028515"/>
            <a:ext cx="5475653" cy="502053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40" y="8152358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60102" y="8028515"/>
            <a:ext cx="1524244" cy="502053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55482" y="8142312"/>
            <a:ext cx="1333465" cy="267760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35794" y="8195853"/>
            <a:ext cx="160660" cy="160660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6923224" y="81490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84344" y="8028515"/>
            <a:ext cx="1524244" cy="502053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79743" y="8142312"/>
            <a:ext cx="1333465" cy="267760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60073" y="8195853"/>
            <a:ext cx="160660" cy="160660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447484" y="81490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08586" y="8028515"/>
            <a:ext cx="1524244" cy="502053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03984" y="8142312"/>
            <a:ext cx="1333465" cy="267760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84296" y="8195853"/>
            <a:ext cx="160660" cy="160660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9971763" y="81490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32827" y="8028515"/>
            <a:ext cx="1524244" cy="502053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8208" y="8142312"/>
            <a:ext cx="1333465" cy="267760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08556" y="8195853"/>
            <a:ext cx="160660" cy="160660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495987" y="81490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57069" y="8028515"/>
            <a:ext cx="1524244" cy="502053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905277" y="8142312"/>
            <a:ext cx="1027844" cy="267760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985607" y="8195853"/>
            <a:ext cx="160660" cy="160660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173056" y="814901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81311" y="8028515"/>
            <a:ext cx="1524244" cy="502053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76691" y="8142312"/>
            <a:ext cx="1333465" cy="267760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57040" y="8195853"/>
            <a:ext cx="160660" cy="160660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44470" y="81490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05572" y="8028515"/>
            <a:ext cx="1498011" cy="502053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00970" y="8142312"/>
            <a:ext cx="1333465" cy="267760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81300" y="8195853"/>
            <a:ext cx="160660" cy="160660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68712" y="81490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373" name="Text 99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5115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552417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58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32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68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633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717"/>
            <a:ext cx="16145923" cy="6519956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051103"/>
            <a:ext cx="16119146" cy="481952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051103"/>
            <a:ext cx="5475653" cy="481943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40" y="2154827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102" y="2051103"/>
            <a:ext cx="1524244" cy="481943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5482" y="2144781"/>
            <a:ext cx="1333465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5794" y="2198350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23224" y="2151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344" y="2051103"/>
            <a:ext cx="1524244" cy="481943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9743" y="2144781"/>
            <a:ext cx="1333465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60073" y="2198350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47484" y="2151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8586" y="2051103"/>
            <a:ext cx="1524244" cy="481943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03984" y="2144781"/>
            <a:ext cx="1333465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84296" y="2198350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71763" y="2151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2827" y="2051103"/>
            <a:ext cx="1524244" cy="481943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8208" y="2144781"/>
            <a:ext cx="1333465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8556" y="2198350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95987" y="2151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7069" y="2051103"/>
            <a:ext cx="1524244" cy="481943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52468" y="2144781"/>
            <a:ext cx="1333465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32798" y="2198350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20247" y="2151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1311" y="2051103"/>
            <a:ext cx="1524244" cy="481943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76691" y="2144781"/>
            <a:ext cx="1333465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57040" y="2198350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44470" y="2151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5572" y="2051103"/>
            <a:ext cx="1498011" cy="481943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00970" y="2144781"/>
            <a:ext cx="1333465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81300" y="2198350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68712" y="2151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533055"/>
            <a:ext cx="16119146" cy="502053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3035108"/>
            <a:ext cx="16119146" cy="502053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84436" y="3035098"/>
            <a:ext cx="5475653" cy="502053"/>
          </a:xfrm>
          <a:prstGeom prst="rect">
            <a:avLst/>
          </a:prstGeom>
        </p:spPr>
      </p:pic>
      <p:sp>
        <p:nvSpPr>
          <p:cNvPr id="65" name="Text 18"/>
          <p:cNvSpPr/>
          <p:nvPr/>
        </p:nvSpPr>
        <p:spPr>
          <a:xfrm>
            <a:off x="1245040" y="3158923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560102" y="3035098"/>
            <a:ext cx="1524244" cy="502053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655482" y="3148887"/>
            <a:ext cx="1333465" cy="267760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6735794" y="3202446"/>
            <a:ext cx="160660" cy="160660"/>
          </a:xfrm>
          <a:prstGeom prst="rect">
            <a:avLst/>
          </a:prstGeom>
        </p:spPr>
      </p:pic>
      <p:sp>
        <p:nvSpPr>
          <p:cNvPr id="69" name="Text 19"/>
          <p:cNvSpPr/>
          <p:nvPr/>
        </p:nvSpPr>
        <p:spPr>
          <a:xfrm>
            <a:off x="6923224" y="31555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084344" y="3035098"/>
            <a:ext cx="1524244" cy="502053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179743" y="3148887"/>
            <a:ext cx="1333465" cy="267760"/>
          </a:xfrm>
          <a:prstGeom prst="rect">
            <a:avLst/>
          </a:prstGeom>
        </p:spPr>
      </p:pic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8260073" y="3202446"/>
            <a:ext cx="160660" cy="160660"/>
          </a:xfrm>
          <a:prstGeom prst="rect">
            <a:avLst/>
          </a:prstGeom>
        </p:spPr>
      </p:pic>
      <p:sp>
        <p:nvSpPr>
          <p:cNvPr id="73" name="Text 20"/>
          <p:cNvSpPr/>
          <p:nvPr/>
        </p:nvSpPr>
        <p:spPr>
          <a:xfrm>
            <a:off x="8447484" y="31555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08586" y="3035098"/>
            <a:ext cx="1524244" cy="502053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03984" y="3148887"/>
            <a:ext cx="1333465" cy="267760"/>
          </a:xfrm>
          <a:prstGeom prst="rect">
            <a:avLst/>
          </a:prstGeom>
        </p:spPr>
      </p:pic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784296" y="3202446"/>
            <a:ext cx="160660" cy="160660"/>
          </a:xfrm>
          <a:prstGeom prst="rect">
            <a:avLst/>
          </a:prstGeom>
        </p:spPr>
      </p:pic>
      <p:sp>
        <p:nvSpPr>
          <p:cNvPr id="77" name="Text 21"/>
          <p:cNvSpPr/>
          <p:nvPr/>
        </p:nvSpPr>
        <p:spPr>
          <a:xfrm>
            <a:off x="9971763" y="31555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132827" y="3035098"/>
            <a:ext cx="1524244" cy="502053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28208" y="3148887"/>
            <a:ext cx="1333465" cy="267760"/>
          </a:xfrm>
          <a:prstGeom prst="rect">
            <a:avLst/>
          </a:prstGeom>
        </p:spPr>
      </p:pic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1308556" y="3202446"/>
            <a:ext cx="160660" cy="160660"/>
          </a:xfrm>
          <a:prstGeom prst="rect">
            <a:avLst/>
          </a:prstGeom>
        </p:spPr>
      </p:pic>
      <p:sp>
        <p:nvSpPr>
          <p:cNvPr id="81" name="Text 22"/>
          <p:cNvSpPr/>
          <p:nvPr/>
        </p:nvSpPr>
        <p:spPr>
          <a:xfrm>
            <a:off x="11495987" y="31555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657069" y="3035098"/>
            <a:ext cx="1524244" cy="502053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752468" y="3148887"/>
            <a:ext cx="1333465" cy="267760"/>
          </a:xfrm>
          <a:prstGeom prst="rect">
            <a:avLst/>
          </a:prstGeom>
        </p:spPr>
      </p:pic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2832798" y="3202446"/>
            <a:ext cx="160660" cy="160660"/>
          </a:xfrm>
          <a:prstGeom prst="rect">
            <a:avLst/>
          </a:prstGeom>
        </p:spPr>
      </p:pic>
      <p:sp>
        <p:nvSpPr>
          <p:cNvPr id="85" name="Text 23"/>
          <p:cNvSpPr/>
          <p:nvPr/>
        </p:nvSpPr>
        <p:spPr>
          <a:xfrm>
            <a:off x="13020247" y="31555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181311" y="3035098"/>
            <a:ext cx="1524244" cy="502053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276691" y="3148887"/>
            <a:ext cx="1333465" cy="267760"/>
          </a:xfrm>
          <a:prstGeom prst="rect">
            <a:avLst/>
          </a:prstGeom>
        </p:spPr>
      </p:pic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4357040" y="3202446"/>
            <a:ext cx="160660" cy="160660"/>
          </a:xfrm>
          <a:prstGeom prst="rect">
            <a:avLst/>
          </a:prstGeom>
        </p:spPr>
      </p:pic>
      <p:sp>
        <p:nvSpPr>
          <p:cNvPr id="89" name="Text 24"/>
          <p:cNvSpPr/>
          <p:nvPr/>
        </p:nvSpPr>
        <p:spPr>
          <a:xfrm>
            <a:off x="14544470" y="31555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05572" y="3035098"/>
            <a:ext cx="1498011" cy="502053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00970" y="3148887"/>
            <a:ext cx="1333465" cy="267760"/>
          </a:xfrm>
          <a:prstGeom prst="rect">
            <a:avLst/>
          </a:prstGeom>
        </p:spPr>
      </p:pic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881300" y="3202446"/>
            <a:ext cx="160660" cy="160660"/>
          </a:xfrm>
          <a:prstGeom prst="rect">
            <a:avLst/>
          </a:prstGeom>
        </p:spPr>
      </p:pic>
      <p:sp>
        <p:nvSpPr>
          <p:cNvPr id="93" name="Text 25"/>
          <p:cNvSpPr/>
          <p:nvPr/>
        </p:nvSpPr>
        <p:spPr>
          <a:xfrm>
            <a:off x="16068712" y="31555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3537152"/>
            <a:ext cx="16119146" cy="502053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36" y="3537152"/>
            <a:ext cx="5475653" cy="502053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1245040" y="3660995"/>
            <a:ext cx="53306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Check-in/Check-out Cancel Capture Increment/Decrement</a:t>
            </a:r>
            <a:endParaRPr lang="en-US" sz="1476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60102" y="3537152"/>
            <a:ext cx="1524244" cy="502053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55482" y="3650949"/>
            <a:ext cx="1333465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35794" y="3704490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6923224" y="36576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84344" y="3537152"/>
            <a:ext cx="1524244" cy="502053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79743" y="3650949"/>
            <a:ext cx="1333465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60073" y="3704490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8447484" y="36576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08586" y="3537152"/>
            <a:ext cx="1524244" cy="502053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53860" y="3650949"/>
            <a:ext cx="1233683" cy="267760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834172" y="3704490"/>
            <a:ext cx="160660" cy="160660"/>
          </a:xfrm>
          <a:prstGeom prst="rect">
            <a:avLst/>
          </a:prstGeom>
        </p:spPr>
      </p:pic>
      <p:sp>
        <p:nvSpPr>
          <p:cNvPr id="108" name="Text 29"/>
          <p:cNvSpPr/>
          <p:nvPr/>
        </p:nvSpPr>
        <p:spPr>
          <a:xfrm>
            <a:off x="10021602" y="365764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32827" y="3537152"/>
            <a:ext cx="1524244" cy="502053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28208" y="3650949"/>
            <a:ext cx="1333465" cy="267760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308556" y="3704490"/>
            <a:ext cx="160660" cy="160660"/>
          </a:xfrm>
          <a:prstGeom prst="rect">
            <a:avLst/>
          </a:prstGeom>
        </p:spPr>
      </p:pic>
      <p:sp>
        <p:nvSpPr>
          <p:cNvPr id="112" name="Text 30"/>
          <p:cNvSpPr/>
          <p:nvPr/>
        </p:nvSpPr>
        <p:spPr>
          <a:xfrm>
            <a:off x="11495987" y="36576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57069" y="3537152"/>
            <a:ext cx="1524244" cy="502053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05277" y="3650949"/>
            <a:ext cx="1027844" cy="267760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985607" y="3704490"/>
            <a:ext cx="160660" cy="160660"/>
          </a:xfrm>
          <a:prstGeom prst="rect">
            <a:avLst/>
          </a:prstGeom>
        </p:spPr>
      </p:pic>
      <p:sp>
        <p:nvSpPr>
          <p:cNvPr id="116" name="Text 31"/>
          <p:cNvSpPr/>
          <p:nvPr/>
        </p:nvSpPr>
        <p:spPr>
          <a:xfrm>
            <a:off x="13173056" y="36576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81311" y="3537152"/>
            <a:ext cx="1524244" cy="502053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276691" y="3650949"/>
            <a:ext cx="1333465" cy="267760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4357040" y="3704490"/>
            <a:ext cx="160660" cy="160660"/>
          </a:xfrm>
          <a:prstGeom prst="rect">
            <a:avLst/>
          </a:prstGeom>
        </p:spPr>
      </p:pic>
      <p:sp>
        <p:nvSpPr>
          <p:cNvPr id="120" name="Text 32"/>
          <p:cNvSpPr/>
          <p:nvPr/>
        </p:nvSpPr>
        <p:spPr>
          <a:xfrm>
            <a:off x="14544470" y="36576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05572" y="3537152"/>
            <a:ext cx="1498011" cy="502053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00970" y="3650949"/>
            <a:ext cx="1333465" cy="267760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5881300" y="3704490"/>
            <a:ext cx="160660" cy="160660"/>
          </a:xfrm>
          <a:prstGeom prst="rect">
            <a:avLst/>
          </a:prstGeom>
        </p:spPr>
      </p:pic>
      <p:sp>
        <p:nvSpPr>
          <p:cNvPr id="124" name="Text 33"/>
          <p:cNvSpPr/>
          <p:nvPr/>
        </p:nvSpPr>
        <p:spPr>
          <a:xfrm>
            <a:off x="16068712" y="36576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4039205"/>
            <a:ext cx="16119146" cy="502053"/>
          </a:xfrm>
          <a:prstGeom prst="rect">
            <a:avLst/>
          </a:prstGeom>
        </p:spPr>
      </p:pic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084436" y="4039186"/>
            <a:ext cx="5475653" cy="502053"/>
          </a:xfrm>
          <a:prstGeom prst="rect">
            <a:avLst/>
          </a:prstGeom>
        </p:spPr>
      </p:pic>
      <p:sp>
        <p:nvSpPr>
          <p:cNvPr id="127" name="Text 34"/>
          <p:cNvSpPr/>
          <p:nvPr/>
        </p:nvSpPr>
        <p:spPr>
          <a:xfrm>
            <a:off x="1245040" y="4163011"/>
            <a:ext cx="24603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76" dirty="0"/>
          </a:p>
        </p:txBody>
      </p:sp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560102" y="4039186"/>
            <a:ext cx="1524244" cy="502053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655482" y="4152965"/>
            <a:ext cx="1333465" cy="267760"/>
          </a:xfrm>
          <a:prstGeom prst="rect">
            <a:avLst/>
          </a:prstGeom>
        </p:spPr>
      </p:pic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735794" y="4206515"/>
            <a:ext cx="160660" cy="160660"/>
          </a:xfrm>
          <a:prstGeom prst="rect">
            <a:avLst/>
          </a:prstGeom>
        </p:spPr>
      </p:pic>
      <p:sp>
        <p:nvSpPr>
          <p:cNvPr id="131" name="Text 35"/>
          <p:cNvSpPr/>
          <p:nvPr/>
        </p:nvSpPr>
        <p:spPr>
          <a:xfrm>
            <a:off x="6923224" y="41596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084344" y="4039186"/>
            <a:ext cx="1524244" cy="502053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179743" y="4152965"/>
            <a:ext cx="1333465" cy="267760"/>
          </a:xfrm>
          <a:prstGeom prst="rect">
            <a:avLst/>
          </a:prstGeom>
        </p:spPr>
      </p:pic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8260073" y="4206515"/>
            <a:ext cx="160660" cy="160660"/>
          </a:xfrm>
          <a:prstGeom prst="rect">
            <a:avLst/>
          </a:prstGeom>
        </p:spPr>
      </p:pic>
      <p:sp>
        <p:nvSpPr>
          <p:cNvPr id="135" name="Text 36"/>
          <p:cNvSpPr/>
          <p:nvPr/>
        </p:nvSpPr>
        <p:spPr>
          <a:xfrm>
            <a:off x="8447484" y="41596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08586" y="4039186"/>
            <a:ext cx="1524244" cy="502053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03984" y="4152965"/>
            <a:ext cx="1333465" cy="267760"/>
          </a:xfrm>
          <a:prstGeom prst="rect">
            <a:avLst/>
          </a:prstGeom>
        </p:spPr>
      </p:pic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9784296" y="4206515"/>
            <a:ext cx="160660" cy="160660"/>
          </a:xfrm>
          <a:prstGeom prst="rect">
            <a:avLst/>
          </a:prstGeom>
        </p:spPr>
      </p:pic>
      <p:sp>
        <p:nvSpPr>
          <p:cNvPr id="139" name="Text 37"/>
          <p:cNvSpPr/>
          <p:nvPr/>
        </p:nvSpPr>
        <p:spPr>
          <a:xfrm>
            <a:off x="9971763" y="41596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132827" y="4039186"/>
            <a:ext cx="1524244" cy="502053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28208" y="4152965"/>
            <a:ext cx="1333465" cy="267760"/>
          </a:xfrm>
          <a:prstGeom prst="rect">
            <a:avLst/>
          </a:prstGeom>
        </p:spPr>
      </p:pic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1308556" y="4206515"/>
            <a:ext cx="160660" cy="160660"/>
          </a:xfrm>
          <a:prstGeom prst="rect">
            <a:avLst/>
          </a:prstGeom>
        </p:spPr>
      </p:pic>
      <p:sp>
        <p:nvSpPr>
          <p:cNvPr id="143" name="Text 38"/>
          <p:cNvSpPr/>
          <p:nvPr/>
        </p:nvSpPr>
        <p:spPr>
          <a:xfrm>
            <a:off x="11495987" y="41596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657069" y="4039186"/>
            <a:ext cx="1524244" cy="502053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752468" y="4152965"/>
            <a:ext cx="1333465" cy="267760"/>
          </a:xfrm>
          <a:prstGeom prst="rect">
            <a:avLst/>
          </a:prstGeom>
        </p:spPr>
      </p:pic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2832798" y="4206515"/>
            <a:ext cx="160660" cy="160660"/>
          </a:xfrm>
          <a:prstGeom prst="rect">
            <a:avLst/>
          </a:prstGeom>
        </p:spPr>
      </p:pic>
      <p:sp>
        <p:nvSpPr>
          <p:cNvPr id="147" name="Text 39"/>
          <p:cNvSpPr/>
          <p:nvPr/>
        </p:nvSpPr>
        <p:spPr>
          <a:xfrm>
            <a:off x="13020247" y="41596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181311" y="4039186"/>
            <a:ext cx="1524244" cy="502053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276691" y="4152965"/>
            <a:ext cx="1333465" cy="267760"/>
          </a:xfrm>
          <a:prstGeom prst="rect">
            <a:avLst/>
          </a:prstGeom>
        </p:spPr>
      </p:pic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4357040" y="4206515"/>
            <a:ext cx="160660" cy="160660"/>
          </a:xfrm>
          <a:prstGeom prst="rect">
            <a:avLst/>
          </a:prstGeom>
        </p:spPr>
      </p:pic>
      <p:sp>
        <p:nvSpPr>
          <p:cNvPr id="151" name="Text 40"/>
          <p:cNvSpPr/>
          <p:nvPr/>
        </p:nvSpPr>
        <p:spPr>
          <a:xfrm>
            <a:off x="14544470" y="41596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05572" y="4039186"/>
            <a:ext cx="1498011" cy="502053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00970" y="4152965"/>
            <a:ext cx="1333465" cy="267760"/>
          </a:xfrm>
          <a:prstGeom prst="rect">
            <a:avLst/>
          </a:prstGeom>
        </p:spPr>
      </p:pic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5881300" y="4206515"/>
            <a:ext cx="160660" cy="160660"/>
          </a:xfrm>
          <a:prstGeom prst="rect">
            <a:avLst/>
          </a:prstGeom>
        </p:spPr>
      </p:pic>
      <p:sp>
        <p:nvSpPr>
          <p:cNvPr id="155" name="Text 41"/>
          <p:cNvSpPr/>
          <p:nvPr/>
        </p:nvSpPr>
        <p:spPr>
          <a:xfrm>
            <a:off x="16068712" y="41596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4541258"/>
            <a:ext cx="16119146" cy="502053"/>
          </a:xfrm>
          <a:prstGeom prst="rect">
            <a:avLst/>
          </a:prstGeom>
        </p:spPr>
      </p:pic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084436" y="4541258"/>
            <a:ext cx="5475653" cy="502053"/>
          </a:xfrm>
          <a:prstGeom prst="rect">
            <a:avLst/>
          </a:prstGeom>
        </p:spPr>
      </p:pic>
      <p:sp>
        <p:nvSpPr>
          <p:cNvPr id="158" name="Text 42"/>
          <p:cNvSpPr/>
          <p:nvPr/>
        </p:nvSpPr>
        <p:spPr>
          <a:xfrm>
            <a:off x="1245040" y="4665092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560102" y="4541258"/>
            <a:ext cx="1524244" cy="502053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655482" y="4655055"/>
            <a:ext cx="1333465" cy="267760"/>
          </a:xfrm>
          <a:prstGeom prst="rect">
            <a:avLst/>
          </a:prstGeom>
        </p:spPr>
      </p:pic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6735794" y="4708624"/>
            <a:ext cx="160660" cy="160660"/>
          </a:xfrm>
          <a:prstGeom prst="rect">
            <a:avLst/>
          </a:prstGeom>
        </p:spPr>
      </p:pic>
      <p:sp>
        <p:nvSpPr>
          <p:cNvPr id="162" name="Text 43"/>
          <p:cNvSpPr/>
          <p:nvPr/>
        </p:nvSpPr>
        <p:spPr>
          <a:xfrm>
            <a:off x="6923224" y="4661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084344" y="4541258"/>
            <a:ext cx="1524244" cy="502053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179743" y="4655055"/>
            <a:ext cx="1333465" cy="267760"/>
          </a:xfrm>
          <a:prstGeom prst="rect">
            <a:avLst/>
          </a:prstGeom>
        </p:spPr>
      </p:pic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8260073" y="4708624"/>
            <a:ext cx="160660" cy="160660"/>
          </a:xfrm>
          <a:prstGeom prst="rect">
            <a:avLst/>
          </a:prstGeom>
        </p:spPr>
      </p:pic>
      <p:sp>
        <p:nvSpPr>
          <p:cNvPr id="166" name="Text 44"/>
          <p:cNvSpPr/>
          <p:nvPr/>
        </p:nvSpPr>
        <p:spPr>
          <a:xfrm>
            <a:off x="8447484" y="4661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08586" y="4541258"/>
            <a:ext cx="1524244" cy="502053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03984" y="4655055"/>
            <a:ext cx="1333465" cy="267760"/>
          </a:xfrm>
          <a:prstGeom prst="rect">
            <a:avLst/>
          </a:prstGeom>
        </p:spPr>
      </p:pic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9784296" y="4708624"/>
            <a:ext cx="160660" cy="160660"/>
          </a:xfrm>
          <a:prstGeom prst="rect">
            <a:avLst/>
          </a:prstGeom>
        </p:spPr>
      </p:pic>
      <p:sp>
        <p:nvSpPr>
          <p:cNvPr id="170" name="Text 45"/>
          <p:cNvSpPr/>
          <p:nvPr/>
        </p:nvSpPr>
        <p:spPr>
          <a:xfrm>
            <a:off x="9971763" y="4661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132827" y="4541258"/>
            <a:ext cx="1524244" cy="502053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28208" y="4655055"/>
            <a:ext cx="1333465" cy="267760"/>
          </a:xfrm>
          <a:prstGeom prst="rect">
            <a:avLst/>
          </a:prstGeom>
        </p:spPr>
      </p:pic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1308556" y="4708624"/>
            <a:ext cx="160660" cy="160660"/>
          </a:xfrm>
          <a:prstGeom prst="rect">
            <a:avLst/>
          </a:prstGeom>
        </p:spPr>
      </p:pic>
      <p:sp>
        <p:nvSpPr>
          <p:cNvPr id="174" name="Text 46"/>
          <p:cNvSpPr/>
          <p:nvPr/>
        </p:nvSpPr>
        <p:spPr>
          <a:xfrm>
            <a:off x="11495987" y="4661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657069" y="4541258"/>
            <a:ext cx="1524244" cy="502053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752468" y="4655055"/>
            <a:ext cx="1333465" cy="267760"/>
          </a:xfrm>
          <a:prstGeom prst="rect">
            <a:avLst/>
          </a:prstGeom>
        </p:spPr>
      </p:pic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2832798" y="4708624"/>
            <a:ext cx="160660" cy="160660"/>
          </a:xfrm>
          <a:prstGeom prst="rect">
            <a:avLst/>
          </a:prstGeom>
        </p:spPr>
      </p:pic>
      <p:sp>
        <p:nvSpPr>
          <p:cNvPr id="178" name="Text 47"/>
          <p:cNvSpPr/>
          <p:nvPr/>
        </p:nvSpPr>
        <p:spPr>
          <a:xfrm>
            <a:off x="13020247" y="4661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181311" y="4541258"/>
            <a:ext cx="1524244" cy="502053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276691" y="4655055"/>
            <a:ext cx="1333465" cy="267760"/>
          </a:xfrm>
          <a:prstGeom prst="rect">
            <a:avLst/>
          </a:prstGeom>
        </p:spPr>
      </p:pic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4357040" y="4708624"/>
            <a:ext cx="160660" cy="160660"/>
          </a:xfrm>
          <a:prstGeom prst="rect">
            <a:avLst/>
          </a:prstGeom>
        </p:spPr>
      </p:pic>
      <p:sp>
        <p:nvSpPr>
          <p:cNvPr id="182" name="Text 48"/>
          <p:cNvSpPr/>
          <p:nvPr/>
        </p:nvSpPr>
        <p:spPr>
          <a:xfrm>
            <a:off x="14544470" y="4661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05572" y="4541258"/>
            <a:ext cx="1498011" cy="502053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00970" y="4655055"/>
            <a:ext cx="1333465" cy="267760"/>
          </a:xfrm>
          <a:prstGeom prst="rect">
            <a:avLst/>
          </a:prstGeom>
        </p:spPr>
      </p:pic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881300" y="4708624"/>
            <a:ext cx="160660" cy="160660"/>
          </a:xfrm>
          <a:prstGeom prst="rect">
            <a:avLst/>
          </a:prstGeom>
        </p:spPr>
      </p:pic>
      <p:sp>
        <p:nvSpPr>
          <p:cNvPr id="186" name="Text 49"/>
          <p:cNvSpPr/>
          <p:nvPr/>
        </p:nvSpPr>
        <p:spPr>
          <a:xfrm>
            <a:off x="16068712" y="4661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5043301"/>
            <a:ext cx="16119146" cy="502053"/>
          </a:xfrm>
          <a:prstGeom prst="rect">
            <a:avLst/>
          </a:prstGeom>
        </p:spPr>
      </p:pic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36" y="5043311"/>
            <a:ext cx="5475653" cy="502053"/>
          </a:xfrm>
          <a:prstGeom prst="rect">
            <a:avLst/>
          </a:prstGeom>
        </p:spPr>
      </p:pic>
      <p:sp>
        <p:nvSpPr>
          <p:cNvPr id="189" name="Text 50"/>
          <p:cNvSpPr/>
          <p:nvPr/>
        </p:nvSpPr>
        <p:spPr>
          <a:xfrm>
            <a:off x="1245040" y="5167164"/>
            <a:ext cx="101012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60102" y="5043311"/>
            <a:ext cx="1524244" cy="502053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808291" y="5157118"/>
            <a:ext cx="1027844" cy="267760"/>
          </a:xfrm>
          <a:prstGeom prst="rect">
            <a:avLst/>
          </a:prstGeom>
        </p:spPr>
      </p:pic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888603" y="5210668"/>
            <a:ext cx="160660" cy="160660"/>
          </a:xfrm>
          <a:prstGeom prst="rect">
            <a:avLst/>
          </a:prstGeom>
        </p:spPr>
      </p:pic>
      <p:sp>
        <p:nvSpPr>
          <p:cNvPr id="193" name="Text 51"/>
          <p:cNvSpPr/>
          <p:nvPr/>
        </p:nvSpPr>
        <p:spPr>
          <a:xfrm>
            <a:off x="7076033" y="516379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84344" y="5043311"/>
            <a:ext cx="1524244" cy="502053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79743" y="5157118"/>
            <a:ext cx="1333465" cy="267760"/>
          </a:xfrm>
          <a:prstGeom prst="rect">
            <a:avLst/>
          </a:prstGeom>
        </p:spPr>
      </p:pic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60073" y="5210668"/>
            <a:ext cx="160660" cy="160660"/>
          </a:xfrm>
          <a:prstGeom prst="rect">
            <a:avLst/>
          </a:prstGeom>
        </p:spPr>
      </p:pic>
      <p:sp>
        <p:nvSpPr>
          <p:cNvPr id="197" name="Text 52"/>
          <p:cNvSpPr/>
          <p:nvPr/>
        </p:nvSpPr>
        <p:spPr>
          <a:xfrm>
            <a:off x="8447484" y="51637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08586" y="5043311"/>
            <a:ext cx="1524244" cy="502053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03984" y="5157118"/>
            <a:ext cx="1333465" cy="267760"/>
          </a:xfrm>
          <a:prstGeom prst="rect">
            <a:avLst/>
          </a:prstGeom>
        </p:spPr>
      </p:pic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84296" y="5210668"/>
            <a:ext cx="160660" cy="160660"/>
          </a:xfrm>
          <a:prstGeom prst="rect">
            <a:avLst/>
          </a:prstGeom>
        </p:spPr>
      </p:pic>
      <p:sp>
        <p:nvSpPr>
          <p:cNvPr id="201" name="Text 53"/>
          <p:cNvSpPr/>
          <p:nvPr/>
        </p:nvSpPr>
        <p:spPr>
          <a:xfrm>
            <a:off x="9971763" y="51637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32827" y="5043311"/>
            <a:ext cx="1524244" cy="502053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28208" y="5157118"/>
            <a:ext cx="1333465" cy="267760"/>
          </a:xfrm>
          <a:prstGeom prst="rect">
            <a:avLst/>
          </a:prstGeom>
        </p:spPr>
      </p:pic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308556" y="5210668"/>
            <a:ext cx="160660" cy="160660"/>
          </a:xfrm>
          <a:prstGeom prst="rect">
            <a:avLst/>
          </a:prstGeom>
        </p:spPr>
      </p:pic>
      <p:sp>
        <p:nvSpPr>
          <p:cNvPr id="205" name="Text 54"/>
          <p:cNvSpPr/>
          <p:nvPr/>
        </p:nvSpPr>
        <p:spPr>
          <a:xfrm>
            <a:off x="11495987" y="51637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57069" y="5043311"/>
            <a:ext cx="1524244" cy="502053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905277" y="5157118"/>
            <a:ext cx="1027844" cy="267760"/>
          </a:xfrm>
          <a:prstGeom prst="rect">
            <a:avLst/>
          </a:prstGeom>
        </p:spPr>
      </p:pic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985607" y="5210668"/>
            <a:ext cx="160660" cy="160660"/>
          </a:xfrm>
          <a:prstGeom prst="rect">
            <a:avLst/>
          </a:prstGeom>
        </p:spPr>
      </p:pic>
      <p:sp>
        <p:nvSpPr>
          <p:cNvPr id="209" name="Text 55"/>
          <p:cNvSpPr/>
          <p:nvPr/>
        </p:nvSpPr>
        <p:spPr>
          <a:xfrm>
            <a:off x="13173056" y="516379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81311" y="5043311"/>
            <a:ext cx="1524244" cy="502053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276691" y="5157118"/>
            <a:ext cx="1333465" cy="267760"/>
          </a:xfrm>
          <a:prstGeom prst="rect">
            <a:avLst/>
          </a:prstGeom>
        </p:spPr>
      </p:pic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4357040" y="5210668"/>
            <a:ext cx="160660" cy="160660"/>
          </a:xfrm>
          <a:prstGeom prst="rect">
            <a:avLst/>
          </a:prstGeom>
        </p:spPr>
      </p:pic>
      <p:sp>
        <p:nvSpPr>
          <p:cNvPr id="213" name="Text 56"/>
          <p:cNvSpPr/>
          <p:nvPr/>
        </p:nvSpPr>
        <p:spPr>
          <a:xfrm>
            <a:off x="14544470" y="51637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05572" y="5043311"/>
            <a:ext cx="1498011" cy="502053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00970" y="5157118"/>
            <a:ext cx="1333465" cy="267760"/>
          </a:xfrm>
          <a:prstGeom prst="rect">
            <a:avLst/>
          </a:prstGeom>
        </p:spPr>
      </p:pic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5881300" y="5210668"/>
            <a:ext cx="160660" cy="160660"/>
          </a:xfrm>
          <a:prstGeom prst="rect">
            <a:avLst/>
          </a:prstGeom>
        </p:spPr>
      </p:pic>
      <p:sp>
        <p:nvSpPr>
          <p:cNvPr id="217" name="Text 57"/>
          <p:cNvSpPr/>
          <p:nvPr/>
        </p:nvSpPr>
        <p:spPr>
          <a:xfrm>
            <a:off x="16068712" y="51637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5545355"/>
            <a:ext cx="16119146" cy="502053"/>
          </a:xfrm>
          <a:prstGeom prst="rect">
            <a:avLst/>
          </a:prstGeom>
        </p:spPr>
      </p:pic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084436" y="5545345"/>
            <a:ext cx="5475653" cy="502053"/>
          </a:xfrm>
          <a:prstGeom prst="rect">
            <a:avLst/>
          </a:prstGeom>
        </p:spPr>
      </p:pic>
      <p:sp>
        <p:nvSpPr>
          <p:cNvPr id="220" name="Text 58"/>
          <p:cNvSpPr/>
          <p:nvPr/>
        </p:nvSpPr>
        <p:spPr>
          <a:xfrm>
            <a:off x="1245040" y="5669180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76" dirty="0"/>
          </a:p>
        </p:txBody>
      </p:sp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560102" y="5545345"/>
            <a:ext cx="1524244" cy="502053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08291" y="5659134"/>
            <a:ext cx="1027844" cy="267760"/>
          </a:xfrm>
          <a:prstGeom prst="rect">
            <a:avLst/>
          </a:prstGeom>
        </p:spPr>
      </p:pic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6888603" y="5712693"/>
            <a:ext cx="160660" cy="160660"/>
          </a:xfrm>
          <a:prstGeom prst="rect">
            <a:avLst/>
          </a:prstGeom>
        </p:spPr>
      </p:pic>
      <p:sp>
        <p:nvSpPr>
          <p:cNvPr id="224" name="Text 59"/>
          <p:cNvSpPr/>
          <p:nvPr/>
        </p:nvSpPr>
        <p:spPr>
          <a:xfrm>
            <a:off x="7076033" y="566584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084344" y="5545345"/>
            <a:ext cx="1524244" cy="502053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179743" y="5659134"/>
            <a:ext cx="1333465" cy="267760"/>
          </a:xfrm>
          <a:prstGeom prst="rect">
            <a:avLst/>
          </a:prstGeom>
        </p:spPr>
      </p:pic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8260073" y="5712693"/>
            <a:ext cx="160660" cy="160660"/>
          </a:xfrm>
          <a:prstGeom prst="rect">
            <a:avLst/>
          </a:prstGeom>
        </p:spPr>
      </p:pic>
      <p:sp>
        <p:nvSpPr>
          <p:cNvPr id="228" name="Text 60"/>
          <p:cNvSpPr/>
          <p:nvPr/>
        </p:nvSpPr>
        <p:spPr>
          <a:xfrm>
            <a:off x="8447484" y="5665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08586" y="5545345"/>
            <a:ext cx="1524244" cy="502053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856794" y="5659134"/>
            <a:ext cx="1027844" cy="267760"/>
          </a:xfrm>
          <a:prstGeom prst="rect">
            <a:avLst/>
          </a:prstGeom>
        </p:spPr>
      </p:pic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9937124" y="5712693"/>
            <a:ext cx="160660" cy="160660"/>
          </a:xfrm>
          <a:prstGeom prst="rect">
            <a:avLst/>
          </a:prstGeom>
        </p:spPr>
      </p:pic>
      <p:sp>
        <p:nvSpPr>
          <p:cNvPr id="232" name="Text 61"/>
          <p:cNvSpPr/>
          <p:nvPr/>
        </p:nvSpPr>
        <p:spPr>
          <a:xfrm>
            <a:off x="10124573" y="566584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132827" y="5545345"/>
            <a:ext cx="1524244" cy="502053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81017" y="5659134"/>
            <a:ext cx="1027844" cy="267760"/>
          </a:xfrm>
          <a:prstGeom prst="rect">
            <a:avLst/>
          </a:prstGeom>
        </p:spPr>
      </p:pic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1461366" y="5712693"/>
            <a:ext cx="160660" cy="160660"/>
          </a:xfrm>
          <a:prstGeom prst="rect">
            <a:avLst/>
          </a:prstGeom>
        </p:spPr>
      </p:pic>
      <p:sp>
        <p:nvSpPr>
          <p:cNvPr id="236" name="Text 62"/>
          <p:cNvSpPr/>
          <p:nvPr/>
        </p:nvSpPr>
        <p:spPr>
          <a:xfrm>
            <a:off x="11648796" y="566584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657069" y="5545345"/>
            <a:ext cx="1524244" cy="502053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905277" y="5659134"/>
            <a:ext cx="1027844" cy="267760"/>
          </a:xfrm>
          <a:prstGeom prst="rect">
            <a:avLst/>
          </a:prstGeom>
        </p:spPr>
      </p:pic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2985607" y="5712693"/>
            <a:ext cx="160660" cy="160660"/>
          </a:xfrm>
          <a:prstGeom prst="rect">
            <a:avLst/>
          </a:prstGeom>
        </p:spPr>
      </p:pic>
      <p:sp>
        <p:nvSpPr>
          <p:cNvPr id="240" name="Text 63"/>
          <p:cNvSpPr/>
          <p:nvPr/>
        </p:nvSpPr>
        <p:spPr>
          <a:xfrm>
            <a:off x="13173056" y="566584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181311" y="5545345"/>
            <a:ext cx="1524244" cy="502053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429501" y="5659134"/>
            <a:ext cx="1027844" cy="267760"/>
          </a:xfrm>
          <a:prstGeom prst="rect">
            <a:avLst/>
          </a:prstGeom>
        </p:spPr>
      </p:pic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4509812" y="5712693"/>
            <a:ext cx="160660" cy="160660"/>
          </a:xfrm>
          <a:prstGeom prst="rect">
            <a:avLst/>
          </a:prstGeom>
        </p:spPr>
      </p:pic>
      <p:sp>
        <p:nvSpPr>
          <p:cNvPr id="244" name="Text 64"/>
          <p:cNvSpPr/>
          <p:nvPr/>
        </p:nvSpPr>
        <p:spPr>
          <a:xfrm>
            <a:off x="14697242" y="566584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05572" y="5545345"/>
            <a:ext cx="1498011" cy="502053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00970" y="5659134"/>
            <a:ext cx="1333465" cy="267760"/>
          </a:xfrm>
          <a:prstGeom prst="rect">
            <a:avLst/>
          </a:prstGeom>
        </p:spPr>
      </p:pic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5881300" y="5712693"/>
            <a:ext cx="160660" cy="160660"/>
          </a:xfrm>
          <a:prstGeom prst="rect">
            <a:avLst/>
          </a:prstGeom>
        </p:spPr>
      </p:pic>
      <p:sp>
        <p:nvSpPr>
          <p:cNvPr id="248" name="Text 65"/>
          <p:cNvSpPr/>
          <p:nvPr/>
        </p:nvSpPr>
        <p:spPr>
          <a:xfrm>
            <a:off x="16068712" y="5665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6047408"/>
            <a:ext cx="16119146" cy="502053"/>
          </a:xfrm>
          <a:prstGeom prst="rect">
            <a:avLst/>
          </a:prstGeom>
        </p:spPr>
      </p:pic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084436" y="6047417"/>
            <a:ext cx="5475653" cy="502053"/>
          </a:xfrm>
          <a:prstGeom prst="rect">
            <a:avLst/>
          </a:prstGeom>
        </p:spPr>
      </p:pic>
      <p:sp>
        <p:nvSpPr>
          <p:cNvPr id="251" name="Text 66"/>
          <p:cNvSpPr/>
          <p:nvPr/>
        </p:nvSpPr>
        <p:spPr>
          <a:xfrm>
            <a:off x="1245040" y="6171261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60102" y="6047417"/>
            <a:ext cx="1524244" cy="502053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655482" y="6161224"/>
            <a:ext cx="1333465" cy="267760"/>
          </a:xfrm>
          <a:prstGeom prst="rect">
            <a:avLst/>
          </a:prstGeom>
        </p:spPr>
      </p:pic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735794" y="6214765"/>
            <a:ext cx="160660" cy="160660"/>
          </a:xfrm>
          <a:prstGeom prst="rect">
            <a:avLst/>
          </a:prstGeom>
        </p:spPr>
      </p:pic>
      <p:sp>
        <p:nvSpPr>
          <p:cNvPr id="255" name="Text 67"/>
          <p:cNvSpPr/>
          <p:nvPr/>
        </p:nvSpPr>
        <p:spPr>
          <a:xfrm>
            <a:off x="6923224" y="6167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84344" y="6047417"/>
            <a:ext cx="1524244" cy="502053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179743" y="6161224"/>
            <a:ext cx="1333465" cy="267760"/>
          </a:xfrm>
          <a:prstGeom prst="rect">
            <a:avLst/>
          </a:prstGeom>
        </p:spPr>
      </p:pic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260073" y="6214765"/>
            <a:ext cx="160660" cy="160660"/>
          </a:xfrm>
          <a:prstGeom prst="rect">
            <a:avLst/>
          </a:prstGeom>
        </p:spPr>
      </p:pic>
      <p:sp>
        <p:nvSpPr>
          <p:cNvPr id="259" name="Text 68"/>
          <p:cNvSpPr/>
          <p:nvPr/>
        </p:nvSpPr>
        <p:spPr>
          <a:xfrm>
            <a:off x="8447484" y="6167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08586" y="6047417"/>
            <a:ext cx="1524244" cy="502053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856794" y="6161224"/>
            <a:ext cx="1027844" cy="267760"/>
          </a:xfrm>
          <a:prstGeom prst="rect">
            <a:avLst/>
          </a:prstGeom>
        </p:spPr>
      </p:pic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937124" y="6214765"/>
            <a:ext cx="160660" cy="160660"/>
          </a:xfrm>
          <a:prstGeom prst="rect">
            <a:avLst/>
          </a:prstGeom>
        </p:spPr>
      </p:pic>
      <p:sp>
        <p:nvSpPr>
          <p:cNvPr id="263" name="Text 69"/>
          <p:cNvSpPr/>
          <p:nvPr/>
        </p:nvSpPr>
        <p:spPr>
          <a:xfrm>
            <a:off x="10124573" y="61679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32827" y="6047417"/>
            <a:ext cx="1524244" cy="502053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28208" y="6161224"/>
            <a:ext cx="1333465" cy="267760"/>
          </a:xfrm>
          <a:prstGeom prst="rect">
            <a:avLst/>
          </a:prstGeom>
        </p:spPr>
      </p:pic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308556" y="6214765"/>
            <a:ext cx="160660" cy="160660"/>
          </a:xfrm>
          <a:prstGeom prst="rect">
            <a:avLst/>
          </a:prstGeom>
        </p:spPr>
      </p:pic>
      <p:sp>
        <p:nvSpPr>
          <p:cNvPr id="267" name="Text 70"/>
          <p:cNvSpPr/>
          <p:nvPr/>
        </p:nvSpPr>
        <p:spPr>
          <a:xfrm>
            <a:off x="11495987" y="6167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657069" y="6047417"/>
            <a:ext cx="1524244" cy="502053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752468" y="6161224"/>
            <a:ext cx="1333465" cy="267760"/>
          </a:xfrm>
          <a:prstGeom prst="rect">
            <a:avLst/>
          </a:prstGeom>
        </p:spPr>
      </p:pic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832798" y="6214765"/>
            <a:ext cx="160660" cy="160660"/>
          </a:xfrm>
          <a:prstGeom prst="rect">
            <a:avLst/>
          </a:prstGeom>
        </p:spPr>
      </p:pic>
      <p:sp>
        <p:nvSpPr>
          <p:cNvPr id="271" name="Text 71"/>
          <p:cNvSpPr/>
          <p:nvPr/>
        </p:nvSpPr>
        <p:spPr>
          <a:xfrm>
            <a:off x="13020247" y="6167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181311" y="6047417"/>
            <a:ext cx="1524244" cy="502053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276691" y="6161224"/>
            <a:ext cx="1333465" cy="267760"/>
          </a:xfrm>
          <a:prstGeom prst="rect">
            <a:avLst/>
          </a:prstGeom>
        </p:spPr>
      </p:pic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4357040" y="6214765"/>
            <a:ext cx="160660" cy="160660"/>
          </a:xfrm>
          <a:prstGeom prst="rect">
            <a:avLst/>
          </a:prstGeom>
        </p:spPr>
      </p:pic>
      <p:sp>
        <p:nvSpPr>
          <p:cNvPr id="275" name="Text 72"/>
          <p:cNvSpPr/>
          <p:nvPr/>
        </p:nvSpPr>
        <p:spPr>
          <a:xfrm>
            <a:off x="14544470" y="6167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05572" y="6047417"/>
            <a:ext cx="1498011" cy="502053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00970" y="6161224"/>
            <a:ext cx="1333465" cy="267760"/>
          </a:xfrm>
          <a:prstGeom prst="rect">
            <a:avLst/>
          </a:prstGeom>
        </p:spPr>
      </p:pic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5881300" y="6214765"/>
            <a:ext cx="160660" cy="160660"/>
          </a:xfrm>
          <a:prstGeom prst="rect">
            <a:avLst/>
          </a:prstGeom>
        </p:spPr>
      </p:pic>
      <p:sp>
        <p:nvSpPr>
          <p:cNvPr id="279" name="Text 73"/>
          <p:cNvSpPr/>
          <p:nvPr/>
        </p:nvSpPr>
        <p:spPr>
          <a:xfrm>
            <a:off x="16068712" y="61679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6549451"/>
            <a:ext cx="16119146" cy="502053"/>
          </a:xfrm>
          <a:prstGeom prst="rect">
            <a:avLst/>
          </a:prstGeom>
        </p:spPr>
      </p:pic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084436" y="6549433"/>
            <a:ext cx="5475653" cy="502053"/>
          </a:xfrm>
          <a:prstGeom prst="rect">
            <a:avLst/>
          </a:prstGeom>
        </p:spPr>
      </p:pic>
      <p:sp>
        <p:nvSpPr>
          <p:cNvPr id="282" name="Text 74"/>
          <p:cNvSpPr/>
          <p:nvPr/>
        </p:nvSpPr>
        <p:spPr>
          <a:xfrm>
            <a:off x="1245040" y="6673258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560102" y="6549433"/>
            <a:ext cx="1524244" cy="502053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808291" y="6663212"/>
            <a:ext cx="1027844" cy="267760"/>
          </a:xfrm>
          <a:prstGeom prst="rect">
            <a:avLst/>
          </a:prstGeom>
        </p:spPr>
      </p:pic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6888603" y="6716771"/>
            <a:ext cx="160660" cy="160660"/>
          </a:xfrm>
          <a:prstGeom prst="rect">
            <a:avLst/>
          </a:prstGeom>
        </p:spPr>
      </p:pic>
      <p:sp>
        <p:nvSpPr>
          <p:cNvPr id="286" name="Text 75"/>
          <p:cNvSpPr/>
          <p:nvPr/>
        </p:nvSpPr>
        <p:spPr>
          <a:xfrm>
            <a:off x="7076033" y="66699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084344" y="6549433"/>
            <a:ext cx="1524244" cy="502053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179743" y="6663212"/>
            <a:ext cx="1333465" cy="267760"/>
          </a:xfrm>
          <a:prstGeom prst="rect">
            <a:avLst/>
          </a:prstGeom>
        </p:spPr>
      </p:pic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8260073" y="6716771"/>
            <a:ext cx="160660" cy="160660"/>
          </a:xfrm>
          <a:prstGeom prst="rect">
            <a:avLst/>
          </a:prstGeom>
        </p:spPr>
      </p:pic>
      <p:sp>
        <p:nvSpPr>
          <p:cNvPr id="290" name="Text 76"/>
          <p:cNvSpPr/>
          <p:nvPr/>
        </p:nvSpPr>
        <p:spPr>
          <a:xfrm>
            <a:off x="8447484" y="66699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08586" y="6549433"/>
            <a:ext cx="1524244" cy="502053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856794" y="6663212"/>
            <a:ext cx="1027844" cy="267760"/>
          </a:xfrm>
          <a:prstGeom prst="rect">
            <a:avLst/>
          </a:prstGeom>
        </p:spPr>
      </p:pic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9937124" y="6716771"/>
            <a:ext cx="160660" cy="160660"/>
          </a:xfrm>
          <a:prstGeom prst="rect">
            <a:avLst/>
          </a:prstGeom>
        </p:spPr>
      </p:pic>
      <p:sp>
        <p:nvSpPr>
          <p:cNvPr id="294" name="Text 77"/>
          <p:cNvSpPr/>
          <p:nvPr/>
        </p:nvSpPr>
        <p:spPr>
          <a:xfrm>
            <a:off x="10124573" y="66699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132827" y="6549433"/>
            <a:ext cx="1524244" cy="502053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228208" y="6663212"/>
            <a:ext cx="1333465" cy="267760"/>
          </a:xfrm>
          <a:prstGeom prst="rect">
            <a:avLst/>
          </a:prstGeom>
        </p:spPr>
      </p:pic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1308556" y="6716771"/>
            <a:ext cx="160660" cy="160660"/>
          </a:xfrm>
          <a:prstGeom prst="rect">
            <a:avLst/>
          </a:prstGeom>
        </p:spPr>
      </p:pic>
      <p:sp>
        <p:nvSpPr>
          <p:cNvPr id="298" name="Text 78"/>
          <p:cNvSpPr/>
          <p:nvPr/>
        </p:nvSpPr>
        <p:spPr>
          <a:xfrm>
            <a:off x="11495987" y="66699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657069" y="6549433"/>
            <a:ext cx="1524244" cy="502053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905277" y="6663212"/>
            <a:ext cx="1027844" cy="267760"/>
          </a:xfrm>
          <a:prstGeom prst="rect">
            <a:avLst/>
          </a:prstGeom>
        </p:spPr>
      </p:pic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2985607" y="6716771"/>
            <a:ext cx="160660" cy="160660"/>
          </a:xfrm>
          <a:prstGeom prst="rect">
            <a:avLst/>
          </a:prstGeom>
        </p:spPr>
      </p:pic>
      <p:sp>
        <p:nvSpPr>
          <p:cNvPr id="302" name="Text 79"/>
          <p:cNvSpPr/>
          <p:nvPr/>
        </p:nvSpPr>
        <p:spPr>
          <a:xfrm>
            <a:off x="13173056" y="666990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181311" y="6549433"/>
            <a:ext cx="1524244" cy="502053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276691" y="6663212"/>
            <a:ext cx="1333465" cy="267760"/>
          </a:xfrm>
          <a:prstGeom prst="rect">
            <a:avLst/>
          </a:prstGeom>
        </p:spPr>
      </p:pic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4357040" y="6716771"/>
            <a:ext cx="160660" cy="160660"/>
          </a:xfrm>
          <a:prstGeom prst="rect">
            <a:avLst/>
          </a:prstGeom>
        </p:spPr>
      </p:pic>
      <p:sp>
        <p:nvSpPr>
          <p:cNvPr id="306" name="Text 80"/>
          <p:cNvSpPr/>
          <p:nvPr/>
        </p:nvSpPr>
        <p:spPr>
          <a:xfrm>
            <a:off x="14544470" y="66699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05572" y="6549433"/>
            <a:ext cx="1498011" cy="502053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00970" y="6663212"/>
            <a:ext cx="1333465" cy="267760"/>
          </a:xfrm>
          <a:prstGeom prst="rect">
            <a:avLst/>
          </a:prstGeom>
        </p:spPr>
      </p:pic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5881300" y="6716771"/>
            <a:ext cx="160660" cy="160660"/>
          </a:xfrm>
          <a:prstGeom prst="rect">
            <a:avLst/>
          </a:prstGeom>
        </p:spPr>
      </p:pic>
      <p:sp>
        <p:nvSpPr>
          <p:cNvPr id="310" name="Text 81"/>
          <p:cNvSpPr/>
          <p:nvPr/>
        </p:nvSpPr>
        <p:spPr>
          <a:xfrm>
            <a:off x="16068712" y="66699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7051504"/>
            <a:ext cx="16119146" cy="502053"/>
          </a:xfrm>
          <a:prstGeom prst="rect">
            <a:avLst/>
          </a:prstGeom>
        </p:spPr>
      </p:pic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084436" y="7051504"/>
            <a:ext cx="5475653" cy="502053"/>
          </a:xfrm>
          <a:prstGeom prst="rect">
            <a:avLst/>
          </a:prstGeom>
        </p:spPr>
      </p:pic>
      <p:sp>
        <p:nvSpPr>
          <p:cNvPr id="313" name="Text 82"/>
          <p:cNvSpPr/>
          <p:nvPr/>
        </p:nvSpPr>
        <p:spPr>
          <a:xfrm>
            <a:off x="1245040" y="7175339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560102" y="7051504"/>
            <a:ext cx="1524244" cy="502053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655482" y="7165302"/>
            <a:ext cx="1333465" cy="267760"/>
          </a:xfrm>
          <a:prstGeom prst="rect">
            <a:avLst/>
          </a:prstGeom>
        </p:spPr>
      </p:pic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6735794" y="7218871"/>
            <a:ext cx="160660" cy="160660"/>
          </a:xfrm>
          <a:prstGeom prst="rect">
            <a:avLst/>
          </a:prstGeom>
        </p:spPr>
      </p:pic>
      <p:sp>
        <p:nvSpPr>
          <p:cNvPr id="317" name="Text 83"/>
          <p:cNvSpPr/>
          <p:nvPr/>
        </p:nvSpPr>
        <p:spPr>
          <a:xfrm>
            <a:off x="6923224" y="7172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084344" y="7051504"/>
            <a:ext cx="1524244" cy="502053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179743" y="7165302"/>
            <a:ext cx="1333465" cy="267760"/>
          </a:xfrm>
          <a:prstGeom prst="rect">
            <a:avLst/>
          </a:prstGeom>
        </p:spPr>
      </p:pic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8260073" y="7218871"/>
            <a:ext cx="160660" cy="160660"/>
          </a:xfrm>
          <a:prstGeom prst="rect">
            <a:avLst/>
          </a:prstGeom>
        </p:spPr>
      </p:pic>
      <p:sp>
        <p:nvSpPr>
          <p:cNvPr id="321" name="Text 84"/>
          <p:cNvSpPr/>
          <p:nvPr/>
        </p:nvSpPr>
        <p:spPr>
          <a:xfrm>
            <a:off x="8447484" y="7172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08586" y="7051504"/>
            <a:ext cx="1524244" cy="502053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03984" y="7165302"/>
            <a:ext cx="1333465" cy="267760"/>
          </a:xfrm>
          <a:prstGeom prst="rect">
            <a:avLst/>
          </a:prstGeom>
        </p:spPr>
      </p:pic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9784296" y="7218871"/>
            <a:ext cx="160660" cy="160660"/>
          </a:xfrm>
          <a:prstGeom prst="rect">
            <a:avLst/>
          </a:prstGeom>
        </p:spPr>
      </p:pic>
      <p:sp>
        <p:nvSpPr>
          <p:cNvPr id="325" name="Text 85"/>
          <p:cNvSpPr/>
          <p:nvPr/>
        </p:nvSpPr>
        <p:spPr>
          <a:xfrm>
            <a:off x="9971763" y="7172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132827" y="7051504"/>
            <a:ext cx="1524244" cy="502053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28208" y="7165302"/>
            <a:ext cx="1333465" cy="267760"/>
          </a:xfrm>
          <a:prstGeom prst="rect">
            <a:avLst/>
          </a:prstGeom>
        </p:spPr>
      </p:pic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1308556" y="7218871"/>
            <a:ext cx="160660" cy="160660"/>
          </a:xfrm>
          <a:prstGeom prst="rect">
            <a:avLst/>
          </a:prstGeom>
        </p:spPr>
      </p:pic>
      <p:sp>
        <p:nvSpPr>
          <p:cNvPr id="329" name="Text 86"/>
          <p:cNvSpPr/>
          <p:nvPr/>
        </p:nvSpPr>
        <p:spPr>
          <a:xfrm>
            <a:off x="11495987" y="7172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657069" y="7051504"/>
            <a:ext cx="1524244" cy="502053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752468" y="7165302"/>
            <a:ext cx="1333465" cy="267760"/>
          </a:xfrm>
          <a:prstGeom prst="rect">
            <a:avLst/>
          </a:prstGeom>
        </p:spPr>
      </p:pic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2832798" y="7218871"/>
            <a:ext cx="160660" cy="160660"/>
          </a:xfrm>
          <a:prstGeom prst="rect">
            <a:avLst/>
          </a:prstGeom>
        </p:spPr>
      </p:pic>
      <p:sp>
        <p:nvSpPr>
          <p:cNvPr id="333" name="Text 87"/>
          <p:cNvSpPr/>
          <p:nvPr/>
        </p:nvSpPr>
        <p:spPr>
          <a:xfrm>
            <a:off x="13020247" y="7172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181311" y="7051504"/>
            <a:ext cx="1524244" cy="502053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276691" y="7165302"/>
            <a:ext cx="1333465" cy="267760"/>
          </a:xfrm>
          <a:prstGeom prst="rect">
            <a:avLst/>
          </a:prstGeom>
        </p:spPr>
      </p:pic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4357040" y="7218871"/>
            <a:ext cx="160660" cy="160660"/>
          </a:xfrm>
          <a:prstGeom prst="rect">
            <a:avLst/>
          </a:prstGeom>
        </p:spPr>
      </p:pic>
      <p:sp>
        <p:nvSpPr>
          <p:cNvPr id="337" name="Text 88"/>
          <p:cNvSpPr/>
          <p:nvPr/>
        </p:nvSpPr>
        <p:spPr>
          <a:xfrm>
            <a:off x="14544470" y="7172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05572" y="7051504"/>
            <a:ext cx="1498011" cy="502053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00970" y="7165302"/>
            <a:ext cx="1333465" cy="267760"/>
          </a:xfrm>
          <a:prstGeom prst="rect">
            <a:avLst/>
          </a:prstGeom>
        </p:spPr>
      </p:pic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5881300" y="7218871"/>
            <a:ext cx="160660" cy="160660"/>
          </a:xfrm>
          <a:prstGeom prst="rect">
            <a:avLst/>
          </a:prstGeom>
        </p:spPr>
      </p:pic>
      <p:sp>
        <p:nvSpPr>
          <p:cNvPr id="341" name="Text 89"/>
          <p:cNvSpPr/>
          <p:nvPr/>
        </p:nvSpPr>
        <p:spPr>
          <a:xfrm>
            <a:off x="16068712" y="7172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2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7553558"/>
            <a:ext cx="16119146" cy="502053"/>
          </a:xfrm>
          <a:prstGeom prst="rect">
            <a:avLst/>
          </a:prstGeom>
        </p:spPr>
      </p:pic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084436" y="7553576"/>
            <a:ext cx="5475653" cy="502053"/>
          </a:xfrm>
          <a:prstGeom prst="rect">
            <a:avLst/>
          </a:prstGeom>
        </p:spPr>
      </p:pic>
      <p:sp>
        <p:nvSpPr>
          <p:cNvPr id="344" name="Text 90"/>
          <p:cNvSpPr/>
          <p:nvPr/>
        </p:nvSpPr>
        <p:spPr>
          <a:xfrm>
            <a:off x="1245040" y="7677429"/>
            <a:ext cx="22402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 purchase</a:t>
            </a:r>
            <a:endParaRPr lang="en-US" sz="1476" dirty="0"/>
          </a:p>
        </p:txBody>
      </p:sp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560102" y="7553576"/>
            <a:ext cx="1524244" cy="502053"/>
          </a:xfrm>
          <a:prstGeom prst="rect">
            <a:avLst/>
          </a:prstGeom>
        </p:spPr>
      </p:pic>
      <p:pic>
        <p:nvPicPr>
          <p:cNvPr id="346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05377" y="7667392"/>
            <a:ext cx="1233683" cy="267760"/>
          </a:xfrm>
          <a:prstGeom prst="rect">
            <a:avLst/>
          </a:prstGeom>
        </p:spPr>
      </p:pic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6785688" y="7720943"/>
            <a:ext cx="160660" cy="160660"/>
          </a:xfrm>
          <a:prstGeom prst="rect">
            <a:avLst/>
          </a:prstGeom>
        </p:spPr>
      </p:pic>
      <p:sp>
        <p:nvSpPr>
          <p:cNvPr id="348" name="Text 91"/>
          <p:cNvSpPr/>
          <p:nvPr/>
        </p:nvSpPr>
        <p:spPr>
          <a:xfrm>
            <a:off x="6973119" y="767407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084344" y="7553576"/>
            <a:ext cx="1524244" cy="502053"/>
          </a:xfrm>
          <a:prstGeom prst="rect">
            <a:avLst/>
          </a:prstGeom>
        </p:spPr>
      </p:pic>
      <p:pic>
        <p:nvPicPr>
          <p:cNvPr id="350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179743" y="7667392"/>
            <a:ext cx="1333465" cy="267760"/>
          </a:xfrm>
          <a:prstGeom prst="rect">
            <a:avLst/>
          </a:prstGeom>
        </p:spPr>
      </p:pic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8260073" y="7720943"/>
            <a:ext cx="160660" cy="160660"/>
          </a:xfrm>
          <a:prstGeom prst="rect">
            <a:avLst/>
          </a:prstGeom>
        </p:spPr>
      </p:pic>
      <p:sp>
        <p:nvSpPr>
          <p:cNvPr id="352" name="Text 92"/>
          <p:cNvSpPr/>
          <p:nvPr/>
        </p:nvSpPr>
        <p:spPr>
          <a:xfrm>
            <a:off x="8447484" y="7674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08586" y="7553576"/>
            <a:ext cx="1524244" cy="502053"/>
          </a:xfrm>
          <a:prstGeom prst="rect">
            <a:avLst/>
          </a:prstGeom>
        </p:spPr>
      </p:pic>
      <p:pic>
        <p:nvPicPr>
          <p:cNvPr id="354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856794" y="7667392"/>
            <a:ext cx="1027844" cy="267760"/>
          </a:xfrm>
          <a:prstGeom prst="rect">
            <a:avLst/>
          </a:prstGeom>
        </p:spPr>
      </p:pic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9937124" y="7720943"/>
            <a:ext cx="160660" cy="160660"/>
          </a:xfrm>
          <a:prstGeom prst="rect">
            <a:avLst/>
          </a:prstGeom>
        </p:spPr>
      </p:pic>
      <p:sp>
        <p:nvSpPr>
          <p:cNvPr id="356" name="Text 93"/>
          <p:cNvSpPr/>
          <p:nvPr/>
        </p:nvSpPr>
        <p:spPr>
          <a:xfrm>
            <a:off x="10124573" y="7674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132827" y="7553576"/>
            <a:ext cx="1524244" cy="502053"/>
          </a:xfrm>
          <a:prstGeom prst="rect">
            <a:avLst/>
          </a:prstGeom>
        </p:spPr>
      </p:pic>
      <p:pic>
        <p:nvPicPr>
          <p:cNvPr id="358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28208" y="7667392"/>
            <a:ext cx="1333465" cy="267760"/>
          </a:xfrm>
          <a:prstGeom prst="rect">
            <a:avLst/>
          </a:prstGeom>
        </p:spPr>
      </p:pic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1308556" y="7720943"/>
            <a:ext cx="160660" cy="160660"/>
          </a:xfrm>
          <a:prstGeom prst="rect">
            <a:avLst/>
          </a:prstGeom>
        </p:spPr>
      </p:pic>
      <p:sp>
        <p:nvSpPr>
          <p:cNvPr id="360" name="Text 94"/>
          <p:cNvSpPr/>
          <p:nvPr/>
        </p:nvSpPr>
        <p:spPr>
          <a:xfrm>
            <a:off x="11495987" y="7674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657069" y="7553576"/>
            <a:ext cx="1524244" cy="502053"/>
          </a:xfrm>
          <a:prstGeom prst="rect">
            <a:avLst/>
          </a:prstGeom>
        </p:spPr>
      </p:pic>
      <p:pic>
        <p:nvPicPr>
          <p:cNvPr id="362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905277" y="7667392"/>
            <a:ext cx="1027844" cy="267760"/>
          </a:xfrm>
          <a:prstGeom prst="rect">
            <a:avLst/>
          </a:prstGeom>
        </p:spPr>
      </p:pic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2985607" y="7720943"/>
            <a:ext cx="160660" cy="160660"/>
          </a:xfrm>
          <a:prstGeom prst="rect">
            <a:avLst/>
          </a:prstGeom>
        </p:spPr>
      </p:pic>
      <p:sp>
        <p:nvSpPr>
          <p:cNvPr id="364" name="Text 95"/>
          <p:cNvSpPr/>
          <p:nvPr/>
        </p:nvSpPr>
        <p:spPr>
          <a:xfrm>
            <a:off x="13173056" y="7674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181311" y="7553576"/>
            <a:ext cx="1524244" cy="502053"/>
          </a:xfrm>
          <a:prstGeom prst="rect">
            <a:avLst/>
          </a:prstGeom>
        </p:spPr>
      </p:pic>
      <p:pic>
        <p:nvPicPr>
          <p:cNvPr id="366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276691" y="7667392"/>
            <a:ext cx="1333465" cy="267760"/>
          </a:xfrm>
          <a:prstGeom prst="rect">
            <a:avLst/>
          </a:prstGeom>
        </p:spPr>
      </p:pic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4357040" y="7720943"/>
            <a:ext cx="160660" cy="160660"/>
          </a:xfrm>
          <a:prstGeom prst="rect">
            <a:avLst/>
          </a:prstGeom>
        </p:spPr>
      </p:pic>
      <p:sp>
        <p:nvSpPr>
          <p:cNvPr id="368" name="Text 96"/>
          <p:cNvSpPr/>
          <p:nvPr/>
        </p:nvSpPr>
        <p:spPr>
          <a:xfrm>
            <a:off x="14544470" y="7674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05572" y="7553576"/>
            <a:ext cx="1498011" cy="502053"/>
          </a:xfrm>
          <a:prstGeom prst="rect">
            <a:avLst/>
          </a:prstGeom>
        </p:spPr>
      </p:pic>
      <p:pic>
        <p:nvPicPr>
          <p:cNvPr id="370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00970" y="7667392"/>
            <a:ext cx="1333465" cy="267760"/>
          </a:xfrm>
          <a:prstGeom prst="rect">
            <a:avLst/>
          </a:prstGeom>
        </p:spPr>
      </p:pic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5881300" y="7720943"/>
            <a:ext cx="160660" cy="160660"/>
          </a:xfrm>
          <a:prstGeom prst="rect">
            <a:avLst/>
          </a:prstGeom>
        </p:spPr>
      </p:pic>
      <p:sp>
        <p:nvSpPr>
          <p:cNvPr id="372" name="Text 97"/>
          <p:cNvSpPr/>
          <p:nvPr/>
        </p:nvSpPr>
        <p:spPr>
          <a:xfrm>
            <a:off x="16068712" y="7674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3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6" y="8055601"/>
            <a:ext cx="16119146" cy="502053"/>
          </a:xfrm>
          <a:prstGeom prst="rect">
            <a:avLst/>
          </a:prstGeom>
        </p:spPr>
      </p:pic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084436" y="8055592"/>
            <a:ext cx="5475653" cy="502053"/>
          </a:xfrm>
          <a:prstGeom prst="rect">
            <a:avLst/>
          </a:prstGeom>
        </p:spPr>
      </p:pic>
      <p:sp>
        <p:nvSpPr>
          <p:cNvPr id="375" name="Text 98"/>
          <p:cNvSpPr/>
          <p:nvPr/>
        </p:nvSpPr>
        <p:spPr>
          <a:xfrm>
            <a:off x="1245040" y="8179426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without purchase</a:t>
            </a:r>
            <a:endParaRPr lang="en-US" sz="1476" dirty="0"/>
          </a:p>
        </p:txBody>
      </p:sp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560102" y="8055592"/>
            <a:ext cx="1524244" cy="502053"/>
          </a:xfrm>
          <a:prstGeom prst="rect">
            <a:avLst/>
          </a:prstGeom>
        </p:spPr>
      </p:pic>
      <p:pic>
        <p:nvPicPr>
          <p:cNvPr id="377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655482" y="8169380"/>
            <a:ext cx="1333465" cy="267760"/>
          </a:xfrm>
          <a:prstGeom prst="rect">
            <a:avLst/>
          </a:prstGeom>
        </p:spPr>
      </p:pic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6735794" y="8222940"/>
            <a:ext cx="160660" cy="160660"/>
          </a:xfrm>
          <a:prstGeom prst="rect">
            <a:avLst/>
          </a:prstGeom>
        </p:spPr>
      </p:pic>
      <p:sp>
        <p:nvSpPr>
          <p:cNvPr id="379" name="Text 99"/>
          <p:cNvSpPr/>
          <p:nvPr/>
        </p:nvSpPr>
        <p:spPr>
          <a:xfrm>
            <a:off x="6923224" y="81760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084344" y="8055592"/>
            <a:ext cx="1524244" cy="502053"/>
          </a:xfrm>
          <a:prstGeom prst="rect">
            <a:avLst/>
          </a:prstGeom>
        </p:spPr>
      </p:pic>
      <p:pic>
        <p:nvPicPr>
          <p:cNvPr id="381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179743" y="8169380"/>
            <a:ext cx="1333465" cy="267760"/>
          </a:xfrm>
          <a:prstGeom prst="rect">
            <a:avLst/>
          </a:prstGeom>
        </p:spPr>
      </p:pic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8260073" y="8222940"/>
            <a:ext cx="160660" cy="160660"/>
          </a:xfrm>
          <a:prstGeom prst="rect">
            <a:avLst/>
          </a:prstGeom>
        </p:spPr>
      </p:pic>
      <p:sp>
        <p:nvSpPr>
          <p:cNvPr id="383" name="Text 100"/>
          <p:cNvSpPr/>
          <p:nvPr/>
        </p:nvSpPr>
        <p:spPr>
          <a:xfrm>
            <a:off x="8447484" y="81760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08586" y="8055592"/>
            <a:ext cx="1524244" cy="502053"/>
          </a:xfrm>
          <a:prstGeom prst="rect">
            <a:avLst/>
          </a:prstGeom>
        </p:spPr>
      </p:pic>
      <p:pic>
        <p:nvPicPr>
          <p:cNvPr id="385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03984" y="8169380"/>
            <a:ext cx="1333465" cy="267760"/>
          </a:xfrm>
          <a:prstGeom prst="rect">
            <a:avLst/>
          </a:prstGeom>
        </p:spPr>
      </p:pic>
      <p:pic>
        <p:nvPicPr>
          <p:cNvPr id="386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9784296" y="8222940"/>
            <a:ext cx="160660" cy="160660"/>
          </a:xfrm>
          <a:prstGeom prst="rect">
            <a:avLst/>
          </a:prstGeom>
        </p:spPr>
      </p:pic>
      <p:sp>
        <p:nvSpPr>
          <p:cNvPr id="387" name="Text 101"/>
          <p:cNvSpPr/>
          <p:nvPr/>
        </p:nvSpPr>
        <p:spPr>
          <a:xfrm>
            <a:off x="9971763" y="81760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132827" y="8055592"/>
            <a:ext cx="1524244" cy="502053"/>
          </a:xfrm>
          <a:prstGeom prst="rect">
            <a:avLst/>
          </a:prstGeom>
        </p:spPr>
      </p:pic>
      <p:pic>
        <p:nvPicPr>
          <p:cNvPr id="389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28208" y="8169380"/>
            <a:ext cx="1333465" cy="267760"/>
          </a:xfrm>
          <a:prstGeom prst="rect">
            <a:avLst/>
          </a:prstGeom>
        </p:spPr>
      </p:pic>
      <p:pic>
        <p:nvPicPr>
          <p:cNvPr id="390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1308556" y="8222940"/>
            <a:ext cx="160660" cy="160660"/>
          </a:xfrm>
          <a:prstGeom prst="rect">
            <a:avLst/>
          </a:prstGeom>
        </p:spPr>
      </p:pic>
      <p:sp>
        <p:nvSpPr>
          <p:cNvPr id="391" name="Text 102"/>
          <p:cNvSpPr/>
          <p:nvPr/>
        </p:nvSpPr>
        <p:spPr>
          <a:xfrm>
            <a:off x="11495987" y="81760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657069" y="8055592"/>
            <a:ext cx="1524244" cy="502053"/>
          </a:xfrm>
          <a:prstGeom prst="rect">
            <a:avLst/>
          </a:prstGeom>
        </p:spPr>
      </p:pic>
      <p:pic>
        <p:nvPicPr>
          <p:cNvPr id="393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752468" y="8169380"/>
            <a:ext cx="1333465" cy="267760"/>
          </a:xfrm>
          <a:prstGeom prst="rect">
            <a:avLst/>
          </a:prstGeom>
        </p:spPr>
      </p:pic>
      <p:pic>
        <p:nvPicPr>
          <p:cNvPr id="394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2832798" y="8222940"/>
            <a:ext cx="160660" cy="160660"/>
          </a:xfrm>
          <a:prstGeom prst="rect">
            <a:avLst/>
          </a:prstGeom>
        </p:spPr>
      </p:pic>
      <p:sp>
        <p:nvSpPr>
          <p:cNvPr id="395" name="Text 103"/>
          <p:cNvSpPr/>
          <p:nvPr/>
        </p:nvSpPr>
        <p:spPr>
          <a:xfrm>
            <a:off x="13020247" y="81760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181311" y="8055592"/>
            <a:ext cx="1524244" cy="502053"/>
          </a:xfrm>
          <a:prstGeom prst="rect">
            <a:avLst/>
          </a:prstGeom>
        </p:spPr>
      </p:pic>
      <p:pic>
        <p:nvPicPr>
          <p:cNvPr id="397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276691" y="8169380"/>
            <a:ext cx="1333465" cy="267760"/>
          </a:xfrm>
          <a:prstGeom prst="rect">
            <a:avLst/>
          </a:prstGeom>
        </p:spPr>
      </p:pic>
      <p:pic>
        <p:nvPicPr>
          <p:cNvPr id="398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4357040" y="8222940"/>
            <a:ext cx="160660" cy="160660"/>
          </a:xfrm>
          <a:prstGeom prst="rect">
            <a:avLst/>
          </a:prstGeom>
        </p:spPr>
      </p:pic>
      <p:sp>
        <p:nvSpPr>
          <p:cNvPr id="399" name="Text 104"/>
          <p:cNvSpPr/>
          <p:nvPr/>
        </p:nvSpPr>
        <p:spPr>
          <a:xfrm>
            <a:off x="14544470" y="81760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05572" y="8055592"/>
            <a:ext cx="1498011" cy="502053"/>
          </a:xfrm>
          <a:prstGeom prst="rect">
            <a:avLst/>
          </a:prstGeom>
        </p:spPr>
      </p:pic>
      <p:pic>
        <p:nvPicPr>
          <p:cNvPr id="401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00970" y="8169380"/>
            <a:ext cx="1333465" cy="267760"/>
          </a:xfrm>
          <a:prstGeom prst="rect">
            <a:avLst/>
          </a:prstGeom>
        </p:spPr>
      </p:pic>
      <p:pic>
        <p:nvPicPr>
          <p:cNvPr id="402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5881300" y="8222940"/>
            <a:ext cx="160660" cy="160660"/>
          </a:xfrm>
          <a:prstGeom prst="rect">
            <a:avLst/>
          </a:prstGeom>
        </p:spPr>
      </p:pic>
      <p:sp>
        <p:nvSpPr>
          <p:cNvPr id="403" name="Text 105"/>
          <p:cNvSpPr/>
          <p:nvPr/>
        </p:nvSpPr>
        <p:spPr>
          <a:xfrm>
            <a:off x="16068712" y="81760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04" name="Text 106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5115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552417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58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32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68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633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717"/>
            <a:ext cx="16145923" cy="301230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051103"/>
            <a:ext cx="16119146" cy="488649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051103"/>
            <a:ext cx="5475653" cy="488640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40" y="2161524"/>
            <a:ext cx="12601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Paper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102" y="2051103"/>
            <a:ext cx="1524244" cy="488640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5482" y="2151478"/>
            <a:ext cx="1333465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5794" y="2205038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23224" y="21581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344" y="2051103"/>
            <a:ext cx="1524244" cy="488640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9743" y="2151478"/>
            <a:ext cx="1333465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60073" y="2205038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47484" y="21581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8586" y="2051103"/>
            <a:ext cx="1524244" cy="488640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56794" y="2151478"/>
            <a:ext cx="1027844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37124" y="2205038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24573" y="21581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2827" y="2051103"/>
            <a:ext cx="1524244" cy="488640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8208" y="2151478"/>
            <a:ext cx="1333465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8556" y="2205038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95987" y="21581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7069" y="2051103"/>
            <a:ext cx="1524244" cy="488640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905277" y="2151478"/>
            <a:ext cx="1027844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85607" y="2205038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173056" y="21581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1311" y="2051103"/>
            <a:ext cx="1524244" cy="488640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76691" y="2151478"/>
            <a:ext cx="1333465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57040" y="2205038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44470" y="21581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5572" y="2051103"/>
            <a:ext cx="1498011" cy="488640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00970" y="2151478"/>
            <a:ext cx="1333465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81300" y="2205038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68712" y="21581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539752"/>
            <a:ext cx="16119146" cy="502053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539761"/>
            <a:ext cx="5475653" cy="502053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40" y="2663605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0102" y="2539761"/>
            <a:ext cx="1524244" cy="502053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08291" y="2653568"/>
            <a:ext cx="1027844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88603" y="2707109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7076033" y="26602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344" y="2539761"/>
            <a:ext cx="1524244" cy="502053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9743" y="2653568"/>
            <a:ext cx="1333465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60073" y="2707109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47484" y="26602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8586" y="2539761"/>
            <a:ext cx="1524244" cy="502053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03984" y="2653568"/>
            <a:ext cx="1333465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84296" y="2707109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71763" y="26602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2827" y="2539761"/>
            <a:ext cx="1524244" cy="502053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81017" y="2653568"/>
            <a:ext cx="1027844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61366" y="2707109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648796" y="26602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7069" y="2539761"/>
            <a:ext cx="1524244" cy="502053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05277" y="2653568"/>
            <a:ext cx="1027844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85607" y="2707109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173056" y="26602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81311" y="2539761"/>
            <a:ext cx="1524244" cy="502053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29501" y="2653568"/>
            <a:ext cx="102784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509812" y="2707109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697242" y="26602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05572" y="2539761"/>
            <a:ext cx="1498011" cy="502053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00970" y="2653568"/>
            <a:ext cx="1333465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81300" y="2707109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68712" y="26602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3041796"/>
            <a:ext cx="16119146" cy="502053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3041777"/>
            <a:ext cx="5475653" cy="502053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40" y="3165602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0102" y="3041777"/>
            <a:ext cx="1524244" cy="502053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5482" y="3155556"/>
            <a:ext cx="1333465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5794" y="3209116"/>
            <a:ext cx="160660" cy="16066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23224" y="31622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344" y="3041777"/>
            <a:ext cx="1524244" cy="502053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9743" y="3155556"/>
            <a:ext cx="1333465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073" y="3209116"/>
            <a:ext cx="160660" cy="16066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47484" y="31622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8586" y="3041777"/>
            <a:ext cx="1524244" cy="502053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03984" y="3155556"/>
            <a:ext cx="1333465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84296" y="3209116"/>
            <a:ext cx="160660" cy="16066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71763" y="31622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2827" y="3041777"/>
            <a:ext cx="1524244" cy="502053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8208" y="3155556"/>
            <a:ext cx="1333465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8556" y="3209116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95987" y="31622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7069" y="3041777"/>
            <a:ext cx="1524244" cy="502053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52468" y="3155556"/>
            <a:ext cx="1333465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32798" y="3209116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20247" y="31622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81311" y="3041777"/>
            <a:ext cx="1524244" cy="502053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6691" y="3155556"/>
            <a:ext cx="1333465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57040" y="3209116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44470" y="31622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05572" y="3041777"/>
            <a:ext cx="1498011" cy="502053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00970" y="3155556"/>
            <a:ext cx="1333465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81300" y="3209116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68712" y="31622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543849"/>
            <a:ext cx="16119146" cy="502053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543849"/>
            <a:ext cx="5475653" cy="502053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40" y="3667692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Offline transactions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0102" y="3543849"/>
            <a:ext cx="1524244" cy="502053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5482" y="3657647"/>
            <a:ext cx="1333465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5794" y="3711178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23224" y="3664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344" y="3543849"/>
            <a:ext cx="1524244" cy="502053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9743" y="3657647"/>
            <a:ext cx="1333465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60073" y="3711178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47484" y="3664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8586" y="3543849"/>
            <a:ext cx="1524244" cy="502053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3984" y="3657647"/>
            <a:ext cx="1333465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4296" y="3711178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71763" y="3664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2827" y="3543849"/>
            <a:ext cx="1524244" cy="502053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8208" y="3657647"/>
            <a:ext cx="1333465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8556" y="3711178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95987" y="3664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7069" y="3543849"/>
            <a:ext cx="1524244" cy="502053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52468" y="3657647"/>
            <a:ext cx="1333465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32798" y="3711178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20247" y="3664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81311" y="3543849"/>
            <a:ext cx="1524244" cy="502053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6691" y="3657647"/>
            <a:ext cx="1333465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57040" y="3711178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44470" y="3664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05572" y="3543849"/>
            <a:ext cx="1498011" cy="502053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00970" y="3657647"/>
            <a:ext cx="1333465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81300" y="3711178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68712" y="3664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4045902"/>
            <a:ext cx="16119146" cy="502053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4045920"/>
            <a:ext cx="5475653" cy="502053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40" y="4169773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Multiple Users ID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102" y="4045920"/>
            <a:ext cx="1524244" cy="502053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5482" y="4159737"/>
            <a:ext cx="1333465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5794" y="4213287"/>
            <a:ext cx="160660" cy="16066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23224" y="4166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344" y="4045920"/>
            <a:ext cx="1524244" cy="502053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9743" y="4159737"/>
            <a:ext cx="1333465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60073" y="4213287"/>
            <a:ext cx="160660" cy="16066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47484" y="4166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8586" y="4045920"/>
            <a:ext cx="1524244" cy="502053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3984" y="4159737"/>
            <a:ext cx="1333465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4296" y="4213287"/>
            <a:ext cx="160660" cy="16066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71763" y="4166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2827" y="4045920"/>
            <a:ext cx="1524244" cy="502053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8208" y="4159737"/>
            <a:ext cx="1333465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8556" y="4213287"/>
            <a:ext cx="160660" cy="16066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95987" y="4166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7069" y="4045920"/>
            <a:ext cx="1524244" cy="502053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52468" y="4159737"/>
            <a:ext cx="1333465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32798" y="4213287"/>
            <a:ext cx="160660" cy="16066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20247" y="4166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81311" y="4045920"/>
            <a:ext cx="1524244" cy="502053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6691" y="4159737"/>
            <a:ext cx="1333465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57040" y="4213287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44470" y="4166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05572" y="4045920"/>
            <a:ext cx="1498011" cy="502053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00970" y="4159737"/>
            <a:ext cx="1333465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81300" y="4213287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68712" y="4166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547946"/>
            <a:ext cx="5475672" cy="495356"/>
          </a:xfrm>
          <a:prstGeom prst="rect">
            <a:avLst/>
          </a:prstGeom>
        </p:spPr>
      </p:pic>
      <p:sp>
        <p:nvSpPr>
          <p:cNvPr id="187" name="Text 50"/>
          <p:cNvSpPr/>
          <p:nvPr/>
        </p:nvSpPr>
        <p:spPr>
          <a:xfrm>
            <a:off x="1245059" y="4671780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APP Store</a:t>
            </a:r>
            <a:endParaRPr lang="en-US" sz="1476" dirty="0"/>
          </a:p>
        </p:txBody>
      </p:sp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655501" y="4661743"/>
            <a:ext cx="1333465" cy="267760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735812" y="4715312"/>
            <a:ext cx="160660" cy="160660"/>
          </a:xfrm>
          <a:prstGeom prst="rect">
            <a:avLst/>
          </a:prstGeom>
        </p:spPr>
      </p:pic>
      <p:sp>
        <p:nvSpPr>
          <p:cNvPr id="190" name="Text 51"/>
          <p:cNvSpPr/>
          <p:nvPr/>
        </p:nvSpPr>
        <p:spPr>
          <a:xfrm>
            <a:off x="6923243" y="46684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8179743" y="4661743"/>
            <a:ext cx="1333465" cy="26776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260073" y="4715312"/>
            <a:ext cx="160660" cy="16066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8447484" y="46684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856812" y="4661743"/>
            <a:ext cx="1027844" cy="267760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9937142" y="4715312"/>
            <a:ext cx="160660" cy="160660"/>
          </a:xfrm>
          <a:prstGeom prst="rect">
            <a:avLst/>
          </a:prstGeom>
        </p:spPr>
      </p:pic>
      <p:sp>
        <p:nvSpPr>
          <p:cNvPr id="196" name="Text 53"/>
          <p:cNvSpPr/>
          <p:nvPr/>
        </p:nvSpPr>
        <p:spPr>
          <a:xfrm>
            <a:off x="10124591" y="46684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7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228245" y="4661743"/>
            <a:ext cx="1333465" cy="267760"/>
          </a:xfrm>
          <a:prstGeom prst="rect">
            <a:avLst/>
          </a:prstGeom>
        </p:spPr>
      </p:pic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308593" y="4715312"/>
            <a:ext cx="160660" cy="160660"/>
          </a:xfrm>
          <a:prstGeom prst="rect">
            <a:avLst/>
          </a:prstGeom>
        </p:spPr>
      </p:pic>
      <p:sp>
        <p:nvSpPr>
          <p:cNvPr id="199" name="Text 54"/>
          <p:cNvSpPr/>
          <p:nvPr/>
        </p:nvSpPr>
        <p:spPr>
          <a:xfrm>
            <a:off x="11496024" y="46684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752487" y="4661743"/>
            <a:ext cx="1333465" cy="267760"/>
          </a:xfrm>
          <a:prstGeom prst="rect">
            <a:avLst/>
          </a:prstGeom>
        </p:spPr>
      </p:pic>
      <p:pic>
        <p:nvPicPr>
          <p:cNvPr id="201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832817" y="4715312"/>
            <a:ext cx="160660" cy="160660"/>
          </a:xfrm>
          <a:prstGeom prst="rect">
            <a:avLst/>
          </a:prstGeom>
        </p:spPr>
      </p:pic>
      <p:sp>
        <p:nvSpPr>
          <p:cNvPr id="202" name="Text 55"/>
          <p:cNvSpPr/>
          <p:nvPr/>
        </p:nvSpPr>
        <p:spPr>
          <a:xfrm>
            <a:off x="13020266" y="46684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3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4276729" y="4661743"/>
            <a:ext cx="1333465" cy="267760"/>
          </a:xfrm>
          <a:prstGeom prst="rect">
            <a:avLst/>
          </a:prstGeom>
        </p:spPr>
      </p:pic>
      <p:pic>
        <p:nvPicPr>
          <p:cNvPr id="204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357077" y="4715312"/>
            <a:ext cx="160660" cy="160660"/>
          </a:xfrm>
          <a:prstGeom prst="rect">
            <a:avLst/>
          </a:prstGeom>
        </p:spPr>
      </p:pic>
      <p:sp>
        <p:nvSpPr>
          <p:cNvPr id="205" name="Text 56"/>
          <p:cNvSpPr/>
          <p:nvPr/>
        </p:nvSpPr>
        <p:spPr>
          <a:xfrm>
            <a:off x="14544508" y="46684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5800970" y="4661743"/>
            <a:ext cx="1333465" cy="267760"/>
          </a:xfrm>
          <a:prstGeom prst="rect">
            <a:avLst/>
          </a:prstGeom>
        </p:spPr>
      </p:pic>
      <p:pic>
        <p:nvPicPr>
          <p:cNvPr id="207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5881300" y="4715312"/>
            <a:ext cx="160660" cy="160660"/>
          </a:xfrm>
          <a:prstGeom prst="rect">
            <a:avLst/>
          </a:prstGeom>
        </p:spPr>
      </p:pic>
      <p:sp>
        <p:nvSpPr>
          <p:cNvPr id="208" name="Text 57"/>
          <p:cNvSpPr/>
          <p:nvPr/>
        </p:nvSpPr>
        <p:spPr>
          <a:xfrm>
            <a:off x="16068712" y="46684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3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63" y="1395115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3298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3194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690" y="1552417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899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979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2219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2500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894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487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2101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7515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975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702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845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865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130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1489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6516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903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4154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3164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563" y="2037717"/>
            <a:ext cx="16144875" cy="6548754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957" y="2051121"/>
            <a:ext cx="16118099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957" y="2051140"/>
            <a:ext cx="5475653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561" y="2218506"/>
            <a:ext cx="5800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623" y="2051140"/>
            <a:ext cx="1524244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6003" y="2181690"/>
            <a:ext cx="1333465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6314" y="2235231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23745" y="21883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865" y="2051140"/>
            <a:ext cx="1524244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80263" y="2181690"/>
            <a:ext cx="1333465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60593" y="2235231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48005" y="21883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9106" y="2051140"/>
            <a:ext cx="1524244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04505" y="2181690"/>
            <a:ext cx="1333465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84817" y="2235231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72284" y="21883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3348" y="2051140"/>
            <a:ext cx="1524244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8729" y="2181690"/>
            <a:ext cx="1333465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9077" y="2235231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96508" y="21883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7590" y="2051140"/>
            <a:ext cx="1524244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52989" y="2181690"/>
            <a:ext cx="1333465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33319" y="2235231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20768" y="21883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1832" y="2051140"/>
            <a:ext cx="1524244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77212" y="2181690"/>
            <a:ext cx="1333465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57561" y="2235231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44991" y="21883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6092" y="2051140"/>
            <a:ext cx="1496963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01491" y="2181690"/>
            <a:ext cx="1333465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81821" y="2235231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69233" y="21883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957" y="2593330"/>
            <a:ext cx="16118099" cy="502053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957" y="2593339"/>
            <a:ext cx="5475653" cy="502053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561" y="2717192"/>
            <a:ext cx="124015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Benefit Cards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0623" y="2593339"/>
            <a:ext cx="1524244" cy="502053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6003" y="2707146"/>
            <a:ext cx="1333465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6314" y="2760697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23745" y="27138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865" y="2593339"/>
            <a:ext cx="1524244" cy="502053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80263" y="2707146"/>
            <a:ext cx="1333465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60593" y="2760697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48005" y="27138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9106" y="2593339"/>
            <a:ext cx="1524244" cy="502053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04505" y="2707146"/>
            <a:ext cx="1333465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84817" y="2760697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72284" y="27138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3348" y="2593339"/>
            <a:ext cx="1524244" cy="502053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8729" y="2707146"/>
            <a:ext cx="1333465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9077" y="2760697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96508" y="27138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7590" y="2593339"/>
            <a:ext cx="1524244" cy="502053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52989" y="2707146"/>
            <a:ext cx="1333465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33319" y="2760697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20768" y="27138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81832" y="2593339"/>
            <a:ext cx="1524244" cy="502053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77212" y="2707146"/>
            <a:ext cx="1333465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57561" y="2760697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44991" y="27138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06092" y="2593339"/>
            <a:ext cx="1496963" cy="502053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01491" y="2707146"/>
            <a:ext cx="1333465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81821" y="2760697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69233" y="27138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957" y="3095383"/>
            <a:ext cx="16118099" cy="502053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957" y="3095374"/>
            <a:ext cx="5475653" cy="502053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561" y="3219199"/>
            <a:ext cx="12701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0623" y="3095374"/>
            <a:ext cx="1524244" cy="502053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6003" y="3209162"/>
            <a:ext cx="1333465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6314" y="3262722"/>
            <a:ext cx="160660" cy="16066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23745" y="3215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865" y="3095374"/>
            <a:ext cx="1524244" cy="502053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80263" y="3209162"/>
            <a:ext cx="1333465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593" y="3262722"/>
            <a:ext cx="160660" cy="16066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48005" y="3215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9106" y="3095374"/>
            <a:ext cx="1524244" cy="502053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57315" y="3209162"/>
            <a:ext cx="1027844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37645" y="3262722"/>
            <a:ext cx="160660" cy="16066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125094" y="32158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3348" y="3095374"/>
            <a:ext cx="1524244" cy="502053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8729" y="3209162"/>
            <a:ext cx="1333465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9077" y="3262722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96508" y="3215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7590" y="3095374"/>
            <a:ext cx="1524244" cy="502053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52989" y="3209162"/>
            <a:ext cx="1333465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33319" y="3262722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20768" y="3215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81832" y="3095374"/>
            <a:ext cx="1524244" cy="502053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7212" y="3209162"/>
            <a:ext cx="1333465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57561" y="3262722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44991" y="3215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06092" y="3095374"/>
            <a:ext cx="1496963" cy="502053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01491" y="3209162"/>
            <a:ext cx="1333465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81821" y="3262722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69233" y="32158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957" y="3597436"/>
            <a:ext cx="16118099" cy="502053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957" y="3597446"/>
            <a:ext cx="5475653" cy="502053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561" y="3721289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Chatbot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0623" y="3597446"/>
            <a:ext cx="1524244" cy="502053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6003" y="3711253"/>
            <a:ext cx="1333465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6314" y="3764793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23745" y="37179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865" y="3597446"/>
            <a:ext cx="1524244" cy="502053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80263" y="3711253"/>
            <a:ext cx="1333465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60593" y="3764793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48005" y="37179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9106" y="3597446"/>
            <a:ext cx="1524244" cy="502053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4505" y="3711253"/>
            <a:ext cx="1333465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4817" y="3764793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72284" y="37179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3348" y="3597446"/>
            <a:ext cx="1524244" cy="502053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8729" y="3711253"/>
            <a:ext cx="1333465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9077" y="3764793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96508" y="37179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7590" y="3597446"/>
            <a:ext cx="1524244" cy="502053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52989" y="3711253"/>
            <a:ext cx="1333465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33319" y="3764793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20768" y="37179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81832" y="3597446"/>
            <a:ext cx="1524244" cy="502053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7212" y="3711253"/>
            <a:ext cx="1333465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57561" y="3764793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44991" y="37179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06092" y="3597446"/>
            <a:ext cx="1496963" cy="502053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01491" y="3711253"/>
            <a:ext cx="1333465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81821" y="3764793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69233" y="37179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957" y="4099480"/>
            <a:ext cx="16118099" cy="502053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957" y="4099461"/>
            <a:ext cx="5475653" cy="502053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561" y="4223286"/>
            <a:ext cx="8401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623" y="4099461"/>
            <a:ext cx="1524244" cy="502053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6003" y="4213241"/>
            <a:ext cx="1333465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6314" y="4266800"/>
            <a:ext cx="160660" cy="16066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23745" y="4219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865" y="4099461"/>
            <a:ext cx="1524244" cy="502053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80263" y="4213241"/>
            <a:ext cx="1333465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60593" y="4266800"/>
            <a:ext cx="160660" cy="16066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48005" y="4219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9106" y="4099461"/>
            <a:ext cx="1524244" cy="502053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4505" y="4213241"/>
            <a:ext cx="1333465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4817" y="4266800"/>
            <a:ext cx="160660" cy="16066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72284" y="4219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3348" y="4099461"/>
            <a:ext cx="1524244" cy="502053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8729" y="4213241"/>
            <a:ext cx="1333465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9077" y="4266800"/>
            <a:ext cx="160660" cy="16066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96508" y="4219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7590" y="4099461"/>
            <a:ext cx="1524244" cy="502053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52989" y="4213241"/>
            <a:ext cx="1333465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33319" y="4266800"/>
            <a:ext cx="160660" cy="16066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20768" y="4219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81832" y="4099461"/>
            <a:ext cx="1524244" cy="502053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7212" y="4213241"/>
            <a:ext cx="1333465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57561" y="4266800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44991" y="4219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06092" y="4099461"/>
            <a:ext cx="1496963" cy="502053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01491" y="4213241"/>
            <a:ext cx="1333465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81821" y="4266800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69233" y="42199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957" y="4601533"/>
            <a:ext cx="16118099" cy="502053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957" y="4601533"/>
            <a:ext cx="5475653" cy="502053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5561" y="4725367"/>
            <a:ext cx="24203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Cross Border Payments EX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0623" y="4601533"/>
            <a:ext cx="1524244" cy="502053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6003" y="4715331"/>
            <a:ext cx="1333465" cy="26776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36314" y="4768900"/>
            <a:ext cx="160660" cy="16066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23745" y="47220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4865" y="4601533"/>
            <a:ext cx="1524244" cy="502053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80263" y="4715331"/>
            <a:ext cx="1333465" cy="26776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60593" y="4768900"/>
            <a:ext cx="160660" cy="16066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48005" y="47220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9106" y="4601533"/>
            <a:ext cx="1524244" cy="502053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4505" y="4715331"/>
            <a:ext cx="1333465" cy="26776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4817" y="4768900"/>
            <a:ext cx="160660" cy="16066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72284" y="47220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33348" y="4601533"/>
            <a:ext cx="1524244" cy="502053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8729" y="4715331"/>
            <a:ext cx="1333465" cy="26776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9077" y="4768900"/>
            <a:ext cx="160660" cy="16066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496508" y="47220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57590" y="4601533"/>
            <a:ext cx="1524244" cy="502053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52989" y="4715331"/>
            <a:ext cx="1333465" cy="26776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33319" y="4768900"/>
            <a:ext cx="160660" cy="16066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20768" y="47220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81832" y="4601533"/>
            <a:ext cx="1524244" cy="502053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7212" y="4715331"/>
            <a:ext cx="1333465" cy="26776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57561" y="4768900"/>
            <a:ext cx="160660" cy="16066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44991" y="47220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06092" y="4601533"/>
            <a:ext cx="1496963" cy="502053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01491" y="4715331"/>
            <a:ext cx="1333465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81821" y="4768900"/>
            <a:ext cx="160660" cy="16066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69233" y="47220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957" y="5103586"/>
            <a:ext cx="16118099" cy="502053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957" y="5103605"/>
            <a:ext cx="5475653" cy="502053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45561" y="5227458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Digital Account Services</a:t>
            </a:r>
            <a:endParaRPr lang="en-US" sz="1476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60623" y="5103605"/>
            <a:ext cx="1524244" cy="502053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6003" y="5217421"/>
            <a:ext cx="1333465" cy="26776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36314" y="5270971"/>
            <a:ext cx="160660" cy="16066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23745" y="522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84865" y="5103605"/>
            <a:ext cx="1524244" cy="502053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80263" y="5217421"/>
            <a:ext cx="1333465" cy="26776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60593" y="5270971"/>
            <a:ext cx="160660" cy="16066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48005" y="522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9106" y="5103605"/>
            <a:ext cx="1524244" cy="502053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04505" y="5217421"/>
            <a:ext cx="1333465" cy="26776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84817" y="5270971"/>
            <a:ext cx="160660" cy="16066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72284" y="522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33348" y="5103605"/>
            <a:ext cx="1524244" cy="502053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8729" y="5217421"/>
            <a:ext cx="1333465" cy="26776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9077" y="5270971"/>
            <a:ext cx="160660" cy="16066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496508" y="522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57590" y="5103605"/>
            <a:ext cx="1524244" cy="502053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52989" y="5217421"/>
            <a:ext cx="1333465" cy="26776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33319" y="5270971"/>
            <a:ext cx="160660" cy="160660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20768" y="522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81832" y="5103605"/>
            <a:ext cx="1524244" cy="502053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77212" y="5217421"/>
            <a:ext cx="1333465" cy="26776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57561" y="5270971"/>
            <a:ext cx="160660" cy="16066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544991" y="522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06092" y="5103605"/>
            <a:ext cx="1496963" cy="502053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01491" y="5217421"/>
            <a:ext cx="1333465" cy="26776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81821" y="5270971"/>
            <a:ext cx="160660" cy="16066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69233" y="522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957" y="5605630"/>
            <a:ext cx="16118099" cy="502053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957" y="5605621"/>
            <a:ext cx="5475653" cy="502053"/>
          </a:xfrm>
          <a:prstGeom prst="rect">
            <a:avLst/>
          </a:prstGeom>
        </p:spPr>
      </p:pic>
      <p:sp>
        <p:nvSpPr>
          <p:cNvPr id="250" name="Text 66"/>
          <p:cNvSpPr/>
          <p:nvPr/>
        </p:nvSpPr>
        <p:spPr>
          <a:xfrm>
            <a:off x="1245561" y="5729455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60623" y="5605621"/>
            <a:ext cx="1524244" cy="502053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56003" y="5719409"/>
            <a:ext cx="1333465" cy="267760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36314" y="5772969"/>
            <a:ext cx="160660" cy="160660"/>
          </a:xfrm>
          <a:prstGeom prst="rect">
            <a:avLst/>
          </a:prstGeom>
        </p:spPr>
      </p:pic>
      <p:sp>
        <p:nvSpPr>
          <p:cNvPr id="254" name="Text 67"/>
          <p:cNvSpPr/>
          <p:nvPr/>
        </p:nvSpPr>
        <p:spPr>
          <a:xfrm>
            <a:off x="6923745" y="5726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84865" y="5605621"/>
            <a:ext cx="1524244" cy="502053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80263" y="5719409"/>
            <a:ext cx="1333465" cy="267760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60593" y="5772969"/>
            <a:ext cx="160660" cy="160660"/>
          </a:xfrm>
          <a:prstGeom prst="rect">
            <a:avLst/>
          </a:prstGeom>
        </p:spPr>
      </p:pic>
      <p:sp>
        <p:nvSpPr>
          <p:cNvPr id="258" name="Text 68"/>
          <p:cNvSpPr/>
          <p:nvPr/>
        </p:nvSpPr>
        <p:spPr>
          <a:xfrm>
            <a:off x="8448005" y="5726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09106" y="5605621"/>
            <a:ext cx="1524244" cy="502053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54381" y="5719409"/>
            <a:ext cx="1233683" cy="267760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834693" y="5772969"/>
            <a:ext cx="160660" cy="160660"/>
          </a:xfrm>
          <a:prstGeom prst="rect">
            <a:avLst/>
          </a:prstGeom>
        </p:spPr>
      </p:pic>
      <p:sp>
        <p:nvSpPr>
          <p:cNvPr id="262" name="Text 69"/>
          <p:cNvSpPr/>
          <p:nvPr/>
        </p:nvSpPr>
        <p:spPr>
          <a:xfrm>
            <a:off x="10022123" y="572612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33348" y="5605621"/>
            <a:ext cx="1524244" cy="502053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8729" y="5719409"/>
            <a:ext cx="1333465" cy="267760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9077" y="5772969"/>
            <a:ext cx="160660" cy="160660"/>
          </a:xfrm>
          <a:prstGeom prst="rect">
            <a:avLst/>
          </a:prstGeom>
        </p:spPr>
      </p:pic>
      <p:sp>
        <p:nvSpPr>
          <p:cNvPr id="266" name="Text 70"/>
          <p:cNvSpPr/>
          <p:nvPr/>
        </p:nvSpPr>
        <p:spPr>
          <a:xfrm>
            <a:off x="11496508" y="5726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57590" y="5605621"/>
            <a:ext cx="1524244" cy="502053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905798" y="5719409"/>
            <a:ext cx="1027844" cy="267760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986128" y="5772969"/>
            <a:ext cx="160660" cy="160660"/>
          </a:xfrm>
          <a:prstGeom prst="rect">
            <a:avLst/>
          </a:prstGeom>
        </p:spPr>
      </p:pic>
      <p:sp>
        <p:nvSpPr>
          <p:cNvPr id="270" name="Text 71"/>
          <p:cNvSpPr/>
          <p:nvPr/>
        </p:nvSpPr>
        <p:spPr>
          <a:xfrm>
            <a:off x="13173577" y="57261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81832" y="5605621"/>
            <a:ext cx="1524244" cy="502053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77212" y="5719409"/>
            <a:ext cx="1333465" cy="267760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57561" y="5772969"/>
            <a:ext cx="160660" cy="160660"/>
          </a:xfrm>
          <a:prstGeom prst="rect">
            <a:avLst/>
          </a:prstGeom>
        </p:spPr>
      </p:pic>
      <p:sp>
        <p:nvSpPr>
          <p:cNvPr id="274" name="Text 72"/>
          <p:cNvSpPr/>
          <p:nvPr/>
        </p:nvSpPr>
        <p:spPr>
          <a:xfrm>
            <a:off x="14544991" y="5726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06092" y="5605621"/>
            <a:ext cx="1496963" cy="502053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01491" y="5719409"/>
            <a:ext cx="1333465" cy="267760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81821" y="5772969"/>
            <a:ext cx="160660" cy="160660"/>
          </a:xfrm>
          <a:prstGeom prst="rect">
            <a:avLst/>
          </a:prstGeom>
        </p:spPr>
      </p:pic>
      <p:sp>
        <p:nvSpPr>
          <p:cNvPr id="278" name="Text 73"/>
          <p:cNvSpPr/>
          <p:nvPr/>
        </p:nvSpPr>
        <p:spPr>
          <a:xfrm>
            <a:off x="16069233" y="5726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957" y="6107683"/>
            <a:ext cx="16118099" cy="502053"/>
          </a:xfrm>
          <a:prstGeom prst="rect">
            <a:avLst/>
          </a:prstGeom>
        </p:spPr>
      </p:pic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957" y="6107692"/>
            <a:ext cx="5475653" cy="502053"/>
          </a:xfrm>
          <a:prstGeom prst="rect">
            <a:avLst/>
          </a:prstGeom>
        </p:spPr>
      </p:pic>
      <p:sp>
        <p:nvSpPr>
          <p:cNvPr id="281" name="Text 74"/>
          <p:cNvSpPr/>
          <p:nvPr/>
        </p:nvSpPr>
        <p:spPr>
          <a:xfrm>
            <a:off x="1245561" y="6231536"/>
            <a:ext cx="33604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Working Capital (DWC SCD)</a:t>
            </a:r>
            <a:endParaRPr lang="en-US" sz="1476" dirty="0"/>
          </a:p>
        </p:txBody>
      </p:sp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60623" y="6107692"/>
            <a:ext cx="1524244" cy="502053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56003" y="6221499"/>
            <a:ext cx="1333465" cy="267760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36314" y="6275040"/>
            <a:ext cx="160660" cy="160660"/>
          </a:xfrm>
          <a:prstGeom prst="rect">
            <a:avLst/>
          </a:prstGeom>
        </p:spPr>
      </p:pic>
      <p:sp>
        <p:nvSpPr>
          <p:cNvPr id="285" name="Text 75"/>
          <p:cNvSpPr/>
          <p:nvPr/>
        </p:nvSpPr>
        <p:spPr>
          <a:xfrm>
            <a:off x="6923745" y="6228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84865" y="6107692"/>
            <a:ext cx="1524244" cy="502053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80263" y="6221499"/>
            <a:ext cx="1333465" cy="267760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60593" y="6275040"/>
            <a:ext cx="160660" cy="160660"/>
          </a:xfrm>
          <a:prstGeom prst="rect">
            <a:avLst/>
          </a:prstGeom>
        </p:spPr>
      </p:pic>
      <p:sp>
        <p:nvSpPr>
          <p:cNvPr id="289" name="Text 76"/>
          <p:cNvSpPr/>
          <p:nvPr/>
        </p:nvSpPr>
        <p:spPr>
          <a:xfrm>
            <a:off x="8448005" y="6228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09106" y="6107692"/>
            <a:ext cx="1524244" cy="502053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54381" y="6221499"/>
            <a:ext cx="1233683" cy="267760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834693" y="6275040"/>
            <a:ext cx="160660" cy="160660"/>
          </a:xfrm>
          <a:prstGeom prst="rect">
            <a:avLst/>
          </a:prstGeom>
        </p:spPr>
      </p:pic>
      <p:sp>
        <p:nvSpPr>
          <p:cNvPr id="293" name="Text 77"/>
          <p:cNvSpPr/>
          <p:nvPr/>
        </p:nvSpPr>
        <p:spPr>
          <a:xfrm>
            <a:off x="10022123" y="622816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33348" y="6107692"/>
            <a:ext cx="1524244" cy="502053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81538" y="6221499"/>
            <a:ext cx="1027844" cy="267760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61886" y="6275040"/>
            <a:ext cx="160660" cy="160660"/>
          </a:xfrm>
          <a:prstGeom prst="rect">
            <a:avLst/>
          </a:prstGeom>
        </p:spPr>
      </p:pic>
      <p:sp>
        <p:nvSpPr>
          <p:cNvPr id="297" name="Text 78"/>
          <p:cNvSpPr/>
          <p:nvPr/>
        </p:nvSpPr>
        <p:spPr>
          <a:xfrm>
            <a:off x="11649317" y="62281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57590" y="6107692"/>
            <a:ext cx="1524244" cy="502053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52989" y="6221499"/>
            <a:ext cx="1333465" cy="267760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33319" y="6275040"/>
            <a:ext cx="160660" cy="160660"/>
          </a:xfrm>
          <a:prstGeom prst="rect">
            <a:avLst/>
          </a:prstGeom>
        </p:spPr>
      </p:pic>
      <p:sp>
        <p:nvSpPr>
          <p:cNvPr id="301" name="Text 79"/>
          <p:cNvSpPr/>
          <p:nvPr/>
        </p:nvSpPr>
        <p:spPr>
          <a:xfrm>
            <a:off x="13020768" y="6228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81832" y="6107692"/>
            <a:ext cx="1524244" cy="502053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77212" y="6221499"/>
            <a:ext cx="1333465" cy="267760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57561" y="6275040"/>
            <a:ext cx="160660" cy="160660"/>
          </a:xfrm>
          <a:prstGeom prst="rect">
            <a:avLst/>
          </a:prstGeom>
        </p:spPr>
      </p:pic>
      <p:sp>
        <p:nvSpPr>
          <p:cNvPr id="305" name="Text 80"/>
          <p:cNvSpPr/>
          <p:nvPr/>
        </p:nvSpPr>
        <p:spPr>
          <a:xfrm>
            <a:off x="14544991" y="6228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06092" y="6107692"/>
            <a:ext cx="1496963" cy="502053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01491" y="6221499"/>
            <a:ext cx="1333465" cy="267760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81821" y="6275040"/>
            <a:ext cx="160660" cy="160660"/>
          </a:xfrm>
          <a:prstGeom prst="rect">
            <a:avLst/>
          </a:prstGeom>
        </p:spPr>
      </p:pic>
      <p:sp>
        <p:nvSpPr>
          <p:cNvPr id="309" name="Text 81"/>
          <p:cNvSpPr/>
          <p:nvPr/>
        </p:nvSpPr>
        <p:spPr>
          <a:xfrm>
            <a:off x="16069233" y="62281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957" y="6609736"/>
            <a:ext cx="16118099" cy="502053"/>
          </a:xfrm>
          <a:prstGeom prst="rect">
            <a:avLst/>
          </a:prstGeom>
        </p:spPr>
      </p:pic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957" y="6609727"/>
            <a:ext cx="5475653" cy="502053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>
            <a:off x="1245561" y="6733552"/>
            <a:ext cx="188023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Gas Station Solution</a:t>
            </a:r>
            <a:endParaRPr lang="en-US" sz="1476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60623" y="6609727"/>
            <a:ext cx="1524244" cy="502053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56003" y="6723515"/>
            <a:ext cx="1333465" cy="267760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36314" y="6777075"/>
            <a:ext cx="160660" cy="160660"/>
          </a:xfrm>
          <a:prstGeom prst="rect">
            <a:avLst/>
          </a:prstGeom>
        </p:spPr>
      </p:pic>
      <p:sp>
        <p:nvSpPr>
          <p:cNvPr id="316" name="Text 83"/>
          <p:cNvSpPr/>
          <p:nvPr/>
        </p:nvSpPr>
        <p:spPr>
          <a:xfrm>
            <a:off x="6923745" y="67302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84865" y="6609727"/>
            <a:ext cx="1524244" cy="502053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80263" y="6723515"/>
            <a:ext cx="1333465" cy="267760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60593" y="6777075"/>
            <a:ext cx="160660" cy="160660"/>
          </a:xfrm>
          <a:prstGeom prst="rect">
            <a:avLst/>
          </a:prstGeom>
        </p:spPr>
      </p:pic>
      <p:sp>
        <p:nvSpPr>
          <p:cNvPr id="320" name="Text 84"/>
          <p:cNvSpPr/>
          <p:nvPr/>
        </p:nvSpPr>
        <p:spPr>
          <a:xfrm>
            <a:off x="8448005" y="67302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09106" y="6609727"/>
            <a:ext cx="1524244" cy="502053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04505" y="6723515"/>
            <a:ext cx="1333465" cy="267760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84817" y="6777075"/>
            <a:ext cx="160660" cy="160660"/>
          </a:xfrm>
          <a:prstGeom prst="rect">
            <a:avLst/>
          </a:prstGeom>
        </p:spPr>
      </p:pic>
      <p:sp>
        <p:nvSpPr>
          <p:cNvPr id="324" name="Text 85"/>
          <p:cNvSpPr/>
          <p:nvPr/>
        </p:nvSpPr>
        <p:spPr>
          <a:xfrm>
            <a:off x="9972284" y="67302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33348" y="6609727"/>
            <a:ext cx="1524244" cy="502053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28729" y="6723515"/>
            <a:ext cx="1333465" cy="267760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09077" y="6777075"/>
            <a:ext cx="160660" cy="160660"/>
          </a:xfrm>
          <a:prstGeom prst="rect">
            <a:avLst/>
          </a:prstGeom>
        </p:spPr>
      </p:pic>
      <p:sp>
        <p:nvSpPr>
          <p:cNvPr id="328" name="Text 86"/>
          <p:cNvSpPr/>
          <p:nvPr/>
        </p:nvSpPr>
        <p:spPr>
          <a:xfrm>
            <a:off x="11496508" y="67302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57590" y="6609727"/>
            <a:ext cx="1524244" cy="502053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905798" y="6723515"/>
            <a:ext cx="1027844" cy="267760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986128" y="6777075"/>
            <a:ext cx="160660" cy="160660"/>
          </a:xfrm>
          <a:prstGeom prst="rect">
            <a:avLst/>
          </a:prstGeom>
        </p:spPr>
      </p:pic>
      <p:sp>
        <p:nvSpPr>
          <p:cNvPr id="332" name="Text 87"/>
          <p:cNvSpPr/>
          <p:nvPr/>
        </p:nvSpPr>
        <p:spPr>
          <a:xfrm>
            <a:off x="13173577" y="67302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81832" y="6609727"/>
            <a:ext cx="1524244" cy="502053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77212" y="6723515"/>
            <a:ext cx="1333465" cy="267760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57561" y="6777075"/>
            <a:ext cx="160660" cy="160660"/>
          </a:xfrm>
          <a:prstGeom prst="rect">
            <a:avLst/>
          </a:prstGeom>
        </p:spPr>
      </p:pic>
      <p:sp>
        <p:nvSpPr>
          <p:cNvPr id="336" name="Text 88"/>
          <p:cNvSpPr/>
          <p:nvPr/>
        </p:nvSpPr>
        <p:spPr>
          <a:xfrm>
            <a:off x="14544991" y="67302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06092" y="6609727"/>
            <a:ext cx="1496963" cy="502053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01491" y="6723515"/>
            <a:ext cx="1333465" cy="267760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81821" y="6777075"/>
            <a:ext cx="160660" cy="160660"/>
          </a:xfrm>
          <a:prstGeom prst="rect">
            <a:avLst/>
          </a:prstGeom>
        </p:spPr>
      </p:pic>
      <p:sp>
        <p:nvSpPr>
          <p:cNvPr id="340" name="Text 89"/>
          <p:cNvSpPr/>
          <p:nvPr/>
        </p:nvSpPr>
        <p:spPr>
          <a:xfrm>
            <a:off x="16069233" y="67302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957" y="7111780"/>
            <a:ext cx="16118099" cy="502053"/>
          </a:xfrm>
          <a:prstGeom prst="rect">
            <a:avLst/>
          </a:prstGeom>
        </p:spPr>
      </p:pic>
      <p:pic>
        <p:nvPicPr>
          <p:cNvPr id="342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957" y="7111780"/>
            <a:ext cx="5475653" cy="502053"/>
          </a:xfrm>
          <a:prstGeom prst="rect">
            <a:avLst/>
          </a:prstGeom>
        </p:spPr>
      </p:pic>
      <p:sp>
        <p:nvSpPr>
          <p:cNvPr id="343" name="Text 90"/>
          <p:cNvSpPr/>
          <p:nvPr/>
        </p:nvSpPr>
        <p:spPr>
          <a:xfrm>
            <a:off x="1245561" y="7235623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476" dirty="0"/>
          </a:p>
        </p:txBody>
      </p:sp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60623" y="7111780"/>
            <a:ext cx="1524244" cy="502053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56003" y="7225578"/>
            <a:ext cx="1333465" cy="267760"/>
          </a:xfrm>
          <a:prstGeom prst="rect">
            <a:avLst/>
          </a:prstGeom>
        </p:spPr>
      </p:pic>
      <p:pic>
        <p:nvPicPr>
          <p:cNvPr id="346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36314" y="7279109"/>
            <a:ext cx="160660" cy="160660"/>
          </a:xfrm>
          <a:prstGeom prst="rect">
            <a:avLst/>
          </a:prstGeom>
        </p:spPr>
      </p:pic>
      <p:sp>
        <p:nvSpPr>
          <p:cNvPr id="347" name="Text 91"/>
          <p:cNvSpPr/>
          <p:nvPr/>
        </p:nvSpPr>
        <p:spPr>
          <a:xfrm>
            <a:off x="6923745" y="72322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84865" y="7111780"/>
            <a:ext cx="1524244" cy="502053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80263" y="7225578"/>
            <a:ext cx="1333465" cy="267760"/>
          </a:xfrm>
          <a:prstGeom prst="rect">
            <a:avLst/>
          </a:prstGeom>
        </p:spPr>
      </p:pic>
      <p:pic>
        <p:nvPicPr>
          <p:cNvPr id="350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60593" y="7279109"/>
            <a:ext cx="160660" cy="160660"/>
          </a:xfrm>
          <a:prstGeom prst="rect">
            <a:avLst/>
          </a:prstGeom>
        </p:spPr>
      </p:pic>
      <p:sp>
        <p:nvSpPr>
          <p:cNvPr id="351" name="Text 92"/>
          <p:cNvSpPr/>
          <p:nvPr/>
        </p:nvSpPr>
        <p:spPr>
          <a:xfrm>
            <a:off x="8448005" y="72322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09106" y="7111780"/>
            <a:ext cx="1524244" cy="502053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04505" y="7225578"/>
            <a:ext cx="1333465" cy="267760"/>
          </a:xfrm>
          <a:prstGeom prst="rect">
            <a:avLst/>
          </a:prstGeom>
        </p:spPr>
      </p:pic>
      <p:pic>
        <p:nvPicPr>
          <p:cNvPr id="354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84817" y="7279109"/>
            <a:ext cx="160660" cy="160660"/>
          </a:xfrm>
          <a:prstGeom prst="rect">
            <a:avLst/>
          </a:prstGeom>
        </p:spPr>
      </p:pic>
      <p:sp>
        <p:nvSpPr>
          <p:cNvPr id="355" name="Text 93"/>
          <p:cNvSpPr/>
          <p:nvPr/>
        </p:nvSpPr>
        <p:spPr>
          <a:xfrm>
            <a:off x="9972284" y="72322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33348" y="7111780"/>
            <a:ext cx="1524244" cy="502053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8729" y="7225578"/>
            <a:ext cx="1333465" cy="267760"/>
          </a:xfrm>
          <a:prstGeom prst="rect">
            <a:avLst/>
          </a:prstGeom>
        </p:spPr>
      </p:pic>
      <p:pic>
        <p:nvPicPr>
          <p:cNvPr id="358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09077" y="7279109"/>
            <a:ext cx="160660" cy="160660"/>
          </a:xfrm>
          <a:prstGeom prst="rect">
            <a:avLst/>
          </a:prstGeom>
        </p:spPr>
      </p:pic>
      <p:sp>
        <p:nvSpPr>
          <p:cNvPr id="359" name="Text 94"/>
          <p:cNvSpPr/>
          <p:nvPr/>
        </p:nvSpPr>
        <p:spPr>
          <a:xfrm>
            <a:off x="11496508" y="72322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57590" y="7111780"/>
            <a:ext cx="1524244" cy="502053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52989" y="7225578"/>
            <a:ext cx="1333465" cy="267760"/>
          </a:xfrm>
          <a:prstGeom prst="rect">
            <a:avLst/>
          </a:prstGeom>
        </p:spPr>
      </p:pic>
      <p:pic>
        <p:nvPicPr>
          <p:cNvPr id="362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33319" y="7279109"/>
            <a:ext cx="160660" cy="160660"/>
          </a:xfrm>
          <a:prstGeom prst="rect">
            <a:avLst/>
          </a:prstGeom>
        </p:spPr>
      </p:pic>
      <p:sp>
        <p:nvSpPr>
          <p:cNvPr id="363" name="Text 95"/>
          <p:cNvSpPr/>
          <p:nvPr/>
        </p:nvSpPr>
        <p:spPr>
          <a:xfrm>
            <a:off x="13020768" y="72322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81832" y="7111780"/>
            <a:ext cx="1524244" cy="502053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77212" y="7225578"/>
            <a:ext cx="1333465" cy="267760"/>
          </a:xfrm>
          <a:prstGeom prst="rect">
            <a:avLst/>
          </a:prstGeom>
        </p:spPr>
      </p:pic>
      <p:pic>
        <p:nvPicPr>
          <p:cNvPr id="366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57561" y="7279109"/>
            <a:ext cx="160660" cy="160660"/>
          </a:xfrm>
          <a:prstGeom prst="rect">
            <a:avLst/>
          </a:prstGeom>
        </p:spPr>
      </p:pic>
      <p:sp>
        <p:nvSpPr>
          <p:cNvPr id="367" name="Text 96"/>
          <p:cNvSpPr/>
          <p:nvPr/>
        </p:nvSpPr>
        <p:spPr>
          <a:xfrm>
            <a:off x="14544991" y="72322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06092" y="7111780"/>
            <a:ext cx="1496963" cy="502053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01491" y="7225578"/>
            <a:ext cx="1333465" cy="267760"/>
          </a:xfrm>
          <a:prstGeom prst="rect">
            <a:avLst/>
          </a:prstGeom>
        </p:spPr>
      </p:pic>
      <p:pic>
        <p:nvPicPr>
          <p:cNvPr id="370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81821" y="7279109"/>
            <a:ext cx="160660" cy="160660"/>
          </a:xfrm>
          <a:prstGeom prst="rect">
            <a:avLst/>
          </a:prstGeom>
        </p:spPr>
      </p:pic>
      <p:sp>
        <p:nvSpPr>
          <p:cNvPr id="371" name="Text 97"/>
          <p:cNvSpPr/>
          <p:nvPr/>
        </p:nvSpPr>
        <p:spPr>
          <a:xfrm>
            <a:off x="16069233" y="72322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957" y="7613852"/>
            <a:ext cx="16118099" cy="502053"/>
          </a:xfrm>
          <a:prstGeom prst="rect">
            <a:avLst/>
          </a:prstGeom>
        </p:spPr>
      </p:pic>
      <p:pic>
        <p:nvPicPr>
          <p:cNvPr id="373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957" y="7613852"/>
            <a:ext cx="5475672" cy="502053"/>
          </a:xfrm>
          <a:prstGeom prst="rect">
            <a:avLst/>
          </a:prstGeom>
        </p:spPr>
      </p:pic>
      <p:sp>
        <p:nvSpPr>
          <p:cNvPr id="374" name="Text 98"/>
          <p:cNvSpPr/>
          <p:nvPr/>
        </p:nvSpPr>
        <p:spPr>
          <a:xfrm>
            <a:off x="1245580" y="7737695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Insurance</a:t>
            </a:r>
            <a:endParaRPr lang="en-US" sz="1476" dirty="0"/>
          </a:p>
        </p:txBody>
      </p:sp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60641" y="7613852"/>
            <a:ext cx="1524244" cy="502053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56022" y="7727649"/>
            <a:ext cx="1333465" cy="267760"/>
          </a:xfrm>
          <a:prstGeom prst="rect">
            <a:avLst/>
          </a:prstGeom>
        </p:spPr>
      </p:pic>
      <p:pic>
        <p:nvPicPr>
          <p:cNvPr id="377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36333" y="7781181"/>
            <a:ext cx="160660" cy="160660"/>
          </a:xfrm>
          <a:prstGeom prst="rect">
            <a:avLst/>
          </a:prstGeom>
        </p:spPr>
      </p:pic>
      <p:sp>
        <p:nvSpPr>
          <p:cNvPr id="378" name="Text 99"/>
          <p:cNvSpPr/>
          <p:nvPr/>
        </p:nvSpPr>
        <p:spPr>
          <a:xfrm>
            <a:off x="6923763" y="7734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84883" y="7613852"/>
            <a:ext cx="1524244" cy="502053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80282" y="7727649"/>
            <a:ext cx="1333465" cy="267760"/>
          </a:xfrm>
          <a:prstGeom prst="rect">
            <a:avLst/>
          </a:prstGeom>
        </p:spPr>
      </p:pic>
      <p:pic>
        <p:nvPicPr>
          <p:cNvPr id="381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60612" y="7781181"/>
            <a:ext cx="160660" cy="160660"/>
          </a:xfrm>
          <a:prstGeom prst="rect">
            <a:avLst/>
          </a:prstGeom>
        </p:spPr>
      </p:pic>
      <p:sp>
        <p:nvSpPr>
          <p:cNvPr id="382" name="Text 100"/>
          <p:cNvSpPr/>
          <p:nvPr/>
        </p:nvSpPr>
        <p:spPr>
          <a:xfrm>
            <a:off x="8448024" y="7734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609125" y="7613852"/>
            <a:ext cx="1524244" cy="502053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704524" y="7727649"/>
            <a:ext cx="1333465" cy="267760"/>
          </a:xfrm>
          <a:prstGeom prst="rect">
            <a:avLst/>
          </a:prstGeom>
        </p:spPr>
      </p:pic>
      <p:pic>
        <p:nvPicPr>
          <p:cNvPr id="385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84835" y="7781181"/>
            <a:ext cx="160660" cy="160660"/>
          </a:xfrm>
          <a:prstGeom prst="rect">
            <a:avLst/>
          </a:prstGeom>
        </p:spPr>
      </p:pic>
      <p:sp>
        <p:nvSpPr>
          <p:cNvPr id="386" name="Text 101"/>
          <p:cNvSpPr/>
          <p:nvPr/>
        </p:nvSpPr>
        <p:spPr>
          <a:xfrm>
            <a:off x="9972303" y="7734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33367" y="7613852"/>
            <a:ext cx="1524244" cy="502053"/>
          </a:xfrm>
          <a:prstGeom prst="rect">
            <a:avLst/>
          </a:prstGeom>
        </p:spPr>
      </p:pic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28747" y="7727649"/>
            <a:ext cx="1333465" cy="267760"/>
          </a:xfrm>
          <a:prstGeom prst="rect">
            <a:avLst/>
          </a:prstGeom>
        </p:spPr>
      </p:pic>
      <p:pic>
        <p:nvPicPr>
          <p:cNvPr id="389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309096" y="7781181"/>
            <a:ext cx="160660" cy="160660"/>
          </a:xfrm>
          <a:prstGeom prst="rect">
            <a:avLst/>
          </a:prstGeom>
        </p:spPr>
      </p:pic>
      <p:sp>
        <p:nvSpPr>
          <p:cNvPr id="390" name="Text 102"/>
          <p:cNvSpPr/>
          <p:nvPr/>
        </p:nvSpPr>
        <p:spPr>
          <a:xfrm>
            <a:off x="11496526" y="7734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57609" y="7613852"/>
            <a:ext cx="1524244" cy="502053"/>
          </a:xfrm>
          <a:prstGeom prst="rect">
            <a:avLst/>
          </a:prstGeom>
        </p:spPr>
      </p:pic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905817" y="7723649"/>
            <a:ext cx="1027844" cy="267760"/>
          </a:xfrm>
          <a:prstGeom prst="rect">
            <a:avLst/>
          </a:prstGeom>
        </p:spPr>
      </p:pic>
      <p:pic>
        <p:nvPicPr>
          <p:cNvPr id="393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986147" y="7777209"/>
            <a:ext cx="160660" cy="160660"/>
          </a:xfrm>
          <a:prstGeom prst="rect">
            <a:avLst/>
          </a:prstGeom>
        </p:spPr>
      </p:pic>
      <p:sp>
        <p:nvSpPr>
          <p:cNvPr id="394" name="Text 103"/>
          <p:cNvSpPr/>
          <p:nvPr/>
        </p:nvSpPr>
        <p:spPr>
          <a:xfrm>
            <a:off x="13173596" y="77303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81851" y="7613852"/>
            <a:ext cx="1524244" cy="502053"/>
          </a:xfrm>
          <a:prstGeom prst="rect">
            <a:avLst/>
          </a:prstGeom>
        </p:spPr>
      </p:pic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77231" y="7727649"/>
            <a:ext cx="1333465" cy="267760"/>
          </a:xfrm>
          <a:prstGeom prst="rect">
            <a:avLst/>
          </a:prstGeom>
        </p:spPr>
      </p:pic>
      <p:pic>
        <p:nvPicPr>
          <p:cNvPr id="397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57579" y="7781181"/>
            <a:ext cx="160660" cy="160660"/>
          </a:xfrm>
          <a:prstGeom prst="rect">
            <a:avLst/>
          </a:prstGeom>
        </p:spPr>
      </p:pic>
      <p:sp>
        <p:nvSpPr>
          <p:cNvPr id="398" name="Text 104"/>
          <p:cNvSpPr/>
          <p:nvPr/>
        </p:nvSpPr>
        <p:spPr>
          <a:xfrm>
            <a:off x="14545010" y="7734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706111" y="7613852"/>
            <a:ext cx="1496945" cy="502053"/>
          </a:xfrm>
          <a:prstGeom prst="rect">
            <a:avLst/>
          </a:prstGeom>
        </p:spPr>
      </p:pic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801510" y="7727649"/>
            <a:ext cx="1333465" cy="267760"/>
          </a:xfrm>
          <a:prstGeom prst="rect">
            <a:avLst/>
          </a:prstGeom>
        </p:spPr>
      </p:pic>
      <p:pic>
        <p:nvPicPr>
          <p:cNvPr id="401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81840" y="7781181"/>
            <a:ext cx="160660" cy="160660"/>
          </a:xfrm>
          <a:prstGeom prst="rect">
            <a:avLst/>
          </a:prstGeom>
        </p:spPr>
      </p:pic>
      <p:sp>
        <p:nvSpPr>
          <p:cNvPr id="402" name="Text 105"/>
          <p:cNvSpPr/>
          <p:nvPr/>
        </p:nvSpPr>
        <p:spPr>
          <a:xfrm>
            <a:off x="16069252" y="7734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957" y="8118528"/>
            <a:ext cx="16118099" cy="467944"/>
          </a:xfrm>
          <a:prstGeom prst="rect">
            <a:avLst/>
          </a:prstGeom>
        </p:spPr>
      </p:pic>
      <p:pic>
        <p:nvPicPr>
          <p:cNvPr id="404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4957" y="8118509"/>
            <a:ext cx="5466773" cy="467962"/>
          </a:xfrm>
          <a:prstGeom prst="rect">
            <a:avLst/>
          </a:prstGeom>
        </p:spPr>
      </p:pic>
      <p:sp>
        <p:nvSpPr>
          <p:cNvPr id="405" name="Text 106"/>
          <p:cNvSpPr/>
          <p:nvPr/>
        </p:nvSpPr>
        <p:spPr>
          <a:xfrm>
            <a:off x="1245319" y="8242129"/>
            <a:ext cx="9101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Last Level</a:t>
            </a:r>
            <a:endParaRPr lang="en-US" sz="1473" dirty="0"/>
          </a:p>
        </p:txBody>
      </p:sp>
      <p:pic>
        <p:nvPicPr>
          <p:cNvPr id="406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51730" y="8118509"/>
            <a:ext cx="1521768" cy="467962"/>
          </a:xfrm>
          <a:prstGeom prst="rect">
            <a:avLst/>
          </a:prstGeom>
        </p:spPr>
      </p:pic>
      <p:pic>
        <p:nvPicPr>
          <p:cNvPr id="407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646943" y="8232102"/>
            <a:ext cx="1331305" cy="267325"/>
          </a:xfrm>
          <a:prstGeom prst="rect">
            <a:avLst/>
          </a:prstGeom>
        </p:spPr>
      </p:pic>
      <p:pic>
        <p:nvPicPr>
          <p:cNvPr id="408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727143" y="8285569"/>
            <a:ext cx="160400" cy="160395"/>
          </a:xfrm>
          <a:prstGeom prst="rect">
            <a:avLst/>
          </a:prstGeom>
        </p:spPr>
      </p:pic>
      <p:sp>
        <p:nvSpPr>
          <p:cNvPr id="409" name="Text 107"/>
          <p:cNvSpPr/>
          <p:nvPr/>
        </p:nvSpPr>
        <p:spPr>
          <a:xfrm>
            <a:off x="6914276" y="82387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10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73498" y="8118509"/>
            <a:ext cx="1521768" cy="467962"/>
          </a:xfrm>
          <a:prstGeom prst="rect">
            <a:avLst/>
          </a:prstGeom>
        </p:spPr>
      </p:pic>
      <p:pic>
        <p:nvPicPr>
          <p:cNvPr id="411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168711" y="8232102"/>
            <a:ext cx="1331305" cy="267325"/>
          </a:xfrm>
          <a:prstGeom prst="rect">
            <a:avLst/>
          </a:prstGeom>
        </p:spPr>
      </p:pic>
      <p:pic>
        <p:nvPicPr>
          <p:cNvPr id="412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248910" y="8285569"/>
            <a:ext cx="160400" cy="160395"/>
          </a:xfrm>
          <a:prstGeom prst="rect">
            <a:avLst/>
          </a:prstGeom>
        </p:spPr>
      </p:pic>
      <p:sp>
        <p:nvSpPr>
          <p:cNvPr id="413" name="Text 108"/>
          <p:cNvSpPr/>
          <p:nvPr/>
        </p:nvSpPr>
        <p:spPr>
          <a:xfrm>
            <a:off x="8436043" y="82387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14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5265" y="8118509"/>
            <a:ext cx="1521768" cy="467962"/>
          </a:xfrm>
          <a:prstGeom prst="rect">
            <a:avLst/>
          </a:prstGeom>
        </p:spPr>
      </p:pic>
      <p:pic>
        <p:nvPicPr>
          <p:cNvPr id="415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843046" y="8232102"/>
            <a:ext cx="1026172" cy="267325"/>
          </a:xfrm>
          <a:prstGeom prst="rect">
            <a:avLst/>
          </a:prstGeom>
        </p:spPr>
      </p:pic>
      <p:pic>
        <p:nvPicPr>
          <p:cNvPr id="416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923264" y="8285569"/>
            <a:ext cx="160400" cy="160395"/>
          </a:xfrm>
          <a:prstGeom prst="rect">
            <a:avLst/>
          </a:prstGeom>
        </p:spPr>
      </p:pic>
      <p:sp>
        <p:nvSpPr>
          <p:cNvPr id="417" name="Text 109"/>
          <p:cNvSpPr/>
          <p:nvPr/>
        </p:nvSpPr>
        <p:spPr>
          <a:xfrm>
            <a:off x="10110415" y="82387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418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17033" y="8118509"/>
            <a:ext cx="1521768" cy="467962"/>
          </a:xfrm>
          <a:prstGeom prst="rect">
            <a:avLst/>
          </a:prstGeom>
        </p:spPr>
      </p:pic>
      <p:pic>
        <p:nvPicPr>
          <p:cNvPr id="419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12246" y="8232102"/>
            <a:ext cx="1331305" cy="267325"/>
          </a:xfrm>
          <a:prstGeom prst="rect">
            <a:avLst/>
          </a:prstGeom>
        </p:spPr>
      </p:pic>
      <p:pic>
        <p:nvPicPr>
          <p:cNvPr id="420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292446" y="8285569"/>
            <a:ext cx="160400" cy="160395"/>
          </a:xfrm>
          <a:prstGeom prst="rect">
            <a:avLst/>
          </a:prstGeom>
        </p:spPr>
      </p:pic>
      <p:sp>
        <p:nvSpPr>
          <p:cNvPr id="421" name="Text 110"/>
          <p:cNvSpPr/>
          <p:nvPr/>
        </p:nvSpPr>
        <p:spPr>
          <a:xfrm>
            <a:off x="11479578" y="82387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22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38801" y="8118509"/>
            <a:ext cx="1521768" cy="467962"/>
          </a:xfrm>
          <a:prstGeom prst="rect">
            <a:avLst/>
          </a:prstGeom>
        </p:spPr>
      </p:pic>
      <p:pic>
        <p:nvPicPr>
          <p:cNvPr id="423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34051" y="8232102"/>
            <a:ext cx="1331305" cy="267325"/>
          </a:xfrm>
          <a:prstGeom prst="rect">
            <a:avLst/>
          </a:prstGeom>
        </p:spPr>
      </p:pic>
      <p:pic>
        <p:nvPicPr>
          <p:cNvPr id="424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14250" y="8285569"/>
            <a:ext cx="160400" cy="160395"/>
          </a:xfrm>
          <a:prstGeom prst="rect">
            <a:avLst/>
          </a:prstGeom>
        </p:spPr>
      </p:pic>
      <p:sp>
        <p:nvSpPr>
          <p:cNvPr id="425" name="Text 111"/>
          <p:cNvSpPr/>
          <p:nvPr/>
        </p:nvSpPr>
        <p:spPr>
          <a:xfrm>
            <a:off x="13001383" y="82387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26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60568" y="8118509"/>
            <a:ext cx="1521768" cy="467962"/>
          </a:xfrm>
          <a:prstGeom prst="rect">
            <a:avLst/>
          </a:prstGeom>
        </p:spPr>
      </p:pic>
      <p:pic>
        <p:nvPicPr>
          <p:cNvPr id="427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55818" y="8232102"/>
            <a:ext cx="1331305" cy="267325"/>
          </a:xfrm>
          <a:prstGeom prst="rect">
            <a:avLst/>
          </a:prstGeom>
        </p:spPr>
      </p:pic>
      <p:pic>
        <p:nvPicPr>
          <p:cNvPr id="428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36018" y="8285569"/>
            <a:ext cx="160400" cy="160395"/>
          </a:xfrm>
          <a:prstGeom prst="rect">
            <a:avLst/>
          </a:prstGeom>
        </p:spPr>
      </p:pic>
      <p:sp>
        <p:nvSpPr>
          <p:cNvPr id="429" name="Text 112"/>
          <p:cNvSpPr/>
          <p:nvPr/>
        </p:nvSpPr>
        <p:spPr>
          <a:xfrm>
            <a:off x="14523151" y="82387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30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82336" y="8118509"/>
            <a:ext cx="1520720" cy="467962"/>
          </a:xfrm>
          <a:prstGeom prst="rect">
            <a:avLst/>
          </a:prstGeom>
        </p:spPr>
      </p:pic>
      <p:pic>
        <p:nvPicPr>
          <p:cNvPr id="431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77586" y="8232102"/>
            <a:ext cx="1331305" cy="267325"/>
          </a:xfrm>
          <a:prstGeom prst="rect">
            <a:avLst/>
          </a:prstGeom>
        </p:spPr>
      </p:pic>
      <p:pic>
        <p:nvPicPr>
          <p:cNvPr id="432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57786" y="8285569"/>
            <a:ext cx="160400" cy="160395"/>
          </a:xfrm>
          <a:prstGeom prst="rect">
            <a:avLst/>
          </a:prstGeom>
        </p:spPr>
      </p:pic>
      <p:sp>
        <p:nvSpPr>
          <p:cNvPr id="433" name="Text 113"/>
          <p:cNvSpPr/>
          <p:nvPr/>
        </p:nvSpPr>
        <p:spPr>
          <a:xfrm>
            <a:off x="16044918" y="82387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sp>
        <p:nvSpPr>
          <p:cNvPr id="434" name="Text 114"/>
          <p:cNvSpPr/>
          <p:nvPr/>
        </p:nvSpPr>
        <p:spPr>
          <a:xfrm>
            <a:off x="7753350" y="9048229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5115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552417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58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32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68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633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717"/>
            <a:ext cx="16145923" cy="3521043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051103"/>
            <a:ext cx="16119146" cy="495356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051103"/>
            <a:ext cx="5475653" cy="495356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40" y="2168249"/>
            <a:ext cx="151018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Loyalty Rewards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102" y="2051103"/>
            <a:ext cx="1524244" cy="495356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5482" y="2158203"/>
            <a:ext cx="1333465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5794" y="2211735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23224" y="21648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344" y="2051103"/>
            <a:ext cx="1524244" cy="495356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9743" y="2158203"/>
            <a:ext cx="1333465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60073" y="2211735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47484" y="21648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8586" y="2051103"/>
            <a:ext cx="1524244" cy="495356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03984" y="2158203"/>
            <a:ext cx="1333465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84296" y="2211735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71763" y="21648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2827" y="2051103"/>
            <a:ext cx="1524244" cy="495356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8208" y="2158203"/>
            <a:ext cx="1333465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8556" y="2211735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95987" y="21648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7069" y="2051103"/>
            <a:ext cx="1524244" cy="495356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52468" y="2158203"/>
            <a:ext cx="1333465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32798" y="2211735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20247" y="21648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1311" y="2051103"/>
            <a:ext cx="1524244" cy="495356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76691" y="2158203"/>
            <a:ext cx="1333465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57040" y="2211735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44470" y="21648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5572" y="2051103"/>
            <a:ext cx="1498011" cy="495356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00970" y="2158203"/>
            <a:ext cx="1333465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81300" y="2211735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68712" y="21648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546459"/>
            <a:ext cx="16119146" cy="502053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546477"/>
            <a:ext cx="5475653" cy="502053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40" y="2670330"/>
            <a:ext cx="13501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Mobile Top-Up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0102" y="2546477"/>
            <a:ext cx="1524244" cy="502053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5482" y="2660293"/>
            <a:ext cx="1333465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5794" y="2713844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23224" y="2666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344" y="2546477"/>
            <a:ext cx="1524244" cy="502053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9743" y="2660293"/>
            <a:ext cx="1333465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60073" y="2713844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47484" y="2666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8586" y="2546477"/>
            <a:ext cx="1524244" cy="502053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03984" y="2660293"/>
            <a:ext cx="1333465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84296" y="2713844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71763" y="2666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2827" y="2546477"/>
            <a:ext cx="1524244" cy="502053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8208" y="2660293"/>
            <a:ext cx="1333465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8556" y="2713844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95987" y="2666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7069" y="2546477"/>
            <a:ext cx="1524244" cy="502053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52468" y="2660293"/>
            <a:ext cx="1333465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32798" y="2713844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20247" y="2666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81311" y="2546477"/>
            <a:ext cx="1524244" cy="502053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76691" y="2660293"/>
            <a:ext cx="1333465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57040" y="2713844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44470" y="2666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05572" y="2546477"/>
            <a:ext cx="1498011" cy="502053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00970" y="2660293"/>
            <a:ext cx="1333465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81300" y="2713844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68712" y="26669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3048502"/>
            <a:ext cx="16119146" cy="502053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3048493"/>
            <a:ext cx="5475653" cy="502053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40" y="3172327"/>
            <a:ext cx="56407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Multi-Currency Pricing Multi-Currency Conversion (MCP MCC)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0102" y="3048493"/>
            <a:ext cx="1524244" cy="502053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5482" y="3162281"/>
            <a:ext cx="1333465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5794" y="3215850"/>
            <a:ext cx="160660" cy="16066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23224" y="3168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344" y="3048493"/>
            <a:ext cx="1524244" cy="502053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9743" y="3162281"/>
            <a:ext cx="1333465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073" y="3215850"/>
            <a:ext cx="160660" cy="16066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47484" y="3168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8586" y="3048493"/>
            <a:ext cx="1524244" cy="502053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53860" y="3162281"/>
            <a:ext cx="1233683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834172" y="3215850"/>
            <a:ext cx="160660" cy="16066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021602" y="316899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2827" y="3048493"/>
            <a:ext cx="1524244" cy="502053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8208" y="3162281"/>
            <a:ext cx="1333465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8556" y="3215850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95987" y="3168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7069" y="3048493"/>
            <a:ext cx="1524244" cy="502053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52468" y="3162281"/>
            <a:ext cx="1333465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32798" y="3215850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20247" y="3168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81311" y="3048493"/>
            <a:ext cx="1524244" cy="502053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6691" y="3162281"/>
            <a:ext cx="1333465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57040" y="3215850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44470" y="3168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05572" y="3048493"/>
            <a:ext cx="1498011" cy="502053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00970" y="3162281"/>
            <a:ext cx="1333465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81300" y="3215850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68712" y="3168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550555"/>
            <a:ext cx="16119146" cy="502053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550565"/>
            <a:ext cx="5475653" cy="502053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40" y="3674408"/>
            <a:ext cx="18202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Restaurant Solution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0102" y="3550565"/>
            <a:ext cx="1524244" cy="502053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5482" y="3664372"/>
            <a:ext cx="1333465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5794" y="3717913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23224" y="36710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344" y="3550565"/>
            <a:ext cx="1524244" cy="502053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9743" y="3664372"/>
            <a:ext cx="1333465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60073" y="3717913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47484" y="36710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8586" y="3550565"/>
            <a:ext cx="1524244" cy="502053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3984" y="3664372"/>
            <a:ext cx="1333465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4296" y="3717913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71763" y="36710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2827" y="3550565"/>
            <a:ext cx="1524244" cy="502053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8208" y="3664372"/>
            <a:ext cx="1333465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8556" y="3717913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95987" y="36710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7069" y="3550565"/>
            <a:ext cx="1524244" cy="502053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905277" y="3664372"/>
            <a:ext cx="1027844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85607" y="3717913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173056" y="367104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81311" y="3550565"/>
            <a:ext cx="1524244" cy="502053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6691" y="3664372"/>
            <a:ext cx="1333465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57040" y="3717913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44470" y="36710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05572" y="3550565"/>
            <a:ext cx="1498011" cy="502053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00970" y="3664372"/>
            <a:ext cx="1333465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81300" y="3717913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68712" y="36710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4052608"/>
            <a:ext cx="16119146" cy="502053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4052599"/>
            <a:ext cx="5475653" cy="502053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40" y="4176424"/>
            <a:ext cx="13001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102" y="4052599"/>
            <a:ext cx="1524244" cy="502053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5482" y="4166388"/>
            <a:ext cx="1333465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5794" y="4219947"/>
            <a:ext cx="160660" cy="16066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23224" y="41730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344" y="4052599"/>
            <a:ext cx="1524244" cy="502053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9743" y="4166388"/>
            <a:ext cx="1333465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60073" y="4219947"/>
            <a:ext cx="160660" cy="16066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47484" y="41730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8586" y="4052599"/>
            <a:ext cx="1524244" cy="502053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3984" y="4166388"/>
            <a:ext cx="1333465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4296" y="4219947"/>
            <a:ext cx="160660" cy="16066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71763" y="41730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2827" y="4052599"/>
            <a:ext cx="1524244" cy="502053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8208" y="4166388"/>
            <a:ext cx="1333465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8556" y="4219947"/>
            <a:ext cx="160660" cy="16066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95987" y="41730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7069" y="4052599"/>
            <a:ext cx="1524244" cy="502053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905277" y="4166388"/>
            <a:ext cx="1027844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985607" y="4219947"/>
            <a:ext cx="160660" cy="16066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173056" y="41730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81311" y="4052599"/>
            <a:ext cx="1524244" cy="502053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6691" y="4166388"/>
            <a:ext cx="1333465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57040" y="4219947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44470" y="41730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05572" y="4052599"/>
            <a:ext cx="1498011" cy="502053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00970" y="4166388"/>
            <a:ext cx="1333465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81300" y="4219947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68712" y="41730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554652"/>
            <a:ext cx="16119146" cy="502053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554652"/>
            <a:ext cx="5475653" cy="502053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5040" y="4678496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Smart Rating_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0102" y="4554652"/>
            <a:ext cx="1524244" cy="502053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5482" y="4668450"/>
            <a:ext cx="1333465" cy="26776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35794" y="4721991"/>
            <a:ext cx="160660" cy="16066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23224" y="46751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4344" y="4554652"/>
            <a:ext cx="1524244" cy="502053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9743" y="4668450"/>
            <a:ext cx="1333465" cy="26776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60073" y="4721991"/>
            <a:ext cx="160660" cy="16066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47484" y="46751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8586" y="4554652"/>
            <a:ext cx="1524244" cy="502053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3984" y="4668450"/>
            <a:ext cx="1333465" cy="26776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4296" y="4721991"/>
            <a:ext cx="160660" cy="16066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71763" y="46751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32827" y="4554652"/>
            <a:ext cx="1524244" cy="502053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8208" y="4668450"/>
            <a:ext cx="1333465" cy="26776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8556" y="4721991"/>
            <a:ext cx="160660" cy="16066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495987" y="46751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57069" y="4554652"/>
            <a:ext cx="1524244" cy="502053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52468" y="4668450"/>
            <a:ext cx="1333465" cy="26776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32798" y="4721991"/>
            <a:ext cx="160660" cy="16066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20247" y="46751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81311" y="4554652"/>
            <a:ext cx="1524244" cy="502053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6691" y="4668450"/>
            <a:ext cx="1333465" cy="26776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57040" y="4721991"/>
            <a:ext cx="160660" cy="16066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44470" y="46751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05572" y="4554652"/>
            <a:ext cx="1498011" cy="502053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00970" y="4668450"/>
            <a:ext cx="1333465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81300" y="4721991"/>
            <a:ext cx="160660" cy="16066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68712" y="46751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5056705"/>
            <a:ext cx="5475672" cy="495356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45059" y="5180558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476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55501" y="5170503"/>
            <a:ext cx="1333465" cy="267760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35812" y="5224053"/>
            <a:ext cx="160660" cy="160660"/>
          </a:xfrm>
          <a:prstGeom prst="rect">
            <a:avLst/>
          </a:prstGeom>
        </p:spPr>
      </p:pic>
      <p:sp>
        <p:nvSpPr>
          <p:cNvPr id="221" name="Text 59"/>
          <p:cNvSpPr/>
          <p:nvPr/>
        </p:nvSpPr>
        <p:spPr>
          <a:xfrm>
            <a:off x="6923243" y="51771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79743" y="5170503"/>
            <a:ext cx="1333465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60073" y="5224053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8447484" y="51771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704003" y="5170503"/>
            <a:ext cx="1333465" cy="267760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784314" y="5224053"/>
            <a:ext cx="160660" cy="160660"/>
          </a:xfrm>
          <a:prstGeom prst="rect">
            <a:avLst/>
          </a:prstGeom>
        </p:spPr>
      </p:pic>
      <p:sp>
        <p:nvSpPr>
          <p:cNvPr id="227" name="Text 61"/>
          <p:cNvSpPr/>
          <p:nvPr/>
        </p:nvSpPr>
        <p:spPr>
          <a:xfrm>
            <a:off x="9971782" y="51771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1228245" y="5170503"/>
            <a:ext cx="1333465" cy="267760"/>
          </a:xfrm>
          <a:prstGeom prst="rect">
            <a:avLst/>
          </a:prstGeom>
        </p:spPr>
      </p:pic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308593" y="5224053"/>
            <a:ext cx="160660" cy="160660"/>
          </a:xfrm>
          <a:prstGeom prst="rect">
            <a:avLst/>
          </a:prstGeom>
        </p:spPr>
      </p:pic>
      <p:sp>
        <p:nvSpPr>
          <p:cNvPr id="230" name="Text 62"/>
          <p:cNvSpPr/>
          <p:nvPr/>
        </p:nvSpPr>
        <p:spPr>
          <a:xfrm>
            <a:off x="11496024" y="51771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2905296" y="5170503"/>
            <a:ext cx="1027844" cy="267760"/>
          </a:xfrm>
          <a:prstGeom prst="rect">
            <a:avLst/>
          </a:prstGeom>
        </p:spPr>
      </p:pic>
      <p:pic>
        <p:nvPicPr>
          <p:cNvPr id="232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2985626" y="5224053"/>
            <a:ext cx="160660" cy="160660"/>
          </a:xfrm>
          <a:prstGeom prst="rect">
            <a:avLst/>
          </a:prstGeom>
        </p:spPr>
      </p:pic>
      <p:sp>
        <p:nvSpPr>
          <p:cNvPr id="233" name="Text 63"/>
          <p:cNvSpPr/>
          <p:nvPr/>
        </p:nvSpPr>
        <p:spPr>
          <a:xfrm>
            <a:off x="13173075" y="51771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4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4276729" y="5170503"/>
            <a:ext cx="1333465" cy="267760"/>
          </a:xfrm>
          <a:prstGeom prst="rect">
            <a:avLst/>
          </a:prstGeom>
        </p:spPr>
      </p:pic>
      <p:pic>
        <p:nvPicPr>
          <p:cNvPr id="235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4357077" y="5224053"/>
            <a:ext cx="160660" cy="160660"/>
          </a:xfrm>
          <a:prstGeom prst="rect">
            <a:avLst/>
          </a:prstGeom>
        </p:spPr>
      </p:pic>
      <p:sp>
        <p:nvSpPr>
          <p:cNvPr id="236" name="Text 64"/>
          <p:cNvSpPr/>
          <p:nvPr/>
        </p:nvSpPr>
        <p:spPr>
          <a:xfrm>
            <a:off x="14544508" y="51771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5800970" y="5170503"/>
            <a:ext cx="1333465" cy="267760"/>
          </a:xfrm>
          <a:prstGeom prst="rect">
            <a:avLst/>
          </a:prstGeom>
        </p:spPr>
      </p:pic>
      <p:pic>
        <p:nvPicPr>
          <p:cNvPr id="238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5881300" y="5224053"/>
            <a:ext cx="160660" cy="160660"/>
          </a:xfrm>
          <a:prstGeom prst="rect">
            <a:avLst/>
          </a:prstGeom>
        </p:spPr>
      </p:pic>
      <p:sp>
        <p:nvSpPr>
          <p:cNvPr id="239" name="Text 65"/>
          <p:cNvSpPr/>
          <p:nvPr/>
        </p:nvSpPr>
        <p:spPr>
          <a:xfrm>
            <a:off x="16068712" y="51771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5115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552417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58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32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68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633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717"/>
            <a:ext cx="16145923" cy="4277464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051103"/>
            <a:ext cx="16119146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051103"/>
            <a:ext cx="5475653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40" y="2218451"/>
            <a:ext cx="3800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102" y="2051103"/>
            <a:ext cx="1524244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05377" y="2181634"/>
            <a:ext cx="1233683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85688" y="2235194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73119" y="218833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344" y="2051103"/>
            <a:ext cx="1524244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9743" y="2181634"/>
            <a:ext cx="1333465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60073" y="2235194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47484" y="21883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8586" y="2051103"/>
            <a:ext cx="1524244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56794" y="2181634"/>
            <a:ext cx="1027844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37124" y="2235194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24573" y="21883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2827" y="2051103"/>
            <a:ext cx="1524244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81017" y="2181634"/>
            <a:ext cx="1027844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61366" y="2235194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48796" y="21883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7069" y="2051103"/>
            <a:ext cx="1524244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905277" y="2181634"/>
            <a:ext cx="1027844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85607" y="2235194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173056" y="21883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1311" y="2051103"/>
            <a:ext cx="1524244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29501" y="2181634"/>
            <a:ext cx="1027844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509812" y="2235194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697242" y="21883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5572" y="2051103"/>
            <a:ext cx="1498011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00970" y="2181634"/>
            <a:ext cx="1333465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81300" y="2235194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68712" y="21883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593311"/>
            <a:ext cx="16119146" cy="502053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593302"/>
            <a:ext cx="5475653" cy="502053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40" y="2717136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0102" y="2593302"/>
            <a:ext cx="1524244" cy="502053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05377" y="2707091"/>
            <a:ext cx="1233683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85688" y="2760650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73119" y="271379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344" y="2593302"/>
            <a:ext cx="1524244" cy="502053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9743" y="2707091"/>
            <a:ext cx="1333465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60073" y="2760650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47484" y="27137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8586" y="2593302"/>
            <a:ext cx="1524244" cy="502053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56794" y="2707091"/>
            <a:ext cx="1027844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37124" y="2760650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10124573" y="27137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2827" y="2593302"/>
            <a:ext cx="1524244" cy="502053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81017" y="2707091"/>
            <a:ext cx="1027844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61366" y="2760650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648796" y="27137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7069" y="2593302"/>
            <a:ext cx="1524244" cy="502053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05277" y="2707091"/>
            <a:ext cx="1027844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85607" y="2760650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173056" y="27137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81311" y="2593302"/>
            <a:ext cx="1524244" cy="502053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29501" y="2707091"/>
            <a:ext cx="102784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509812" y="2760650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697242" y="27137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05572" y="2593302"/>
            <a:ext cx="1498011" cy="502053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00970" y="2707091"/>
            <a:ext cx="1333465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81300" y="2760650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68712" y="27137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3095365"/>
            <a:ext cx="16119146" cy="502053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3095374"/>
            <a:ext cx="5475653" cy="502053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40" y="3219217"/>
            <a:ext cx="7700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Maestro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0102" y="3095374"/>
            <a:ext cx="1524244" cy="502053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05377" y="3209181"/>
            <a:ext cx="1233683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85688" y="3262722"/>
            <a:ext cx="160660" cy="16066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73119" y="321584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344" y="3095374"/>
            <a:ext cx="1524244" cy="502053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9743" y="3209181"/>
            <a:ext cx="1333465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073" y="3262722"/>
            <a:ext cx="160660" cy="16066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47484" y="32158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8586" y="3095374"/>
            <a:ext cx="1524244" cy="502053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56794" y="3209181"/>
            <a:ext cx="1027844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37124" y="3262722"/>
            <a:ext cx="160660" cy="16066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124573" y="321584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2827" y="3095374"/>
            <a:ext cx="1524244" cy="502053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81017" y="3209181"/>
            <a:ext cx="1027844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61366" y="3262722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648796" y="321584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7069" y="3095374"/>
            <a:ext cx="1524244" cy="502053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52468" y="3209181"/>
            <a:ext cx="1333465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32798" y="3262722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20247" y="32158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81311" y="3095374"/>
            <a:ext cx="1524244" cy="502053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29501" y="3209181"/>
            <a:ext cx="1027844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509812" y="3262722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697242" y="321584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05572" y="3095374"/>
            <a:ext cx="1498011" cy="502053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00970" y="3209181"/>
            <a:ext cx="1333465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81300" y="3262722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68712" y="32158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597408"/>
            <a:ext cx="16119146" cy="502053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597390"/>
            <a:ext cx="5475653" cy="502053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40" y="3721215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0102" y="3597390"/>
            <a:ext cx="1524244" cy="502053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05377" y="3711169"/>
            <a:ext cx="1233683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85688" y="3764728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73119" y="37178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344" y="3597390"/>
            <a:ext cx="1524244" cy="502053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9743" y="3711169"/>
            <a:ext cx="1333465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60073" y="3764728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47484" y="3717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8586" y="3597390"/>
            <a:ext cx="1524244" cy="502053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56794" y="3711169"/>
            <a:ext cx="1027844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37124" y="3764728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10124573" y="37178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2827" y="3597390"/>
            <a:ext cx="1524244" cy="502053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81017" y="3711169"/>
            <a:ext cx="1027844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61366" y="3764728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648796" y="37178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7069" y="3597390"/>
            <a:ext cx="1524244" cy="502053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905277" y="3711169"/>
            <a:ext cx="1027844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85607" y="3764728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173056" y="37178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81311" y="3597390"/>
            <a:ext cx="1524244" cy="502053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29501" y="3711169"/>
            <a:ext cx="1027844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509812" y="3764728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697242" y="37178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05572" y="3597390"/>
            <a:ext cx="1498011" cy="502053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00970" y="3711169"/>
            <a:ext cx="1333465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81300" y="3764728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68712" y="3717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4099461"/>
            <a:ext cx="16119146" cy="502053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4099461"/>
            <a:ext cx="5475653" cy="502053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40" y="4223305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102" y="4099461"/>
            <a:ext cx="1524244" cy="502053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5482" y="4213259"/>
            <a:ext cx="1333465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5794" y="4266791"/>
            <a:ext cx="160660" cy="16066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23224" y="42199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344" y="4099461"/>
            <a:ext cx="1524244" cy="502053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9743" y="4213259"/>
            <a:ext cx="1333465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60073" y="4266791"/>
            <a:ext cx="160660" cy="16066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47484" y="42199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8586" y="4099461"/>
            <a:ext cx="1524244" cy="502053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3984" y="4213259"/>
            <a:ext cx="1333465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4296" y="4266791"/>
            <a:ext cx="160660" cy="16066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71763" y="42199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2827" y="4099461"/>
            <a:ext cx="1524244" cy="502053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81017" y="4213259"/>
            <a:ext cx="1027844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61366" y="4266791"/>
            <a:ext cx="160660" cy="16066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648796" y="42199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7069" y="4099461"/>
            <a:ext cx="1524244" cy="502053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52468" y="4213259"/>
            <a:ext cx="1333465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32798" y="4266791"/>
            <a:ext cx="160660" cy="16066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20247" y="42199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81311" y="4099461"/>
            <a:ext cx="1524244" cy="502053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29501" y="4213259"/>
            <a:ext cx="1027844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509812" y="4266791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697242" y="42199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05572" y="4099461"/>
            <a:ext cx="1498011" cy="502053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00970" y="4213259"/>
            <a:ext cx="1333465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81300" y="4266791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68712" y="42199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601514"/>
            <a:ext cx="16119146" cy="502053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601533"/>
            <a:ext cx="5475653" cy="502053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5040" y="4725386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0102" y="4601533"/>
            <a:ext cx="1524244" cy="502053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5482" y="4715349"/>
            <a:ext cx="1333465" cy="26776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35794" y="4768900"/>
            <a:ext cx="160660" cy="16066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23224" y="47220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4344" y="4601533"/>
            <a:ext cx="1524244" cy="502053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9743" y="4715349"/>
            <a:ext cx="1333465" cy="26776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60073" y="4768900"/>
            <a:ext cx="160660" cy="16066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47484" y="47220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8586" y="4601533"/>
            <a:ext cx="1524244" cy="502053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3984" y="4715349"/>
            <a:ext cx="1333465" cy="26776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4296" y="4768900"/>
            <a:ext cx="160660" cy="16066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71763" y="47220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32827" y="4601533"/>
            <a:ext cx="1524244" cy="502053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81017" y="4715349"/>
            <a:ext cx="1027844" cy="26776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61366" y="4768900"/>
            <a:ext cx="160660" cy="16066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648796" y="47220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57069" y="4601533"/>
            <a:ext cx="1524244" cy="502053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52468" y="4715349"/>
            <a:ext cx="1333465" cy="26776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32798" y="4768900"/>
            <a:ext cx="160660" cy="16066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20247" y="47220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81311" y="4601533"/>
            <a:ext cx="1524244" cy="502053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429501" y="4715349"/>
            <a:ext cx="1027844" cy="26776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509812" y="4768900"/>
            <a:ext cx="160660" cy="16066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697242" y="47220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05572" y="4601533"/>
            <a:ext cx="1498011" cy="502053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00970" y="4715349"/>
            <a:ext cx="1333465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81300" y="4768900"/>
            <a:ext cx="160660" cy="16066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68712" y="47220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5103558"/>
            <a:ext cx="16119146" cy="502053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5103549"/>
            <a:ext cx="5475653" cy="502053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45040" y="5227383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60102" y="5103549"/>
            <a:ext cx="1524244" cy="502053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5482" y="5217337"/>
            <a:ext cx="1333465" cy="26776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35794" y="5270906"/>
            <a:ext cx="160660" cy="16066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23224" y="52240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84344" y="5103549"/>
            <a:ext cx="1524244" cy="502053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9743" y="5217337"/>
            <a:ext cx="1333465" cy="26776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60073" y="5270906"/>
            <a:ext cx="160660" cy="16066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47484" y="52240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8586" y="5103549"/>
            <a:ext cx="1524244" cy="502053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03984" y="5217337"/>
            <a:ext cx="1333465" cy="26776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84296" y="5270906"/>
            <a:ext cx="160660" cy="16066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71763" y="52240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32827" y="5103549"/>
            <a:ext cx="1524244" cy="502053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81017" y="5217337"/>
            <a:ext cx="1027844" cy="26776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61366" y="5270906"/>
            <a:ext cx="160660" cy="16066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648796" y="52240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57069" y="5103549"/>
            <a:ext cx="1524244" cy="502053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52468" y="5217337"/>
            <a:ext cx="1333465" cy="26776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32798" y="5270906"/>
            <a:ext cx="160660" cy="160660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20247" y="52240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81311" y="5103549"/>
            <a:ext cx="1524244" cy="502053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429501" y="5217337"/>
            <a:ext cx="1027844" cy="26776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509812" y="5270906"/>
            <a:ext cx="160660" cy="16066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697242" y="52240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05572" y="5103549"/>
            <a:ext cx="1498011" cy="502053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00970" y="5217337"/>
            <a:ext cx="1333465" cy="26776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81300" y="5270906"/>
            <a:ext cx="160660" cy="16066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68712" y="52240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5605611"/>
            <a:ext cx="5475672" cy="495356"/>
          </a:xfrm>
          <a:prstGeom prst="rect">
            <a:avLst/>
          </a:prstGeom>
        </p:spPr>
      </p:pic>
      <p:sp>
        <p:nvSpPr>
          <p:cNvPr id="249" name="Text 66"/>
          <p:cNvSpPr/>
          <p:nvPr/>
        </p:nvSpPr>
        <p:spPr>
          <a:xfrm>
            <a:off x="1245059" y="5729455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655501" y="5719409"/>
            <a:ext cx="1333465" cy="267760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8179743" y="5719409"/>
            <a:ext cx="1333465" cy="267760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8260073" y="5772950"/>
            <a:ext cx="160660" cy="160660"/>
          </a:xfrm>
          <a:prstGeom prst="rect">
            <a:avLst/>
          </a:prstGeom>
        </p:spPr>
      </p:pic>
      <p:sp>
        <p:nvSpPr>
          <p:cNvPr id="253" name="Text 67"/>
          <p:cNvSpPr/>
          <p:nvPr/>
        </p:nvSpPr>
        <p:spPr>
          <a:xfrm>
            <a:off x="8447484" y="57260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9704003" y="5719409"/>
            <a:ext cx="1333465" cy="267760"/>
          </a:xfrm>
          <a:prstGeom prst="rect">
            <a:avLst/>
          </a:prstGeom>
        </p:spPr>
      </p:pic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9784314" y="5772950"/>
            <a:ext cx="160660" cy="160660"/>
          </a:xfrm>
          <a:prstGeom prst="rect">
            <a:avLst/>
          </a:prstGeom>
        </p:spPr>
      </p:pic>
      <p:sp>
        <p:nvSpPr>
          <p:cNvPr id="256" name="Text 68"/>
          <p:cNvSpPr/>
          <p:nvPr/>
        </p:nvSpPr>
        <p:spPr>
          <a:xfrm>
            <a:off x="9971782" y="57260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28245" y="5719409"/>
            <a:ext cx="1333465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1308593" y="5772950"/>
            <a:ext cx="160660" cy="16066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11496024" y="57260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52487" y="5719409"/>
            <a:ext cx="1333465" cy="267760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32817" y="5772950"/>
            <a:ext cx="160660" cy="160660"/>
          </a:xfrm>
          <a:prstGeom prst="rect">
            <a:avLst/>
          </a:prstGeom>
        </p:spPr>
      </p:pic>
      <p:sp>
        <p:nvSpPr>
          <p:cNvPr id="262" name="Text 70"/>
          <p:cNvSpPr/>
          <p:nvPr/>
        </p:nvSpPr>
        <p:spPr>
          <a:xfrm>
            <a:off x="13020266" y="57260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429538" y="5719409"/>
            <a:ext cx="1027844" cy="267760"/>
          </a:xfrm>
          <a:prstGeom prst="rect">
            <a:avLst/>
          </a:prstGeom>
        </p:spPr>
      </p:pic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4509849" y="5772950"/>
            <a:ext cx="160660" cy="160660"/>
          </a:xfrm>
          <a:prstGeom prst="rect">
            <a:avLst/>
          </a:prstGeom>
        </p:spPr>
      </p:pic>
      <p:sp>
        <p:nvSpPr>
          <p:cNvPr id="265" name="Text 71"/>
          <p:cNvSpPr/>
          <p:nvPr/>
        </p:nvSpPr>
        <p:spPr>
          <a:xfrm>
            <a:off x="14697280" y="57260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6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5800970" y="5719409"/>
            <a:ext cx="1333465" cy="267760"/>
          </a:xfrm>
          <a:prstGeom prst="rect">
            <a:avLst/>
          </a:prstGeom>
        </p:spPr>
      </p:pic>
      <p:pic>
        <p:nvPicPr>
          <p:cNvPr id="267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881300" y="5772950"/>
            <a:ext cx="160660" cy="160660"/>
          </a:xfrm>
          <a:prstGeom prst="rect">
            <a:avLst/>
          </a:prstGeom>
        </p:spPr>
      </p:pic>
      <p:sp>
        <p:nvSpPr>
          <p:cNvPr id="268" name="Text 72"/>
          <p:cNvSpPr/>
          <p:nvPr/>
        </p:nvSpPr>
        <p:spPr>
          <a:xfrm>
            <a:off x="16068712" y="57260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Central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555173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77" y="1569197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51" y="1726509"/>
            <a:ext cx="214208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78" y="1569197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39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79" y="1726509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97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85" y="1726509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97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509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97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509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97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509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97"/>
            <a:ext cx="1509824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509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54400" cy="4603015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4893" y="2215604"/>
            <a:ext cx="16150549" cy="4595292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18" y="2225129"/>
            <a:ext cx="5560987" cy="1610785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96" y="2912492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5399" y="2225129"/>
            <a:ext cx="1512843" cy="543985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6645399" y="2359009"/>
            <a:ext cx="1512843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(Roadmap) / SISCARD (Roadmap) / Naranja (Roadmap)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8256" y="2225129"/>
            <a:ext cx="1512843" cy="1610785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71093" y="2225129"/>
            <a:ext cx="1512843" cy="1610785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83931" y="2225129"/>
            <a:ext cx="1512843" cy="1610785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11183931" y="289240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</a:t>
            </a:r>
            <a:endParaRPr lang="en-US" sz="1476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696769" y="2225129"/>
            <a:ext cx="1512843" cy="1610785"/>
          </a:xfrm>
          <a:prstGeom prst="rect">
            <a:avLst/>
          </a:prstGeom>
        </p:spPr>
      </p:pic>
      <p:sp>
        <p:nvSpPr>
          <p:cNvPr id="40" name="Text 13"/>
          <p:cNvSpPr/>
          <p:nvPr/>
        </p:nvSpPr>
        <p:spPr>
          <a:xfrm>
            <a:off x="12696769" y="289240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OCA</a:t>
            </a:r>
            <a:endParaRPr lang="en-US" sz="1476" dirty="0"/>
          </a:p>
        </p:txBody>
      </p:sp>
      <p:pic>
        <p:nvPicPr>
          <p:cNvPr id="41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209626" y="2225129"/>
            <a:ext cx="1512843" cy="1610785"/>
          </a:xfrm>
          <a:prstGeom prst="rect">
            <a:avLst/>
          </a:prstGeom>
        </p:spPr>
      </p:pic>
      <p:pic>
        <p:nvPicPr>
          <p:cNvPr id="42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722464" y="2225129"/>
            <a:ext cx="1502978" cy="1610785"/>
          </a:xfrm>
          <a:prstGeom prst="rect">
            <a:avLst/>
          </a:prstGeom>
        </p:spPr>
      </p:pic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18" y="3835915"/>
            <a:ext cx="5560987" cy="1077385"/>
          </a:xfrm>
          <a:prstGeom prst="rect">
            <a:avLst/>
          </a:prstGeom>
        </p:spPr>
      </p:pic>
      <p:sp>
        <p:nvSpPr>
          <p:cNvPr id="44" name="Text 14"/>
          <p:cNvSpPr/>
          <p:nvPr/>
        </p:nvSpPr>
        <p:spPr>
          <a:xfrm>
            <a:off x="1245096" y="4256577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5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5399" y="3835915"/>
            <a:ext cx="1512843" cy="1077385"/>
          </a:xfrm>
          <a:prstGeom prst="rect">
            <a:avLst/>
          </a:prstGeom>
        </p:spPr>
      </p:pic>
      <p:sp>
        <p:nvSpPr>
          <p:cNvPr id="46" name="Text 15"/>
          <p:cNvSpPr/>
          <p:nvPr/>
        </p:nvSpPr>
        <p:spPr>
          <a:xfrm>
            <a:off x="6645399" y="4103145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MODO (Roadmap)</a:t>
            </a:r>
            <a:endParaRPr lang="en-US" sz="1476" dirty="0"/>
          </a:p>
        </p:txBody>
      </p:sp>
      <p:pic>
        <p:nvPicPr>
          <p:cNvPr id="47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58256" y="3835915"/>
            <a:ext cx="1512843" cy="1077385"/>
          </a:xfrm>
          <a:prstGeom prst="rect">
            <a:avLst/>
          </a:prstGeom>
        </p:spPr>
      </p:pic>
      <p:pic>
        <p:nvPicPr>
          <p:cNvPr id="48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671093" y="3835915"/>
            <a:ext cx="1512843" cy="810685"/>
          </a:xfrm>
          <a:prstGeom prst="rect">
            <a:avLst/>
          </a:prstGeom>
        </p:spPr>
      </p:pic>
      <p:sp>
        <p:nvSpPr>
          <p:cNvPr id="49" name="Text 16"/>
          <p:cNvSpPr/>
          <p:nvPr/>
        </p:nvSpPr>
        <p:spPr>
          <a:xfrm>
            <a:off x="9671093" y="3969795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Banco Santander (App) / PiX (Roadmap)</a:t>
            </a:r>
            <a:endParaRPr lang="en-US" sz="1476" dirty="0"/>
          </a:p>
        </p:txBody>
      </p:sp>
      <p:pic>
        <p:nvPicPr>
          <p:cNvPr id="50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83931" y="3835915"/>
            <a:ext cx="1512843" cy="1077385"/>
          </a:xfrm>
          <a:prstGeom prst="rect">
            <a:avLst/>
          </a:prstGeom>
        </p:spPr>
      </p:pic>
      <p:sp>
        <p:nvSpPr>
          <p:cNvPr id="51" name="Text 17"/>
          <p:cNvSpPr/>
          <p:nvPr/>
        </p:nvSpPr>
        <p:spPr>
          <a:xfrm>
            <a:off x="11183931" y="42364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CoDi</a:t>
            </a:r>
            <a:endParaRPr lang="en-US" sz="1476" dirty="0"/>
          </a:p>
        </p:txBody>
      </p:sp>
      <p:pic>
        <p:nvPicPr>
          <p:cNvPr id="52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96769" y="3835915"/>
            <a:ext cx="1512843" cy="1077385"/>
          </a:xfrm>
          <a:prstGeom prst="rect">
            <a:avLst/>
          </a:prstGeom>
        </p:spPr>
      </p:pic>
      <p:sp>
        <p:nvSpPr>
          <p:cNvPr id="53" name="Text 18"/>
          <p:cNvSpPr/>
          <p:nvPr/>
        </p:nvSpPr>
        <p:spPr>
          <a:xfrm>
            <a:off x="12696769" y="4103145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 (Third Party - Plexo) / Toke</a:t>
            </a:r>
            <a:endParaRPr lang="en-US" sz="1476" dirty="0"/>
          </a:p>
        </p:txBody>
      </p:sp>
      <p:pic>
        <p:nvPicPr>
          <p:cNvPr id="54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209626" y="3835915"/>
            <a:ext cx="1512843" cy="1077385"/>
          </a:xfrm>
          <a:prstGeom prst="rect">
            <a:avLst/>
          </a:prstGeom>
        </p:spPr>
      </p:pic>
      <p:sp>
        <p:nvSpPr>
          <p:cNvPr id="55" name="Text 19"/>
          <p:cNvSpPr/>
          <p:nvPr/>
        </p:nvSpPr>
        <p:spPr>
          <a:xfrm>
            <a:off x="14209626" y="42364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Bizum</a:t>
            </a:r>
            <a:endParaRPr lang="en-US" sz="1476" dirty="0"/>
          </a:p>
        </p:txBody>
      </p:sp>
      <p:pic>
        <p:nvPicPr>
          <p:cNvPr id="56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722464" y="3835915"/>
            <a:ext cx="1502978" cy="1077385"/>
          </a:xfrm>
          <a:prstGeom prst="rect">
            <a:avLst/>
          </a:prstGeom>
        </p:spPr>
      </p:pic>
      <p:pic>
        <p:nvPicPr>
          <p:cNvPr id="57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4418" y="4913300"/>
            <a:ext cx="5560987" cy="1344085"/>
          </a:xfrm>
          <a:prstGeom prst="rect">
            <a:avLst/>
          </a:prstGeom>
        </p:spPr>
      </p:pic>
      <p:sp>
        <p:nvSpPr>
          <p:cNvPr id="58" name="Text 20"/>
          <p:cNvSpPr/>
          <p:nvPr/>
        </p:nvSpPr>
        <p:spPr>
          <a:xfrm>
            <a:off x="1245096" y="5467313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59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645399" y="4913300"/>
            <a:ext cx="1512843" cy="1344085"/>
          </a:xfrm>
          <a:prstGeom prst="rect">
            <a:avLst/>
          </a:prstGeom>
        </p:spPr>
      </p:pic>
      <p:pic>
        <p:nvPicPr>
          <p:cNvPr id="60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158256" y="4913300"/>
            <a:ext cx="1512843" cy="1344085"/>
          </a:xfrm>
          <a:prstGeom prst="rect">
            <a:avLst/>
          </a:prstGeom>
        </p:spPr>
      </p:pic>
      <p:pic>
        <p:nvPicPr>
          <p:cNvPr id="61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671093" y="4913300"/>
            <a:ext cx="1512856" cy="1344085"/>
          </a:xfrm>
          <a:prstGeom prst="rect">
            <a:avLst/>
          </a:prstGeom>
        </p:spPr>
      </p:pic>
      <p:sp>
        <p:nvSpPr>
          <p:cNvPr id="62" name="Text 21"/>
          <p:cNvSpPr/>
          <p:nvPr/>
        </p:nvSpPr>
        <p:spPr>
          <a:xfrm>
            <a:off x="9671093" y="518053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3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83931" y="4913300"/>
            <a:ext cx="1512843" cy="1344085"/>
          </a:xfrm>
          <a:prstGeom prst="rect">
            <a:avLst/>
          </a:prstGeom>
        </p:spPr>
      </p:pic>
      <p:sp>
        <p:nvSpPr>
          <p:cNvPr id="64" name="Text 22"/>
          <p:cNvSpPr/>
          <p:nvPr/>
        </p:nvSpPr>
        <p:spPr>
          <a:xfrm>
            <a:off x="11183931" y="50471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Mercado Pago (Roadmap)</a:t>
            </a:r>
            <a:endParaRPr lang="en-US" sz="1476" dirty="0"/>
          </a:p>
        </p:txBody>
      </p:sp>
      <p:pic>
        <p:nvPicPr>
          <p:cNvPr id="6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96769" y="4913300"/>
            <a:ext cx="1512843" cy="1344085"/>
          </a:xfrm>
          <a:prstGeom prst="rect">
            <a:avLst/>
          </a:prstGeom>
        </p:spPr>
      </p:pic>
      <p:sp>
        <p:nvSpPr>
          <p:cNvPr id="66" name="Text 23"/>
          <p:cNvSpPr/>
          <p:nvPr/>
        </p:nvSpPr>
        <p:spPr>
          <a:xfrm>
            <a:off x="12696769" y="531388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7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209626" y="4913300"/>
            <a:ext cx="1512856" cy="1344085"/>
          </a:xfrm>
          <a:prstGeom prst="rect">
            <a:avLst/>
          </a:prstGeom>
        </p:spPr>
      </p:pic>
      <p:sp>
        <p:nvSpPr>
          <p:cNvPr id="68" name="Text 24"/>
          <p:cNvSpPr/>
          <p:nvPr/>
        </p:nvSpPr>
        <p:spPr>
          <a:xfrm>
            <a:off x="14209626" y="50471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 / PayPal</a:t>
            </a:r>
            <a:endParaRPr lang="en-US" sz="1476" dirty="0"/>
          </a:p>
        </p:txBody>
      </p:sp>
      <p:pic>
        <p:nvPicPr>
          <p:cNvPr id="69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722464" y="4913300"/>
            <a:ext cx="1502978" cy="1344085"/>
          </a:xfrm>
          <a:prstGeom prst="rect">
            <a:avLst/>
          </a:prstGeom>
        </p:spPr>
      </p:pic>
      <p:pic>
        <p:nvPicPr>
          <p:cNvPr id="70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18" y="6257385"/>
            <a:ext cx="5560987" cy="543985"/>
          </a:xfrm>
          <a:prstGeom prst="rect">
            <a:avLst/>
          </a:prstGeom>
        </p:spPr>
      </p:pic>
      <p:sp>
        <p:nvSpPr>
          <p:cNvPr id="71" name="Text 25"/>
          <p:cNvSpPr/>
          <p:nvPr/>
        </p:nvSpPr>
        <p:spPr>
          <a:xfrm>
            <a:off x="1245096" y="6418045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72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5399" y="6257385"/>
            <a:ext cx="1512843" cy="543985"/>
          </a:xfrm>
          <a:prstGeom prst="rect">
            <a:avLst/>
          </a:prstGeom>
        </p:spPr>
      </p:pic>
      <p:pic>
        <p:nvPicPr>
          <p:cNvPr id="73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158256" y="6257385"/>
            <a:ext cx="1512843" cy="543985"/>
          </a:xfrm>
          <a:prstGeom prst="rect">
            <a:avLst/>
          </a:prstGeom>
        </p:spPr>
      </p:pic>
      <p:pic>
        <p:nvPicPr>
          <p:cNvPr id="74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671093" y="6257385"/>
            <a:ext cx="1512843" cy="543985"/>
          </a:xfrm>
          <a:prstGeom prst="rect">
            <a:avLst/>
          </a:prstGeom>
        </p:spPr>
      </p:pic>
      <p:pic>
        <p:nvPicPr>
          <p:cNvPr id="75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1183931" y="6257385"/>
            <a:ext cx="1512843" cy="543985"/>
          </a:xfrm>
          <a:prstGeom prst="rect">
            <a:avLst/>
          </a:prstGeom>
        </p:spPr>
      </p:pic>
      <p:pic>
        <p:nvPicPr>
          <p:cNvPr id="76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2696769" y="6257385"/>
            <a:ext cx="1512843" cy="543985"/>
          </a:xfrm>
          <a:prstGeom prst="rect">
            <a:avLst/>
          </a:prstGeom>
        </p:spPr>
      </p:pic>
      <p:pic>
        <p:nvPicPr>
          <p:cNvPr id="7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4209626" y="6257385"/>
            <a:ext cx="1512843" cy="543985"/>
          </a:xfrm>
          <a:prstGeom prst="rect">
            <a:avLst/>
          </a:prstGeom>
        </p:spPr>
      </p:pic>
      <p:pic>
        <p:nvPicPr>
          <p:cNvPr id="7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5722464" y="6257385"/>
            <a:ext cx="1502978" cy="5439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2026-07-09T09:56:24Z</dcterms:created>
  <dcterms:modified xsi:type="dcterms:W3CDTF">2026-07-09T09:56:24Z</dcterms:modified>
</cp:coreProperties>
</file>