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image" Target="../media/image-3-269.png"/><Relationship Id="rId270" Type="http://schemas.openxmlformats.org/officeDocument/2006/relationships/image" Target="../media/image-3-270.png"/><Relationship Id="rId271" Type="http://schemas.openxmlformats.org/officeDocument/2006/relationships/image" Target="../media/image-3-271.png"/><Relationship Id="rId272" Type="http://schemas.openxmlformats.org/officeDocument/2006/relationships/image" Target="../media/image-3-272.png"/><Relationship Id="rId273" Type="http://schemas.openxmlformats.org/officeDocument/2006/relationships/slideLayout" Target="../slideLayouts/slideLayout1.xml"/><Relationship Id="rId27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image" Target="../media/image-4-288.png"/><Relationship Id="rId289" Type="http://schemas.openxmlformats.org/officeDocument/2006/relationships/image" Target="../media/image-4-289.png"/><Relationship Id="rId290" Type="http://schemas.openxmlformats.org/officeDocument/2006/relationships/image" Target="../media/image-4-290.png"/><Relationship Id="rId291" Type="http://schemas.openxmlformats.org/officeDocument/2006/relationships/image" Target="../media/image-4-291.png"/><Relationship Id="rId292" Type="http://schemas.openxmlformats.org/officeDocument/2006/relationships/image" Target="../media/image-4-292.png"/><Relationship Id="rId293" Type="http://schemas.openxmlformats.org/officeDocument/2006/relationships/image" Target="../media/image-4-293.png"/><Relationship Id="rId294" Type="http://schemas.openxmlformats.org/officeDocument/2006/relationships/image" Target="../media/image-4-294.png"/><Relationship Id="rId295" Type="http://schemas.openxmlformats.org/officeDocument/2006/relationships/image" Target="../media/image-4-295.png"/><Relationship Id="rId296" Type="http://schemas.openxmlformats.org/officeDocument/2006/relationships/image" Target="../media/image-4-296.png"/><Relationship Id="rId297" Type="http://schemas.openxmlformats.org/officeDocument/2006/relationships/image" Target="../media/image-4-297.png"/><Relationship Id="rId298" Type="http://schemas.openxmlformats.org/officeDocument/2006/relationships/image" Target="../media/image-4-298.png"/><Relationship Id="rId299" Type="http://schemas.openxmlformats.org/officeDocument/2006/relationships/image" Target="../media/image-4-299.png"/><Relationship Id="rId300" Type="http://schemas.openxmlformats.org/officeDocument/2006/relationships/image" Target="../media/image-4-300.png"/><Relationship Id="rId301" Type="http://schemas.openxmlformats.org/officeDocument/2006/relationships/image" Target="../media/image-4-301.png"/><Relationship Id="rId302" Type="http://schemas.openxmlformats.org/officeDocument/2006/relationships/image" Target="../media/image-4-302.png"/><Relationship Id="rId303" Type="http://schemas.openxmlformats.org/officeDocument/2006/relationships/image" Target="../media/image-4-303.png"/><Relationship Id="rId304" Type="http://schemas.openxmlformats.org/officeDocument/2006/relationships/image" Target="../media/image-4-304.png"/><Relationship Id="rId305" Type="http://schemas.openxmlformats.org/officeDocument/2006/relationships/image" Target="../media/image-4-305.png"/><Relationship Id="rId306" Type="http://schemas.openxmlformats.org/officeDocument/2006/relationships/image" Target="../media/image-4-306.png"/><Relationship Id="rId307" Type="http://schemas.openxmlformats.org/officeDocument/2006/relationships/image" Target="../media/image-4-307.png"/><Relationship Id="rId308" Type="http://schemas.openxmlformats.org/officeDocument/2006/relationships/image" Target="../media/image-4-308.png"/><Relationship Id="rId309" Type="http://schemas.openxmlformats.org/officeDocument/2006/relationships/image" Target="../media/image-4-309.png"/><Relationship Id="rId310" Type="http://schemas.openxmlformats.org/officeDocument/2006/relationships/image" Target="../media/image-4-310.png"/><Relationship Id="rId311" Type="http://schemas.openxmlformats.org/officeDocument/2006/relationships/image" Target="../media/image-4-311.png"/><Relationship Id="rId312" Type="http://schemas.openxmlformats.org/officeDocument/2006/relationships/image" Target="../media/image-4-312.png"/><Relationship Id="rId313" Type="http://schemas.openxmlformats.org/officeDocument/2006/relationships/image" Target="../media/image-4-313.png"/><Relationship Id="rId314" Type="http://schemas.openxmlformats.org/officeDocument/2006/relationships/image" Target="../media/image-4-314.png"/><Relationship Id="rId315" Type="http://schemas.openxmlformats.org/officeDocument/2006/relationships/image" Target="../media/image-4-315.png"/><Relationship Id="rId316" Type="http://schemas.openxmlformats.org/officeDocument/2006/relationships/image" Target="../media/image-4-316.png"/><Relationship Id="rId317" Type="http://schemas.openxmlformats.org/officeDocument/2006/relationships/image" Target="../media/image-4-317.png"/><Relationship Id="rId318" Type="http://schemas.openxmlformats.org/officeDocument/2006/relationships/image" Target="../media/image-4-318.png"/><Relationship Id="rId319" Type="http://schemas.openxmlformats.org/officeDocument/2006/relationships/image" Target="../media/image-4-319.png"/><Relationship Id="rId320" Type="http://schemas.openxmlformats.org/officeDocument/2006/relationships/image" Target="../media/image-4-320.png"/><Relationship Id="rId321" Type="http://schemas.openxmlformats.org/officeDocument/2006/relationships/image" Target="../media/image-4-321.png"/><Relationship Id="rId322" Type="http://schemas.openxmlformats.org/officeDocument/2006/relationships/image" Target="../media/image-4-322.png"/><Relationship Id="rId323" Type="http://schemas.openxmlformats.org/officeDocument/2006/relationships/image" Target="../media/image-4-323.png"/><Relationship Id="rId324" Type="http://schemas.openxmlformats.org/officeDocument/2006/relationships/image" Target="../media/image-4-324.png"/><Relationship Id="rId325" Type="http://schemas.openxmlformats.org/officeDocument/2006/relationships/image" Target="../media/image-4-325.png"/><Relationship Id="rId326" Type="http://schemas.openxmlformats.org/officeDocument/2006/relationships/image" Target="../media/image-4-326.png"/><Relationship Id="rId327" Type="http://schemas.openxmlformats.org/officeDocument/2006/relationships/image" Target="../media/image-4-327.png"/><Relationship Id="rId328" Type="http://schemas.openxmlformats.org/officeDocument/2006/relationships/image" Target="../media/image-4-328.png"/><Relationship Id="rId329" Type="http://schemas.openxmlformats.org/officeDocument/2006/relationships/image" Target="../media/image-4-329.png"/><Relationship Id="rId330" Type="http://schemas.openxmlformats.org/officeDocument/2006/relationships/image" Target="../media/image-4-330.png"/><Relationship Id="rId331" Type="http://schemas.openxmlformats.org/officeDocument/2006/relationships/image" Target="../media/image-4-331.png"/><Relationship Id="rId332" Type="http://schemas.openxmlformats.org/officeDocument/2006/relationships/image" Target="../media/image-4-332.png"/><Relationship Id="rId333" Type="http://schemas.openxmlformats.org/officeDocument/2006/relationships/image" Target="../media/image-4-333.png"/><Relationship Id="rId334" Type="http://schemas.openxmlformats.org/officeDocument/2006/relationships/image" Target="../media/image-4-334.png"/><Relationship Id="rId335" Type="http://schemas.openxmlformats.org/officeDocument/2006/relationships/image" Target="../media/image-4-335.png"/><Relationship Id="rId336" Type="http://schemas.openxmlformats.org/officeDocument/2006/relationships/image" Target="../media/image-4-336.png"/><Relationship Id="rId337" Type="http://schemas.openxmlformats.org/officeDocument/2006/relationships/image" Target="../media/image-4-337.png"/><Relationship Id="rId338" Type="http://schemas.openxmlformats.org/officeDocument/2006/relationships/image" Target="../media/image-4-338.png"/><Relationship Id="rId339" Type="http://schemas.openxmlformats.org/officeDocument/2006/relationships/image" Target="../media/image-4-339.png"/><Relationship Id="rId340" Type="http://schemas.openxmlformats.org/officeDocument/2006/relationships/image" Target="../media/image-4-340.png"/><Relationship Id="rId341" Type="http://schemas.openxmlformats.org/officeDocument/2006/relationships/slideLayout" Target="../slideLayouts/slideLayout1.xml"/><Relationship Id="rId34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image" Target="../media/image-5-111.png"/><Relationship Id="rId112" Type="http://schemas.openxmlformats.org/officeDocument/2006/relationships/image" Target="../media/image-5-112.png"/><Relationship Id="rId113" Type="http://schemas.openxmlformats.org/officeDocument/2006/relationships/image" Target="../media/image-5-113.png"/><Relationship Id="rId114" Type="http://schemas.openxmlformats.org/officeDocument/2006/relationships/image" Target="../media/image-5-114.png"/><Relationship Id="rId115" Type="http://schemas.openxmlformats.org/officeDocument/2006/relationships/image" Target="../media/image-5-115.png"/><Relationship Id="rId116" Type="http://schemas.openxmlformats.org/officeDocument/2006/relationships/image" Target="../media/image-5-116.png"/><Relationship Id="rId117" Type="http://schemas.openxmlformats.org/officeDocument/2006/relationships/image" Target="../media/image-5-117.png"/><Relationship Id="rId118" Type="http://schemas.openxmlformats.org/officeDocument/2006/relationships/image" Target="../media/image-5-118.png"/><Relationship Id="rId119" Type="http://schemas.openxmlformats.org/officeDocument/2006/relationships/image" Target="../media/image-5-119.png"/><Relationship Id="rId120" Type="http://schemas.openxmlformats.org/officeDocument/2006/relationships/image" Target="../media/image-5-120.png"/><Relationship Id="rId121" Type="http://schemas.openxmlformats.org/officeDocument/2006/relationships/image" Target="../media/image-5-121.png"/><Relationship Id="rId122" Type="http://schemas.openxmlformats.org/officeDocument/2006/relationships/image" Target="../media/image-5-122.png"/><Relationship Id="rId123" Type="http://schemas.openxmlformats.org/officeDocument/2006/relationships/image" Target="../media/image-5-123.png"/><Relationship Id="rId124" Type="http://schemas.openxmlformats.org/officeDocument/2006/relationships/image" Target="../media/image-5-124.png"/><Relationship Id="rId125" Type="http://schemas.openxmlformats.org/officeDocument/2006/relationships/image" Target="../media/image-5-125.png"/><Relationship Id="rId126" Type="http://schemas.openxmlformats.org/officeDocument/2006/relationships/image" Target="../media/image-5-126.png"/><Relationship Id="rId127" Type="http://schemas.openxmlformats.org/officeDocument/2006/relationships/image" Target="../media/image-5-127.png"/><Relationship Id="rId128" Type="http://schemas.openxmlformats.org/officeDocument/2006/relationships/image" Target="../media/image-5-128.png"/><Relationship Id="rId129" Type="http://schemas.openxmlformats.org/officeDocument/2006/relationships/image" Target="../media/image-5-129.png"/><Relationship Id="rId130" Type="http://schemas.openxmlformats.org/officeDocument/2006/relationships/image" Target="../media/image-5-130.png"/><Relationship Id="rId131" Type="http://schemas.openxmlformats.org/officeDocument/2006/relationships/image" Target="../media/image-5-131.png"/><Relationship Id="rId132" Type="http://schemas.openxmlformats.org/officeDocument/2006/relationships/image" Target="../media/image-5-132.png"/><Relationship Id="rId133" Type="http://schemas.openxmlformats.org/officeDocument/2006/relationships/image" Target="../media/image-5-133.png"/><Relationship Id="rId134" Type="http://schemas.openxmlformats.org/officeDocument/2006/relationships/image" Target="../media/image-5-134.png"/><Relationship Id="rId135" Type="http://schemas.openxmlformats.org/officeDocument/2006/relationships/image" Target="../media/image-5-135.png"/><Relationship Id="rId136" Type="http://schemas.openxmlformats.org/officeDocument/2006/relationships/slideLayout" Target="../slideLayouts/slideLayout1.xml"/><Relationship Id="rId13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image" Target="../media/image-6-134.png"/><Relationship Id="rId135" Type="http://schemas.openxmlformats.org/officeDocument/2006/relationships/image" Target="../media/image-6-135.png"/><Relationship Id="rId136" Type="http://schemas.openxmlformats.org/officeDocument/2006/relationships/image" Target="../media/image-6-136.png"/><Relationship Id="rId137" Type="http://schemas.openxmlformats.org/officeDocument/2006/relationships/image" Target="../media/image-6-137.png"/><Relationship Id="rId138" Type="http://schemas.openxmlformats.org/officeDocument/2006/relationships/image" Target="../media/image-6-138.png"/><Relationship Id="rId139" Type="http://schemas.openxmlformats.org/officeDocument/2006/relationships/image" Target="../media/image-6-139.png"/><Relationship Id="rId140" Type="http://schemas.openxmlformats.org/officeDocument/2006/relationships/image" Target="../media/image-6-140.png"/><Relationship Id="rId141" Type="http://schemas.openxmlformats.org/officeDocument/2006/relationships/image" Target="../media/image-6-141.png"/><Relationship Id="rId142" Type="http://schemas.openxmlformats.org/officeDocument/2006/relationships/image" Target="../media/image-6-142.png"/><Relationship Id="rId143" Type="http://schemas.openxmlformats.org/officeDocument/2006/relationships/image" Target="../media/image-6-143.png"/><Relationship Id="rId144" Type="http://schemas.openxmlformats.org/officeDocument/2006/relationships/image" Target="../media/image-6-144.png"/><Relationship Id="rId145" Type="http://schemas.openxmlformats.org/officeDocument/2006/relationships/image" Target="../media/image-6-145.png"/><Relationship Id="rId146" Type="http://schemas.openxmlformats.org/officeDocument/2006/relationships/image" Target="../media/image-6-146.png"/><Relationship Id="rId147" Type="http://schemas.openxmlformats.org/officeDocument/2006/relationships/image" Target="../media/image-6-147.png"/><Relationship Id="rId148" Type="http://schemas.openxmlformats.org/officeDocument/2006/relationships/image" Target="../media/image-6-148.png"/><Relationship Id="rId149" Type="http://schemas.openxmlformats.org/officeDocument/2006/relationships/image" Target="../media/image-6-149.png"/><Relationship Id="rId150" Type="http://schemas.openxmlformats.org/officeDocument/2006/relationships/image" Target="../media/image-6-150.png"/><Relationship Id="rId151" Type="http://schemas.openxmlformats.org/officeDocument/2006/relationships/image" Target="../media/image-6-151.png"/><Relationship Id="rId152" Type="http://schemas.openxmlformats.org/officeDocument/2006/relationships/image" Target="../media/image-6-152.png"/><Relationship Id="rId153" Type="http://schemas.openxmlformats.org/officeDocument/2006/relationships/image" Target="../media/image-6-153.png"/><Relationship Id="rId154" Type="http://schemas.openxmlformats.org/officeDocument/2006/relationships/image" Target="../media/image-6-154.png"/><Relationship Id="rId155" Type="http://schemas.openxmlformats.org/officeDocument/2006/relationships/image" Target="../media/image-6-155.png"/><Relationship Id="rId156" Type="http://schemas.openxmlformats.org/officeDocument/2006/relationships/image" Target="../media/image-6-156.png"/><Relationship Id="rId157" Type="http://schemas.openxmlformats.org/officeDocument/2006/relationships/image" Target="../media/image-6-157.png"/><Relationship Id="rId158" Type="http://schemas.openxmlformats.org/officeDocument/2006/relationships/image" Target="../media/image-6-158.png"/><Relationship Id="rId159" Type="http://schemas.openxmlformats.org/officeDocument/2006/relationships/image" Target="../media/image-6-159.png"/><Relationship Id="rId160" Type="http://schemas.openxmlformats.org/officeDocument/2006/relationships/image" Target="../media/image-6-160.png"/><Relationship Id="rId161" Type="http://schemas.openxmlformats.org/officeDocument/2006/relationships/image" Target="../media/image-6-161.png"/><Relationship Id="rId162" Type="http://schemas.openxmlformats.org/officeDocument/2006/relationships/image" Target="../media/image-6-162.png"/><Relationship Id="rId163" Type="http://schemas.openxmlformats.org/officeDocument/2006/relationships/image" Target="../media/image-6-163.png"/><Relationship Id="rId164" Type="http://schemas.openxmlformats.org/officeDocument/2006/relationships/image" Target="../media/image-6-164.png"/><Relationship Id="rId165" Type="http://schemas.openxmlformats.org/officeDocument/2006/relationships/image" Target="../media/image-6-165.png"/><Relationship Id="rId166" Type="http://schemas.openxmlformats.org/officeDocument/2006/relationships/image" Target="../media/image-6-166.png"/><Relationship Id="rId167" Type="http://schemas.openxmlformats.org/officeDocument/2006/relationships/image" Target="../media/image-6-167.png"/><Relationship Id="rId168" Type="http://schemas.openxmlformats.org/officeDocument/2006/relationships/image" Target="../media/image-6-168.png"/><Relationship Id="rId169" Type="http://schemas.openxmlformats.org/officeDocument/2006/relationships/image" Target="../media/image-6-169.png"/><Relationship Id="rId170" Type="http://schemas.openxmlformats.org/officeDocument/2006/relationships/image" Target="../media/image-6-170.png"/><Relationship Id="rId171" Type="http://schemas.openxmlformats.org/officeDocument/2006/relationships/image" Target="../media/image-6-171.png"/><Relationship Id="rId172" Type="http://schemas.openxmlformats.org/officeDocument/2006/relationships/image" Target="../media/image-6-172.png"/><Relationship Id="rId173" Type="http://schemas.openxmlformats.org/officeDocument/2006/relationships/image" Target="../media/image-6-173.png"/><Relationship Id="rId174" Type="http://schemas.openxmlformats.org/officeDocument/2006/relationships/image" Target="../media/image-6-174.png"/><Relationship Id="rId175" Type="http://schemas.openxmlformats.org/officeDocument/2006/relationships/image" Target="../media/image-6-175.png"/><Relationship Id="rId176" Type="http://schemas.openxmlformats.org/officeDocument/2006/relationships/image" Target="../media/image-6-176.png"/><Relationship Id="rId177" Type="http://schemas.openxmlformats.org/officeDocument/2006/relationships/image" Target="../media/image-6-177.png"/><Relationship Id="rId178" Type="http://schemas.openxmlformats.org/officeDocument/2006/relationships/image" Target="../media/image-6-178.png"/><Relationship Id="rId179" Type="http://schemas.openxmlformats.org/officeDocument/2006/relationships/image" Target="../media/image-6-179.png"/><Relationship Id="rId180" Type="http://schemas.openxmlformats.org/officeDocument/2006/relationships/image" Target="../media/image-6-180.png"/><Relationship Id="rId181" Type="http://schemas.openxmlformats.org/officeDocument/2006/relationships/image" Target="../media/image-6-181.png"/><Relationship Id="rId182" Type="http://schemas.openxmlformats.org/officeDocument/2006/relationships/image" Target="../media/image-6-182.png"/><Relationship Id="rId183" Type="http://schemas.openxmlformats.org/officeDocument/2006/relationships/image" Target="../media/image-6-183.png"/><Relationship Id="rId184" Type="http://schemas.openxmlformats.org/officeDocument/2006/relationships/image" Target="../media/image-6-184.png"/><Relationship Id="rId185" Type="http://schemas.openxmlformats.org/officeDocument/2006/relationships/image" Target="../media/image-6-185.png"/><Relationship Id="rId186" Type="http://schemas.openxmlformats.org/officeDocument/2006/relationships/image" Target="../media/image-6-186.png"/><Relationship Id="rId187" Type="http://schemas.openxmlformats.org/officeDocument/2006/relationships/image" Target="../media/image-6-187.png"/><Relationship Id="rId188" Type="http://schemas.openxmlformats.org/officeDocument/2006/relationships/image" Target="../media/image-6-188.png"/><Relationship Id="rId189" Type="http://schemas.openxmlformats.org/officeDocument/2006/relationships/image" Target="../media/image-6-189.png"/><Relationship Id="rId190" Type="http://schemas.openxmlformats.org/officeDocument/2006/relationships/image" Target="../media/image-6-190.png"/><Relationship Id="rId191" Type="http://schemas.openxmlformats.org/officeDocument/2006/relationships/image" Target="../media/image-6-191.png"/><Relationship Id="rId192" Type="http://schemas.openxmlformats.org/officeDocument/2006/relationships/image" Target="../media/image-6-192.png"/><Relationship Id="rId193" Type="http://schemas.openxmlformats.org/officeDocument/2006/relationships/image" Target="../media/image-6-193.png"/><Relationship Id="rId194" Type="http://schemas.openxmlformats.org/officeDocument/2006/relationships/image" Target="../media/image-6-194.png"/><Relationship Id="rId195" Type="http://schemas.openxmlformats.org/officeDocument/2006/relationships/image" Target="../media/image-6-195.png"/><Relationship Id="rId196" Type="http://schemas.openxmlformats.org/officeDocument/2006/relationships/image" Target="../media/image-6-196.png"/><Relationship Id="rId197" Type="http://schemas.openxmlformats.org/officeDocument/2006/relationships/image" Target="../media/image-6-197.png"/><Relationship Id="rId198" Type="http://schemas.openxmlformats.org/officeDocument/2006/relationships/image" Target="../media/image-6-198.png"/><Relationship Id="rId199" Type="http://schemas.openxmlformats.org/officeDocument/2006/relationships/image" Target="../media/image-6-199.png"/><Relationship Id="rId200" Type="http://schemas.openxmlformats.org/officeDocument/2006/relationships/image" Target="../media/image-6-200.png"/><Relationship Id="rId201" Type="http://schemas.openxmlformats.org/officeDocument/2006/relationships/image" Target="../media/image-6-201.png"/><Relationship Id="rId202" Type="http://schemas.openxmlformats.org/officeDocument/2006/relationships/image" Target="../media/image-6-202.png"/><Relationship Id="rId203" Type="http://schemas.openxmlformats.org/officeDocument/2006/relationships/image" Target="../media/image-6-203.png"/><Relationship Id="rId204" Type="http://schemas.openxmlformats.org/officeDocument/2006/relationships/image" Target="../media/image-6-204.png"/><Relationship Id="rId205" Type="http://schemas.openxmlformats.org/officeDocument/2006/relationships/image" Target="../media/image-6-205.png"/><Relationship Id="rId206" Type="http://schemas.openxmlformats.org/officeDocument/2006/relationships/image" Target="../media/image-6-206.png"/><Relationship Id="rId207" Type="http://schemas.openxmlformats.org/officeDocument/2006/relationships/image" Target="../media/image-6-207.png"/><Relationship Id="rId208" Type="http://schemas.openxmlformats.org/officeDocument/2006/relationships/image" Target="../media/image-6-208.png"/><Relationship Id="rId209" Type="http://schemas.openxmlformats.org/officeDocument/2006/relationships/image" Target="../media/image-6-209.png"/><Relationship Id="rId210" Type="http://schemas.openxmlformats.org/officeDocument/2006/relationships/image" Target="../media/image-6-210.png"/><Relationship Id="rId211" Type="http://schemas.openxmlformats.org/officeDocument/2006/relationships/image" Target="../media/image-6-211.png"/><Relationship Id="rId212" Type="http://schemas.openxmlformats.org/officeDocument/2006/relationships/image" Target="../media/image-6-212.png"/><Relationship Id="rId213" Type="http://schemas.openxmlformats.org/officeDocument/2006/relationships/image" Target="../media/image-6-213.png"/><Relationship Id="rId214" Type="http://schemas.openxmlformats.org/officeDocument/2006/relationships/image" Target="../media/image-6-214.png"/><Relationship Id="rId215" Type="http://schemas.openxmlformats.org/officeDocument/2006/relationships/image" Target="../media/image-6-215.png"/><Relationship Id="rId216" Type="http://schemas.openxmlformats.org/officeDocument/2006/relationships/image" Target="../media/image-6-216.png"/><Relationship Id="rId217" Type="http://schemas.openxmlformats.org/officeDocument/2006/relationships/image" Target="../media/image-6-217.png"/><Relationship Id="rId218" Type="http://schemas.openxmlformats.org/officeDocument/2006/relationships/image" Target="../media/image-6-218.png"/><Relationship Id="rId219" Type="http://schemas.openxmlformats.org/officeDocument/2006/relationships/image" Target="../media/image-6-219.png"/><Relationship Id="rId220" Type="http://schemas.openxmlformats.org/officeDocument/2006/relationships/image" Target="../media/image-6-220.png"/><Relationship Id="rId221" Type="http://schemas.openxmlformats.org/officeDocument/2006/relationships/image" Target="../media/image-6-221.png"/><Relationship Id="rId222" Type="http://schemas.openxmlformats.org/officeDocument/2006/relationships/image" Target="../media/image-6-222.png"/><Relationship Id="rId223" Type="http://schemas.openxmlformats.org/officeDocument/2006/relationships/image" Target="../media/image-6-223.png"/><Relationship Id="rId224" Type="http://schemas.openxmlformats.org/officeDocument/2006/relationships/image" Target="../media/image-6-224.png"/><Relationship Id="rId225" Type="http://schemas.openxmlformats.org/officeDocument/2006/relationships/image" Target="../media/image-6-225.png"/><Relationship Id="rId226" Type="http://schemas.openxmlformats.org/officeDocument/2006/relationships/image" Target="../media/image-6-226.png"/><Relationship Id="rId227" Type="http://schemas.openxmlformats.org/officeDocument/2006/relationships/image" Target="../media/image-6-227.png"/><Relationship Id="rId228" Type="http://schemas.openxmlformats.org/officeDocument/2006/relationships/image" Target="../media/image-6-228.png"/><Relationship Id="rId229" Type="http://schemas.openxmlformats.org/officeDocument/2006/relationships/image" Target="../media/image-6-229.png"/><Relationship Id="rId230" Type="http://schemas.openxmlformats.org/officeDocument/2006/relationships/image" Target="../media/image-6-230.png"/><Relationship Id="rId231" Type="http://schemas.openxmlformats.org/officeDocument/2006/relationships/image" Target="../media/image-6-231.png"/><Relationship Id="rId232" Type="http://schemas.openxmlformats.org/officeDocument/2006/relationships/image" Target="../media/image-6-232.png"/><Relationship Id="rId233" Type="http://schemas.openxmlformats.org/officeDocument/2006/relationships/image" Target="../media/image-6-233.png"/><Relationship Id="rId234" Type="http://schemas.openxmlformats.org/officeDocument/2006/relationships/image" Target="../media/image-6-234.png"/><Relationship Id="rId235" Type="http://schemas.openxmlformats.org/officeDocument/2006/relationships/image" Target="../media/image-6-235.png"/><Relationship Id="rId236" Type="http://schemas.openxmlformats.org/officeDocument/2006/relationships/image" Target="../media/image-6-236.png"/><Relationship Id="rId237" Type="http://schemas.openxmlformats.org/officeDocument/2006/relationships/image" Target="../media/image-6-237.png"/><Relationship Id="rId238" Type="http://schemas.openxmlformats.org/officeDocument/2006/relationships/image" Target="../media/image-6-238.png"/><Relationship Id="rId239" Type="http://schemas.openxmlformats.org/officeDocument/2006/relationships/image" Target="../media/image-6-239.png"/><Relationship Id="rId240" Type="http://schemas.openxmlformats.org/officeDocument/2006/relationships/image" Target="../media/image-6-240.png"/><Relationship Id="rId241" Type="http://schemas.openxmlformats.org/officeDocument/2006/relationships/image" Target="../media/image-6-241.png"/><Relationship Id="rId242" Type="http://schemas.openxmlformats.org/officeDocument/2006/relationships/image" Target="../media/image-6-242.png"/><Relationship Id="rId243" Type="http://schemas.openxmlformats.org/officeDocument/2006/relationships/image" Target="../media/image-6-243.png"/><Relationship Id="rId244" Type="http://schemas.openxmlformats.org/officeDocument/2006/relationships/image" Target="../media/image-6-244.png"/><Relationship Id="rId245" Type="http://schemas.openxmlformats.org/officeDocument/2006/relationships/image" Target="../media/image-6-245.png"/><Relationship Id="rId246" Type="http://schemas.openxmlformats.org/officeDocument/2006/relationships/image" Target="../media/image-6-246.png"/><Relationship Id="rId247" Type="http://schemas.openxmlformats.org/officeDocument/2006/relationships/image" Target="../media/image-6-247.png"/><Relationship Id="rId248" Type="http://schemas.openxmlformats.org/officeDocument/2006/relationships/image" Target="../media/image-6-248.png"/><Relationship Id="rId249" Type="http://schemas.openxmlformats.org/officeDocument/2006/relationships/image" Target="../media/image-6-249.png"/><Relationship Id="rId250" Type="http://schemas.openxmlformats.org/officeDocument/2006/relationships/image" Target="../media/image-6-250.png"/><Relationship Id="rId251" Type="http://schemas.openxmlformats.org/officeDocument/2006/relationships/image" Target="../media/image-6-251.png"/><Relationship Id="rId252" Type="http://schemas.openxmlformats.org/officeDocument/2006/relationships/image" Target="../media/image-6-252.png"/><Relationship Id="rId253" Type="http://schemas.openxmlformats.org/officeDocument/2006/relationships/image" Target="../media/image-6-253.png"/><Relationship Id="rId254" Type="http://schemas.openxmlformats.org/officeDocument/2006/relationships/image" Target="../media/image-6-254.png"/><Relationship Id="rId255" Type="http://schemas.openxmlformats.org/officeDocument/2006/relationships/image" Target="../media/image-6-255.png"/><Relationship Id="rId256" Type="http://schemas.openxmlformats.org/officeDocument/2006/relationships/image" Target="../media/image-6-256.png"/><Relationship Id="rId257" Type="http://schemas.openxmlformats.org/officeDocument/2006/relationships/image" Target="../media/image-6-257.png"/><Relationship Id="rId258" Type="http://schemas.openxmlformats.org/officeDocument/2006/relationships/image" Target="../media/image-6-258.png"/><Relationship Id="rId259" Type="http://schemas.openxmlformats.org/officeDocument/2006/relationships/image" Target="../media/image-6-259.png"/><Relationship Id="rId260" Type="http://schemas.openxmlformats.org/officeDocument/2006/relationships/image" Target="../media/image-6-260.png"/><Relationship Id="rId261" Type="http://schemas.openxmlformats.org/officeDocument/2006/relationships/image" Target="../media/image-6-261.png"/><Relationship Id="rId262" Type="http://schemas.openxmlformats.org/officeDocument/2006/relationships/image" Target="../media/image-6-262.png"/><Relationship Id="rId263" Type="http://schemas.openxmlformats.org/officeDocument/2006/relationships/image" Target="../media/image-6-263.png"/><Relationship Id="rId264" Type="http://schemas.openxmlformats.org/officeDocument/2006/relationships/image" Target="../media/image-6-264.png"/><Relationship Id="rId265" Type="http://schemas.openxmlformats.org/officeDocument/2006/relationships/image" Target="../media/image-6-265.png"/><Relationship Id="rId266" Type="http://schemas.openxmlformats.org/officeDocument/2006/relationships/image" Target="../media/image-6-266.png"/><Relationship Id="rId267" Type="http://schemas.openxmlformats.org/officeDocument/2006/relationships/image" Target="../media/image-6-267.png"/><Relationship Id="rId268" Type="http://schemas.openxmlformats.org/officeDocument/2006/relationships/image" Target="../media/image-6-268.png"/><Relationship Id="rId269" Type="http://schemas.openxmlformats.org/officeDocument/2006/relationships/image" Target="../media/image-6-269.png"/><Relationship Id="rId270" Type="http://schemas.openxmlformats.org/officeDocument/2006/relationships/image" Target="../media/image-6-270.png"/><Relationship Id="rId271" Type="http://schemas.openxmlformats.org/officeDocument/2006/relationships/image" Target="../media/image-6-271.png"/><Relationship Id="rId272" Type="http://schemas.openxmlformats.org/officeDocument/2006/relationships/image" Target="../media/image-6-272.png"/><Relationship Id="rId273" Type="http://schemas.openxmlformats.org/officeDocument/2006/relationships/image" Target="../media/image-6-273.png"/><Relationship Id="rId274" Type="http://schemas.openxmlformats.org/officeDocument/2006/relationships/image" Target="../media/image-6-274.png"/><Relationship Id="rId275" Type="http://schemas.openxmlformats.org/officeDocument/2006/relationships/image" Target="../media/image-6-275.png"/><Relationship Id="rId276" Type="http://schemas.openxmlformats.org/officeDocument/2006/relationships/image" Target="../media/image-6-276.png"/><Relationship Id="rId277" Type="http://schemas.openxmlformats.org/officeDocument/2006/relationships/image" Target="../media/image-6-277.png"/><Relationship Id="rId278" Type="http://schemas.openxmlformats.org/officeDocument/2006/relationships/image" Target="../media/image-6-278.png"/><Relationship Id="rId279" Type="http://schemas.openxmlformats.org/officeDocument/2006/relationships/image" Target="../media/image-6-279.png"/><Relationship Id="rId280" Type="http://schemas.openxmlformats.org/officeDocument/2006/relationships/image" Target="../media/image-6-280.png"/><Relationship Id="rId281" Type="http://schemas.openxmlformats.org/officeDocument/2006/relationships/image" Target="../media/image-6-281.png"/><Relationship Id="rId282" Type="http://schemas.openxmlformats.org/officeDocument/2006/relationships/image" Target="../media/image-6-282.png"/><Relationship Id="rId283" Type="http://schemas.openxmlformats.org/officeDocument/2006/relationships/image" Target="../media/image-6-283.png"/><Relationship Id="rId284" Type="http://schemas.openxmlformats.org/officeDocument/2006/relationships/image" Target="../media/image-6-284.png"/><Relationship Id="rId285" Type="http://schemas.openxmlformats.org/officeDocument/2006/relationships/image" Target="../media/image-6-285.png"/><Relationship Id="rId286" Type="http://schemas.openxmlformats.org/officeDocument/2006/relationships/image" Target="../media/image-6-286.png"/><Relationship Id="rId287" Type="http://schemas.openxmlformats.org/officeDocument/2006/relationships/image" Target="../media/image-6-287.png"/><Relationship Id="rId288" Type="http://schemas.openxmlformats.org/officeDocument/2006/relationships/image" Target="../media/image-6-288.png"/><Relationship Id="rId289" Type="http://schemas.openxmlformats.org/officeDocument/2006/relationships/image" Target="../media/image-6-289.png"/><Relationship Id="rId290" Type="http://schemas.openxmlformats.org/officeDocument/2006/relationships/image" Target="../media/image-6-290.png"/><Relationship Id="rId291" Type="http://schemas.openxmlformats.org/officeDocument/2006/relationships/image" Target="../media/image-6-291.png"/><Relationship Id="rId292" Type="http://schemas.openxmlformats.org/officeDocument/2006/relationships/image" Target="../media/image-6-292.png"/><Relationship Id="rId293" Type="http://schemas.openxmlformats.org/officeDocument/2006/relationships/image" Target="../media/image-6-293.png"/><Relationship Id="rId294" Type="http://schemas.openxmlformats.org/officeDocument/2006/relationships/image" Target="../media/image-6-294.png"/><Relationship Id="rId295" Type="http://schemas.openxmlformats.org/officeDocument/2006/relationships/image" Target="../media/image-6-295.png"/><Relationship Id="rId296" Type="http://schemas.openxmlformats.org/officeDocument/2006/relationships/image" Target="../media/image-6-296.png"/><Relationship Id="rId297" Type="http://schemas.openxmlformats.org/officeDocument/2006/relationships/image" Target="../media/image-6-297.png"/><Relationship Id="rId298" Type="http://schemas.openxmlformats.org/officeDocument/2006/relationships/image" Target="../media/image-6-298.png"/><Relationship Id="rId299" Type="http://schemas.openxmlformats.org/officeDocument/2006/relationships/image" Target="../media/image-6-299.png"/><Relationship Id="rId300" Type="http://schemas.openxmlformats.org/officeDocument/2006/relationships/image" Target="../media/image-6-300.png"/><Relationship Id="rId301" Type="http://schemas.openxmlformats.org/officeDocument/2006/relationships/image" Target="../media/image-6-301.png"/><Relationship Id="rId302" Type="http://schemas.openxmlformats.org/officeDocument/2006/relationships/image" Target="../media/image-6-302.png"/><Relationship Id="rId303" Type="http://schemas.openxmlformats.org/officeDocument/2006/relationships/image" Target="../media/image-6-303.png"/><Relationship Id="rId304" Type="http://schemas.openxmlformats.org/officeDocument/2006/relationships/image" Target="../media/image-6-304.png"/><Relationship Id="rId305" Type="http://schemas.openxmlformats.org/officeDocument/2006/relationships/image" Target="../media/image-6-305.png"/><Relationship Id="rId306" Type="http://schemas.openxmlformats.org/officeDocument/2006/relationships/image" Target="../media/image-6-306.png"/><Relationship Id="rId307" Type="http://schemas.openxmlformats.org/officeDocument/2006/relationships/image" Target="../media/image-6-307.png"/><Relationship Id="rId308" Type="http://schemas.openxmlformats.org/officeDocument/2006/relationships/image" Target="../media/image-6-308.png"/><Relationship Id="rId309" Type="http://schemas.openxmlformats.org/officeDocument/2006/relationships/image" Target="../media/image-6-309.png"/><Relationship Id="rId310" Type="http://schemas.openxmlformats.org/officeDocument/2006/relationships/image" Target="../media/image-6-310.png"/><Relationship Id="rId311" Type="http://schemas.openxmlformats.org/officeDocument/2006/relationships/image" Target="../media/image-6-311.png"/><Relationship Id="rId312" Type="http://schemas.openxmlformats.org/officeDocument/2006/relationships/image" Target="../media/image-6-312.png"/><Relationship Id="rId313" Type="http://schemas.openxmlformats.org/officeDocument/2006/relationships/image" Target="../media/image-6-313.png"/><Relationship Id="rId314" Type="http://schemas.openxmlformats.org/officeDocument/2006/relationships/image" Target="../media/image-6-314.png"/><Relationship Id="rId315" Type="http://schemas.openxmlformats.org/officeDocument/2006/relationships/image" Target="../media/image-6-315.png"/><Relationship Id="rId316" Type="http://schemas.openxmlformats.org/officeDocument/2006/relationships/image" Target="../media/image-6-316.png"/><Relationship Id="rId317" Type="http://schemas.openxmlformats.org/officeDocument/2006/relationships/image" Target="../media/image-6-317.png"/><Relationship Id="rId318" Type="http://schemas.openxmlformats.org/officeDocument/2006/relationships/image" Target="../media/image-6-318.png"/><Relationship Id="rId319" Type="http://schemas.openxmlformats.org/officeDocument/2006/relationships/slideLayout" Target="../slideLayouts/slideLayout1.xml"/><Relationship Id="rId32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image" Target="../media/image-7-36.png"/><Relationship Id="rId37" Type="http://schemas.openxmlformats.org/officeDocument/2006/relationships/image" Target="../media/image-7-37.png"/><Relationship Id="rId38" Type="http://schemas.openxmlformats.org/officeDocument/2006/relationships/image" Target="../media/image-7-38.png"/><Relationship Id="rId39" Type="http://schemas.openxmlformats.org/officeDocument/2006/relationships/image" Target="../media/image-7-39.png"/><Relationship Id="rId40" Type="http://schemas.openxmlformats.org/officeDocument/2006/relationships/image" Target="../media/image-7-40.png"/><Relationship Id="rId41" Type="http://schemas.openxmlformats.org/officeDocument/2006/relationships/image" Target="../media/image-7-41.png"/><Relationship Id="rId42" Type="http://schemas.openxmlformats.org/officeDocument/2006/relationships/image" Target="../media/image-7-42.png"/><Relationship Id="rId43" Type="http://schemas.openxmlformats.org/officeDocument/2006/relationships/image" Target="../media/image-7-43.png"/><Relationship Id="rId44" Type="http://schemas.openxmlformats.org/officeDocument/2006/relationships/image" Target="../media/image-7-44.png"/><Relationship Id="rId45" Type="http://schemas.openxmlformats.org/officeDocument/2006/relationships/image" Target="../media/image-7-45.png"/><Relationship Id="rId46" Type="http://schemas.openxmlformats.org/officeDocument/2006/relationships/image" Target="../media/image-7-46.png"/><Relationship Id="rId47" Type="http://schemas.openxmlformats.org/officeDocument/2006/relationships/image" Target="../media/image-7-47.png"/><Relationship Id="rId48" Type="http://schemas.openxmlformats.org/officeDocument/2006/relationships/image" Target="../media/image-7-48.png"/><Relationship Id="rId49" Type="http://schemas.openxmlformats.org/officeDocument/2006/relationships/image" Target="../media/image-7-49.png"/><Relationship Id="rId50" Type="http://schemas.openxmlformats.org/officeDocument/2006/relationships/image" Target="../media/image-7-50.png"/><Relationship Id="rId51" Type="http://schemas.openxmlformats.org/officeDocument/2006/relationships/image" Target="../media/image-7-51.png"/><Relationship Id="rId52" Type="http://schemas.openxmlformats.org/officeDocument/2006/relationships/image" Target="../media/image-7-52.png"/><Relationship Id="rId53" Type="http://schemas.openxmlformats.org/officeDocument/2006/relationships/image" Target="../media/image-7-53.png"/><Relationship Id="rId54" Type="http://schemas.openxmlformats.org/officeDocument/2006/relationships/image" Target="../media/image-7-54.png"/><Relationship Id="rId55" Type="http://schemas.openxmlformats.org/officeDocument/2006/relationships/image" Target="../media/image-7-55.png"/><Relationship Id="rId56" Type="http://schemas.openxmlformats.org/officeDocument/2006/relationships/image" Target="../media/image-7-56.png"/><Relationship Id="rId57" Type="http://schemas.openxmlformats.org/officeDocument/2006/relationships/image" Target="../media/image-7-57.png"/><Relationship Id="rId58" Type="http://schemas.openxmlformats.org/officeDocument/2006/relationships/image" Target="../media/image-7-58.png"/><Relationship Id="rId59" Type="http://schemas.openxmlformats.org/officeDocument/2006/relationships/image" Target="../media/image-7-59.png"/><Relationship Id="rId60" Type="http://schemas.openxmlformats.org/officeDocument/2006/relationships/image" Target="../media/image-7-60.png"/><Relationship Id="rId61" Type="http://schemas.openxmlformats.org/officeDocument/2006/relationships/image" Target="../media/image-7-61.png"/><Relationship Id="rId62" Type="http://schemas.openxmlformats.org/officeDocument/2006/relationships/image" Target="../media/image-7-62.png"/><Relationship Id="rId63" Type="http://schemas.openxmlformats.org/officeDocument/2006/relationships/image" Target="../media/image-7-63.png"/><Relationship Id="rId64" Type="http://schemas.openxmlformats.org/officeDocument/2006/relationships/image" Target="../media/image-7-64.png"/><Relationship Id="rId65" Type="http://schemas.openxmlformats.org/officeDocument/2006/relationships/image" Target="../media/image-7-65.png"/><Relationship Id="rId66" Type="http://schemas.openxmlformats.org/officeDocument/2006/relationships/image" Target="../media/image-7-66.png"/><Relationship Id="rId67" Type="http://schemas.openxmlformats.org/officeDocument/2006/relationships/image" Target="../media/image-7-67.png"/><Relationship Id="rId68" Type="http://schemas.openxmlformats.org/officeDocument/2006/relationships/image" Target="../media/image-7-68.png"/><Relationship Id="rId69" Type="http://schemas.openxmlformats.org/officeDocument/2006/relationships/image" Target="../media/image-7-69.png"/><Relationship Id="rId70" Type="http://schemas.openxmlformats.org/officeDocument/2006/relationships/image" Target="../media/image-7-70.png"/><Relationship Id="rId71" Type="http://schemas.openxmlformats.org/officeDocument/2006/relationships/image" Target="../media/image-7-71.png"/><Relationship Id="rId72" Type="http://schemas.openxmlformats.org/officeDocument/2006/relationships/image" Target="../media/image-7-72.png"/><Relationship Id="rId73" Type="http://schemas.openxmlformats.org/officeDocument/2006/relationships/image" Target="../media/image-7-73.png"/><Relationship Id="rId74" Type="http://schemas.openxmlformats.org/officeDocument/2006/relationships/image" Target="../media/image-7-74.png"/><Relationship Id="rId75" Type="http://schemas.openxmlformats.org/officeDocument/2006/relationships/image" Target="../media/image-7-75.png"/><Relationship Id="rId76" Type="http://schemas.openxmlformats.org/officeDocument/2006/relationships/image" Target="../media/image-7-76.png"/><Relationship Id="rId77" Type="http://schemas.openxmlformats.org/officeDocument/2006/relationships/image" Target="../media/image-7-77.png"/><Relationship Id="rId78" Type="http://schemas.openxmlformats.org/officeDocument/2006/relationships/image" Target="../media/image-7-78.png"/><Relationship Id="rId79" Type="http://schemas.openxmlformats.org/officeDocument/2006/relationships/image" Target="../media/image-7-79.png"/><Relationship Id="rId80" Type="http://schemas.openxmlformats.org/officeDocument/2006/relationships/image" Target="../media/image-7-80.png"/><Relationship Id="rId81" Type="http://schemas.openxmlformats.org/officeDocument/2006/relationships/image" Target="../media/image-7-81.png"/><Relationship Id="rId82" Type="http://schemas.openxmlformats.org/officeDocument/2006/relationships/image" Target="../media/image-7-82.png"/><Relationship Id="rId83" Type="http://schemas.openxmlformats.org/officeDocument/2006/relationships/image" Target="../media/image-7-83.png"/><Relationship Id="rId84" Type="http://schemas.openxmlformats.org/officeDocument/2006/relationships/image" Target="../media/image-7-84.png"/><Relationship Id="rId85" Type="http://schemas.openxmlformats.org/officeDocument/2006/relationships/image" Target="../media/image-7-85.png"/><Relationship Id="rId86" Type="http://schemas.openxmlformats.org/officeDocument/2006/relationships/image" Target="../media/image-7-86.png"/><Relationship Id="rId87" Type="http://schemas.openxmlformats.org/officeDocument/2006/relationships/image" Target="../media/image-7-87.png"/><Relationship Id="rId88" Type="http://schemas.openxmlformats.org/officeDocument/2006/relationships/image" Target="../media/image-7-88.png"/><Relationship Id="rId89" Type="http://schemas.openxmlformats.org/officeDocument/2006/relationships/image" Target="../media/image-7-89.png"/><Relationship Id="rId90" Type="http://schemas.openxmlformats.org/officeDocument/2006/relationships/image" Target="../media/image-7-90.png"/><Relationship Id="rId91" Type="http://schemas.openxmlformats.org/officeDocument/2006/relationships/image" Target="../media/image-7-91.png"/><Relationship Id="rId92" Type="http://schemas.openxmlformats.org/officeDocument/2006/relationships/image" Target="../media/image-7-92.png"/><Relationship Id="rId93" Type="http://schemas.openxmlformats.org/officeDocument/2006/relationships/image" Target="../media/image-7-93.png"/><Relationship Id="rId94" Type="http://schemas.openxmlformats.org/officeDocument/2006/relationships/image" Target="../media/image-7-94.png"/><Relationship Id="rId95" Type="http://schemas.openxmlformats.org/officeDocument/2006/relationships/image" Target="../media/image-7-95.png"/><Relationship Id="rId96" Type="http://schemas.openxmlformats.org/officeDocument/2006/relationships/image" Target="../media/image-7-96.png"/><Relationship Id="rId97" Type="http://schemas.openxmlformats.org/officeDocument/2006/relationships/image" Target="../media/image-7-97.png"/><Relationship Id="rId98" Type="http://schemas.openxmlformats.org/officeDocument/2006/relationships/image" Target="../media/image-7-98.png"/><Relationship Id="rId99" Type="http://schemas.openxmlformats.org/officeDocument/2006/relationships/image" Target="../media/image-7-99.png"/><Relationship Id="rId100" Type="http://schemas.openxmlformats.org/officeDocument/2006/relationships/image" Target="../media/image-7-100.png"/><Relationship Id="rId101" Type="http://schemas.openxmlformats.org/officeDocument/2006/relationships/image" Target="../media/image-7-101.png"/><Relationship Id="rId102" Type="http://schemas.openxmlformats.org/officeDocument/2006/relationships/image" Target="../media/image-7-102.png"/><Relationship Id="rId103" Type="http://schemas.openxmlformats.org/officeDocument/2006/relationships/image" Target="../media/image-7-103.png"/><Relationship Id="rId104" Type="http://schemas.openxmlformats.org/officeDocument/2006/relationships/image" Target="../media/image-7-104.png"/><Relationship Id="rId105" Type="http://schemas.openxmlformats.org/officeDocument/2006/relationships/image" Target="../media/image-7-105.png"/><Relationship Id="rId106" Type="http://schemas.openxmlformats.org/officeDocument/2006/relationships/image" Target="../media/image-7-106.png"/><Relationship Id="rId107" Type="http://schemas.openxmlformats.org/officeDocument/2006/relationships/image" Target="../media/image-7-107.png"/><Relationship Id="rId108" Type="http://schemas.openxmlformats.org/officeDocument/2006/relationships/image" Target="../media/image-7-108.png"/><Relationship Id="rId109" Type="http://schemas.openxmlformats.org/officeDocument/2006/relationships/image" Target="../media/image-7-109.png"/><Relationship Id="rId110" Type="http://schemas.openxmlformats.org/officeDocument/2006/relationships/image" Target="../media/image-7-110.png"/><Relationship Id="rId111" Type="http://schemas.openxmlformats.org/officeDocument/2006/relationships/image" Target="../media/image-7-111.png"/><Relationship Id="rId112" Type="http://schemas.openxmlformats.org/officeDocument/2006/relationships/image" Target="../media/image-7-112.png"/><Relationship Id="rId113" Type="http://schemas.openxmlformats.org/officeDocument/2006/relationships/image" Target="../media/image-7-113.png"/><Relationship Id="rId114" Type="http://schemas.openxmlformats.org/officeDocument/2006/relationships/image" Target="../media/image-7-114.png"/><Relationship Id="rId115" Type="http://schemas.openxmlformats.org/officeDocument/2006/relationships/image" Target="../media/image-7-115.png"/><Relationship Id="rId116" Type="http://schemas.openxmlformats.org/officeDocument/2006/relationships/image" Target="../media/image-7-116.png"/><Relationship Id="rId117" Type="http://schemas.openxmlformats.org/officeDocument/2006/relationships/image" Target="../media/image-7-117.png"/><Relationship Id="rId118" Type="http://schemas.openxmlformats.org/officeDocument/2006/relationships/image" Target="../media/image-7-118.png"/><Relationship Id="rId119" Type="http://schemas.openxmlformats.org/officeDocument/2006/relationships/image" Target="../media/image-7-119.png"/><Relationship Id="rId120" Type="http://schemas.openxmlformats.org/officeDocument/2006/relationships/image" Target="../media/image-7-120.png"/><Relationship Id="rId121" Type="http://schemas.openxmlformats.org/officeDocument/2006/relationships/image" Target="../media/image-7-121.png"/><Relationship Id="rId122" Type="http://schemas.openxmlformats.org/officeDocument/2006/relationships/image" Target="../media/image-7-122.png"/><Relationship Id="rId123" Type="http://schemas.openxmlformats.org/officeDocument/2006/relationships/image" Target="../media/image-7-123.png"/><Relationship Id="rId124" Type="http://schemas.openxmlformats.org/officeDocument/2006/relationships/image" Target="../media/image-7-124.png"/><Relationship Id="rId125" Type="http://schemas.openxmlformats.org/officeDocument/2006/relationships/image" Target="../media/image-7-125.png"/><Relationship Id="rId126" Type="http://schemas.openxmlformats.org/officeDocument/2006/relationships/image" Target="../media/image-7-126.png"/><Relationship Id="rId127" Type="http://schemas.openxmlformats.org/officeDocument/2006/relationships/image" Target="../media/image-7-127.png"/><Relationship Id="rId128" Type="http://schemas.openxmlformats.org/officeDocument/2006/relationships/image" Target="../media/image-7-128.png"/><Relationship Id="rId129" Type="http://schemas.openxmlformats.org/officeDocument/2006/relationships/image" Target="../media/image-7-129.png"/><Relationship Id="rId130" Type="http://schemas.openxmlformats.org/officeDocument/2006/relationships/image" Target="../media/image-7-130.png"/><Relationship Id="rId131" Type="http://schemas.openxmlformats.org/officeDocument/2006/relationships/image" Target="../media/image-7-131.png"/><Relationship Id="rId132" Type="http://schemas.openxmlformats.org/officeDocument/2006/relationships/image" Target="../media/image-7-132.png"/><Relationship Id="rId133" Type="http://schemas.openxmlformats.org/officeDocument/2006/relationships/image" Target="../media/image-7-133.png"/><Relationship Id="rId134" Type="http://schemas.openxmlformats.org/officeDocument/2006/relationships/image" Target="../media/image-7-134.png"/><Relationship Id="rId135" Type="http://schemas.openxmlformats.org/officeDocument/2006/relationships/image" Target="../media/image-7-135.png"/><Relationship Id="rId136" Type="http://schemas.openxmlformats.org/officeDocument/2006/relationships/image" Target="../media/image-7-136.png"/><Relationship Id="rId137" Type="http://schemas.openxmlformats.org/officeDocument/2006/relationships/image" Target="../media/image-7-137.png"/><Relationship Id="rId138" Type="http://schemas.openxmlformats.org/officeDocument/2006/relationships/image" Target="../media/image-7-138.png"/><Relationship Id="rId139" Type="http://schemas.openxmlformats.org/officeDocument/2006/relationships/image" Target="../media/image-7-139.png"/><Relationship Id="rId140" Type="http://schemas.openxmlformats.org/officeDocument/2006/relationships/image" Target="../media/image-7-140.png"/><Relationship Id="rId141" Type="http://schemas.openxmlformats.org/officeDocument/2006/relationships/image" Target="../media/image-7-141.png"/><Relationship Id="rId142" Type="http://schemas.openxmlformats.org/officeDocument/2006/relationships/image" Target="../media/image-7-142.png"/><Relationship Id="rId143" Type="http://schemas.openxmlformats.org/officeDocument/2006/relationships/image" Target="../media/image-7-143.png"/><Relationship Id="rId144" Type="http://schemas.openxmlformats.org/officeDocument/2006/relationships/image" Target="../media/image-7-144.png"/><Relationship Id="rId145" Type="http://schemas.openxmlformats.org/officeDocument/2006/relationships/image" Target="../media/image-7-145.png"/><Relationship Id="rId146" Type="http://schemas.openxmlformats.org/officeDocument/2006/relationships/image" Target="../media/image-7-146.png"/><Relationship Id="rId147" Type="http://schemas.openxmlformats.org/officeDocument/2006/relationships/image" Target="../media/image-7-147.png"/><Relationship Id="rId148" Type="http://schemas.openxmlformats.org/officeDocument/2006/relationships/image" Target="../media/image-7-148.png"/><Relationship Id="rId149" Type="http://schemas.openxmlformats.org/officeDocument/2006/relationships/image" Target="../media/image-7-149.png"/><Relationship Id="rId150" Type="http://schemas.openxmlformats.org/officeDocument/2006/relationships/image" Target="../media/image-7-150.png"/><Relationship Id="rId151" Type="http://schemas.openxmlformats.org/officeDocument/2006/relationships/image" Target="../media/image-7-151.png"/><Relationship Id="rId152" Type="http://schemas.openxmlformats.org/officeDocument/2006/relationships/image" Target="../media/image-7-152.png"/><Relationship Id="rId153" Type="http://schemas.openxmlformats.org/officeDocument/2006/relationships/image" Target="../media/image-7-153.png"/><Relationship Id="rId154" Type="http://schemas.openxmlformats.org/officeDocument/2006/relationships/image" Target="../media/image-7-154.png"/><Relationship Id="rId155" Type="http://schemas.openxmlformats.org/officeDocument/2006/relationships/image" Target="../media/image-7-155.png"/><Relationship Id="rId156" Type="http://schemas.openxmlformats.org/officeDocument/2006/relationships/image" Target="../media/image-7-156.png"/><Relationship Id="rId157" Type="http://schemas.openxmlformats.org/officeDocument/2006/relationships/image" Target="../media/image-7-157.png"/><Relationship Id="rId158" Type="http://schemas.openxmlformats.org/officeDocument/2006/relationships/image" Target="../media/image-7-158.png"/><Relationship Id="rId159" Type="http://schemas.openxmlformats.org/officeDocument/2006/relationships/image" Target="../media/image-7-159.png"/><Relationship Id="rId160" Type="http://schemas.openxmlformats.org/officeDocument/2006/relationships/image" Target="../media/image-7-160.png"/><Relationship Id="rId161" Type="http://schemas.openxmlformats.org/officeDocument/2006/relationships/image" Target="../media/image-7-161.png"/><Relationship Id="rId162" Type="http://schemas.openxmlformats.org/officeDocument/2006/relationships/image" Target="../media/image-7-162.png"/><Relationship Id="rId163" Type="http://schemas.openxmlformats.org/officeDocument/2006/relationships/image" Target="../media/image-7-163.png"/><Relationship Id="rId164" Type="http://schemas.openxmlformats.org/officeDocument/2006/relationships/image" Target="../media/image-7-164.png"/><Relationship Id="rId165" Type="http://schemas.openxmlformats.org/officeDocument/2006/relationships/image" Target="../media/image-7-165.png"/><Relationship Id="rId166" Type="http://schemas.openxmlformats.org/officeDocument/2006/relationships/image" Target="../media/image-7-166.png"/><Relationship Id="rId167" Type="http://schemas.openxmlformats.org/officeDocument/2006/relationships/image" Target="../media/image-7-167.png"/><Relationship Id="rId168" Type="http://schemas.openxmlformats.org/officeDocument/2006/relationships/image" Target="../media/image-7-168.png"/><Relationship Id="rId169" Type="http://schemas.openxmlformats.org/officeDocument/2006/relationships/image" Target="../media/image-7-169.png"/><Relationship Id="rId170" Type="http://schemas.openxmlformats.org/officeDocument/2006/relationships/image" Target="../media/image-7-170.png"/><Relationship Id="rId171" Type="http://schemas.openxmlformats.org/officeDocument/2006/relationships/image" Target="../media/image-7-171.png"/><Relationship Id="rId172" Type="http://schemas.openxmlformats.org/officeDocument/2006/relationships/image" Target="../media/image-7-172.png"/><Relationship Id="rId173" Type="http://schemas.openxmlformats.org/officeDocument/2006/relationships/image" Target="../media/image-7-173.png"/><Relationship Id="rId174" Type="http://schemas.openxmlformats.org/officeDocument/2006/relationships/image" Target="../media/image-7-174.png"/><Relationship Id="rId175" Type="http://schemas.openxmlformats.org/officeDocument/2006/relationships/image" Target="../media/image-7-175.png"/><Relationship Id="rId176" Type="http://schemas.openxmlformats.org/officeDocument/2006/relationships/image" Target="../media/image-7-176.png"/><Relationship Id="rId177" Type="http://schemas.openxmlformats.org/officeDocument/2006/relationships/image" Target="../media/image-7-177.png"/><Relationship Id="rId178" Type="http://schemas.openxmlformats.org/officeDocument/2006/relationships/image" Target="../media/image-7-178.png"/><Relationship Id="rId179" Type="http://schemas.openxmlformats.org/officeDocument/2006/relationships/image" Target="../media/image-7-179.png"/><Relationship Id="rId180" Type="http://schemas.openxmlformats.org/officeDocument/2006/relationships/image" Target="../media/image-7-180.png"/><Relationship Id="rId181" Type="http://schemas.openxmlformats.org/officeDocument/2006/relationships/slideLayout" Target="../slideLayouts/slideLayout1.xml"/><Relationship Id="rId18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image" Target="../media/image-8-35.png"/><Relationship Id="rId36" Type="http://schemas.openxmlformats.org/officeDocument/2006/relationships/image" Target="../media/image-8-36.png"/><Relationship Id="rId37" Type="http://schemas.openxmlformats.org/officeDocument/2006/relationships/image" Target="../media/image-8-37.png"/><Relationship Id="rId38" Type="http://schemas.openxmlformats.org/officeDocument/2006/relationships/image" Target="../media/image-8-38.png"/><Relationship Id="rId39" Type="http://schemas.openxmlformats.org/officeDocument/2006/relationships/image" Target="../media/image-8-39.png"/><Relationship Id="rId40" Type="http://schemas.openxmlformats.org/officeDocument/2006/relationships/image" Target="../media/image-8-40.png"/><Relationship Id="rId41" Type="http://schemas.openxmlformats.org/officeDocument/2006/relationships/image" Target="../media/image-8-41.png"/><Relationship Id="rId42" Type="http://schemas.openxmlformats.org/officeDocument/2006/relationships/image" Target="../media/image-8-42.png"/><Relationship Id="rId43" Type="http://schemas.openxmlformats.org/officeDocument/2006/relationships/image" Target="../media/image-8-43.png"/><Relationship Id="rId44" Type="http://schemas.openxmlformats.org/officeDocument/2006/relationships/image" Target="../media/image-8-44.png"/><Relationship Id="rId45" Type="http://schemas.openxmlformats.org/officeDocument/2006/relationships/image" Target="../media/image-8-45.png"/><Relationship Id="rId46" Type="http://schemas.openxmlformats.org/officeDocument/2006/relationships/image" Target="../media/image-8-46.png"/><Relationship Id="rId47" Type="http://schemas.openxmlformats.org/officeDocument/2006/relationships/image" Target="../media/image-8-47.png"/><Relationship Id="rId48" Type="http://schemas.openxmlformats.org/officeDocument/2006/relationships/image" Target="../media/image-8-48.png"/><Relationship Id="rId49" Type="http://schemas.openxmlformats.org/officeDocument/2006/relationships/image" Target="../media/image-8-49.png"/><Relationship Id="rId50" Type="http://schemas.openxmlformats.org/officeDocument/2006/relationships/image" Target="../media/image-8-50.png"/><Relationship Id="rId51" Type="http://schemas.openxmlformats.org/officeDocument/2006/relationships/image" Target="../media/image-8-51.png"/><Relationship Id="rId52" Type="http://schemas.openxmlformats.org/officeDocument/2006/relationships/image" Target="../media/image-8-52.png"/><Relationship Id="rId53" Type="http://schemas.openxmlformats.org/officeDocument/2006/relationships/image" Target="../media/image-8-53.png"/><Relationship Id="rId54" Type="http://schemas.openxmlformats.org/officeDocument/2006/relationships/image" Target="../media/image-8-54.png"/><Relationship Id="rId55" Type="http://schemas.openxmlformats.org/officeDocument/2006/relationships/image" Target="../media/image-8-55.png"/><Relationship Id="rId56" Type="http://schemas.openxmlformats.org/officeDocument/2006/relationships/image" Target="../media/image-8-56.png"/><Relationship Id="rId57" Type="http://schemas.openxmlformats.org/officeDocument/2006/relationships/image" Target="../media/image-8-57.png"/><Relationship Id="rId58" Type="http://schemas.openxmlformats.org/officeDocument/2006/relationships/image" Target="../media/image-8-58.png"/><Relationship Id="rId59" Type="http://schemas.openxmlformats.org/officeDocument/2006/relationships/image" Target="../media/image-8-59.png"/><Relationship Id="rId60" Type="http://schemas.openxmlformats.org/officeDocument/2006/relationships/image" Target="../media/image-8-60.png"/><Relationship Id="rId61" Type="http://schemas.openxmlformats.org/officeDocument/2006/relationships/image" Target="../media/image-8-61.png"/><Relationship Id="rId62" Type="http://schemas.openxmlformats.org/officeDocument/2006/relationships/image" Target="../media/image-8-62.png"/><Relationship Id="rId63" Type="http://schemas.openxmlformats.org/officeDocument/2006/relationships/image" Target="../media/image-8-63.png"/><Relationship Id="rId64" Type="http://schemas.openxmlformats.org/officeDocument/2006/relationships/image" Target="../media/image-8-64.png"/><Relationship Id="rId65" Type="http://schemas.openxmlformats.org/officeDocument/2006/relationships/image" Target="../media/image-8-65.png"/><Relationship Id="rId66" Type="http://schemas.openxmlformats.org/officeDocument/2006/relationships/image" Target="../media/image-8-66.png"/><Relationship Id="rId67" Type="http://schemas.openxmlformats.org/officeDocument/2006/relationships/image" Target="../media/image-8-67.png"/><Relationship Id="rId68" Type="http://schemas.openxmlformats.org/officeDocument/2006/relationships/image" Target="../media/image-8-68.png"/><Relationship Id="rId69" Type="http://schemas.openxmlformats.org/officeDocument/2006/relationships/image" Target="../media/image-8-69.png"/><Relationship Id="rId70" Type="http://schemas.openxmlformats.org/officeDocument/2006/relationships/image" Target="../media/image-8-70.png"/><Relationship Id="rId71" Type="http://schemas.openxmlformats.org/officeDocument/2006/relationships/image" Target="../media/image-8-71.png"/><Relationship Id="rId72" Type="http://schemas.openxmlformats.org/officeDocument/2006/relationships/image" Target="../media/image-8-72.png"/><Relationship Id="rId73" Type="http://schemas.openxmlformats.org/officeDocument/2006/relationships/image" Target="../media/image-8-73.png"/><Relationship Id="rId74" Type="http://schemas.openxmlformats.org/officeDocument/2006/relationships/image" Target="../media/image-8-74.png"/><Relationship Id="rId75" Type="http://schemas.openxmlformats.org/officeDocument/2006/relationships/image" Target="../media/image-8-75.png"/><Relationship Id="rId76" Type="http://schemas.openxmlformats.org/officeDocument/2006/relationships/image" Target="../media/image-8-76.png"/><Relationship Id="rId77" Type="http://schemas.openxmlformats.org/officeDocument/2006/relationships/image" Target="../media/image-8-77.png"/><Relationship Id="rId78" Type="http://schemas.openxmlformats.org/officeDocument/2006/relationships/image" Target="../media/image-8-78.png"/><Relationship Id="rId79" Type="http://schemas.openxmlformats.org/officeDocument/2006/relationships/image" Target="../media/image-8-79.png"/><Relationship Id="rId80" Type="http://schemas.openxmlformats.org/officeDocument/2006/relationships/image" Target="../media/image-8-80.png"/><Relationship Id="rId81" Type="http://schemas.openxmlformats.org/officeDocument/2006/relationships/image" Target="../media/image-8-81.png"/><Relationship Id="rId82" Type="http://schemas.openxmlformats.org/officeDocument/2006/relationships/image" Target="../media/image-8-82.png"/><Relationship Id="rId83" Type="http://schemas.openxmlformats.org/officeDocument/2006/relationships/image" Target="../media/image-8-83.png"/><Relationship Id="rId84" Type="http://schemas.openxmlformats.org/officeDocument/2006/relationships/image" Target="../media/image-8-84.png"/><Relationship Id="rId85" Type="http://schemas.openxmlformats.org/officeDocument/2006/relationships/image" Target="../media/image-8-85.png"/><Relationship Id="rId86" Type="http://schemas.openxmlformats.org/officeDocument/2006/relationships/image" Target="../media/image-8-86.png"/><Relationship Id="rId87" Type="http://schemas.openxmlformats.org/officeDocument/2006/relationships/image" Target="../media/image-8-87.png"/><Relationship Id="rId88" Type="http://schemas.openxmlformats.org/officeDocument/2006/relationships/image" Target="../media/image-8-88.png"/><Relationship Id="rId89" Type="http://schemas.openxmlformats.org/officeDocument/2006/relationships/image" Target="../media/image-8-89.png"/><Relationship Id="rId90" Type="http://schemas.openxmlformats.org/officeDocument/2006/relationships/image" Target="../media/image-8-90.png"/><Relationship Id="rId91" Type="http://schemas.openxmlformats.org/officeDocument/2006/relationships/image" Target="../media/image-8-91.png"/><Relationship Id="rId92" Type="http://schemas.openxmlformats.org/officeDocument/2006/relationships/image" Target="../media/image-8-92.png"/><Relationship Id="rId93" Type="http://schemas.openxmlformats.org/officeDocument/2006/relationships/image" Target="../media/image-8-93.png"/><Relationship Id="rId94" Type="http://schemas.openxmlformats.org/officeDocument/2006/relationships/image" Target="../media/image-8-94.png"/><Relationship Id="rId95" Type="http://schemas.openxmlformats.org/officeDocument/2006/relationships/image" Target="../media/image-8-95.png"/><Relationship Id="rId96" Type="http://schemas.openxmlformats.org/officeDocument/2006/relationships/image" Target="../media/image-8-96.png"/><Relationship Id="rId97" Type="http://schemas.openxmlformats.org/officeDocument/2006/relationships/image" Target="../media/image-8-97.png"/><Relationship Id="rId98" Type="http://schemas.openxmlformats.org/officeDocument/2006/relationships/image" Target="../media/image-8-98.png"/><Relationship Id="rId99" Type="http://schemas.openxmlformats.org/officeDocument/2006/relationships/image" Target="../media/image-8-99.png"/><Relationship Id="rId100" Type="http://schemas.openxmlformats.org/officeDocument/2006/relationships/image" Target="../media/image-8-100.png"/><Relationship Id="rId101" Type="http://schemas.openxmlformats.org/officeDocument/2006/relationships/image" Target="../media/image-8-101.png"/><Relationship Id="rId102" Type="http://schemas.openxmlformats.org/officeDocument/2006/relationships/image" Target="../media/image-8-102.png"/><Relationship Id="rId103" Type="http://schemas.openxmlformats.org/officeDocument/2006/relationships/image" Target="../media/image-8-103.png"/><Relationship Id="rId104" Type="http://schemas.openxmlformats.org/officeDocument/2006/relationships/image" Target="../media/image-8-104.png"/><Relationship Id="rId105" Type="http://schemas.openxmlformats.org/officeDocument/2006/relationships/image" Target="../media/image-8-105.png"/><Relationship Id="rId106" Type="http://schemas.openxmlformats.org/officeDocument/2006/relationships/image" Target="../media/image-8-106.png"/><Relationship Id="rId107" Type="http://schemas.openxmlformats.org/officeDocument/2006/relationships/image" Target="../media/image-8-107.png"/><Relationship Id="rId108" Type="http://schemas.openxmlformats.org/officeDocument/2006/relationships/image" Target="../media/image-8-108.png"/><Relationship Id="rId109" Type="http://schemas.openxmlformats.org/officeDocument/2006/relationships/image" Target="../media/image-8-109.png"/><Relationship Id="rId110" Type="http://schemas.openxmlformats.org/officeDocument/2006/relationships/image" Target="../media/image-8-110.png"/><Relationship Id="rId111" Type="http://schemas.openxmlformats.org/officeDocument/2006/relationships/image" Target="../media/image-8-111.png"/><Relationship Id="rId112" Type="http://schemas.openxmlformats.org/officeDocument/2006/relationships/image" Target="../media/image-8-112.png"/><Relationship Id="rId113" Type="http://schemas.openxmlformats.org/officeDocument/2006/relationships/image" Target="../media/image-8-113.png"/><Relationship Id="rId114" Type="http://schemas.openxmlformats.org/officeDocument/2006/relationships/image" Target="../media/image-8-114.png"/><Relationship Id="rId115" Type="http://schemas.openxmlformats.org/officeDocument/2006/relationships/image" Target="../media/image-8-115.png"/><Relationship Id="rId116" Type="http://schemas.openxmlformats.org/officeDocument/2006/relationships/image" Target="../media/image-8-116.png"/><Relationship Id="rId117" Type="http://schemas.openxmlformats.org/officeDocument/2006/relationships/image" Target="../media/image-8-117.png"/><Relationship Id="rId118" Type="http://schemas.openxmlformats.org/officeDocument/2006/relationships/image" Target="../media/image-8-118.png"/><Relationship Id="rId119" Type="http://schemas.openxmlformats.org/officeDocument/2006/relationships/image" Target="../media/image-8-119.png"/><Relationship Id="rId120" Type="http://schemas.openxmlformats.org/officeDocument/2006/relationships/image" Target="../media/image-8-120.png"/><Relationship Id="rId121" Type="http://schemas.openxmlformats.org/officeDocument/2006/relationships/image" Target="../media/image-8-121.png"/><Relationship Id="rId122" Type="http://schemas.openxmlformats.org/officeDocument/2006/relationships/image" Target="../media/image-8-122.png"/><Relationship Id="rId123" Type="http://schemas.openxmlformats.org/officeDocument/2006/relationships/image" Target="../media/image-8-123.png"/><Relationship Id="rId124" Type="http://schemas.openxmlformats.org/officeDocument/2006/relationships/image" Target="../media/image-8-124.png"/><Relationship Id="rId125" Type="http://schemas.openxmlformats.org/officeDocument/2006/relationships/image" Target="../media/image-8-125.png"/><Relationship Id="rId126" Type="http://schemas.openxmlformats.org/officeDocument/2006/relationships/image" Target="../media/image-8-126.png"/><Relationship Id="rId127" Type="http://schemas.openxmlformats.org/officeDocument/2006/relationships/image" Target="../media/image-8-127.png"/><Relationship Id="rId128" Type="http://schemas.openxmlformats.org/officeDocument/2006/relationships/image" Target="../media/image-8-128.png"/><Relationship Id="rId129" Type="http://schemas.openxmlformats.org/officeDocument/2006/relationships/image" Target="../media/image-8-129.png"/><Relationship Id="rId130" Type="http://schemas.openxmlformats.org/officeDocument/2006/relationships/image" Target="../media/image-8-130.png"/><Relationship Id="rId131" Type="http://schemas.openxmlformats.org/officeDocument/2006/relationships/image" Target="../media/image-8-131.png"/><Relationship Id="rId132" Type="http://schemas.openxmlformats.org/officeDocument/2006/relationships/image" Target="../media/image-8-132.png"/><Relationship Id="rId133" Type="http://schemas.openxmlformats.org/officeDocument/2006/relationships/image" Target="../media/image-8-133.png"/><Relationship Id="rId134" Type="http://schemas.openxmlformats.org/officeDocument/2006/relationships/image" Target="../media/image-8-134.png"/><Relationship Id="rId135" Type="http://schemas.openxmlformats.org/officeDocument/2006/relationships/image" Target="../media/image-8-135.png"/><Relationship Id="rId136" Type="http://schemas.openxmlformats.org/officeDocument/2006/relationships/image" Target="../media/image-8-136.png"/><Relationship Id="rId137" Type="http://schemas.openxmlformats.org/officeDocument/2006/relationships/image" Target="../media/image-8-137.png"/><Relationship Id="rId138" Type="http://schemas.openxmlformats.org/officeDocument/2006/relationships/image" Target="../media/image-8-138.png"/><Relationship Id="rId139" Type="http://schemas.openxmlformats.org/officeDocument/2006/relationships/image" Target="../media/image-8-139.png"/><Relationship Id="rId140" Type="http://schemas.openxmlformats.org/officeDocument/2006/relationships/image" Target="../media/image-8-140.png"/><Relationship Id="rId141" Type="http://schemas.openxmlformats.org/officeDocument/2006/relationships/image" Target="../media/image-8-141.png"/><Relationship Id="rId142" Type="http://schemas.openxmlformats.org/officeDocument/2006/relationships/image" Target="../media/image-8-142.png"/><Relationship Id="rId143" Type="http://schemas.openxmlformats.org/officeDocument/2006/relationships/image" Target="../media/image-8-143.png"/><Relationship Id="rId144" Type="http://schemas.openxmlformats.org/officeDocument/2006/relationships/image" Target="../media/image-8-144.png"/><Relationship Id="rId145" Type="http://schemas.openxmlformats.org/officeDocument/2006/relationships/image" Target="../media/image-8-145.png"/><Relationship Id="rId146" Type="http://schemas.openxmlformats.org/officeDocument/2006/relationships/image" Target="../media/image-8-146.png"/><Relationship Id="rId147" Type="http://schemas.openxmlformats.org/officeDocument/2006/relationships/image" Target="../media/image-8-147.png"/><Relationship Id="rId148" Type="http://schemas.openxmlformats.org/officeDocument/2006/relationships/image" Target="../media/image-8-148.png"/><Relationship Id="rId149" Type="http://schemas.openxmlformats.org/officeDocument/2006/relationships/image" Target="../media/image-8-149.png"/><Relationship Id="rId150" Type="http://schemas.openxmlformats.org/officeDocument/2006/relationships/image" Target="../media/image-8-150.png"/><Relationship Id="rId151" Type="http://schemas.openxmlformats.org/officeDocument/2006/relationships/image" Target="../media/image-8-151.png"/><Relationship Id="rId152" Type="http://schemas.openxmlformats.org/officeDocument/2006/relationships/image" Target="../media/image-8-152.png"/><Relationship Id="rId153" Type="http://schemas.openxmlformats.org/officeDocument/2006/relationships/image" Target="../media/image-8-153.png"/><Relationship Id="rId154" Type="http://schemas.openxmlformats.org/officeDocument/2006/relationships/image" Target="../media/image-8-154.png"/><Relationship Id="rId155" Type="http://schemas.openxmlformats.org/officeDocument/2006/relationships/image" Target="../media/image-8-155.png"/><Relationship Id="rId156" Type="http://schemas.openxmlformats.org/officeDocument/2006/relationships/image" Target="../media/image-8-156.png"/><Relationship Id="rId157" Type="http://schemas.openxmlformats.org/officeDocument/2006/relationships/image" Target="../media/image-8-157.png"/><Relationship Id="rId158" Type="http://schemas.openxmlformats.org/officeDocument/2006/relationships/image" Target="../media/image-8-158.png"/><Relationship Id="rId159" Type="http://schemas.openxmlformats.org/officeDocument/2006/relationships/image" Target="../media/image-8-159.png"/><Relationship Id="rId160" Type="http://schemas.openxmlformats.org/officeDocument/2006/relationships/image" Target="../media/image-8-160.png"/><Relationship Id="rId161" Type="http://schemas.openxmlformats.org/officeDocument/2006/relationships/image" Target="../media/image-8-161.png"/><Relationship Id="rId162" Type="http://schemas.openxmlformats.org/officeDocument/2006/relationships/image" Target="../media/image-8-162.png"/><Relationship Id="rId163" Type="http://schemas.openxmlformats.org/officeDocument/2006/relationships/image" Target="../media/image-8-163.png"/><Relationship Id="rId164" Type="http://schemas.openxmlformats.org/officeDocument/2006/relationships/image" Target="../media/image-8-164.png"/><Relationship Id="rId165" Type="http://schemas.openxmlformats.org/officeDocument/2006/relationships/image" Target="../media/image-8-165.png"/><Relationship Id="rId166" Type="http://schemas.openxmlformats.org/officeDocument/2006/relationships/image" Target="../media/image-8-166.png"/><Relationship Id="rId167" Type="http://schemas.openxmlformats.org/officeDocument/2006/relationships/image" Target="../media/image-8-167.png"/><Relationship Id="rId168" Type="http://schemas.openxmlformats.org/officeDocument/2006/relationships/image" Target="../media/image-8-168.png"/><Relationship Id="rId169" Type="http://schemas.openxmlformats.org/officeDocument/2006/relationships/image" Target="../media/image-8-169.png"/><Relationship Id="rId170" Type="http://schemas.openxmlformats.org/officeDocument/2006/relationships/image" Target="../media/image-8-170.png"/><Relationship Id="rId171" Type="http://schemas.openxmlformats.org/officeDocument/2006/relationships/image" Target="../media/image-8-171.png"/><Relationship Id="rId172" Type="http://schemas.openxmlformats.org/officeDocument/2006/relationships/image" Target="../media/image-8-172.png"/><Relationship Id="rId173" Type="http://schemas.openxmlformats.org/officeDocument/2006/relationships/slideLayout" Target="../slideLayouts/slideLayout1.xml"/><Relationship Id="rId17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image" Target="../media/image-9-27.png"/><Relationship Id="rId28" Type="http://schemas.openxmlformats.org/officeDocument/2006/relationships/image" Target="../media/image-9-28.png"/><Relationship Id="rId29" Type="http://schemas.openxmlformats.org/officeDocument/2006/relationships/image" Target="../media/image-9-29.png"/><Relationship Id="rId30" Type="http://schemas.openxmlformats.org/officeDocument/2006/relationships/image" Target="../media/image-9-30.png"/><Relationship Id="rId31" Type="http://schemas.openxmlformats.org/officeDocument/2006/relationships/image" Target="../media/image-9-31.png"/><Relationship Id="rId32" Type="http://schemas.openxmlformats.org/officeDocument/2006/relationships/image" Target="../media/image-9-32.png"/><Relationship Id="rId33" Type="http://schemas.openxmlformats.org/officeDocument/2006/relationships/image" Target="../media/image-9-33.png"/><Relationship Id="rId34" Type="http://schemas.openxmlformats.org/officeDocument/2006/relationships/image" Target="../media/image-9-34.png"/><Relationship Id="rId35" Type="http://schemas.openxmlformats.org/officeDocument/2006/relationships/image" Target="../media/image-9-35.png"/><Relationship Id="rId36" Type="http://schemas.openxmlformats.org/officeDocument/2006/relationships/image" Target="../media/image-9-36.png"/><Relationship Id="rId37" Type="http://schemas.openxmlformats.org/officeDocument/2006/relationships/image" Target="../media/image-9-37.png"/><Relationship Id="rId38" Type="http://schemas.openxmlformats.org/officeDocument/2006/relationships/image" Target="../media/image-9-38.png"/><Relationship Id="rId39" Type="http://schemas.openxmlformats.org/officeDocument/2006/relationships/image" Target="../media/image-9-39.png"/><Relationship Id="rId40" Type="http://schemas.openxmlformats.org/officeDocument/2006/relationships/image" Target="../media/image-9-40.png"/><Relationship Id="rId41" Type="http://schemas.openxmlformats.org/officeDocument/2006/relationships/image" Target="../media/image-9-41.png"/><Relationship Id="rId42" Type="http://schemas.openxmlformats.org/officeDocument/2006/relationships/image" Target="../media/image-9-42.png"/><Relationship Id="rId43" Type="http://schemas.openxmlformats.org/officeDocument/2006/relationships/image" Target="../media/image-9-43.png"/><Relationship Id="rId44" Type="http://schemas.openxmlformats.org/officeDocument/2006/relationships/image" Target="../media/image-9-44.png"/><Relationship Id="rId45" Type="http://schemas.openxmlformats.org/officeDocument/2006/relationships/image" Target="../media/image-9-45.png"/><Relationship Id="rId46" Type="http://schemas.openxmlformats.org/officeDocument/2006/relationships/image" Target="../media/image-9-46.png"/><Relationship Id="rId47" Type="http://schemas.openxmlformats.org/officeDocument/2006/relationships/image" Target="../media/image-9-47.png"/><Relationship Id="rId48" Type="http://schemas.openxmlformats.org/officeDocument/2006/relationships/image" Target="../media/image-9-48.png"/><Relationship Id="rId49" Type="http://schemas.openxmlformats.org/officeDocument/2006/relationships/image" Target="../media/image-9-49.png"/><Relationship Id="rId50" Type="http://schemas.openxmlformats.org/officeDocument/2006/relationships/slideLayout" Target="../slideLayouts/slideLayout1.xml"/><Relationship Id="rId5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1257709"/>
            <a:ext cx="17216961" cy="7753164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300" y="1793230"/>
            <a:ext cx="3581400" cy="28003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72350" y="4807781"/>
            <a:ext cx="3720465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Get Classic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8301038" y="5832890"/>
            <a:ext cx="1770221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Chile: POS Brasil: Get Clássica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1392362" y="6590016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POS terminal for physical stores, providing a secure way to accept card and digital wallet payments </a:t>
            </a:r>
            <a:endParaRPr lang="en-US" sz="1687" dirty="0"/>
          </a:p>
        </p:txBody>
      </p:sp>
      <p:sp>
        <p:nvSpPr>
          <p:cNvPr id="7" name="Text 3"/>
          <p:cNvSpPr/>
          <p:nvPr/>
        </p:nvSpPr>
        <p:spPr>
          <a:xfrm>
            <a:off x="7281881" y="7128086"/>
            <a:ext cx="391048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#instore #sme #allsegments #allindustries</a:t>
            </a:r>
            <a:endParaRPr lang="en-US" sz="1476" dirty="0"/>
          </a:p>
        </p:txBody>
      </p:sp>
      <p:sp>
        <p:nvSpPr>
          <p:cNvPr id="8" name="Text 4"/>
          <p:cNvSpPr/>
          <p:nvPr/>
        </p:nvSpPr>
        <p:spPr>
          <a:xfrm>
            <a:off x="6528364" y="8046932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9" name="Text 5"/>
          <p:cNvSpPr/>
          <p:nvPr/>
        </p:nvSpPr>
        <p:spPr>
          <a:xfrm>
            <a:off x="7502240" y="8046932"/>
            <a:ext cx="1151368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7812" y="8046932"/>
            <a:ext cx="2891823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5074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03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052" y="2006798"/>
            <a:ext cx="3752850" cy="33432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638372" y="2328118"/>
            <a:ext cx="3110226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Operational Independence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638372" y="3399569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Robust terminal for physical stores that operates without relying on a phone or external app.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2302" y="2006798"/>
            <a:ext cx="3748646" cy="334327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543622" y="2328118"/>
            <a:ext cx="310601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Tailored for you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543622" y="2970944"/>
            <a:ext cx="310601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flexible solution that evolves with the size of your business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7052" y="5502473"/>
            <a:ext cx="3752850" cy="33432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638372" y="5823793"/>
            <a:ext cx="306585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Centralized Control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638372" y="6466619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Comprehensive management via the Getnet Portal for reports, voids, and refund management.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2302" y="5502473"/>
            <a:ext cx="3748646" cy="334327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543622" y="5823793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Stability and Security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543622" y="6895244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Linux-based system ensuring high performance and compliance with global security standards.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28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283"/>
            <a:ext cx="114014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14014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7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6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9"/>
            <a:ext cx="5551736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73" y="2435609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9059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2311729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02" y="2435609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2469059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410" y="2435609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2469059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729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7031" y="2435609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2469059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729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68" y="2435609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2469059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729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2" y="2435609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9059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729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609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2469059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43"/>
            <a:ext cx="16145921" cy="562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967837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967837"/>
            <a:ext cx="5465025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96" y="3128497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/ Purchase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2967837"/>
            <a:ext cx="1524149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92" y="3101187"/>
            <a:ext cx="1027956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22" y="3154747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7064852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2967837"/>
            <a:ext cx="1524149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41" y="3101187"/>
            <a:ext cx="1027956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71" y="3154747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589001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21" y="2967837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71" y="3101187"/>
            <a:ext cx="1027956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01" y="3154747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13132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70" y="2967837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520" y="3101187"/>
            <a:ext cx="1027956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50" y="3154747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37280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2967837"/>
            <a:ext cx="1524149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93650" y="3101187"/>
            <a:ext cx="1027956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73980" y="3154747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161411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2967837"/>
            <a:ext cx="1524149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7799" y="3101187"/>
            <a:ext cx="1027956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8129" y="3154747"/>
            <a:ext cx="160660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685559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79" y="2967837"/>
            <a:ext cx="1509302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1929" y="3101187"/>
            <a:ext cx="1027956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2259" y="3154747"/>
            <a:ext cx="160660" cy="16066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209690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3510056"/>
            <a:ext cx="16119145" cy="508750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3510056"/>
            <a:ext cx="5465025" cy="508750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77" y="3630550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/ void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3510056"/>
            <a:ext cx="1524149" cy="508750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97092" y="3633881"/>
            <a:ext cx="1027956" cy="267760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77422" y="3687440"/>
            <a:ext cx="160660" cy="160660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7064852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3510056"/>
            <a:ext cx="1524149" cy="508750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21241" y="3633881"/>
            <a:ext cx="1027956" cy="267760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01571" y="3687440"/>
            <a:ext cx="160660" cy="160660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589001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21" y="3510056"/>
            <a:ext cx="1524140" cy="508750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45371" y="3633881"/>
            <a:ext cx="1027956" cy="26776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25701" y="3687440"/>
            <a:ext cx="160660" cy="16066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10113132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70" y="3510056"/>
            <a:ext cx="1524140" cy="508750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9520" y="3633881"/>
            <a:ext cx="1027956" cy="26776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9850" y="3687440"/>
            <a:ext cx="160660" cy="16066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637280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3510056"/>
            <a:ext cx="1524149" cy="508750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893650" y="3633881"/>
            <a:ext cx="1027956" cy="26776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973980" y="3687440"/>
            <a:ext cx="160660" cy="16066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161411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3510056"/>
            <a:ext cx="1524149" cy="508750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17799" y="3633881"/>
            <a:ext cx="1027956" cy="26776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98129" y="3687440"/>
            <a:ext cx="160660" cy="16066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685559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79" y="3510056"/>
            <a:ext cx="1509302" cy="508750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41929" y="3633881"/>
            <a:ext cx="1027956" cy="26776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22259" y="3687440"/>
            <a:ext cx="160660" cy="16066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209690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4018806"/>
            <a:ext cx="16119145" cy="508750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4018824"/>
            <a:ext cx="5465025" cy="508750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77" y="4139319"/>
            <a:ext cx="235029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 / void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4018824"/>
            <a:ext cx="1524149" cy="508750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4692" y="4142649"/>
            <a:ext cx="1333574" cy="267760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5022" y="4196209"/>
            <a:ext cx="160660" cy="160660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6912452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4018824"/>
            <a:ext cx="1524149" cy="508750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8841" y="4142649"/>
            <a:ext cx="1333574" cy="267760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9171" y="4196209"/>
            <a:ext cx="160660" cy="160660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436601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21" y="4018824"/>
            <a:ext cx="1524140" cy="508750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71" y="4142649"/>
            <a:ext cx="1027956" cy="267760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701" y="4196209"/>
            <a:ext cx="160660" cy="160660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0113132" y="41560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70" y="4018824"/>
            <a:ext cx="1524140" cy="508750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7120" y="4142649"/>
            <a:ext cx="1333574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7450" y="4196209"/>
            <a:ext cx="160660" cy="16066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484880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4018824"/>
            <a:ext cx="1524149" cy="508750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893650" y="4142649"/>
            <a:ext cx="1027956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973980" y="4196209"/>
            <a:ext cx="160660" cy="16066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161411" y="41560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4018824"/>
            <a:ext cx="1524149" cy="508750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99" y="4142649"/>
            <a:ext cx="1333574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729" y="4196209"/>
            <a:ext cx="160660" cy="16066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533159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79" y="4018824"/>
            <a:ext cx="1509302" cy="508750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29" y="4142649"/>
            <a:ext cx="1333574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59" y="4196209"/>
            <a:ext cx="160660" cy="16066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57290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4527538"/>
            <a:ext cx="16119145" cy="508750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4527519"/>
            <a:ext cx="5465025" cy="508750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77" y="4647995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4527519"/>
            <a:ext cx="1524149" cy="508750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97092" y="4651344"/>
            <a:ext cx="1027956" cy="267760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77422" y="4704904"/>
            <a:ext cx="160660" cy="160660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7064852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4527519"/>
            <a:ext cx="1524149" cy="508750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21241" y="4651344"/>
            <a:ext cx="1027956" cy="267760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01571" y="4704904"/>
            <a:ext cx="160660" cy="160660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589001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21" y="4527519"/>
            <a:ext cx="1524140" cy="508750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45371" y="4651344"/>
            <a:ext cx="1027956" cy="267760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25701" y="4704904"/>
            <a:ext cx="160660" cy="160660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10113132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70" y="4527519"/>
            <a:ext cx="1524140" cy="508750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520" y="4651344"/>
            <a:ext cx="1027956" cy="267760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50" y="4704904"/>
            <a:ext cx="160660" cy="160660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637280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4527519"/>
            <a:ext cx="1524149" cy="508750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93650" y="4651344"/>
            <a:ext cx="1027956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973980" y="4704904"/>
            <a:ext cx="160660" cy="16066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161411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4527519"/>
            <a:ext cx="1524149" cy="508750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17799" y="4651344"/>
            <a:ext cx="1027956" cy="26776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98129" y="4704904"/>
            <a:ext cx="160660" cy="16066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685559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79" y="4527519"/>
            <a:ext cx="1509302" cy="508750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941929" y="4651344"/>
            <a:ext cx="1027956" cy="26776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022259" y="4704904"/>
            <a:ext cx="160660" cy="16066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209690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5036288"/>
            <a:ext cx="16119145" cy="508750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5036288"/>
            <a:ext cx="5465025" cy="508750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45077" y="5156783"/>
            <a:ext cx="18902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linked refund</a:t>
            </a:r>
            <a:endParaRPr lang="en-US" sz="1476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5036288"/>
            <a:ext cx="1524149" cy="508750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97092" y="5160113"/>
            <a:ext cx="1027956" cy="267760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877422" y="5213672"/>
            <a:ext cx="160660" cy="160660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7064852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5036288"/>
            <a:ext cx="1524149" cy="508750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21241" y="5160113"/>
            <a:ext cx="1027956" cy="267760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01571" y="5213672"/>
            <a:ext cx="160660" cy="160660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589001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21" y="5036288"/>
            <a:ext cx="1524140" cy="508750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45371" y="5160113"/>
            <a:ext cx="1027956" cy="267760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25701" y="5213672"/>
            <a:ext cx="160660" cy="160660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10113132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70" y="5036288"/>
            <a:ext cx="1524140" cy="508750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9520" y="5160113"/>
            <a:ext cx="1027956" cy="267760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9850" y="5213672"/>
            <a:ext cx="160660" cy="160660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637280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5036288"/>
            <a:ext cx="1524149" cy="508750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93650" y="5160113"/>
            <a:ext cx="1027956" cy="267760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973980" y="5213672"/>
            <a:ext cx="160660" cy="160660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161411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5036288"/>
            <a:ext cx="1524149" cy="508750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17799" y="5160113"/>
            <a:ext cx="1027956" cy="267760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498129" y="5213672"/>
            <a:ext cx="160660" cy="16066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685559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79" y="5036288"/>
            <a:ext cx="1509302" cy="508750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941929" y="5160113"/>
            <a:ext cx="1027956" cy="267760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6022259" y="5213672"/>
            <a:ext cx="160660" cy="16066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209690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5545038"/>
            <a:ext cx="16119145" cy="508750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5545057"/>
            <a:ext cx="5465025" cy="508750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45077" y="5665552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Standalone refund</a:t>
            </a:r>
            <a:endParaRPr lang="en-US" sz="1476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5545057"/>
            <a:ext cx="1524149" cy="508750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97092" y="5668882"/>
            <a:ext cx="1027956" cy="267760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877422" y="5722441"/>
            <a:ext cx="160660" cy="160660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7064852" y="56822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5545057"/>
            <a:ext cx="1524149" cy="508750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8841" y="5668882"/>
            <a:ext cx="1333574" cy="267760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9171" y="5722441"/>
            <a:ext cx="160660" cy="160660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436601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21" y="5545057"/>
            <a:ext cx="1524140" cy="508750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2971" y="5668882"/>
            <a:ext cx="1333574" cy="267760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3301" y="5722441"/>
            <a:ext cx="160660" cy="160660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9960732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70" y="5545057"/>
            <a:ext cx="1524140" cy="508750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7120" y="5668882"/>
            <a:ext cx="1333574" cy="267760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7450" y="5722441"/>
            <a:ext cx="160660" cy="160660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484880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5545057"/>
            <a:ext cx="1524149" cy="508750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893650" y="5668882"/>
            <a:ext cx="1027956" cy="267760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973980" y="5722441"/>
            <a:ext cx="160660" cy="160660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161411" y="56822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5545057"/>
            <a:ext cx="1524149" cy="508750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5668882"/>
            <a:ext cx="1333574" cy="267760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5722441"/>
            <a:ext cx="160660" cy="160660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33159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79" y="5545057"/>
            <a:ext cx="1509302" cy="508750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29" y="5668882"/>
            <a:ext cx="1333574" cy="26776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59" y="5722441"/>
            <a:ext cx="160660" cy="16066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57290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6053770"/>
            <a:ext cx="16119145" cy="508750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6053751"/>
            <a:ext cx="5465025" cy="508750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45077" y="6174228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6053751"/>
            <a:ext cx="1524149" cy="508750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97092" y="6177576"/>
            <a:ext cx="1027956" cy="26776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877422" y="6231136"/>
            <a:ext cx="160660" cy="16066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7064852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6053751"/>
            <a:ext cx="1524149" cy="508750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68841" y="6177576"/>
            <a:ext cx="1333574" cy="267760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49171" y="6231136"/>
            <a:ext cx="160660" cy="160660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436601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21" y="6053751"/>
            <a:ext cx="1524140" cy="508750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45371" y="6177576"/>
            <a:ext cx="1027956" cy="267760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25701" y="6231136"/>
            <a:ext cx="160660" cy="160660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10113132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70" y="6053751"/>
            <a:ext cx="1524140" cy="508750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69520" y="6177576"/>
            <a:ext cx="1027956" cy="267760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49850" y="6231136"/>
            <a:ext cx="160660" cy="160660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637280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6053751"/>
            <a:ext cx="1524149" cy="508750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893650" y="6177576"/>
            <a:ext cx="1027956" cy="267760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973980" y="6231136"/>
            <a:ext cx="160660" cy="160660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161411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6053751"/>
            <a:ext cx="1524149" cy="508750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399" y="6177576"/>
            <a:ext cx="1333574" cy="267760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5729" y="6231136"/>
            <a:ext cx="160660" cy="160660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533159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79" y="6053751"/>
            <a:ext cx="1509302" cy="508750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529" y="6177576"/>
            <a:ext cx="1333574" cy="267760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859" y="6231136"/>
            <a:ext cx="160660" cy="160660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057290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6562520"/>
            <a:ext cx="16119145" cy="508750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6562520"/>
            <a:ext cx="5465025" cy="508750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45077" y="6683015"/>
            <a:ext cx="35404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 (authorization hold)</a:t>
            </a:r>
            <a:endParaRPr lang="en-US" sz="1476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6562520"/>
            <a:ext cx="1524149" cy="508750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4692" y="6686345"/>
            <a:ext cx="1333574" cy="267760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5022" y="6739905"/>
            <a:ext cx="160660" cy="160660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6912452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6562520"/>
            <a:ext cx="1524149" cy="508750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21241" y="6686345"/>
            <a:ext cx="1027956" cy="267760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401571" y="6739905"/>
            <a:ext cx="160660" cy="160660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589001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21" y="6562520"/>
            <a:ext cx="1524140" cy="508750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92971" y="6686345"/>
            <a:ext cx="1333574" cy="267760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73301" y="6739905"/>
            <a:ext cx="160660" cy="160660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9960732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70" y="6562520"/>
            <a:ext cx="1524140" cy="508750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69520" y="6686345"/>
            <a:ext cx="1027956" cy="267760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49850" y="6739905"/>
            <a:ext cx="160660" cy="160660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637280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6562520"/>
            <a:ext cx="1524149" cy="508750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6686345"/>
            <a:ext cx="1333574" cy="267760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6739905"/>
            <a:ext cx="160660" cy="160660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009011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6562520"/>
            <a:ext cx="1524149" cy="508750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417799" y="6686345"/>
            <a:ext cx="1027956" cy="267760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498129" y="6739905"/>
            <a:ext cx="160660" cy="160660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685559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79" y="6562520"/>
            <a:ext cx="1509302" cy="508750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941929" y="6686345"/>
            <a:ext cx="1027956" cy="267760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6022259" y="6739905"/>
            <a:ext cx="160660" cy="160660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209690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7071271"/>
            <a:ext cx="16119145" cy="508750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7071289"/>
            <a:ext cx="5465025" cy="508750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45077" y="7191784"/>
            <a:ext cx="53406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Re-authorization (Pre-auth adjustments up / incremental)</a:t>
            </a:r>
            <a:endParaRPr lang="en-US" sz="1476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7071289"/>
            <a:ext cx="1524149" cy="508750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4692" y="7195114"/>
            <a:ext cx="1333574" cy="267760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5022" y="7248674"/>
            <a:ext cx="160660" cy="160660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6912452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7071289"/>
            <a:ext cx="1524149" cy="508750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21241" y="7195114"/>
            <a:ext cx="1027956" cy="267760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401571" y="7248674"/>
            <a:ext cx="160660" cy="160660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589001" y="72085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21" y="7071289"/>
            <a:ext cx="1524140" cy="508750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692971" y="7195114"/>
            <a:ext cx="1333574" cy="267760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73301" y="7248674"/>
            <a:ext cx="160660" cy="160660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9960732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70" y="7071289"/>
            <a:ext cx="1524140" cy="508750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69520" y="7195114"/>
            <a:ext cx="1027956" cy="267760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49850" y="7248674"/>
            <a:ext cx="160660" cy="160660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637280" y="72085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7071289"/>
            <a:ext cx="1524149" cy="508750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7195114"/>
            <a:ext cx="1333574" cy="267760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7248674"/>
            <a:ext cx="160660" cy="160660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009011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7071289"/>
            <a:ext cx="1524149" cy="508750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5399" y="7195114"/>
            <a:ext cx="1333574" cy="267760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5729" y="7248674"/>
            <a:ext cx="160660" cy="160660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>
            <a:off x="14533159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79" y="7071289"/>
            <a:ext cx="1509302" cy="508750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9529" y="7195114"/>
            <a:ext cx="1333574" cy="267760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9859" y="7248674"/>
            <a:ext cx="160660" cy="160660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>
            <a:off x="16057290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7580002"/>
            <a:ext cx="16119145" cy="508750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7579984"/>
            <a:ext cx="5465025" cy="508750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>
            <a:off x="1245077" y="7700460"/>
            <a:ext cx="515064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 (Pre-auth adjustments down / decrease)</a:t>
            </a:r>
            <a:endParaRPr lang="en-US" sz="1476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42" y="7579984"/>
            <a:ext cx="1524149" cy="508750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4692" y="7703809"/>
            <a:ext cx="1333574" cy="267760"/>
          </a:xfrm>
          <a:prstGeom prst="rect">
            <a:avLst/>
          </a:prstGeom>
        </p:spPr>
      </p:pic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5022" y="7757368"/>
            <a:ext cx="160660" cy="160660"/>
          </a:xfrm>
          <a:prstGeom prst="rect">
            <a:avLst/>
          </a:prstGeom>
        </p:spPr>
      </p:pic>
      <p:sp>
        <p:nvSpPr>
          <p:cNvPr id="317" name="Text 84"/>
          <p:cNvSpPr/>
          <p:nvPr/>
        </p:nvSpPr>
        <p:spPr>
          <a:xfrm>
            <a:off x="6912452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91" y="7579984"/>
            <a:ext cx="1524149" cy="508750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321241" y="7703809"/>
            <a:ext cx="1027956" cy="267760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401571" y="7757368"/>
            <a:ext cx="160660" cy="160660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>
            <a:off x="8589001" y="77172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21" y="7579984"/>
            <a:ext cx="1524140" cy="508750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2971" y="7703809"/>
            <a:ext cx="1333574" cy="267760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3301" y="7757368"/>
            <a:ext cx="160660" cy="160660"/>
          </a:xfrm>
          <a:prstGeom prst="rect">
            <a:avLst/>
          </a:prstGeom>
        </p:spPr>
      </p:pic>
      <p:sp>
        <p:nvSpPr>
          <p:cNvPr id="325" name="Text 86"/>
          <p:cNvSpPr/>
          <p:nvPr/>
        </p:nvSpPr>
        <p:spPr>
          <a:xfrm>
            <a:off x="9960732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70" y="7579984"/>
            <a:ext cx="1524140" cy="508750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17120" y="7703809"/>
            <a:ext cx="1333574" cy="267760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97450" y="7757368"/>
            <a:ext cx="160660" cy="160660"/>
          </a:xfrm>
          <a:prstGeom prst="rect">
            <a:avLst/>
          </a:prstGeom>
        </p:spPr>
      </p:pic>
      <p:sp>
        <p:nvSpPr>
          <p:cNvPr id="329" name="Text 87"/>
          <p:cNvSpPr/>
          <p:nvPr/>
        </p:nvSpPr>
        <p:spPr>
          <a:xfrm>
            <a:off x="11484880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7579984"/>
            <a:ext cx="1524149" cy="508750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7703809"/>
            <a:ext cx="1333574" cy="267760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7757368"/>
            <a:ext cx="160660" cy="160660"/>
          </a:xfrm>
          <a:prstGeom prst="rect">
            <a:avLst/>
          </a:prstGeom>
        </p:spPr>
      </p:pic>
      <p:sp>
        <p:nvSpPr>
          <p:cNvPr id="333" name="Text 88"/>
          <p:cNvSpPr/>
          <p:nvPr/>
        </p:nvSpPr>
        <p:spPr>
          <a:xfrm>
            <a:off x="13009011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7579984"/>
            <a:ext cx="1524149" cy="508750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65399" y="7703809"/>
            <a:ext cx="1333574" cy="267760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5729" y="7757368"/>
            <a:ext cx="160660" cy="160660"/>
          </a:xfrm>
          <a:prstGeom prst="rect">
            <a:avLst/>
          </a:prstGeom>
        </p:spPr>
      </p:pic>
      <p:sp>
        <p:nvSpPr>
          <p:cNvPr id="337" name="Text 89"/>
          <p:cNvSpPr/>
          <p:nvPr/>
        </p:nvSpPr>
        <p:spPr>
          <a:xfrm>
            <a:off x="14533159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79" y="7579984"/>
            <a:ext cx="1509302" cy="508750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89529" y="7703809"/>
            <a:ext cx="1333574" cy="267760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69859" y="7757368"/>
            <a:ext cx="160660" cy="160660"/>
          </a:xfrm>
          <a:prstGeom prst="rect">
            <a:avLst/>
          </a:prstGeom>
        </p:spPr>
      </p:pic>
      <p:sp>
        <p:nvSpPr>
          <p:cNvPr id="341" name="Text 90"/>
          <p:cNvSpPr/>
          <p:nvPr/>
        </p:nvSpPr>
        <p:spPr>
          <a:xfrm>
            <a:off x="16057290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8088753"/>
            <a:ext cx="16119145" cy="495342"/>
          </a:xfrm>
          <a:prstGeom prst="rect">
            <a:avLst/>
          </a:prstGeom>
        </p:spPr>
      </p:pic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8088753"/>
            <a:ext cx="5465025" cy="495342"/>
          </a:xfrm>
          <a:prstGeom prst="rect">
            <a:avLst/>
          </a:prstGeom>
        </p:spPr>
      </p:pic>
      <p:sp>
        <p:nvSpPr>
          <p:cNvPr id="344" name="Text 91"/>
          <p:cNvSpPr/>
          <p:nvPr/>
        </p:nvSpPr>
        <p:spPr>
          <a:xfrm>
            <a:off x="1245077" y="8209248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Deferred authorization</a:t>
            </a:r>
            <a:endParaRPr lang="en-US" sz="1476" dirty="0"/>
          </a:p>
        </p:txBody>
      </p:sp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42" y="8088753"/>
            <a:ext cx="1524149" cy="495342"/>
          </a:xfrm>
          <a:prstGeom prst="rect">
            <a:avLst/>
          </a:prstGeom>
        </p:spPr>
      </p:pic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44692" y="8212578"/>
            <a:ext cx="1333574" cy="267760"/>
          </a:xfrm>
          <a:prstGeom prst="rect">
            <a:avLst/>
          </a:prstGeom>
        </p:spPr>
      </p:pic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5022" y="8266137"/>
            <a:ext cx="160660" cy="160660"/>
          </a:xfrm>
          <a:prstGeom prst="rect">
            <a:avLst/>
          </a:prstGeom>
        </p:spPr>
      </p:pic>
      <p:sp>
        <p:nvSpPr>
          <p:cNvPr id="348" name="Text 92"/>
          <p:cNvSpPr/>
          <p:nvPr/>
        </p:nvSpPr>
        <p:spPr>
          <a:xfrm>
            <a:off x="6912452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91" y="8088753"/>
            <a:ext cx="1524149" cy="495342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68841" y="8212578"/>
            <a:ext cx="1333574" cy="267760"/>
          </a:xfrm>
          <a:prstGeom prst="rect">
            <a:avLst/>
          </a:prstGeom>
        </p:spPr>
      </p:pic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49171" y="8266137"/>
            <a:ext cx="160660" cy="160660"/>
          </a:xfrm>
          <a:prstGeom prst="rect">
            <a:avLst/>
          </a:prstGeom>
        </p:spPr>
      </p:pic>
      <p:sp>
        <p:nvSpPr>
          <p:cNvPr id="352" name="Text 93"/>
          <p:cNvSpPr/>
          <p:nvPr/>
        </p:nvSpPr>
        <p:spPr>
          <a:xfrm>
            <a:off x="8436601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21" y="8088753"/>
            <a:ext cx="1524140" cy="495342"/>
          </a:xfrm>
          <a:prstGeom prst="rect">
            <a:avLst/>
          </a:prstGeom>
        </p:spPr>
      </p:pic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2971" y="8212578"/>
            <a:ext cx="1333574" cy="267760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3301" y="8266137"/>
            <a:ext cx="160660" cy="160660"/>
          </a:xfrm>
          <a:prstGeom prst="rect">
            <a:avLst/>
          </a:prstGeom>
        </p:spPr>
      </p:pic>
      <p:sp>
        <p:nvSpPr>
          <p:cNvPr id="356" name="Text 94"/>
          <p:cNvSpPr/>
          <p:nvPr/>
        </p:nvSpPr>
        <p:spPr>
          <a:xfrm>
            <a:off x="9960732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7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70" y="8088753"/>
            <a:ext cx="1524140" cy="495342"/>
          </a:xfrm>
          <a:prstGeom prst="rect">
            <a:avLst/>
          </a:prstGeom>
        </p:spPr>
      </p:pic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17120" y="8212578"/>
            <a:ext cx="1333574" cy="267760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297450" y="8266137"/>
            <a:ext cx="160660" cy="160660"/>
          </a:xfrm>
          <a:prstGeom prst="rect">
            <a:avLst/>
          </a:prstGeom>
        </p:spPr>
      </p:pic>
      <p:sp>
        <p:nvSpPr>
          <p:cNvPr id="360" name="Text 95"/>
          <p:cNvSpPr/>
          <p:nvPr/>
        </p:nvSpPr>
        <p:spPr>
          <a:xfrm>
            <a:off x="11484880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1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6000" y="8088753"/>
            <a:ext cx="1524149" cy="495342"/>
          </a:xfrm>
          <a:prstGeom prst="rect">
            <a:avLst/>
          </a:prstGeom>
        </p:spPr>
      </p:pic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1250" y="8212578"/>
            <a:ext cx="1333574" cy="267760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1580" y="8266137"/>
            <a:ext cx="160660" cy="160660"/>
          </a:xfrm>
          <a:prstGeom prst="rect">
            <a:avLst/>
          </a:prstGeom>
        </p:spPr>
      </p:pic>
      <p:sp>
        <p:nvSpPr>
          <p:cNvPr id="364" name="Text 96"/>
          <p:cNvSpPr/>
          <p:nvPr/>
        </p:nvSpPr>
        <p:spPr>
          <a:xfrm>
            <a:off x="13009011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5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49" y="8088753"/>
            <a:ext cx="1524149" cy="495342"/>
          </a:xfrm>
          <a:prstGeom prst="rect">
            <a:avLst/>
          </a:prstGeom>
        </p:spPr>
      </p:pic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399" y="8212578"/>
            <a:ext cx="1333574" cy="267760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5729" y="8266137"/>
            <a:ext cx="160660" cy="160660"/>
          </a:xfrm>
          <a:prstGeom prst="rect">
            <a:avLst/>
          </a:prstGeom>
        </p:spPr>
      </p:pic>
      <p:sp>
        <p:nvSpPr>
          <p:cNvPr id="368" name="Text 97"/>
          <p:cNvSpPr/>
          <p:nvPr/>
        </p:nvSpPr>
        <p:spPr>
          <a:xfrm>
            <a:off x="14533159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9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79" y="8088753"/>
            <a:ext cx="1509302" cy="495342"/>
          </a:xfrm>
          <a:prstGeom prst="rect">
            <a:avLst/>
          </a:prstGeom>
        </p:spPr>
      </p:pic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9529" y="8212578"/>
            <a:ext cx="1333574" cy="267760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9859" y="8266137"/>
            <a:ext cx="160660" cy="160660"/>
          </a:xfrm>
          <a:prstGeom prst="rect">
            <a:avLst/>
          </a:prstGeom>
        </p:spPr>
      </p:pic>
      <p:sp>
        <p:nvSpPr>
          <p:cNvPr id="372" name="Text 98"/>
          <p:cNvSpPr/>
          <p:nvPr/>
        </p:nvSpPr>
        <p:spPr>
          <a:xfrm>
            <a:off x="16057290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373" name="Text 99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4014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5551736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80"/>
            <a:ext cx="214208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02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016580"/>
            <a:ext cx="214208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410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016580"/>
            <a:ext cx="214208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68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7031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016580"/>
            <a:ext cx="214208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68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8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016580"/>
            <a:ext cx="214208" cy="214210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68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2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580"/>
            <a:ext cx="214208" cy="214210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68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016580"/>
            <a:ext cx="214208" cy="214210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7122413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377"/>
            <a:ext cx="16119145" cy="3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87"/>
            <a:ext cx="16119145" cy="508744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4436" y="1515396"/>
            <a:ext cx="5465025" cy="508744"/>
          </a:xfrm>
          <a:prstGeom prst="rect">
            <a:avLst/>
          </a:prstGeom>
        </p:spPr>
      </p:pic>
      <p:sp>
        <p:nvSpPr>
          <p:cNvPr id="33" name="Text 9"/>
          <p:cNvSpPr/>
          <p:nvPr/>
        </p:nvSpPr>
        <p:spPr>
          <a:xfrm>
            <a:off x="1245077" y="1635891"/>
            <a:ext cx="33004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Forced post (straight to settlement)</a:t>
            </a:r>
            <a:endParaRPr lang="en-US" sz="1476" dirty="0"/>
          </a:p>
        </p:txBody>
      </p:sp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49442" y="1515396"/>
            <a:ext cx="1524149" cy="508744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44692" y="1639221"/>
            <a:ext cx="1333574" cy="267760"/>
          </a:xfrm>
          <a:prstGeom prst="rect">
            <a:avLst/>
          </a:prstGeom>
        </p:spPr>
      </p:pic>
      <p:pic>
        <p:nvPicPr>
          <p:cNvPr id="36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25022" y="1692790"/>
            <a:ext cx="160660" cy="160660"/>
          </a:xfrm>
          <a:prstGeom prst="rect">
            <a:avLst/>
          </a:prstGeom>
        </p:spPr>
      </p:pic>
      <p:sp>
        <p:nvSpPr>
          <p:cNvPr id="37" name="Text 10"/>
          <p:cNvSpPr/>
          <p:nvPr/>
        </p:nvSpPr>
        <p:spPr>
          <a:xfrm>
            <a:off x="6912452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73591" y="1515396"/>
            <a:ext cx="1524149" cy="508744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168841" y="1639221"/>
            <a:ext cx="1333574" cy="267760"/>
          </a:xfrm>
          <a:prstGeom prst="rect">
            <a:avLst/>
          </a:prstGeom>
        </p:spPr>
      </p:pic>
      <p:pic>
        <p:nvPicPr>
          <p:cNvPr id="40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249171" y="1692790"/>
            <a:ext cx="160660" cy="160660"/>
          </a:xfrm>
          <a:prstGeom prst="rect">
            <a:avLst/>
          </a:prstGeom>
        </p:spPr>
      </p:pic>
      <p:sp>
        <p:nvSpPr>
          <p:cNvPr id="41" name="Text 11"/>
          <p:cNvSpPr/>
          <p:nvPr/>
        </p:nvSpPr>
        <p:spPr>
          <a:xfrm>
            <a:off x="8436601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597721" y="1515396"/>
            <a:ext cx="1524140" cy="508744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692971" y="1639221"/>
            <a:ext cx="1333574" cy="267760"/>
          </a:xfrm>
          <a:prstGeom prst="rect">
            <a:avLst/>
          </a:prstGeom>
        </p:spPr>
      </p:pic>
      <p:pic>
        <p:nvPicPr>
          <p:cNvPr id="44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773301" y="1692790"/>
            <a:ext cx="160660" cy="160660"/>
          </a:xfrm>
          <a:prstGeom prst="rect">
            <a:avLst/>
          </a:prstGeom>
        </p:spPr>
      </p:pic>
      <p:sp>
        <p:nvSpPr>
          <p:cNvPr id="45" name="Text 12"/>
          <p:cNvSpPr/>
          <p:nvPr/>
        </p:nvSpPr>
        <p:spPr>
          <a:xfrm>
            <a:off x="9960732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21870" y="1515396"/>
            <a:ext cx="1524140" cy="508744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69520" y="1639221"/>
            <a:ext cx="1027956" cy="267760"/>
          </a:xfrm>
          <a:prstGeom prst="rect">
            <a:avLst/>
          </a:prstGeom>
        </p:spPr>
      </p:pic>
      <p:pic>
        <p:nvPicPr>
          <p:cNvPr id="48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1449850" y="1692790"/>
            <a:ext cx="160660" cy="160660"/>
          </a:xfrm>
          <a:prstGeom prst="rect">
            <a:avLst/>
          </a:prstGeom>
        </p:spPr>
      </p:pic>
      <p:sp>
        <p:nvSpPr>
          <p:cNvPr id="49" name="Text 13"/>
          <p:cNvSpPr/>
          <p:nvPr/>
        </p:nvSpPr>
        <p:spPr>
          <a:xfrm>
            <a:off x="11637280" y="16526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646000" y="1515396"/>
            <a:ext cx="1524149" cy="508744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741250" y="1639221"/>
            <a:ext cx="1333574" cy="267760"/>
          </a:xfrm>
          <a:prstGeom prst="rect">
            <a:avLst/>
          </a:prstGeom>
        </p:spPr>
      </p:pic>
      <p:pic>
        <p:nvPicPr>
          <p:cNvPr id="52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2821580" y="1692790"/>
            <a:ext cx="160660" cy="160660"/>
          </a:xfrm>
          <a:prstGeom prst="rect">
            <a:avLst/>
          </a:prstGeom>
        </p:spPr>
      </p:pic>
      <p:sp>
        <p:nvSpPr>
          <p:cNvPr id="53" name="Text 14"/>
          <p:cNvSpPr/>
          <p:nvPr/>
        </p:nvSpPr>
        <p:spPr>
          <a:xfrm>
            <a:off x="13009011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170149" y="1515396"/>
            <a:ext cx="1524149" cy="508744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265399" y="1639221"/>
            <a:ext cx="1333574" cy="267760"/>
          </a:xfrm>
          <a:prstGeom prst="rect">
            <a:avLst/>
          </a:prstGeom>
        </p:spPr>
      </p:pic>
      <p:pic>
        <p:nvPicPr>
          <p:cNvPr id="56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4345729" y="1692790"/>
            <a:ext cx="160660" cy="160660"/>
          </a:xfrm>
          <a:prstGeom prst="rect">
            <a:avLst/>
          </a:prstGeom>
        </p:spPr>
      </p:pic>
      <p:sp>
        <p:nvSpPr>
          <p:cNvPr id="57" name="Text 15"/>
          <p:cNvSpPr/>
          <p:nvPr/>
        </p:nvSpPr>
        <p:spPr>
          <a:xfrm>
            <a:off x="14533159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694279" y="1515396"/>
            <a:ext cx="1509302" cy="508744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789529" y="1639221"/>
            <a:ext cx="1333574" cy="267760"/>
          </a:xfrm>
          <a:prstGeom prst="rect">
            <a:avLst/>
          </a:prstGeom>
        </p:spPr>
      </p:pic>
      <p:pic>
        <p:nvPicPr>
          <p:cNvPr id="60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5869859" y="1692790"/>
            <a:ext cx="160660" cy="160660"/>
          </a:xfrm>
          <a:prstGeom prst="rect">
            <a:avLst/>
          </a:prstGeom>
        </p:spPr>
      </p:pic>
      <p:sp>
        <p:nvSpPr>
          <p:cNvPr id="61" name="Text 16"/>
          <p:cNvSpPr/>
          <p:nvPr/>
        </p:nvSpPr>
        <p:spPr>
          <a:xfrm>
            <a:off x="16057290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024128"/>
            <a:ext cx="16119145" cy="508744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84436" y="2024146"/>
            <a:ext cx="5465025" cy="508744"/>
          </a:xfrm>
          <a:prstGeom prst="rect">
            <a:avLst/>
          </a:prstGeom>
        </p:spPr>
      </p:pic>
      <p:sp>
        <p:nvSpPr>
          <p:cNvPr id="64" name="Text 17"/>
          <p:cNvSpPr/>
          <p:nvPr/>
        </p:nvSpPr>
        <p:spPr>
          <a:xfrm>
            <a:off x="1245077" y="2144660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Manual and automatic cut-over</a:t>
            </a:r>
            <a:endParaRPr lang="en-US" sz="1476" dirty="0"/>
          </a:p>
        </p:txBody>
      </p:sp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549442" y="2024146"/>
            <a:ext cx="1524149" cy="508744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644692" y="2147971"/>
            <a:ext cx="1333574" cy="267760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6725022" y="2201540"/>
            <a:ext cx="160660" cy="160660"/>
          </a:xfrm>
          <a:prstGeom prst="rect">
            <a:avLst/>
          </a:prstGeom>
        </p:spPr>
      </p:pic>
      <p:sp>
        <p:nvSpPr>
          <p:cNvPr id="68" name="Text 18"/>
          <p:cNvSpPr/>
          <p:nvPr/>
        </p:nvSpPr>
        <p:spPr>
          <a:xfrm>
            <a:off x="6912452" y="21613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073591" y="2024146"/>
            <a:ext cx="1524149" cy="508744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168841" y="2147971"/>
            <a:ext cx="1333574" cy="267760"/>
          </a:xfrm>
          <a:prstGeom prst="rect">
            <a:avLst/>
          </a:prstGeom>
        </p:spPr>
      </p:pic>
      <p:pic>
        <p:nvPicPr>
          <p:cNvPr id="71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8249171" y="2201540"/>
            <a:ext cx="160660" cy="160660"/>
          </a:xfrm>
          <a:prstGeom prst="rect">
            <a:avLst/>
          </a:prstGeom>
        </p:spPr>
      </p:pic>
      <p:sp>
        <p:nvSpPr>
          <p:cNvPr id="72" name="Text 19"/>
          <p:cNvSpPr/>
          <p:nvPr/>
        </p:nvSpPr>
        <p:spPr>
          <a:xfrm>
            <a:off x="8436601" y="21613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597721" y="2024146"/>
            <a:ext cx="1524140" cy="508744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845371" y="2147971"/>
            <a:ext cx="1027956" cy="267760"/>
          </a:xfrm>
          <a:prstGeom prst="rect">
            <a:avLst/>
          </a:prstGeom>
        </p:spPr>
      </p:pic>
      <p:pic>
        <p:nvPicPr>
          <p:cNvPr id="75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925701" y="2201540"/>
            <a:ext cx="160660" cy="160660"/>
          </a:xfrm>
          <a:prstGeom prst="rect">
            <a:avLst/>
          </a:prstGeom>
        </p:spPr>
      </p:pic>
      <p:sp>
        <p:nvSpPr>
          <p:cNvPr id="76" name="Text 20"/>
          <p:cNvSpPr/>
          <p:nvPr/>
        </p:nvSpPr>
        <p:spPr>
          <a:xfrm>
            <a:off x="10113132" y="21613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121870" y="2024146"/>
            <a:ext cx="1524140" cy="508744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69520" y="2147971"/>
            <a:ext cx="1027956" cy="267760"/>
          </a:xfrm>
          <a:prstGeom prst="rect">
            <a:avLst/>
          </a:prstGeom>
        </p:spPr>
      </p:pic>
      <p:pic>
        <p:nvPicPr>
          <p:cNvPr id="79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1449850" y="2201540"/>
            <a:ext cx="160660" cy="160660"/>
          </a:xfrm>
          <a:prstGeom prst="rect">
            <a:avLst/>
          </a:prstGeom>
        </p:spPr>
      </p:pic>
      <p:sp>
        <p:nvSpPr>
          <p:cNvPr id="80" name="Text 21"/>
          <p:cNvSpPr/>
          <p:nvPr/>
        </p:nvSpPr>
        <p:spPr>
          <a:xfrm>
            <a:off x="11637280" y="21613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649200" y="2029671"/>
            <a:ext cx="1524149" cy="508744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96850" y="2153496"/>
            <a:ext cx="1027956" cy="267760"/>
          </a:xfrm>
          <a:prstGeom prst="rect">
            <a:avLst/>
          </a:prstGeom>
        </p:spPr>
      </p:pic>
      <p:pic>
        <p:nvPicPr>
          <p:cNvPr id="83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2977180" y="2207065"/>
            <a:ext cx="160660" cy="160660"/>
          </a:xfrm>
          <a:prstGeom prst="rect">
            <a:avLst/>
          </a:prstGeom>
        </p:spPr>
      </p:pic>
      <p:sp>
        <p:nvSpPr>
          <p:cNvPr id="84" name="Text 22"/>
          <p:cNvSpPr/>
          <p:nvPr/>
        </p:nvSpPr>
        <p:spPr>
          <a:xfrm>
            <a:off x="13164610" y="21669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170149" y="2024146"/>
            <a:ext cx="1524149" cy="508744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17799" y="2147971"/>
            <a:ext cx="1027956" cy="267760"/>
          </a:xfrm>
          <a:prstGeom prst="rect">
            <a:avLst/>
          </a:prstGeom>
        </p:spPr>
      </p:pic>
      <p:pic>
        <p:nvPicPr>
          <p:cNvPr id="87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4498129" y="2201540"/>
            <a:ext cx="160660" cy="160660"/>
          </a:xfrm>
          <a:prstGeom prst="rect">
            <a:avLst/>
          </a:prstGeom>
        </p:spPr>
      </p:pic>
      <p:sp>
        <p:nvSpPr>
          <p:cNvPr id="88" name="Text 23"/>
          <p:cNvSpPr/>
          <p:nvPr/>
        </p:nvSpPr>
        <p:spPr>
          <a:xfrm>
            <a:off x="14685559" y="21613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694279" y="2024146"/>
            <a:ext cx="1509302" cy="508744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941929" y="2147971"/>
            <a:ext cx="1027956" cy="267760"/>
          </a:xfrm>
          <a:prstGeom prst="rect">
            <a:avLst/>
          </a:prstGeom>
        </p:spPr>
      </p:pic>
      <p:pic>
        <p:nvPicPr>
          <p:cNvPr id="91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6022259" y="2201540"/>
            <a:ext cx="160660" cy="160660"/>
          </a:xfrm>
          <a:prstGeom prst="rect">
            <a:avLst/>
          </a:prstGeom>
        </p:spPr>
      </p:pic>
      <p:sp>
        <p:nvSpPr>
          <p:cNvPr id="92" name="Text 24"/>
          <p:cNvSpPr/>
          <p:nvPr/>
        </p:nvSpPr>
        <p:spPr>
          <a:xfrm>
            <a:off x="16209690" y="21613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32869"/>
            <a:ext cx="16119145" cy="508744"/>
          </a:xfrm>
          <a:prstGeom prst="rect">
            <a:avLst/>
          </a:prstGeom>
        </p:spPr>
      </p:pic>
      <p:pic>
        <p:nvPicPr>
          <p:cNvPr id="94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36" y="2532859"/>
            <a:ext cx="5465025" cy="508744"/>
          </a:xfrm>
          <a:prstGeom prst="rect">
            <a:avLst/>
          </a:prstGeom>
        </p:spPr>
      </p:pic>
      <p:sp>
        <p:nvSpPr>
          <p:cNvPr id="95" name="Text 25"/>
          <p:cNvSpPr/>
          <p:nvPr/>
        </p:nvSpPr>
        <p:spPr>
          <a:xfrm>
            <a:off x="1245077" y="2653345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Payouts</a:t>
            </a:r>
            <a:endParaRPr lang="en-US" sz="1476" dirty="0"/>
          </a:p>
        </p:txBody>
      </p:sp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49442" y="2532859"/>
            <a:ext cx="1524149" cy="508744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44692" y="2656684"/>
            <a:ext cx="1333574" cy="267760"/>
          </a:xfrm>
          <a:prstGeom prst="rect">
            <a:avLst/>
          </a:prstGeom>
        </p:spPr>
      </p:pic>
      <p:pic>
        <p:nvPicPr>
          <p:cNvPr id="98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25022" y="2710253"/>
            <a:ext cx="160660" cy="160660"/>
          </a:xfrm>
          <a:prstGeom prst="rect">
            <a:avLst/>
          </a:prstGeom>
        </p:spPr>
      </p:pic>
      <p:sp>
        <p:nvSpPr>
          <p:cNvPr id="99" name="Text 26"/>
          <p:cNvSpPr/>
          <p:nvPr/>
        </p:nvSpPr>
        <p:spPr>
          <a:xfrm>
            <a:off x="6912452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73591" y="2532859"/>
            <a:ext cx="1524149" cy="508744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168841" y="2656684"/>
            <a:ext cx="1333574" cy="267760"/>
          </a:xfrm>
          <a:prstGeom prst="rect">
            <a:avLst/>
          </a:prstGeom>
        </p:spPr>
      </p:pic>
      <p:pic>
        <p:nvPicPr>
          <p:cNvPr id="102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49171" y="2710253"/>
            <a:ext cx="160660" cy="160660"/>
          </a:xfrm>
          <a:prstGeom prst="rect">
            <a:avLst/>
          </a:prstGeom>
        </p:spPr>
      </p:pic>
      <p:sp>
        <p:nvSpPr>
          <p:cNvPr id="103" name="Text 27"/>
          <p:cNvSpPr/>
          <p:nvPr/>
        </p:nvSpPr>
        <p:spPr>
          <a:xfrm>
            <a:off x="8436601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597721" y="2532859"/>
            <a:ext cx="1524140" cy="508744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692971" y="2656684"/>
            <a:ext cx="1333574" cy="267760"/>
          </a:xfrm>
          <a:prstGeom prst="rect">
            <a:avLst/>
          </a:prstGeom>
        </p:spPr>
      </p:pic>
      <p:pic>
        <p:nvPicPr>
          <p:cNvPr id="106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773301" y="2710253"/>
            <a:ext cx="160660" cy="160660"/>
          </a:xfrm>
          <a:prstGeom prst="rect">
            <a:avLst/>
          </a:prstGeom>
        </p:spPr>
      </p:pic>
      <p:sp>
        <p:nvSpPr>
          <p:cNvPr id="107" name="Text 28"/>
          <p:cNvSpPr/>
          <p:nvPr/>
        </p:nvSpPr>
        <p:spPr>
          <a:xfrm>
            <a:off x="9960732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21870" y="2532859"/>
            <a:ext cx="1524140" cy="508744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17120" y="2656684"/>
            <a:ext cx="1333574" cy="267760"/>
          </a:xfrm>
          <a:prstGeom prst="rect">
            <a:avLst/>
          </a:prstGeom>
        </p:spPr>
      </p:pic>
      <p:pic>
        <p:nvPicPr>
          <p:cNvPr id="110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297450" y="2710253"/>
            <a:ext cx="160660" cy="160660"/>
          </a:xfrm>
          <a:prstGeom prst="rect">
            <a:avLst/>
          </a:prstGeom>
        </p:spPr>
      </p:pic>
      <p:sp>
        <p:nvSpPr>
          <p:cNvPr id="111" name="Text 29"/>
          <p:cNvSpPr/>
          <p:nvPr/>
        </p:nvSpPr>
        <p:spPr>
          <a:xfrm>
            <a:off x="11484880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46000" y="2532859"/>
            <a:ext cx="1524149" cy="508744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41250" y="2656684"/>
            <a:ext cx="1333574" cy="267760"/>
          </a:xfrm>
          <a:prstGeom prst="rect">
            <a:avLst/>
          </a:prstGeom>
        </p:spPr>
      </p:pic>
      <p:pic>
        <p:nvPicPr>
          <p:cNvPr id="114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21580" y="2710253"/>
            <a:ext cx="160660" cy="160660"/>
          </a:xfrm>
          <a:prstGeom prst="rect">
            <a:avLst/>
          </a:prstGeom>
        </p:spPr>
      </p:pic>
      <p:sp>
        <p:nvSpPr>
          <p:cNvPr id="115" name="Text 30"/>
          <p:cNvSpPr/>
          <p:nvPr/>
        </p:nvSpPr>
        <p:spPr>
          <a:xfrm>
            <a:off x="13009011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70149" y="2532859"/>
            <a:ext cx="1524149" cy="508744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265399" y="2656684"/>
            <a:ext cx="1333574" cy="267760"/>
          </a:xfrm>
          <a:prstGeom prst="rect">
            <a:avLst/>
          </a:prstGeom>
        </p:spPr>
      </p:pic>
      <p:pic>
        <p:nvPicPr>
          <p:cNvPr id="118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4345729" y="2710253"/>
            <a:ext cx="160660" cy="160660"/>
          </a:xfrm>
          <a:prstGeom prst="rect">
            <a:avLst/>
          </a:prstGeom>
        </p:spPr>
      </p:pic>
      <p:sp>
        <p:nvSpPr>
          <p:cNvPr id="119" name="Text 31"/>
          <p:cNvSpPr/>
          <p:nvPr/>
        </p:nvSpPr>
        <p:spPr>
          <a:xfrm>
            <a:off x="14533159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694279" y="2532859"/>
            <a:ext cx="1509302" cy="508744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789529" y="2656684"/>
            <a:ext cx="1333574" cy="267760"/>
          </a:xfrm>
          <a:prstGeom prst="rect">
            <a:avLst/>
          </a:prstGeom>
        </p:spPr>
      </p:pic>
      <p:pic>
        <p:nvPicPr>
          <p:cNvPr id="122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5869859" y="2710253"/>
            <a:ext cx="160660" cy="160660"/>
          </a:xfrm>
          <a:prstGeom prst="rect">
            <a:avLst/>
          </a:prstGeom>
        </p:spPr>
      </p:pic>
      <p:sp>
        <p:nvSpPr>
          <p:cNvPr id="123" name="Text 32"/>
          <p:cNvSpPr/>
          <p:nvPr/>
        </p:nvSpPr>
        <p:spPr>
          <a:xfrm>
            <a:off x="16057290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041619"/>
            <a:ext cx="16119145" cy="508744"/>
          </a:xfrm>
          <a:prstGeom prst="rect">
            <a:avLst/>
          </a:prstGeom>
        </p:spPr>
      </p:pic>
      <p:pic>
        <p:nvPicPr>
          <p:cNvPr id="125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084436" y="3041628"/>
            <a:ext cx="5465025" cy="508744"/>
          </a:xfrm>
          <a:prstGeom prst="rect">
            <a:avLst/>
          </a:prstGeom>
        </p:spPr>
      </p:pic>
      <p:sp>
        <p:nvSpPr>
          <p:cNvPr id="126" name="Text 33"/>
          <p:cNvSpPr/>
          <p:nvPr/>
        </p:nvSpPr>
        <p:spPr>
          <a:xfrm>
            <a:off x="1245077" y="3162123"/>
            <a:ext cx="556069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Check-in/Check-out Cancel | Capture | Increment/Decrement</a:t>
            </a:r>
            <a:endParaRPr lang="en-US" sz="1476" dirty="0"/>
          </a:p>
        </p:txBody>
      </p:sp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549442" y="3041628"/>
            <a:ext cx="1524149" cy="508744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644692" y="3165453"/>
            <a:ext cx="1333574" cy="267760"/>
          </a:xfrm>
          <a:prstGeom prst="rect">
            <a:avLst/>
          </a:prstGeom>
        </p:spPr>
      </p:pic>
      <p:pic>
        <p:nvPicPr>
          <p:cNvPr id="129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6725022" y="3219022"/>
            <a:ext cx="160660" cy="160660"/>
          </a:xfrm>
          <a:prstGeom prst="rect">
            <a:avLst/>
          </a:prstGeom>
        </p:spPr>
      </p:pic>
      <p:sp>
        <p:nvSpPr>
          <p:cNvPr id="130" name="Text 34"/>
          <p:cNvSpPr/>
          <p:nvPr/>
        </p:nvSpPr>
        <p:spPr>
          <a:xfrm>
            <a:off x="6912452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073591" y="3041628"/>
            <a:ext cx="1524149" cy="508744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321241" y="3165453"/>
            <a:ext cx="1027956" cy="267760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8401571" y="3219022"/>
            <a:ext cx="160660" cy="160660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8589001" y="31788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597721" y="3041628"/>
            <a:ext cx="1524140" cy="508744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692971" y="3165453"/>
            <a:ext cx="1333574" cy="267760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9773301" y="3219022"/>
            <a:ext cx="160660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9960732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121870" y="3041628"/>
            <a:ext cx="1524140" cy="508744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69520" y="3165453"/>
            <a:ext cx="1027956" cy="267760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1449850" y="3219022"/>
            <a:ext cx="160660" cy="160660"/>
          </a:xfrm>
          <a:prstGeom prst="rect">
            <a:avLst/>
          </a:prstGeom>
        </p:spPr>
      </p:pic>
      <p:sp>
        <p:nvSpPr>
          <p:cNvPr id="142" name="Text 37"/>
          <p:cNvSpPr/>
          <p:nvPr/>
        </p:nvSpPr>
        <p:spPr>
          <a:xfrm>
            <a:off x="11637280" y="31788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646000" y="3041628"/>
            <a:ext cx="1524149" cy="508744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741250" y="3165453"/>
            <a:ext cx="1333574" cy="267760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2821580" y="3219022"/>
            <a:ext cx="160660" cy="160660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13009011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170149" y="3041628"/>
            <a:ext cx="1524149" cy="508744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265399" y="3165453"/>
            <a:ext cx="1333574" cy="267760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4345729" y="3219022"/>
            <a:ext cx="160660" cy="160660"/>
          </a:xfrm>
          <a:prstGeom prst="rect">
            <a:avLst/>
          </a:prstGeom>
        </p:spPr>
      </p:pic>
      <p:sp>
        <p:nvSpPr>
          <p:cNvPr id="150" name="Text 39"/>
          <p:cNvSpPr/>
          <p:nvPr/>
        </p:nvSpPr>
        <p:spPr>
          <a:xfrm>
            <a:off x="14533159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694279" y="3041628"/>
            <a:ext cx="1509302" cy="508744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789529" y="3165453"/>
            <a:ext cx="1333574" cy="267760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5869859" y="3219022"/>
            <a:ext cx="160660" cy="160660"/>
          </a:xfrm>
          <a:prstGeom prst="rect">
            <a:avLst/>
          </a:prstGeom>
        </p:spPr>
      </p:pic>
      <p:sp>
        <p:nvSpPr>
          <p:cNvPr id="154" name="Text 40"/>
          <p:cNvSpPr/>
          <p:nvPr/>
        </p:nvSpPr>
        <p:spPr>
          <a:xfrm>
            <a:off x="16057290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3550360"/>
            <a:ext cx="16119145" cy="508744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084436" y="3550379"/>
            <a:ext cx="5465025" cy="508744"/>
          </a:xfrm>
          <a:prstGeom prst="rect">
            <a:avLst/>
          </a:prstGeom>
        </p:spPr>
      </p:pic>
      <p:sp>
        <p:nvSpPr>
          <p:cNvPr id="157" name="Text 41"/>
          <p:cNvSpPr/>
          <p:nvPr/>
        </p:nvSpPr>
        <p:spPr>
          <a:xfrm>
            <a:off x="1245077" y="3670892"/>
            <a:ext cx="24603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Billing Descriptor</a:t>
            </a:r>
            <a:endParaRPr lang="en-US" sz="1476" dirty="0"/>
          </a:p>
        </p:txBody>
      </p:sp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549442" y="3550379"/>
            <a:ext cx="1524149" cy="508744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644692" y="3674204"/>
            <a:ext cx="1333574" cy="267760"/>
          </a:xfrm>
          <a:prstGeom prst="rect">
            <a:avLst/>
          </a:prstGeom>
        </p:spPr>
      </p:pic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6725022" y="3727772"/>
            <a:ext cx="160660" cy="160660"/>
          </a:xfrm>
          <a:prstGeom prst="rect">
            <a:avLst/>
          </a:prstGeom>
        </p:spPr>
      </p:pic>
      <p:sp>
        <p:nvSpPr>
          <p:cNvPr id="161" name="Text 42"/>
          <p:cNvSpPr/>
          <p:nvPr/>
        </p:nvSpPr>
        <p:spPr>
          <a:xfrm>
            <a:off x="6912452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073591" y="3550379"/>
            <a:ext cx="1524149" cy="508744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168841" y="3674204"/>
            <a:ext cx="1333574" cy="267760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8249171" y="3727772"/>
            <a:ext cx="160660" cy="160660"/>
          </a:xfrm>
          <a:prstGeom prst="rect">
            <a:avLst/>
          </a:prstGeom>
        </p:spPr>
      </p:pic>
      <p:sp>
        <p:nvSpPr>
          <p:cNvPr id="165" name="Text 43"/>
          <p:cNvSpPr/>
          <p:nvPr/>
        </p:nvSpPr>
        <p:spPr>
          <a:xfrm>
            <a:off x="8436601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597721" y="3550379"/>
            <a:ext cx="1524140" cy="508744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692971" y="3674204"/>
            <a:ext cx="1333574" cy="267760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9773301" y="3727772"/>
            <a:ext cx="160660" cy="160660"/>
          </a:xfrm>
          <a:prstGeom prst="rect">
            <a:avLst/>
          </a:prstGeom>
        </p:spPr>
      </p:pic>
      <p:sp>
        <p:nvSpPr>
          <p:cNvPr id="169" name="Text 44"/>
          <p:cNvSpPr/>
          <p:nvPr/>
        </p:nvSpPr>
        <p:spPr>
          <a:xfrm>
            <a:off x="9960732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121870" y="3550379"/>
            <a:ext cx="1524140" cy="508744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17120" y="3674204"/>
            <a:ext cx="1333574" cy="267760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1297450" y="3727772"/>
            <a:ext cx="160660" cy="160660"/>
          </a:xfrm>
          <a:prstGeom prst="rect">
            <a:avLst/>
          </a:prstGeom>
        </p:spPr>
      </p:pic>
      <p:sp>
        <p:nvSpPr>
          <p:cNvPr id="173" name="Text 45"/>
          <p:cNvSpPr/>
          <p:nvPr/>
        </p:nvSpPr>
        <p:spPr>
          <a:xfrm>
            <a:off x="11484880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646000" y="3550379"/>
            <a:ext cx="1524149" cy="508744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741250" y="3674204"/>
            <a:ext cx="1333574" cy="267760"/>
          </a:xfrm>
          <a:prstGeom prst="rect">
            <a:avLst/>
          </a:prstGeom>
        </p:spPr>
      </p:pic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2821580" y="3727772"/>
            <a:ext cx="160660" cy="160660"/>
          </a:xfrm>
          <a:prstGeom prst="rect">
            <a:avLst/>
          </a:prstGeom>
        </p:spPr>
      </p:pic>
      <p:sp>
        <p:nvSpPr>
          <p:cNvPr id="177" name="Text 46"/>
          <p:cNvSpPr/>
          <p:nvPr/>
        </p:nvSpPr>
        <p:spPr>
          <a:xfrm>
            <a:off x="13009011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170149" y="3550379"/>
            <a:ext cx="1524149" cy="508744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265399" y="3674204"/>
            <a:ext cx="1333574" cy="267760"/>
          </a:xfrm>
          <a:prstGeom prst="rect">
            <a:avLst/>
          </a:prstGeom>
        </p:spPr>
      </p:pic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4345729" y="3727772"/>
            <a:ext cx="160660" cy="160660"/>
          </a:xfrm>
          <a:prstGeom prst="rect">
            <a:avLst/>
          </a:prstGeom>
        </p:spPr>
      </p:pic>
      <p:sp>
        <p:nvSpPr>
          <p:cNvPr id="181" name="Text 47"/>
          <p:cNvSpPr/>
          <p:nvPr/>
        </p:nvSpPr>
        <p:spPr>
          <a:xfrm>
            <a:off x="14533159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694279" y="3550379"/>
            <a:ext cx="1509302" cy="508744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789529" y="3674204"/>
            <a:ext cx="1333574" cy="267760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869859" y="3727772"/>
            <a:ext cx="160660" cy="160660"/>
          </a:xfrm>
          <a:prstGeom prst="rect">
            <a:avLst/>
          </a:prstGeom>
        </p:spPr>
      </p:pic>
      <p:sp>
        <p:nvSpPr>
          <p:cNvPr id="185" name="Text 48"/>
          <p:cNvSpPr/>
          <p:nvPr/>
        </p:nvSpPr>
        <p:spPr>
          <a:xfrm>
            <a:off x="16057290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059101"/>
            <a:ext cx="16119145" cy="508744"/>
          </a:xfrm>
          <a:prstGeom prst="rect">
            <a:avLst/>
          </a:prstGeom>
        </p:spPr>
      </p:pic>
      <p:pic>
        <p:nvPicPr>
          <p:cNvPr id="187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084436" y="4059092"/>
            <a:ext cx="5465025" cy="508744"/>
          </a:xfrm>
          <a:prstGeom prst="rect">
            <a:avLst/>
          </a:prstGeom>
        </p:spPr>
      </p:pic>
      <p:sp>
        <p:nvSpPr>
          <p:cNvPr id="188" name="Text 49"/>
          <p:cNvSpPr/>
          <p:nvPr/>
        </p:nvSpPr>
        <p:spPr>
          <a:xfrm>
            <a:off x="1245077" y="4179577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76" dirty="0"/>
          </a:p>
        </p:txBody>
      </p:sp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49442" y="4059092"/>
            <a:ext cx="1524149" cy="508744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644692" y="4182917"/>
            <a:ext cx="1333574" cy="267760"/>
          </a:xfrm>
          <a:prstGeom prst="rect">
            <a:avLst/>
          </a:prstGeom>
        </p:spPr>
      </p:pic>
      <p:pic>
        <p:nvPicPr>
          <p:cNvPr id="191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725022" y="4236486"/>
            <a:ext cx="160660" cy="160660"/>
          </a:xfrm>
          <a:prstGeom prst="rect">
            <a:avLst/>
          </a:prstGeom>
        </p:spPr>
      </p:pic>
      <p:sp>
        <p:nvSpPr>
          <p:cNvPr id="192" name="Text 50"/>
          <p:cNvSpPr/>
          <p:nvPr/>
        </p:nvSpPr>
        <p:spPr>
          <a:xfrm>
            <a:off x="6912452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73591" y="4059092"/>
            <a:ext cx="1524149" cy="508744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168841" y="4182917"/>
            <a:ext cx="1333574" cy="267760"/>
          </a:xfrm>
          <a:prstGeom prst="rect">
            <a:avLst/>
          </a:prstGeom>
        </p:spPr>
      </p:pic>
      <p:pic>
        <p:nvPicPr>
          <p:cNvPr id="195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249171" y="4236486"/>
            <a:ext cx="160660" cy="160660"/>
          </a:xfrm>
          <a:prstGeom prst="rect">
            <a:avLst/>
          </a:prstGeom>
        </p:spPr>
      </p:pic>
      <p:sp>
        <p:nvSpPr>
          <p:cNvPr id="196" name="Text 51"/>
          <p:cNvSpPr/>
          <p:nvPr/>
        </p:nvSpPr>
        <p:spPr>
          <a:xfrm>
            <a:off x="8436601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597721" y="4059092"/>
            <a:ext cx="1524140" cy="508744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692971" y="4182917"/>
            <a:ext cx="1333574" cy="267760"/>
          </a:xfrm>
          <a:prstGeom prst="rect">
            <a:avLst/>
          </a:prstGeom>
        </p:spPr>
      </p:pic>
      <p:pic>
        <p:nvPicPr>
          <p:cNvPr id="199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773301" y="4236486"/>
            <a:ext cx="160660" cy="160660"/>
          </a:xfrm>
          <a:prstGeom prst="rect">
            <a:avLst/>
          </a:prstGeom>
        </p:spPr>
      </p:pic>
      <p:sp>
        <p:nvSpPr>
          <p:cNvPr id="200" name="Text 52"/>
          <p:cNvSpPr/>
          <p:nvPr/>
        </p:nvSpPr>
        <p:spPr>
          <a:xfrm>
            <a:off x="9960732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21870" y="4059092"/>
            <a:ext cx="1524140" cy="508744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17120" y="4182917"/>
            <a:ext cx="1333574" cy="267760"/>
          </a:xfrm>
          <a:prstGeom prst="rect">
            <a:avLst/>
          </a:prstGeom>
        </p:spPr>
      </p:pic>
      <p:pic>
        <p:nvPicPr>
          <p:cNvPr id="203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297450" y="4236486"/>
            <a:ext cx="160660" cy="160660"/>
          </a:xfrm>
          <a:prstGeom prst="rect">
            <a:avLst/>
          </a:prstGeom>
        </p:spPr>
      </p:pic>
      <p:sp>
        <p:nvSpPr>
          <p:cNvPr id="204" name="Text 53"/>
          <p:cNvSpPr/>
          <p:nvPr/>
        </p:nvSpPr>
        <p:spPr>
          <a:xfrm>
            <a:off x="11484880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646000" y="4059092"/>
            <a:ext cx="1524149" cy="508744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741250" y="4182917"/>
            <a:ext cx="1333574" cy="267760"/>
          </a:xfrm>
          <a:prstGeom prst="rect">
            <a:avLst/>
          </a:prstGeom>
        </p:spPr>
      </p:pic>
      <p:pic>
        <p:nvPicPr>
          <p:cNvPr id="207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821580" y="4236486"/>
            <a:ext cx="160660" cy="160660"/>
          </a:xfrm>
          <a:prstGeom prst="rect">
            <a:avLst/>
          </a:prstGeom>
        </p:spPr>
      </p:pic>
      <p:sp>
        <p:nvSpPr>
          <p:cNvPr id="208" name="Text 54"/>
          <p:cNvSpPr/>
          <p:nvPr/>
        </p:nvSpPr>
        <p:spPr>
          <a:xfrm>
            <a:off x="13009011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70149" y="4059092"/>
            <a:ext cx="1524149" cy="508744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265399" y="4182917"/>
            <a:ext cx="1333574" cy="267760"/>
          </a:xfrm>
          <a:prstGeom prst="rect">
            <a:avLst/>
          </a:prstGeom>
        </p:spPr>
      </p:pic>
      <p:pic>
        <p:nvPicPr>
          <p:cNvPr id="211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4345729" y="4236486"/>
            <a:ext cx="160660" cy="160660"/>
          </a:xfrm>
          <a:prstGeom prst="rect">
            <a:avLst/>
          </a:prstGeom>
        </p:spPr>
      </p:pic>
      <p:sp>
        <p:nvSpPr>
          <p:cNvPr id="212" name="Text 55"/>
          <p:cNvSpPr/>
          <p:nvPr/>
        </p:nvSpPr>
        <p:spPr>
          <a:xfrm>
            <a:off x="14533159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694279" y="4059092"/>
            <a:ext cx="1509302" cy="508744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789529" y="4182917"/>
            <a:ext cx="1333574" cy="267760"/>
          </a:xfrm>
          <a:prstGeom prst="rect">
            <a:avLst/>
          </a:prstGeom>
        </p:spPr>
      </p:pic>
      <p:pic>
        <p:nvPicPr>
          <p:cNvPr id="215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5869859" y="4236486"/>
            <a:ext cx="160660" cy="160660"/>
          </a:xfrm>
          <a:prstGeom prst="rect">
            <a:avLst/>
          </a:prstGeom>
        </p:spPr>
      </p:pic>
      <p:sp>
        <p:nvSpPr>
          <p:cNvPr id="216" name="Text 56"/>
          <p:cNvSpPr/>
          <p:nvPr/>
        </p:nvSpPr>
        <p:spPr>
          <a:xfrm>
            <a:off x="16057290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4567842"/>
            <a:ext cx="16119145" cy="508744"/>
          </a:xfrm>
          <a:prstGeom prst="rect">
            <a:avLst/>
          </a:prstGeom>
        </p:spPr>
      </p:pic>
      <p:pic>
        <p:nvPicPr>
          <p:cNvPr id="218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084436" y="4567842"/>
            <a:ext cx="5465025" cy="508744"/>
          </a:xfrm>
          <a:prstGeom prst="rect">
            <a:avLst/>
          </a:prstGeom>
        </p:spPr>
      </p:pic>
      <p:sp>
        <p:nvSpPr>
          <p:cNvPr id="219" name="Text 57"/>
          <p:cNvSpPr/>
          <p:nvPr/>
        </p:nvSpPr>
        <p:spPr>
          <a:xfrm>
            <a:off x="1245077" y="4688337"/>
            <a:ext cx="101012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lookup</a:t>
            </a:r>
            <a:endParaRPr lang="en-US" sz="1476" dirty="0"/>
          </a:p>
        </p:txBody>
      </p:sp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549442" y="4567842"/>
            <a:ext cx="1524149" cy="508744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97092" y="4691667"/>
            <a:ext cx="1027956" cy="267760"/>
          </a:xfrm>
          <a:prstGeom prst="rect">
            <a:avLst/>
          </a:prstGeom>
        </p:spPr>
      </p:pic>
      <p:pic>
        <p:nvPicPr>
          <p:cNvPr id="222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6877422" y="4745236"/>
            <a:ext cx="160660" cy="160660"/>
          </a:xfrm>
          <a:prstGeom prst="rect">
            <a:avLst/>
          </a:prstGeom>
        </p:spPr>
      </p:pic>
      <p:sp>
        <p:nvSpPr>
          <p:cNvPr id="223" name="Text 58"/>
          <p:cNvSpPr/>
          <p:nvPr/>
        </p:nvSpPr>
        <p:spPr>
          <a:xfrm>
            <a:off x="7064852" y="47050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073591" y="4567842"/>
            <a:ext cx="1524149" cy="508744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321241" y="4691667"/>
            <a:ext cx="1027956" cy="267760"/>
          </a:xfrm>
          <a:prstGeom prst="rect">
            <a:avLst/>
          </a:prstGeom>
        </p:spPr>
      </p:pic>
      <p:pic>
        <p:nvPicPr>
          <p:cNvPr id="226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8401571" y="4745236"/>
            <a:ext cx="160660" cy="160660"/>
          </a:xfrm>
          <a:prstGeom prst="rect">
            <a:avLst/>
          </a:prstGeom>
        </p:spPr>
      </p:pic>
      <p:sp>
        <p:nvSpPr>
          <p:cNvPr id="227" name="Text 59"/>
          <p:cNvSpPr/>
          <p:nvPr/>
        </p:nvSpPr>
        <p:spPr>
          <a:xfrm>
            <a:off x="8589001" y="47050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597721" y="4567842"/>
            <a:ext cx="1524140" cy="508744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692971" y="4691667"/>
            <a:ext cx="1333574" cy="267760"/>
          </a:xfrm>
          <a:prstGeom prst="rect">
            <a:avLst/>
          </a:prstGeom>
        </p:spPr>
      </p:pic>
      <p:pic>
        <p:nvPicPr>
          <p:cNvPr id="230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9773301" y="4745236"/>
            <a:ext cx="160660" cy="160660"/>
          </a:xfrm>
          <a:prstGeom prst="rect">
            <a:avLst/>
          </a:prstGeom>
        </p:spPr>
      </p:pic>
      <p:sp>
        <p:nvSpPr>
          <p:cNvPr id="231" name="Text 60"/>
          <p:cNvSpPr/>
          <p:nvPr/>
        </p:nvSpPr>
        <p:spPr>
          <a:xfrm>
            <a:off x="9960732" y="4705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121870" y="4567842"/>
            <a:ext cx="1524140" cy="508744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17120" y="4691667"/>
            <a:ext cx="1333574" cy="267760"/>
          </a:xfrm>
          <a:prstGeom prst="rect">
            <a:avLst/>
          </a:prstGeom>
        </p:spPr>
      </p:pic>
      <p:pic>
        <p:nvPicPr>
          <p:cNvPr id="234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1297450" y="4745236"/>
            <a:ext cx="160660" cy="160660"/>
          </a:xfrm>
          <a:prstGeom prst="rect">
            <a:avLst/>
          </a:prstGeom>
        </p:spPr>
      </p:pic>
      <p:sp>
        <p:nvSpPr>
          <p:cNvPr id="235" name="Text 61"/>
          <p:cNvSpPr/>
          <p:nvPr/>
        </p:nvSpPr>
        <p:spPr>
          <a:xfrm>
            <a:off x="11484880" y="4705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646000" y="4567842"/>
            <a:ext cx="1524149" cy="508744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93650" y="4691667"/>
            <a:ext cx="1027956" cy="267760"/>
          </a:xfrm>
          <a:prstGeom prst="rect">
            <a:avLst/>
          </a:prstGeom>
        </p:spPr>
      </p:pic>
      <p:pic>
        <p:nvPicPr>
          <p:cNvPr id="238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2973980" y="4745236"/>
            <a:ext cx="160660" cy="160660"/>
          </a:xfrm>
          <a:prstGeom prst="rect">
            <a:avLst/>
          </a:prstGeom>
        </p:spPr>
      </p:pic>
      <p:sp>
        <p:nvSpPr>
          <p:cNvPr id="239" name="Text 62"/>
          <p:cNvSpPr/>
          <p:nvPr/>
        </p:nvSpPr>
        <p:spPr>
          <a:xfrm>
            <a:off x="13161411" y="47050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170149" y="4567842"/>
            <a:ext cx="1524149" cy="508744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265399" y="4691667"/>
            <a:ext cx="1333574" cy="267760"/>
          </a:xfrm>
          <a:prstGeom prst="rect">
            <a:avLst/>
          </a:prstGeom>
        </p:spPr>
      </p:pic>
      <p:pic>
        <p:nvPicPr>
          <p:cNvPr id="242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4345729" y="4745236"/>
            <a:ext cx="160660" cy="160660"/>
          </a:xfrm>
          <a:prstGeom prst="rect">
            <a:avLst/>
          </a:prstGeom>
        </p:spPr>
      </p:pic>
      <p:sp>
        <p:nvSpPr>
          <p:cNvPr id="243" name="Text 63"/>
          <p:cNvSpPr/>
          <p:nvPr/>
        </p:nvSpPr>
        <p:spPr>
          <a:xfrm>
            <a:off x="14533159" y="4705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694279" y="4567842"/>
            <a:ext cx="1509302" cy="508744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789529" y="4691667"/>
            <a:ext cx="1333574" cy="267760"/>
          </a:xfrm>
          <a:prstGeom prst="rect">
            <a:avLst/>
          </a:prstGeom>
        </p:spPr>
      </p:pic>
      <p:pic>
        <p:nvPicPr>
          <p:cNvPr id="246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5869859" y="4745236"/>
            <a:ext cx="160660" cy="160660"/>
          </a:xfrm>
          <a:prstGeom prst="rect">
            <a:avLst/>
          </a:prstGeom>
        </p:spPr>
      </p:pic>
      <p:sp>
        <p:nvSpPr>
          <p:cNvPr id="247" name="Text 64"/>
          <p:cNvSpPr/>
          <p:nvPr/>
        </p:nvSpPr>
        <p:spPr>
          <a:xfrm>
            <a:off x="16057290" y="4705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5076592"/>
            <a:ext cx="16119145" cy="508744"/>
          </a:xfrm>
          <a:prstGeom prst="rect">
            <a:avLst/>
          </a:prstGeom>
        </p:spPr>
      </p:pic>
      <p:pic>
        <p:nvPicPr>
          <p:cNvPr id="249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084436" y="5076611"/>
            <a:ext cx="5465025" cy="508744"/>
          </a:xfrm>
          <a:prstGeom prst="rect">
            <a:avLst/>
          </a:prstGeom>
        </p:spPr>
      </p:pic>
      <p:sp>
        <p:nvSpPr>
          <p:cNvPr id="250" name="Text 65"/>
          <p:cNvSpPr/>
          <p:nvPr/>
        </p:nvSpPr>
        <p:spPr>
          <a:xfrm>
            <a:off x="1245077" y="5197115"/>
            <a:ext cx="387048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Client originated additional ID transaction</a:t>
            </a:r>
            <a:endParaRPr lang="en-US" sz="1476" dirty="0"/>
          </a:p>
        </p:txBody>
      </p:sp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549442" y="5076611"/>
            <a:ext cx="1524149" cy="508744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644692" y="5200436"/>
            <a:ext cx="1333574" cy="267760"/>
          </a:xfrm>
          <a:prstGeom prst="rect">
            <a:avLst/>
          </a:prstGeom>
        </p:spPr>
      </p:pic>
      <p:pic>
        <p:nvPicPr>
          <p:cNvPr id="253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6725022" y="5254005"/>
            <a:ext cx="160660" cy="160660"/>
          </a:xfrm>
          <a:prstGeom prst="rect">
            <a:avLst/>
          </a:prstGeom>
        </p:spPr>
      </p:pic>
      <p:sp>
        <p:nvSpPr>
          <p:cNvPr id="254" name="Text 66"/>
          <p:cNvSpPr/>
          <p:nvPr/>
        </p:nvSpPr>
        <p:spPr>
          <a:xfrm>
            <a:off x="6912452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073591" y="5076611"/>
            <a:ext cx="1524149" cy="508744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168841" y="5200436"/>
            <a:ext cx="1333574" cy="267760"/>
          </a:xfrm>
          <a:prstGeom prst="rect">
            <a:avLst/>
          </a:prstGeom>
        </p:spPr>
      </p:pic>
      <p:pic>
        <p:nvPicPr>
          <p:cNvPr id="257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8249171" y="5254005"/>
            <a:ext cx="160660" cy="160660"/>
          </a:xfrm>
          <a:prstGeom prst="rect">
            <a:avLst/>
          </a:prstGeom>
        </p:spPr>
      </p:pic>
      <p:sp>
        <p:nvSpPr>
          <p:cNvPr id="258" name="Text 67"/>
          <p:cNvSpPr/>
          <p:nvPr/>
        </p:nvSpPr>
        <p:spPr>
          <a:xfrm>
            <a:off x="8436601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597721" y="5076611"/>
            <a:ext cx="1524140" cy="508744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692971" y="5200436"/>
            <a:ext cx="1333574" cy="267760"/>
          </a:xfrm>
          <a:prstGeom prst="rect">
            <a:avLst/>
          </a:prstGeom>
        </p:spPr>
      </p:pic>
      <p:pic>
        <p:nvPicPr>
          <p:cNvPr id="261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9773301" y="5254005"/>
            <a:ext cx="160660" cy="160660"/>
          </a:xfrm>
          <a:prstGeom prst="rect">
            <a:avLst/>
          </a:prstGeom>
        </p:spPr>
      </p:pic>
      <p:sp>
        <p:nvSpPr>
          <p:cNvPr id="262" name="Text 68"/>
          <p:cNvSpPr/>
          <p:nvPr/>
        </p:nvSpPr>
        <p:spPr>
          <a:xfrm>
            <a:off x="9960732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121870" y="5076611"/>
            <a:ext cx="1524140" cy="508744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2646000" y="5076611"/>
            <a:ext cx="1524149" cy="508744"/>
          </a:xfrm>
          <a:prstGeom prst="rect">
            <a:avLst/>
          </a:prstGeom>
        </p:spPr>
      </p:pic>
      <p:pic>
        <p:nvPicPr>
          <p:cNvPr id="265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741250" y="5200436"/>
            <a:ext cx="1333574" cy="267760"/>
          </a:xfrm>
          <a:prstGeom prst="rect">
            <a:avLst/>
          </a:prstGeom>
        </p:spPr>
      </p:pic>
      <p:pic>
        <p:nvPicPr>
          <p:cNvPr id="266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821580" y="5254005"/>
            <a:ext cx="160660" cy="160660"/>
          </a:xfrm>
          <a:prstGeom prst="rect">
            <a:avLst/>
          </a:prstGeom>
        </p:spPr>
      </p:pic>
      <p:sp>
        <p:nvSpPr>
          <p:cNvPr id="267" name="Text 69"/>
          <p:cNvSpPr/>
          <p:nvPr/>
        </p:nvSpPr>
        <p:spPr>
          <a:xfrm>
            <a:off x="13009011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4170149" y="5076611"/>
            <a:ext cx="1524149" cy="508744"/>
          </a:xfrm>
          <a:prstGeom prst="rect">
            <a:avLst/>
          </a:prstGeom>
        </p:spPr>
      </p:pic>
      <p:pic>
        <p:nvPicPr>
          <p:cNvPr id="269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265399" y="5200436"/>
            <a:ext cx="1333574" cy="267760"/>
          </a:xfrm>
          <a:prstGeom prst="rect">
            <a:avLst/>
          </a:prstGeom>
        </p:spPr>
      </p:pic>
      <p:pic>
        <p:nvPicPr>
          <p:cNvPr id="270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345729" y="5254005"/>
            <a:ext cx="160660" cy="160660"/>
          </a:xfrm>
          <a:prstGeom prst="rect">
            <a:avLst/>
          </a:prstGeom>
        </p:spPr>
      </p:pic>
      <p:sp>
        <p:nvSpPr>
          <p:cNvPr id="271" name="Text 70"/>
          <p:cNvSpPr/>
          <p:nvPr/>
        </p:nvSpPr>
        <p:spPr>
          <a:xfrm>
            <a:off x="14533159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5694279" y="5076611"/>
            <a:ext cx="1509302" cy="508744"/>
          </a:xfrm>
          <a:prstGeom prst="rect">
            <a:avLst/>
          </a:prstGeom>
        </p:spPr>
      </p:pic>
      <p:pic>
        <p:nvPicPr>
          <p:cNvPr id="273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789529" y="5200436"/>
            <a:ext cx="1333574" cy="267760"/>
          </a:xfrm>
          <a:prstGeom prst="rect">
            <a:avLst/>
          </a:prstGeom>
        </p:spPr>
      </p:pic>
      <p:pic>
        <p:nvPicPr>
          <p:cNvPr id="274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69859" y="5254005"/>
            <a:ext cx="160660" cy="160660"/>
          </a:xfrm>
          <a:prstGeom prst="rect">
            <a:avLst/>
          </a:prstGeom>
        </p:spPr>
      </p:pic>
      <p:sp>
        <p:nvSpPr>
          <p:cNvPr id="275" name="Text 71"/>
          <p:cNvSpPr/>
          <p:nvPr/>
        </p:nvSpPr>
        <p:spPr>
          <a:xfrm>
            <a:off x="16057290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084436" y="5585333"/>
            <a:ext cx="16119145" cy="508744"/>
          </a:xfrm>
          <a:prstGeom prst="rect">
            <a:avLst/>
          </a:prstGeom>
        </p:spPr>
      </p:pic>
      <p:pic>
        <p:nvPicPr>
          <p:cNvPr id="277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5585324"/>
            <a:ext cx="5465025" cy="508744"/>
          </a:xfrm>
          <a:prstGeom prst="rect">
            <a:avLst/>
          </a:prstGeom>
        </p:spPr>
      </p:pic>
      <p:sp>
        <p:nvSpPr>
          <p:cNvPr id="278" name="Text 72"/>
          <p:cNvSpPr/>
          <p:nvPr/>
        </p:nvSpPr>
        <p:spPr>
          <a:xfrm>
            <a:off x="1245077" y="5705810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76" dirty="0"/>
          </a:p>
        </p:txBody>
      </p:sp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6549442" y="5585324"/>
            <a:ext cx="1524149" cy="508744"/>
          </a:xfrm>
          <a:prstGeom prst="rect">
            <a:avLst/>
          </a:prstGeom>
        </p:spPr>
      </p:pic>
      <p:pic>
        <p:nvPicPr>
          <p:cNvPr id="280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797092" y="5709149"/>
            <a:ext cx="1027956" cy="267760"/>
          </a:xfrm>
          <a:prstGeom prst="rect">
            <a:avLst/>
          </a:prstGeom>
        </p:spPr>
      </p:pic>
      <p:pic>
        <p:nvPicPr>
          <p:cNvPr id="281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877422" y="5762718"/>
            <a:ext cx="160660" cy="160660"/>
          </a:xfrm>
          <a:prstGeom prst="rect">
            <a:avLst/>
          </a:prstGeom>
        </p:spPr>
      </p:pic>
      <p:sp>
        <p:nvSpPr>
          <p:cNvPr id="282" name="Text 73"/>
          <p:cNvSpPr/>
          <p:nvPr/>
        </p:nvSpPr>
        <p:spPr>
          <a:xfrm>
            <a:off x="7064852" y="57225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8073591" y="5585324"/>
            <a:ext cx="1524149" cy="508744"/>
          </a:xfrm>
          <a:prstGeom prst="rect">
            <a:avLst/>
          </a:prstGeom>
        </p:spPr>
      </p:pic>
      <p:pic>
        <p:nvPicPr>
          <p:cNvPr id="284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321241" y="5709149"/>
            <a:ext cx="1027956" cy="267760"/>
          </a:xfrm>
          <a:prstGeom prst="rect">
            <a:avLst/>
          </a:prstGeom>
        </p:spPr>
      </p:pic>
      <p:pic>
        <p:nvPicPr>
          <p:cNvPr id="285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401571" y="5762718"/>
            <a:ext cx="160660" cy="160660"/>
          </a:xfrm>
          <a:prstGeom prst="rect">
            <a:avLst/>
          </a:prstGeom>
        </p:spPr>
      </p:pic>
      <p:sp>
        <p:nvSpPr>
          <p:cNvPr id="286" name="Text 74"/>
          <p:cNvSpPr/>
          <p:nvPr/>
        </p:nvSpPr>
        <p:spPr>
          <a:xfrm>
            <a:off x="8589001" y="57225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9597721" y="5585324"/>
            <a:ext cx="1524140" cy="508744"/>
          </a:xfrm>
          <a:prstGeom prst="rect">
            <a:avLst/>
          </a:prstGeom>
        </p:spPr>
      </p:pic>
      <p:pic>
        <p:nvPicPr>
          <p:cNvPr id="288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845371" y="5709149"/>
            <a:ext cx="1027956" cy="267760"/>
          </a:xfrm>
          <a:prstGeom prst="rect">
            <a:avLst/>
          </a:prstGeom>
        </p:spPr>
      </p:pic>
      <p:pic>
        <p:nvPicPr>
          <p:cNvPr id="289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925701" y="5762718"/>
            <a:ext cx="160660" cy="160660"/>
          </a:xfrm>
          <a:prstGeom prst="rect">
            <a:avLst/>
          </a:prstGeom>
        </p:spPr>
      </p:pic>
      <p:sp>
        <p:nvSpPr>
          <p:cNvPr id="290" name="Text 75"/>
          <p:cNvSpPr/>
          <p:nvPr/>
        </p:nvSpPr>
        <p:spPr>
          <a:xfrm>
            <a:off x="10113132" y="57225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1121870" y="5585324"/>
            <a:ext cx="1524140" cy="508744"/>
          </a:xfrm>
          <a:prstGeom prst="rect">
            <a:avLst/>
          </a:prstGeom>
        </p:spPr>
      </p:pic>
      <p:pic>
        <p:nvPicPr>
          <p:cNvPr id="292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369520" y="5709149"/>
            <a:ext cx="1027956" cy="267760"/>
          </a:xfrm>
          <a:prstGeom prst="rect">
            <a:avLst/>
          </a:prstGeom>
        </p:spPr>
      </p:pic>
      <p:pic>
        <p:nvPicPr>
          <p:cNvPr id="293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449850" y="5762718"/>
            <a:ext cx="160660" cy="160660"/>
          </a:xfrm>
          <a:prstGeom prst="rect">
            <a:avLst/>
          </a:prstGeom>
        </p:spPr>
      </p:pic>
      <p:sp>
        <p:nvSpPr>
          <p:cNvPr id="294" name="Text 76"/>
          <p:cNvSpPr/>
          <p:nvPr/>
        </p:nvSpPr>
        <p:spPr>
          <a:xfrm>
            <a:off x="11637280" y="57225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2646000" y="5585324"/>
            <a:ext cx="1524149" cy="508744"/>
          </a:xfrm>
          <a:prstGeom prst="rect">
            <a:avLst/>
          </a:prstGeom>
        </p:spPr>
      </p:pic>
      <p:pic>
        <p:nvPicPr>
          <p:cNvPr id="296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741250" y="5709149"/>
            <a:ext cx="1333574" cy="267760"/>
          </a:xfrm>
          <a:prstGeom prst="rect">
            <a:avLst/>
          </a:prstGeom>
        </p:spPr>
      </p:pic>
      <p:pic>
        <p:nvPicPr>
          <p:cNvPr id="297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821580" y="5762718"/>
            <a:ext cx="160660" cy="160660"/>
          </a:xfrm>
          <a:prstGeom prst="rect">
            <a:avLst/>
          </a:prstGeom>
        </p:spPr>
      </p:pic>
      <p:sp>
        <p:nvSpPr>
          <p:cNvPr id="298" name="Text 77"/>
          <p:cNvSpPr/>
          <p:nvPr/>
        </p:nvSpPr>
        <p:spPr>
          <a:xfrm>
            <a:off x="13009011" y="57225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4170149" y="5585324"/>
            <a:ext cx="1524149" cy="508744"/>
          </a:xfrm>
          <a:prstGeom prst="rect">
            <a:avLst/>
          </a:prstGeom>
        </p:spPr>
      </p:pic>
      <p:pic>
        <p:nvPicPr>
          <p:cNvPr id="300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265399" y="5709149"/>
            <a:ext cx="1333574" cy="267760"/>
          </a:xfrm>
          <a:prstGeom prst="rect">
            <a:avLst/>
          </a:prstGeom>
        </p:spPr>
      </p:pic>
      <p:pic>
        <p:nvPicPr>
          <p:cNvPr id="301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345729" y="5762718"/>
            <a:ext cx="160660" cy="160660"/>
          </a:xfrm>
          <a:prstGeom prst="rect">
            <a:avLst/>
          </a:prstGeom>
        </p:spPr>
      </p:pic>
      <p:sp>
        <p:nvSpPr>
          <p:cNvPr id="302" name="Text 78"/>
          <p:cNvSpPr/>
          <p:nvPr/>
        </p:nvSpPr>
        <p:spPr>
          <a:xfrm>
            <a:off x="14533159" y="57225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5694279" y="5585324"/>
            <a:ext cx="1509302" cy="508744"/>
          </a:xfrm>
          <a:prstGeom prst="rect">
            <a:avLst/>
          </a:prstGeom>
        </p:spPr>
      </p:pic>
      <p:pic>
        <p:nvPicPr>
          <p:cNvPr id="304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789529" y="5709149"/>
            <a:ext cx="1333574" cy="267760"/>
          </a:xfrm>
          <a:prstGeom prst="rect">
            <a:avLst/>
          </a:prstGeom>
        </p:spPr>
      </p:pic>
      <p:pic>
        <p:nvPicPr>
          <p:cNvPr id="305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69859" y="5762718"/>
            <a:ext cx="160660" cy="160660"/>
          </a:xfrm>
          <a:prstGeom prst="rect">
            <a:avLst/>
          </a:prstGeom>
        </p:spPr>
      </p:pic>
      <p:sp>
        <p:nvSpPr>
          <p:cNvPr id="306" name="Text 79"/>
          <p:cNvSpPr/>
          <p:nvPr/>
        </p:nvSpPr>
        <p:spPr>
          <a:xfrm>
            <a:off x="16057290" y="57225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084436" y="6094075"/>
            <a:ext cx="16119145" cy="508744"/>
          </a:xfrm>
          <a:prstGeom prst="rect">
            <a:avLst/>
          </a:prstGeom>
        </p:spPr>
      </p:pic>
      <p:pic>
        <p:nvPicPr>
          <p:cNvPr id="308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6094075"/>
            <a:ext cx="5465025" cy="508744"/>
          </a:xfrm>
          <a:prstGeom prst="rect">
            <a:avLst/>
          </a:prstGeom>
        </p:spPr>
      </p:pic>
      <p:sp>
        <p:nvSpPr>
          <p:cNvPr id="309" name="Text 80"/>
          <p:cNvSpPr/>
          <p:nvPr/>
        </p:nvSpPr>
        <p:spPr>
          <a:xfrm>
            <a:off x="1245077" y="6214570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tip</a:t>
            </a:r>
            <a:endParaRPr lang="en-US" sz="1476" dirty="0"/>
          </a:p>
        </p:txBody>
      </p:sp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6549442" y="6094075"/>
            <a:ext cx="1524149" cy="508744"/>
          </a:xfrm>
          <a:prstGeom prst="rect">
            <a:avLst/>
          </a:prstGeom>
        </p:spPr>
      </p:pic>
      <p:pic>
        <p:nvPicPr>
          <p:cNvPr id="311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797092" y="6217900"/>
            <a:ext cx="1027956" cy="267760"/>
          </a:xfrm>
          <a:prstGeom prst="rect">
            <a:avLst/>
          </a:prstGeom>
        </p:spPr>
      </p:pic>
      <p:pic>
        <p:nvPicPr>
          <p:cNvPr id="312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877422" y="6271468"/>
            <a:ext cx="160660" cy="160660"/>
          </a:xfrm>
          <a:prstGeom prst="rect">
            <a:avLst/>
          </a:prstGeom>
        </p:spPr>
      </p:pic>
      <p:sp>
        <p:nvSpPr>
          <p:cNvPr id="313" name="Text 81"/>
          <p:cNvSpPr/>
          <p:nvPr/>
        </p:nvSpPr>
        <p:spPr>
          <a:xfrm>
            <a:off x="7064852" y="62313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8073591" y="6094075"/>
            <a:ext cx="1524149" cy="508744"/>
          </a:xfrm>
          <a:prstGeom prst="rect">
            <a:avLst/>
          </a:prstGeom>
        </p:spPr>
      </p:pic>
      <p:pic>
        <p:nvPicPr>
          <p:cNvPr id="315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168841" y="6217900"/>
            <a:ext cx="1333574" cy="267760"/>
          </a:xfrm>
          <a:prstGeom prst="rect">
            <a:avLst/>
          </a:prstGeom>
        </p:spPr>
      </p:pic>
      <p:pic>
        <p:nvPicPr>
          <p:cNvPr id="316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249171" y="6271468"/>
            <a:ext cx="160660" cy="160660"/>
          </a:xfrm>
          <a:prstGeom prst="rect">
            <a:avLst/>
          </a:prstGeom>
        </p:spPr>
      </p:pic>
      <p:sp>
        <p:nvSpPr>
          <p:cNvPr id="317" name="Text 82"/>
          <p:cNvSpPr/>
          <p:nvPr/>
        </p:nvSpPr>
        <p:spPr>
          <a:xfrm>
            <a:off x="8436601" y="62313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9597721" y="6094075"/>
            <a:ext cx="1524140" cy="508744"/>
          </a:xfrm>
          <a:prstGeom prst="rect">
            <a:avLst/>
          </a:prstGeom>
        </p:spPr>
      </p:pic>
      <p:pic>
        <p:nvPicPr>
          <p:cNvPr id="319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845371" y="6217900"/>
            <a:ext cx="1027956" cy="267760"/>
          </a:xfrm>
          <a:prstGeom prst="rect">
            <a:avLst/>
          </a:prstGeom>
        </p:spPr>
      </p:pic>
      <p:pic>
        <p:nvPicPr>
          <p:cNvPr id="320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925701" y="6271468"/>
            <a:ext cx="160660" cy="160660"/>
          </a:xfrm>
          <a:prstGeom prst="rect">
            <a:avLst/>
          </a:prstGeom>
        </p:spPr>
      </p:pic>
      <p:sp>
        <p:nvSpPr>
          <p:cNvPr id="321" name="Text 83"/>
          <p:cNvSpPr/>
          <p:nvPr/>
        </p:nvSpPr>
        <p:spPr>
          <a:xfrm>
            <a:off x="10113132" y="62313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1121870" y="6094075"/>
            <a:ext cx="1524140" cy="508744"/>
          </a:xfrm>
          <a:prstGeom prst="rect">
            <a:avLst/>
          </a:prstGeom>
        </p:spPr>
      </p:pic>
      <p:pic>
        <p:nvPicPr>
          <p:cNvPr id="323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369520" y="6217900"/>
            <a:ext cx="1027956" cy="267760"/>
          </a:xfrm>
          <a:prstGeom prst="rect">
            <a:avLst/>
          </a:prstGeom>
        </p:spPr>
      </p:pic>
      <p:pic>
        <p:nvPicPr>
          <p:cNvPr id="324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449850" y="6271468"/>
            <a:ext cx="160660" cy="160660"/>
          </a:xfrm>
          <a:prstGeom prst="rect">
            <a:avLst/>
          </a:prstGeom>
        </p:spPr>
      </p:pic>
      <p:sp>
        <p:nvSpPr>
          <p:cNvPr id="325" name="Text 84"/>
          <p:cNvSpPr/>
          <p:nvPr/>
        </p:nvSpPr>
        <p:spPr>
          <a:xfrm>
            <a:off x="11637280" y="62313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2646000" y="6094075"/>
            <a:ext cx="1524149" cy="508744"/>
          </a:xfrm>
          <a:prstGeom prst="rect">
            <a:avLst/>
          </a:prstGeom>
        </p:spPr>
      </p:pic>
      <p:pic>
        <p:nvPicPr>
          <p:cNvPr id="327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893650" y="6217900"/>
            <a:ext cx="1027956" cy="267760"/>
          </a:xfrm>
          <a:prstGeom prst="rect">
            <a:avLst/>
          </a:prstGeom>
        </p:spPr>
      </p:pic>
      <p:pic>
        <p:nvPicPr>
          <p:cNvPr id="328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973980" y="6271468"/>
            <a:ext cx="160660" cy="160660"/>
          </a:xfrm>
          <a:prstGeom prst="rect">
            <a:avLst/>
          </a:prstGeom>
        </p:spPr>
      </p:pic>
      <p:sp>
        <p:nvSpPr>
          <p:cNvPr id="329" name="Text 85"/>
          <p:cNvSpPr/>
          <p:nvPr/>
        </p:nvSpPr>
        <p:spPr>
          <a:xfrm>
            <a:off x="13161411" y="62313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4170149" y="6094075"/>
            <a:ext cx="1524149" cy="508744"/>
          </a:xfrm>
          <a:prstGeom prst="rect">
            <a:avLst/>
          </a:prstGeom>
        </p:spPr>
      </p:pic>
      <p:pic>
        <p:nvPicPr>
          <p:cNvPr id="331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265399" y="6217900"/>
            <a:ext cx="1333574" cy="267760"/>
          </a:xfrm>
          <a:prstGeom prst="rect">
            <a:avLst/>
          </a:prstGeom>
        </p:spPr>
      </p:pic>
      <p:pic>
        <p:nvPicPr>
          <p:cNvPr id="332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345729" y="6271468"/>
            <a:ext cx="160660" cy="160660"/>
          </a:xfrm>
          <a:prstGeom prst="rect">
            <a:avLst/>
          </a:prstGeom>
        </p:spPr>
      </p:pic>
      <p:sp>
        <p:nvSpPr>
          <p:cNvPr id="333" name="Text 86"/>
          <p:cNvSpPr/>
          <p:nvPr/>
        </p:nvSpPr>
        <p:spPr>
          <a:xfrm>
            <a:off x="14533159" y="62313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5694279" y="6094075"/>
            <a:ext cx="1509302" cy="508744"/>
          </a:xfrm>
          <a:prstGeom prst="rect">
            <a:avLst/>
          </a:prstGeom>
        </p:spPr>
      </p:pic>
      <p:pic>
        <p:nvPicPr>
          <p:cNvPr id="335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941929" y="6217900"/>
            <a:ext cx="1027956" cy="267760"/>
          </a:xfrm>
          <a:prstGeom prst="rect">
            <a:avLst/>
          </a:prstGeom>
        </p:spPr>
      </p:pic>
      <p:pic>
        <p:nvPicPr>
          <p:cNvPr id="336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6022259" y="6271468"/>
            <a:ext cx="160660" cy="160660"/>
          </a:xfrm>
          <a:prstGeom prst="rect">
            <a:avLst/>
          </a:prstGeom>
        </p:spPr>
      </p:pic>
      <p:sp>
        <p:nvSpPr>
          <p:cNvPr id="337" name="Text 87"/>
          <p:cNvSpPr/>
          <p:nvPr/>
        </p:nvSpPr>
        <p:spPr>
          <a:xfrm>
            <a:off x="16209690" y="62313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084436" y="6602825"/>
            <a:ext cx="16119145" cy="508744"/>
          </a:xfrm>
          <a:prstGeom prst="rect">
            <a:avLst/>
          </a:prstGeom>
        </p:spPr>
      </p:pic>
      <p:pic>
        <p:nvPicPr>
          <p:cNvPr id="339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6602843"/>
            <a:ext cx="5465025" cy="508744"/>
          </a:xfrm>
          <a:prstGeom prst="rect">
            <a:avLst/>
          </a:prstGeom>
        </p:spPr>
      </p:pic>
      <p:sp>
        <p:nvSpPr>
          <p:cNvPr id="340" name="Text 88"/>
          <p:cNvSpPr/>
          <p:nvPr/>
        </p:nvSpPr>
        <p:spPr>
          <a:xfrm>
            <a:off x="1245077" y="6723348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76" dirty="0"/>
          </a:p>
        </p:txBody>
      </p:sp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6549442" y="6602843"/>
            <a:ext cx="1524149" cy="508744"/>
          </a:xfrm>
          <a:prstGeom prst="rect">
            <a:avLst/>
          </a:prstGeom>
        </p:spPr>
      </p:pic>
      <p:pic>
        <p:nvPicPr>
          <p:cNvPr id="342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644692" y="6726668"/>
            <a:ext cx="1333574" cy="267760"/>
          </a:xfrm>
          <a:prstGeom prst="rect">
            <a:avLst/>
          </a:prstGeom>
        </p:spPr>
      </p:pic>
      <p:pic>
        <p:nvPicPr>
          <p:cNvPr id="343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725022" y="6780237"/>
            <a:ext cx="160660" cy="160660"/>
          </a:xfrm>
          <a:prstGeom prst="rect">
            <a:avLst/>
          </a:prstGeom>
        </p:spPr>
      </p:pic>
      <p:sp>
        <p:nvSpPr>
          <p:cNvPr id="344" name="Text 89"/>
          <p:cNvSpPr/>
          <p:nvPr/>
        </p:nvSpPr>
        <p:spPr>
          <a:xfrm>
            <a:off x="6912452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8073591" y="6602843"/>
            <a:ext cx="1524149" cy="508744"/>
          </a:xfrm>
          <a:prstGeom prst="rect">
            <a:avLst/>
          </a:prstGeom>
        </p:spPr>
      </p:pic>
      <p:pic>
        <p:nvPicPr>
          <p:cNvPr id="346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321241" y="6726668"/>
            <a:ext cx="1027956" cy="267760"/>
          </a:xfrm>
          <a:prstGeom prst="rect">
            <a:avLst/>
          </a:prstGeom>
        </p:spPr>
      </p:pic>
      <p:pic>
        <p:nvPicPr>
          <p:cNvPr id="347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401571" y="6780237"/>
            <a:ext cx="160660" cy="160660"/>
          </a:xfrm>
          <a:prstGeom prst="rect">
            <a:avLst/>
          </a:prstGeom>
        </p:spPr>
      </p:pic>
      <p:sp>
        <p:nvSpPr>
          <p:cNvPr id="348" name="Text 90"/>
          <p:cNvSpPr/>
          <p:nvPr/>
        </p:nvSpPr>
        <p:spPr>
          <a:xfrm>
            <a:off x="8589001" y="674007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9597721" y="6602843"/>
            <a:ext cx="1524140" cy="508744"/>
          </a:xfrm>
          <a:prstGeom prst="rect">
            <a:avLst/>
          </a:prstGeom>
        </p:spPr>
      </p:pic>
      <p:pic>
        <p:nvPicPr>
          <p:cNvPr id="350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692971" y="6726668"/>
            <a:ext cx="1333574" cy="267760"/>
          </a:xfrm>
          <a:prstGeom prst="rect">
            <a:avLst/>
          </a:prstGeom>
        </p:spPr>
      </p:pic>
      <p:pic>
        <p:nvPicPr>
          <p:cNvPr id="351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773301" y="6780237"/>
            <a:ext cx="160660" cy="160660"/>
          </a:xfrm>
          <a:prstGeom prst="rect">
            <a:avLst/>
          </a:prstGeom>
        </p:spPr>
      </p:pic>
      <p:sp>
        <p:nvSpPr>
          <p:cNvPr id="352" name="Text 91"/>
          <p:cNvSpPr/>
          <p:nvPr/>
        </p:nvSpPr>
        <p:spPr>
          <a:xfrm>
            <a:off x="9960732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1121870" y="6602843"/>
            <a:ext cx="1524140" cy="508744"/>
          </a:xfrm>
          <a:prstGeom prst="rect">
            <a:avLst/>
          </a:prstGeom>
        </p:spPr>
      </p:pic>
      <p:pic>
        <p:nvPicPr>
          <p:cNvPr id="354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217120" y="6726668"/>
            <a:ext cx="1333574" cy="267760"/>
          </a:xfrm>
          <a:prstGeom prst="rect">
            <a:avLst/>
          </a:prstGeom>
        </p:spPr>
      </p:pic>
      <p:pic>
        <p:nvPicPr>
          <p:cNvPr id="355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97450" y="6780237"/>
            <a:ext cx="160660" cy="160660"/>
          </a:xfrm>
          <a:prstGeom prst="rect">
            <a:avLst/>
          </a:prstGeom>
        </p:spPr>
      </p:pic>
      <p:sp>
        <p:nvSpPr>
          <p:cNvPr id="356" name="Text 92"/>
          <p:cNvSpPr/>
          <p:nvPr/>
        </p:nvSpPr>
        <p:spPr>
          <a:xfrm>
            <a:off x="11484880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2646000" y="6602843"/>
            <a:ext cx="1524149" cy="508744"/>
          </a:xfrm>
          <a:prstGeom prst="rect">
            <a:avLst/>
          </a:prstGeom>
        </p:spPr>
      </p:pic>
      <p:pic>
        <p:nvPicPr>
          <p:cNvPr id="358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741250" y="6726668"/>
            <a:ext cx="1333574" cy="267760"/>
          </a:xfrm>
          <a:prstGeom prst="rect">
            <a:avLst/>
          </a:prstGeom>
        </p:spPr>
      </p:pic>
      <p:pic>
        <p:nvPicPr>
          <p:cNvPr id="359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821580" y="6780237"/>
            <a:ext cx="160660" cy="160660"/>
          </a:xfrm>
          <a:prstGeom prst="rect">
            <a:avLst/>
          </a:prstGeom>
        </p:spPr>
      </p:pic>
      <p:sp>
        <p:nvSpPr>
          <p:cNvPr id="360" name="Text 93"/>
          <p:cNvSpPr/>
          <p:nvPr/>
        </p:nvSpPr>
        <p:spPr>
          <a:xfrm>
            <a:off x="13009011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4170149" y="6602843"/>
            <a:ext cx="1524149" cy="508744"/>
          </a:xfrm>
          <a:prstGeom prst="rect">
            <a:avLst/>
          </a:prstGeom>
        </p:spPr>
      </p:pic>
      <p:pic>
        <p:nvPicPr>
          <p:cNvPr id="362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265399" y="6726668"/>
            <a:ext cx="1333574" cy="267760"/>
          </a:xfrm>
          <a:prstGeom prst="rect">
            <a:avLst/>
          </a:prstGeom>
        </p:spPr>
      </p:pic>
      <p:pic>
        <p:nvPicPr>
          <p:cNvPr id="363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345729" y="6780237"/>
            <a:ext cx="160660" cy="160660"/>
          </a:xfrm>
          <a:prstGeom prst="rect">
            <a:avLst/>
          </a:prstGeom>
        </p:spPr>
      </p:pic>
      <p:sp>
        <p:nvSpPr>
          <p:cNvPr id="364" name="Text 94"/>
          <p:cNvSpPr/>
          <p:nvPr/>
        </p:nvSpPr>
        <p:spPr>
          <a:xfrm>
            <a:off x="14533159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5694279" y="6602843"/>
            <a:ext cx="1509302" cy="508744"/>
          </a:xfrm>
          <a:prstGeom prst="rect">
            <a:avLst/>
          </a:prstGeom>
        </p:spPr>
      </p:pic>
      <p:pic>
        <p:nvPicPr>
          <p:cNvPr id="366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789529" y="6726668"/>
            <a:ext cx="1333574" cy="267760"/>
          </a:xfrm>
          <a:prstGeom prst="rect">
            <a:avLst/>
          </a:prstGeom>
        </p:spPr>
      </p:pic>
      <p:pic>
        <p:nvPicPr>
          <p:cNvPr id="367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869859" y="6780237"/>
            <a:ext cx="160660" cy="160660"/>
          </a:xfrm>
          <a:prstGeom prst="rect">
            <a:avLst/>
          </a:prstGeom>
        </p:spPr>
      </p:pic>
      <p:sp>
        <p:nvSpPr>
          <p:cNvPr id="368" name="Text 95"/>
          <p:cNvSpPr/>
          <p:nvPr/>
        </p:nvSpPr>
        <p:spPr>
          <a:xfrm>
            <a:off x="16057290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084436" y="7111566"/>
            <a:ext cx="16119145" cy="508744"/>
          </a:xfrm>
          <a:prstGeom prst="rect">
            <a:avLst/>
          </a:prstGeom>
        </p:spPr>
      </p:pic>
      <p:pic>
        <p:nvPicPr>
          <p:cNvPr id="370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36" y="7111557"/>
            <a:ext cx="5465025" cy="508744"/>
          </a:xfrm>
          <a:prstGeom prst="rect">
            <a:avLst/>
          </a:prstGeom>
        </p:spPr>
      </p:pic>
      <p:sp>
        <p:nvSpPr>
          <p:cNvPr id="371" name="Text 96"/>
          <p:cNvSpPr/>
          <p:nvPr/>
        </p:nvSpPr>
        <p:spPr>
          <a:xfrm>
            <a:off x="1245077" y="7232042"/>
            <a:ext cx="22402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 purchase</a:t>
            </a:r>
            <a:endParaRPr lang="en-US" sz="1476" dirty="0"/>
          </a:p>
        </p:txBody>
      </p:sp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6549442" y="7111557"/>
            <a:ext cx="1524149" cy="508744"/>
          </a:xfrm>
          <a:prstGeom prst="rect">
            <a:avLst/>
          </a:prstGeom>
        </p:spPr>
      </p:pic>
      <p:pic>
        <p:nvPicPr>
          <p:cNvPr id="373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644692" y="7235382"/>
            <a:ext cx="1333574" cy="267760"/>
          </a:xfrm>
          <a:prstGeom prst="rect">
            <a:avLst/>
          </a:prstGeom>
        </p:spPr>
      </p:pic>
      <p:pic>
        <p:nvPicPr>
          <p:cNvPr id="374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725022" y="7288950"/>
            <a:ext cx="160660" cy="160660"/>
          </a:xfrm>
          <a:prstGeom prst="rect">
            <a:avLst/>
          </a:prstGeom>
        </p:spPr>
      </p:pic>
      <p:sp>
        <p:nvSpPr>
          <p:cNvPr id="375" name="Text 97"/>
          <p:cNvSpPr/>
          <p:nvPr/>
        </p:nvSpPr>
        <p:spPr>
          <a:xfrm>
            <a:off x="6912452" y="72487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8073591" y="7111557"/>
            <a:ext cx="1524149" cy="508744"/>
          </a:xfrm>
          <a:prstGeom prst="rect">
            <a:avLst/>
          </a:prstGeom>
        </p:spPr>
      </p:pic>
      <p:pic>
        <p:nvPicPr>
          <p:cNvPr id="377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168841" y="7235382"/>
            <a:ext cx="1333574" cy="267760"/>
          </a:xfrm>
          <a:prstGeom prst="rect">
            <a:avLst/>
          </a:prstGeom>
        </p:spPr>
      </p:pic>
      <p:pic>
        <p:nvPicPr>
          <p:cNvPr id="378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249171" y="7288950"/>
            <a:ext cx="160660" cy="160660"/>
          </a:xfrm>
          <a:prstGeom prst="rect">
            <a:avLst/>
          </a:prstGeom>
        </p:spPr>
      </p:pic>
      <p:sp>
        <p:nvSpPr>
          <p:cNvPr id="379" name="Text 98"/>
          <p:cNvSpPr/>
          <p:nvPr/>
        </p:nvSpPr>
        <p:spPr>
          <a:xfrm>
            <a:off x="8436601" y="72487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9597721" y="7111557"/>
            <a:ext cx="1524140" cy="508744"/>
          </a:xfrm>
          <a:prstGeom prst="rect">
            <a:avLst/>
          </a:prstGeom>
        </p:spPr>
      </p:pic>
      <p:pic>
        <p:nvPicPr>
          <p:cNvPr id="381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845371" y="7235382"/>
            <a:ext cx="1027956" cy="267760"/>
          </a:xfrm>
          <a:prstGeom prst="rect">
            <a:avLst/>
          </a:prstGeom>
        </p:spPr>
      </p:pic>
      <p:pic>
        <p:nvPicPr>
          <p:cNvPr id="382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925701" y="7288950"/>
            <a:ext cx="160660" cy="160660"/>
          </a:xfrm>
          <a:prstGeom prst="rect">
            <a:avLst/>
          </a:prstGeom>
        </p:spPr>
      </p:pic>
      <p:sp>
        <p:nvSpPr>
          <p:cNvPr id="383" name="Text 99"/>
          <p:cNvSpPr/>
          <p:nvPr/>
        </p:nvSpPr>
        <p:spPr>
          <a:xfrm>
            <a:off x="10113132" y="72487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1121870" y="7111557"/>
            <a:ext cx="1524140" cy="508744"/>
          </a:xfrm>
          <a:prstGeom prst="rect">
            <a:avLst/>
          </a:prstGeom>
        </p:spPr>
      </p:pic>
      <p:pic>
        <p:nvPicPr>
          <p:cNvPr id="385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369520" y="7235382"/>
            <a:ext cx="1027956" cy="267760"/>
          </a:xfrm>
          <a:prstGeom prst="rect">
            <a:avLst/>
          </a:prstGeom>
        </p:spPr>
      </p:pic>
      <p:pic>
        <p:nvPicPr>
          <p:cNvPr id="386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449850" y="7288950"/>
            <a:ext cx="160660" cy="160660"/>
          </a:xfrm>
          <a:prstGeom prst="rect">
            <a:avLst/>
          </a:prstGeom>
        </p:spPr>
      </p:pic>
      <p:sp>
        <p:nvSpPr>
          <p:cNvPr id="387" name="Text 100"/>
          <p:cNvSpPr/>
          <p:nvPr/>
        </p:nvSpPr>
        <p:spPr>
          <a:xfrm>
            <a:off x="11637280" y="72487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2646000" y="7111557"/>
            <a:ext cx="1524149" cy="508744"/>
          </a:xfrm>
          <a:prstGeom prst="rect">
            <a:avLst/>
          </a:prstGeom>
        </p:spPr>
      </p:pic>
      <p:pic>
        <p:nvPicPr>
          <p:cNvPr id="389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893650" y="7235382"/>
            <a:ext cx="1027956" cy="267760"/>
          </a:xfrm>
          <a:prstGeom prst="rect">
            <a:avLst/>
          </a:prstGeom>
        </p:spPr>
      </p:pic>
      <p:pic>
        <p:nvPicPr>
          <p:cNvPr id="390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973980" y="7288950"/>
            <a:ext cx="160660" cy="160660"/>
          </a:xfrm>
          <a:prstGeom prst="rect">
            <a:avLst/>
          </a:prstGeom>
        </p:spPr>
      </p:pic>
      <p:sp>
        <p:nvSpPr>
          <p:cNvPr id="391" name="Text 101"/>
          <p:cNvSpPr/>
          <p:nvPr/>
        </p:nvSpPr>
        <p:spPr>
          <a:xfrm>
            <a:off x="13161411" y="72487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4170149" y="7111557"/>
            <a:ext cx="1524149" cy="508744"/>
          </a:xfrm>
          <a:prstGeom prst="rect">
            <a:avLst/>
          </a:prstGeom>
        </p:spPr>
      </p:pic>
      <p:pic>
        <p:nvPicPr>
          <p:cNvPr id="393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265399" y="7235382"/>
            <a:ext cx="1333574" cy="267760"/>
          </a:xfrm>
          <a:prstGeom prst="rect">
            <a:avLst/>
          </a:prstGeom>
        </p:spPr>
      </p:pic>
      <p:pic>
        <p:nvPicPr>
          <p:cNvPr id="394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345729" y="7288950"/>
            <a:ext cx="160660" cy="160660"/>
          </a:xfrm>
          <a:prstGeom prst="rect">
            <a:avLst/>
          </a:prstGeom>
        </p:spPr>
      </p:pic>
      <p:sp>
        <p:nvSpPr>
          <p:cNvPr id="395" name="Text 102"/>
          <p:cNvSpPr/>
          <p:nvPr/>
        </p:nvSpPr>
        <p:spPr>
          <a:xfrm>
            <a:off x="14533159" y="72487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5694279" y="7111557"/>
            <a:ext cx="1509302" cy="508744"/>
          </a:xfrm>
          <a:prstGeom prst="rect">
            <a:avLst/>
          </a:prstGeom>
        </p:spPr>
      </p:pic>
      <p:pic>
        <p:nvPicPr>
          <p:cNvPr id="397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789529" y="7235382"/>
            <a:ext cx="1333574" cy="267760"/>
          </a:xfrm>
          <a:prstGeom prst="rect">
            <a:avLst/>
          </a:prstGeom>
        </p:spPr>
      </p:pic>
      <p:pic>
        <p:nvPicPr>
          <p:cNvPr id="398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869859" y="7288950"/>
            <a:ext cx="160660" cy="160660"/>
          </a:xfrm>
          <a:prstGeom prst="rect">
            <a:avLst/>
          </a:prstGeom>
        </p:spPr>
      </p:pic>
      <p:sp>
        <p:nvSpPr>
          <p:cNvPr id="399" name="Text 103"/>
          <p:cNvSpPr/>
          <p:nvPr/>
        </p:nvSpPr>
        <p:spPr>
          <a:xfrm>
            <a:off x="16057290" y="72487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0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084436" y="7620307"/>
            <a:ext cx="16119145" cy="508744"/>
          </a:xfrm>
          <a:prstGeom prst="rect">
            <a:avLst/>
          </a:prstGeom>
        </p:spPr>
      </p:pic>
      <p:pic>
        <p:nvPicPr>
          <p:cNvPr id="401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436" y="7620307"/>
            <a:ext cx="5465025" cy="508744"/>
          </a:xfrm>
          <a:prstGeom prst="rect">
            <a:avLst/>
          </a:prstGeom>
        </p:spPr>
      </p:pic>
      <p:sp>
        <p:nvSpPr>
          <p:cNvPr id="402" name="Text 104"/>
          <p:cNvSpPr/>
          <p:nvPr/>
        </p:nvSpPr>
        <p:spPr>
          <a:xfrm>
            <a:off x="1245077" y="7740802"/>
            <a:ext cx="25503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without purchase</a:t>
            </a:r>
            <a:endParaRPr lang="en-US" sz="1476" dirty="0"/>
          </a:p>
        </p:txBody>
      </p:sp>
      <p:pic>
        <p:nvPicPr>
          <p:cNvPr id="403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6549442" y="7620307"/>
            <a:ext cx="1524149" cy="508744"/>
          </a:xfrm>
          <a:prstGeom prst="rect">
            <a:avLst/>
          </a:prstGeom>
        </p:spPr>
      </p:pic>
      <p:pic>
        <p:nvPicPr>
          <p:cNvPr id="404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644692" y="7744132"/>
            <a:ext cx="1333574" cy="267760"/>
          </a:xfrm>
          <a:prstGeom prst="rect">
            <a:avLst/>
          </a:prstGeom>
        </p:spPr>
      </p:pic>
      <p:pic>
        <p:nvPicPr>
          <p:cNvPr id="405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725022" y="7797701"/>
            <a:ext cx="160660" cy="160660"/>
          </a:xfrm>
          <a:prstGeom prst="rect">
            <a:avLst/>
          </a:prstGeom>
        </p:spPr>
      </p:pic>
      <p:sp>
        <p:nvSpPr>
          <p:cNvPr id="406" name="Text 105"/>
          <p:cNvSpPr/>
          <p:nvPr/>
        </p:nvSpPr>
        <p:spPr>
          <a:xfrm>
            <a:off x="6912452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7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8073591" y="7620307"/>
            <a:ext cx="1524149" cy="508744"/>
          </a:xfrm>
          <a:prstGeom prst="rect">
            <a:avLst/>
          </a:prstGeom>
        </p:spPr>
      </p:pic>
      <p:pic>
        <p:nvPicPr>
          <p:cNvPr id="408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168841" y="7744132"/>
            <a:ext cx="1333574" cy="267760"/>
          </a:xfrm>
          <a:prstGeom prst="rect">
            <a:avLst/>
          </a:prstGeom>
        </p:spPr>
      </p:pic>
      <p:pic>
        <p:nvPicPr>
          <p:cNvPr id="409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249171" y="7797701"/>
            <a:ext cx="160660" cy="160660"/>
          </a:xfrm>
          <a:prstGeom prst="rect">
            <a:avLst/>
          </a:prstGeom>
        </p:spPr>
      </p:pic>
      <p:sp>
        <p:nvSpPr>
          <p:cNvPr id="410" name="Text 106"/>
          <p:cNvSpPr/>
          <p:nvPr/>
        </p:nvSpPr>
        <p:spPr>
          <a:xfrm>
            <a:off x="8436601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1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9597721" y="7620307"/>
            <a:ext cx="1524140" cy="508744"/>
          </a:xfrm>
          <a:prstGeom prst="rect">
            <a:avLst/>
          </a:prstGeom>
        </p:spPr>
      </p:pic>
      <p:pic>
        <p:nvPicPr>
          <p:cNvPr id="412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692971" y="7744132"/>
            <a:ext cx="1333574" cy="267760"/>
          </a:xfrm>
          <a:prstGeom prst="rect">
            <a:avLst/>
          </a:prstGeom>
        </p:spPr>
      </p:pic>
      <p:pic>
        <p:nvPicPr>
          <p:cNvPr id="413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773301" y="7797701"/>
            <a:ext cx="160660" cy="160660"/>
          </a:xfrm>
          <a:prstGeom prst="rect">
            <a:avLst/>
          </a:prstGeom>
        </p:spPr>
      </p:pic>
      <p:sp>
        <p:nvSpPr>
          <p:cNvPr id="414" name="Text 107"/>
          <p:cNvSpPr/>
          <p:nvPr/>
        </p:nvSpPr>
        <p:spPr>
          <a:xfrm>
            <a:off x="9960732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5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11121870" y="7620307"/>
            <a:ext cx="1524140" cy="508744"/>
          </a:xfrm>
          <a:prstGeom prst="rect">
            <a:avLst/>
          </a:prstGeom>
        </p:spPr>
      </p:pic>
      <p:pic>
        <p:nvPicPr>
          <p:cNvPr id="416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217120" y="7744132"/>
            <a:ext cx="1333574" cy="267760"/>
          </a:xfrm>
          <a:prstGeom prst="rect">
            <a:avLst/>
          </a:prstGeom>
        </p:spPr>
      </p:pic>
      <p:pic>
        <p:nvPicPr>
          <p:cNvPr id="417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297450" y="7797701"/>
            <a:ext cx="160660" cy="160660"/>
          </a:xfrm>
          <a:prstGeom prst="rect">
            <a:avLst/>
          </a:prstGeom>
        </p:spPr>
      </p:pic>
      <p:sp>
        <p:nvSpPr>
          <p:cNvPr id="418" name="Text 108"/>
          <p:cNvSpPr/>
          <p:nvPr/>
        </p:nvSpPr>
        <p:spPr>
          <a:xfrm>
            <a:off x="11484880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9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2646000" y="7620307"/>
            <a:ext cx="1524149" cy="508744"/>
          </a:xfrm>
          <a:prstGeom prst="rect">
            <a:avLst/>
          </a:prstGeom>
        </p:spPr>
      </p:pic>
      <p:pic>
        <p:nvPicPr>
          <p:cNvPr id="420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741250" y="7744132"/>
            <a:ext cx="1333574" cy="267760"/>
          </a:xfrm>
          <a:prstGeom prst="rect">
            <a:avLst/>
          </a:prstGeom>
        </p:spPr>
      </p:pic>
      <p:pic>
        <p:nvPicPr>
          <p:cNvPr id="421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821580" y="7797701"/>
            <a:ext cx="160660" cy="160660"/>
          </a:xfrm>
          <a:prstGeom prst="rect">
            <a:avLst/>
          </a:prstGeom>
        </p:spPr>
      </p:pic>
      <p:sp>
        <p:nvSpPr>
          <p:cNvPr id="422" name="Text 109"/>
          <p:cNvSpPr/>
          <p:nvPr/>
        </p:nvSpPr>
        <p:spPr>
          <a:xfrm>
            <a:off x="13009011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3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4170149" y="7620307"/>
            <a:ext cx="1524149" cy="508744"/>
          </a:xfrm>
          <a:prstGeom prst="rect">
            <a:avLst/>
          </a:prstGeom>
        </p:spPr>
      </p:pic>
      <p:pic>
        <p:nvPicPr>
          <p:cNvPr id="424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265399" y="7744132"/>
            <a:ext cx="1333574" cy="267760"/>
          </a:xfrm>
          <a:prstGeom prst="rect">
            <a:avLst/>
          </a:prstGeom>
        </p:spPr>
      </p:pic>
      <p:pic>
        <p:nvPicPr>
          <p:cNvPr id="425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345729" y="7797701"/>
            <a:ext cx="160660" cy="160660"/>
          </a:xfrm>
          <a:prstGeom prst="rect">
            <a:avLst/>
          </a:prstGeom>
        </p:spPr>
      </p:pic>
      <p:sp>
        <p:nvSpPr>
          <p:cNvPr id="426" name="Text 110"/>
          <p:cNvSpPr/>
          <p:nvPr/>
        </p:nvSpPr>
        <p:spPr>
          <a:xfrm>
            <a:off x="14533159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7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5694279" y="7620307"/>
            <a:ext cx="1509302" cy="508744"/>
          </a:xfrm>
          <a:prstGeom prst="rect">
            <a:avLst/>
          </a:prstGeom>
        </p:spPr>
      </p:pic>
      <p:pic>
        <p:nvPicPr>
          <p:cNvPr id="428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789529" y="7744132"/>
            <a:ext cx="1333574" cy="267760"/>
          </a:xfrm>
          <a:prstGeom prst="rect">
            <a:avLst/>
          </a:prstGeom>
        </p:spPr>
      </p:pic>
      <p:pic>
        <p:nvPicPr>
          <p:cNvPr id="429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869859" y="7797701"/>
            <a:ext cx="160660" cy="160660"/>
          </a:xfrm>
          <a:prstGeom prst="rect">
            <a:avLst/>
          </a:prstGeom>
        </p:spPr>
      </p:pic>
      <p:sp>
        <p:nvSpPr>
          <p:cNvPr id="430" name="Text 111"/>
          <p:cNvSpPr/>
          <p:nvPr/>
        </p:nvSpPr>
        <p:spPr>
          <a:xfrm>
            <a:off x="16057290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1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084436" y="8129057"/>
            <a:ext cx="16119145" cy="495348"/>
          </a:xfrm>
          <a:prstGeom prst="rect">
            <a:avLst/>
          </a:prstGeom>
        </p:spPr>
      </p:pic>
      <p:pic>
        <p:nvPicPr>
          <p:cNvPr id="432" name="Image 318" descr="preencoded.png">    </p:cNvPr>
          <p:cNvPicPr>
            <a:picLocks noChangeAspect="1"/>
          </p:cNvPicPr>
          <p:nvPr/>
        </p:nvPicPr>
        <p:blipFill>
          <a:blip r:embed="rId319"/>
          <a:stretch>
            <a:fillRect/>
          </a:stretch>
        </p:blipFill>
        <p:spPr>
          <a:xfrm>
            <a:off x="1084436" y="8129076"/>
            <a:ext cx="5465025" cy="495329"/>
          </a:xfrm>
          <a:prstGeom prst="rect">
            <a:avLst/>
          </a:prstGeom>
        </p:spPr>
      </p:pic>
      <p:sp>
        <p:nvSpPr>
          <p:cNvPr id="433" name="Text 112"/>
          <p:cNvSpPr/>
          <p:nvPr/>
        </p:nvSpPr>
        <p:spPr>
          <a:xfrm>
            <a:off x="1245077" y="8249580"/>
            <a:ext cx="126015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Paper</a:t>
            </a:r>
            <a:endParaRPr lang="en-US" sz="1476" dirty="0"/>
          </a:p>
        </p:txBody>
      </p:sp>
      <p:pic>
        <p:nvPicPr>
          <p:cNvPr id="434" name="Image 319" descr="preencoded.png">    </p:cNvPr>
          <p:cNvPicPr>
            <a:picLocks noChangeAspect="1"/>
          </p:cNvPicPr>
          <p:nvPr/>
        </p:nvPicPr>
        <p:blipFill>
          <a:blip r:embed="rId320"/>
          <a:stretch>
            <a:fillRect/>
          </a:stretch>
        </p:blipFill>
        <p:spPr>
          <a:xfrm>
            <a:off x="6549442" y="8129076"/>
            <a:ext cx="1524149" cy="495329"/>
          </a:xfrm>
          <a:prstGeom prst="rect">
            <a:avLst/>
          </a:prstGeom>
        </p:spPr>
      </p:pic>
      <p:pic>
        <p:nvPicPr>
          <p:cNvPr id="435" name="Image 320" descr="preencoded.png">    </p:cNvPr>
          <p:cNvPicPr>
            <a:picLocks noChangeAspect="1"/>
          </p:cNvPicPr>
          <p:nvPr/>
        </p:nvPicPr>
        <p:blipFill>
          <a:blip r:embed="rId321"/>
          <a:stretch>
            <a:fillRect/>
          </a:stretch>
        </p:blipFill>
        <p:spPr>
          <a:xfrm>
            <a:off x="6797092" y="8252901"/>
            <a:ext cx="1027956" cy="267760"/>
          </a:xfrm>
          <a:prstGeom prst="rect">
            <a:avLst/>
          </a:prstGeom>
        </p:spPr>
      </p:pic>
      <p:pic>
        <p:nvPicPr>
          <p:cNvPr id="436" name="Image 321" descr="preencoded.png">    </p:cNvPr>
          <p:cNvPicPr>
            <a:picLocks noChangeAspect="1"/>
          </p:cNvPicPr>
          <p:nvPr/>
        </p:nvPicPr>
        <p:blipFill>
          <a:blip r:embed="rId322"/>
          <a:stretch>
            <a:fillRect/>
          </a:stretch>
        </p:blipFill>
        <p:spPr>
          <a:xfrm>
            <a:off x="6877422" y="8306470"/>
            <a:ext cx="160660" cy="160660"/>
          </a:xfrm>
          <a:prstGeom prst="rect">
            <a:avLst/>
          </a:prstGeom>
        </p:spPr>
      </p:pic>
      <p:sp>
        <p:nvSpPr>
          <p:cNvPr id="437" name="Text 113"/>
          <p:cNvSpPr/>
          <p:nvPr/>
        </p:nvSpPr>
        <p:spPr>
          <a:xfrm>
            <a:off x="7064852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8" name="Image 322" descr="preencoded.png">    </p:cNvPr>
          <p:cNvPicPr>
            <a:picLocks noChangeAspect="1"/>
          </p:cNvPicPr>
          <p:nvPr/>
        </p:nvPicPr>
        <p:blipFill>
          <a:blip r:embed="rId323"/>
          <a:stretch>
            <a:fillRect/>
          </a:stretch>
        </p:blipFill>
        <p:spPr>
          <a:xfrm>
            <a:off x="8073591" y="8129076"/>
            <a:ext cx="1524149" cy="495329"/>
          </a:xfrm>
          <a:prstGeom prst="rect">
            <a:avLst/>
          </a:prstGeom>
        </p:spPr>
      </p:pic>
      <p:pic>
        <p:nvPicPr>
          <p:cNvPr id="439" name="Image 323" descr="preencoded.png">    </p:cNvPr>
          <p:cNvPicPr>
            <a:picLocks noChangeAspect="1"/>
          </p:cNvPicPr>
          <p:nvPr/>
        </p:nvPicPr>
        <p:blipFill>
          <a:blip r:embed="rId324"/>
          <a:stretch>
            <a:fillRect/>
          </a:stretch>
        </p:blipFill>
        <p:spPr>
          <a:xfrm>
            <a:off x="8321241" y="8252901"/>
            <a:ext cx="1027956" cy="267760"/>
          </a:xfrm>
          <a:prstGeom prst="rect">
            <a:avLst/>
          </a:prstGeom>
        </p:spPr>
      </p:pic>
      <p:pic>
        <p:nvPicPr>
          <p:cNvPr id="440" name="Image 324" descr="preencoded.png">    </p:cNvPr>
          <p:cNvPicPr>
            <a:picLocks noChangeAspect="1"/>
          </p:cNvPicPr>
          <p:nvPr/>
        </p:nvPicPr>
        <p:blipFill>
          <a:blip r:embed="rId325"/>
          <a:stretch>
            <a:fillRect/>
          </a:stretch>
        </p:blipFill>
        <p:spPr>
          <a:xfrm>
            <a:off x="8401571" y="8306470"/>
            <a:ext cx="160660" cy="160660"/>
          </a:xfrm>
          <a:prstGeom prst="rect">
            <a:avLst/>
          </a:prstGeom>
        </p:spPr>
      </p:pic>
      <p:sp>
        <p:nvSpPr>
          <p:cNvPr id="441" name="Text 114"/>
          <p:cNvSpPr/>
          <p:nvPr/>
        </p:nvSpPr>
        <p:spPr>
          <a:xfrm>
            <a:off x="8589001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2" name="Image 325" descr="preencoded.png">    </p:cNvPr>
          <p:cNvPicPr>
            <a:picLocks noChangeAspect="1"/>
          </p:cNvPicPr>
          <p:nvPr/>
        </p:nvPicPr>
        <p:blipFill>
          <a:blip r:embed="rId326"/>
          <a:stretch>
            <a:fillRect/>
          </a:stretch>
        </p:blipFill>
        <p:spPr>
          <a:xfrm>
            <a:off x="9597721" y="8129076"/>
            <a:ext cx="1524140" cy="495329"/>
          </a:xfrm>
          <a:prstGeom prst="rect">
            <a:avLst/>
          </a:prstGeom>
        </p:spPr>
      </p:pic>
      <p:pic>
        <p:nvPicPr>
          <p:cNvPr id="443" name="Image 326" descr="preencoded.png">    </p:cNvPr>
          <p:cNvPicPr>
            <a:picLocks noChangeAspect="1"/>
          </p:cNvPicPr>
          <p:nvPr/>
        </p:nvPicPr>
        <p:blipFill>
          <a:blip r:embed="rId327"/>
          <a:stretch>
            <a:fillRect/>
          </a:stretch>
        </p:blipFill>
        <p:spPr>
          <a:xfrm>
            <a:off x="9845371" y="8252901"/>
            <a:ext cx="1027956" cy="267760"/>
          </a:xfrm>
          <a:prstGeom prst="rect">
            <a:avLst/>
          </a:prstGeom>
        </p:spPr>
      </p:pic>
      <p:pic>
        <p:nvPicPr>
          <p:cNvPr id="444" name="Image 327" descr="preencoded.png">    </p:cNvPr>
          <p:cNvPicPr>
            <a:picLocks noChangeAspect="1"/>
          </p:cNvPicPr>
          <p:nvPr/>
        </p:nvPicPr>
        <p:blipFill>
          <a:blip r:embed="rId328"/>
          <a:stretch>
            <a:fillRect/>
          </a:stretch>
        </p:blipFill>
        <p:spPr>
          <a:xfrm>
            <a:off x="9925701" y="8306470"/>
            <a:ext cx="160660" cy="160660"/>
          </a:xfrm>
          <a:prstGeom prst="rect">
            <a:avLst/>
          </a:prstGeom>
        </p:spPr>
      </p:pic>
      <p:sp>
        <p:nvSpPr>
          <p:cNvPr id="445" name="Text 115"/>
          <p:cNvSpPr/>
          <p:nvPr/>
        </p:nvSpPr>
        <p:spPr>
          <a:xfrm>
            <a:off x="10113132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6" name="Image 328" descr="preencoded.png">    </p:cNvPr>
          <p:cNvPicPr>
            <a:picLocks noChangeAspect="1"/>
          </p:cNvPicPr>
          <p:nvPr/>
        </p:nvPicPr>
        <p:blipFill>
          <a:blip r:embed="rId329"/>
          <a:stretch>
            <a:fillRect/>
          </a:stretch>
        </p:blipFill>
        <p:spPr>
          <a:xfrm>
            <a:off x="11121870" y="8129076"/>
            <a:ext cx="1524140" cy="495329"/>
          </a:xfrm>
          <a:prstGeom prst="rect">
            <a:avLst/>
          </a:prstGeom>
        </p:spPr>
      </p:pic>
      <p:pic>
        <p:nvPicPr>
          <p:cNvPr id="447" name="Image 329" descr="preencoded.png">    </p:cNvPr>
          <p:cNvPicPr>
            <a:picLocks noChangeAspect="1"/>
          </p:cNvPicPr>
          <p:nvPr/>
        </p:nvPicPr>
        <p:blipFill>
          <a:blip r:embed="rId330"/>
          <a:stretch>
            <a:fillRect/>
          </a:stretch>
        </p:blipFill>
        <p:spPr>
          <a:xfrm>
            <a:off x="11369520" y="8252901"/>
            <a:ext cx="1027956" cy="267760"/>
          </a:xfrm>
          <a:prstGeom prst="rect">
            <a:avLst/>
          </a:prstGeom>
        </p:spPr>
      </p:pic>
      <p:pic>
        <p:nvPicPr>
          <p:cNvPr id="448" name="Image 330" descr="preencoded.png">    </p:cNvPr>
          <p:cNvPicPr>
            <a:picLocks noChangeAspect="1"/>
          </p:cNvPicPr>
          <p:nvPr/>
        </p:nvPicPr>
        <p:blipFill>
          <a:blip r:embed="rId331"/>
          <a:stretch>
            <a:fillRect/>
          </a:stretch>
        </p:blipFill>
        <p:spPr>
          <a:xfrm>
            <a:off x="11449850" y="8306470"/>
            <a:ext cx="160660" cy="160660"/>
          </a:xfrm>
          <a:prstGeom prst="rect">
            <a:avLst/>
          </a:prstGeom>
        </p:spPr>
      </p:pic>
      <p:sp>
        <p:nvSpPr>
          <p:cNvPr id="449" name="Text 116"/>
          <p:cNvSpPr/>
          <p:nvPr/>
        </p:nvSpPr>
        <p:spPr>
          <a:xfrm>
            <a:off x="11637280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0" name="Image 331" descr="preencoded.png">    </p:cNvPr>
          <p:cNvPicPr>
            <a:picLocks noChangeAspect="1"/>
          </p:cNvPicPr>
          <p:nvPr/>
        </p:nvPicPr>
        <p:blipFill>
          <a:blip r:embed="rId332"/>
          <a:stretch>
            <a:fillRect/>
          </a:stretch>
        </p:blipFill>
        <p:spPr>
          <a:xfrm>
            <a:off x="12646000" y="8129076"/>
            <a:ext cx="1524149" cy="495329"/>
          </a:xfrm>
          <a:prstGeom prst="rect">
            <a:avLst/>
          </a:prstGeom>
        </p:spPr>
      </p:pic>
      <p:pic>
        <p:nvPicPr>
          <p:cNvPr id="451" name="Image 332" descr="preencoded.png">    </p:cNvPr>
          <p:cNvPicPr>
            <a:picLocks noChangeAspect="1"/>
          </p:cNvPicPr>
          <p:nvPr/>
        </p:nvPicPr>
        <p:blipFill>
          <a:blip r:embed="rId333"/>
          <a:stretch>
            <a:fillRect/>
          </a:stretch>
        </p:blipFill>
        <p:spPr>
          <a:xfrm>
            <a:off x="12893650" y="8252901"/>
            <a:ext cx="1027956" cy="267760"/>
          </a:xfrm>
          <a:prstGeom prst="rect">
            <a:avLst/>
          </a:prstGeom>
        </p:spPr>
      </p:pic>
      <p:pic>
        <p:nvPicPr>
          <p:cNvPr id="452" name="Image 333" descr="preencoded.png">    </p:cNvPr>
          <p:cNvPicPr>
            <a:picLocks noChangeAspect="1"/>
          </p:cNvPicPr>
          <p:nvPr/>
        </p:nvPicPr>
        <p:blipFill>
          <a:blip r:embed="rId334"/>
          <a:stretch>
            <a:fillRect/>
          </a:stretch>
        </p:blipFill>
        <p:spPr>
          <a:xfrm>
            <a:off x="12973980" y="8306470"/>
            <a:ext cx="160660" cy="160660"/>
          </a:xfrm>
          <a:prstGeom prst="rect">
            <a:avLst/>
          </a:prstGeom>
        </p:spPr>
      </p:pic>
      <p:sp>
        <p:nvSpPr>
          <p:cNvPr id="453" name="Text 117"/>
          <p:cNvSpPr/>
          <p:nvPr/>
        </p:nvSpPr>
        <p:spPr>
          <a:xfrm>
            <a:off x="13161411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4" name="Image 334" descr="preencoded.png">    </p:cNvPr>
          <p:cNvPicPr>
            <a:picLocks noChangeAspect="1"/>
          </p:cNvPicPr>
          <p:nvPr/>
        </p:nvPicPr>
        <p:blipFill>
          <a:blip r:embed="rId335"/>
          <a:stretch>
            <a:fillRect/>
          </a:stretch>
        </p:blipFill>
        <p:spPr>
          <a:xfrm>
            <a:off x="14170149" y="8129076"/>
            <a:ext cx="1524149" cy="495329"/>
          </a:xfrm>
          <a:prstGeom prst="rect">
            <a:avLst/>
          </a:prstGeom>
        </p:spPr>
      </p:pic>
      <p:pic>
        <p:nvPicPr>
          <p:cNvPr id="455" name="Image 335" descr="preencoded.png">    </p:cNvPr>
          <p:cNvPicPr>
            <a:picLocks noChangeAspect="1"/>
          </p:cNvPicPr>
          <p:nvPr/>
        </p:nvPicPr>
        <p:blipFill>
          <a:blip r:embed="rId336"/>
          <a:stretch>
            <a:fillRect/>
          </a:stretch>
        </p:blipFill>
        <p:spPr>
          <a:xfrm>
            <a:off x="14417799" y="8252901"/>
            <a:ext cx="1027956" cy="267760"/>
          </a:xfrm>
          <a:prstGeom prst="rect">
            <a:avLst/>
          </a:prstGeom>
        </p:spPr>
      </p:pic>
      <p:pic>
        <p:nvPicPr>
          <p:cNvPr id="456" name="Image 336" descr="preencoded.png">    </p:cNvPr>
          <p:cNvPicPr>
            <a:picLocks noChangeAspect="1"/>
          </p:cNvPicPr>
          <p:nvPr/>
        </p:nvPicPr>
        <p:blipFill>
          <a:blip r:embed="rId337"/>
          <a:stretch>
            <a:fillRect/>
          </a:stretch>
        </p:blipFill>
        <p:spPr>
          <a:xfrm>
            <a:off x="14498129" y="8306470"/>
            <a:ext cx="160660" cy="160660"/>
          </a:xfrm>
          <a:prstGeom prst="rect">
            <a:avLst/>
          </a:prstGeom>
        </p:spPr>
      </p:pic>
      <p:sp>
        <p:nvSpPr>
          <p:cNvPr id="457" name="Text 118"/>
          <p:cNvSpPr/>
          <p:nvPr/>
        </p:nvSpPr>
        <p:spPr>
          <a:xfrm>
            <a:off x="14685559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8" name="Image 337" descr="preencoded.png">    </p:cNvPr>
          <p:cNvPicPr>
            <a:picLocks noChangeAspect="1"/>
          </p:cNvPicPr>
          <p:nvPr/>
        </p:nvPicPr>
        <p:blipFill>
          <a:blip r:embed="rId338"/>
          <a:stretch>
            <a:fillRect/>
          </a:stretch>
        </p:blipFill>
        <p:spPr>
          <a:xfrm>
            <a:off x="15694279" y="8129076"/>
            <a:ext cx="1509302" cy="495329"/>
          </a:xfrm>
          <a:prstGeom prst="rect">
            <a:avLst/>
          </a:prstGeom>
        </p:spPr>
      </p:pic>
      <p:pic>
        <p:nvPicPr>
          <p:cNvPr id="459" name="Image 338" descr="preencoded.png">    </p:cNvPr>
          <p:cNvPicPr>
            <a:picLocks noChangeAspect="1"/>
          </p:cNvPicPr>
          <p:nvPr/>
        </p:nvPicPr>
        <p:blipFill>
          <a:blip r:embed="rId339"/>
          <a:stretch>
            <a:fillRect/>
          </a:stretch>
        </p:blipFill>
        <p:spPr>
          <a:xfrm>
            <a:off x="15941929" y="8252901"/>
            <a:ext cx="1027956" cy="267760"/>
          </a:xfrm>
          <a:prstGeom prst="rect">
            <a:avLst/>
          </a:prstGeom>
        </p:spPr>
      </p:pic>
      <p:pic>
        <p:nvPicPr>
          <p:cNvPr id="460" name="Image 339" descr="preencoded.png">    </p:cNvPr>
          <p:cNvPicPr>
            <a:picLocks noChangeAspect="1"/>
          </p:cNvPicPr>
          <p:nvPr/>
        </p:nvPicPr>
        <p:blipFill>
          <a:blip r:embed="rId340"/>
          <a:stretch>
            <a:fillRect/>
          </a:stretch>
        </p:blipFill>
        <p:spPr>
          <a:xfrm>
            <a:off x="16022259" y="8306470"/>
            <a:ext cx="160660" cy="160660"/>
          </a:xfrm>
          <a:prstGeom prst="rect">
            <a:avLst/>
          </a:prstGeom>
        </p:spPr>
      </p:pic>
      <p:sp>
        <p:nvSpPr>
          <p:cNvPr id="461" name="Text 119"/>
          <p:cNvSpPr/>
          <p:nvPr/>
        </p:nvSpPr>
        <p:spPr>
          <a:xfrm>
            <a:off x="16209690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sp>
        <p:nvSpPr>
          <p:cNvPr id="462" name="Text 120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4014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5551736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80"/>
            <a:ext cx="214208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02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016580"/>
            <a:ext cx="214208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410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016580"/>
            <a:ext cx="214208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68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7031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016580"/>
            <a:ext cx="214208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68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8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016580"/>
            <a:ext cx="214208" cy="214210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68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2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580"/>
            <a:ext cx="214208" cy="214210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68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016580"/>
            <a:ext cx="214208" cy="214210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2537027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006627"/>
            <a:ext cx="16133998" cy="508744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77"/>
            <a:ext cx="5465025" cy="12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1515377"/>
            <a:ext cx="1524149" cy="12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3591" y="1515377"/>
            <a:ext cx="1524149" cy="12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7721" y="1515377"/>
            <a:ext cx="1524140" cy="12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21870" y="1515377"/>
            <a:ext cx="1524140" cy="12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646000" y="1515377"/>
            <a:ext cx="1524149" cy="12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70149" y="1515377"/>
            <a:ext cx="1524149" cy="12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4279" y="1515377"/>
            <a:ext cx="1509302" cy="12"/>
          </a:xfrm>
          <a:prstGeom prst="rect">
            <a:avLst/>
          </a:prstGeom>
        </p:spPr>
      </p:pic>
      <p:pic>
        <p:nvPicPr>
          <p:cNvPr id="3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4436" y="1515377"/>
            <a:ext cx="16119145" cy="508744"/>
          </a:xfrm>
          <a:prstGeom prst="rect">
            <a:avLst/>
          </a:prstGeom>
        </p:spPr>
      </p:pic>
      <p:pic>
        <p:nvPicPr>
          <p:cNvPr id="40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36" y="1515377"/>
            <a:ext cx="5465025" cy="508734"/>
          </a:xfrm>
          <a:prstGeom prst="rect">
            <a:avLst/>
          </a:prstGeom>
        </p:spPr>
      </p:pic>
      <p:sp>
        <p:nvSpPr>
          <p:cNvPr id="41" name="Text 9"/>
          <p:cNvSpPr/>
          <p:nvPr/>
        </p:nvSpPr>
        <p:spPr>
          <a:xfrm>
            <a:off x="1245077" y="1635844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Digital</a:t>
            </a:r>
            <a:endParaRPr lang="en-US" sz="1476" dirty="0"/>
          </a:p>
        </p:txBody>
      </p:sp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49442" y="1515377"/>
            <a:ext cx="1524149" cy="508734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4692" y="1639193"/>
            <a:ext cx="1333574" cy="267760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25022" y="1692762"/>
            <a:ext cx="160660" cy="160660"/>
          </a:xfrm>
          <a:prstGeom prst="rect">
            <a:avLst/>
          </a:prstGeom>
        </p:spPr>
      </p:pic>
      <p:sp>
        <p:nvSpPr>
          <p:cNvPr id="45" name="Text 10"/>
          <p:cNvSpPr/>
          <p:nvPr/>
        </p:nvSpPr>
        <p:spPr>
          <a:xfrm>
            <a:off x="6912452" y="1652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073591" y="1515377"/>
            <a:ext cx="1524149" cy="508734"/>
          </a:xfrm>
          <a:prstGeom prst="rect">
            <a:avLst/>
          </a:prstGeom>
        </p:spPr>
      </p:pic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168841" y="1639193"/>
            <a:ext cx="1333574" cy="267760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249171" y="1692762"/>
            <a:ext cx="160660" cy="160660"/>
          </a:xfrm>
          <a:prstGeom prst="rect">
            <a:avLst/>
          </a:prstGeom>
        </p:spPr>
      </p:pic>
      <p:sp>
        <p:nvSpPr>
          <p:cNvPr id="49" name="Text 11"/>
          <p:cNvSpPr/>
          <p:nvPr/>
        </p:nvSpPr>
        <p:spPr>
          <a:xfrm>
            <a:off x="8436601" y="1652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597721" y="1515377"/>
            <a:ext cx="1524140" cy="508734"/>
          </a:xfrm>
          <a:prstGeom prst="rect">
            <a:avLst/>
          </a:prstGeom>
        </p:spPr>
      </p:pic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692971" y="1639193"/>
            <a:ext cx="1333574" cy="267760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73301" y="1692762"/>
            <a:ext cx="160660" cy="160660"/>
          </a:xfrm>
          <a:prstGeom prst="rect">
            <a:avLst/>
          </a:prstGeom>
        </p:spPr>
      </p:pic>
      <p:sp>
        <p:nvSpPr>
          <p:cNvPr id="53" name="Text 12"/>
          <p:cNvSpPr/>
          <p:nvPr/>
        </p:nvSpPr>
        <p:spPr>
          <a:xfrm>
            <a:off x="9960732" y="1652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21870" y="1515377"/>
            <a:ext cx="1524140" cy="508734"/>
          </a:xfrm>
          <a:prstGeom prst="rect">
            <a:avLst/>
          </a:prstGeom>
        </p:spPr>
      </p:pic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217120" y="1639193"/>
            <a:ext cx="1333574" cy="267760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1297450" y="1692762"/>
            <a:ext cx="160660" cy="160660"/>
          </a:xfrm>
          <a:prstGeom prst="rect">
            <a:avLst/>
          </a:prstGeom>
        </p:spPr>
      </p:pic>
      <p:sp>
        <p:nvSpPr>
          <p:cNvPr id="57" name="Text 13"/>
          <p:cNvSpPr/>
          <p:nvPr/>
        </p:nvSpPr>
        <p:spPr>
          <a:xfrm>
            <a:off x="11484880" y="1652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646000" y="1515377"/>
            <a:ext cx="1524149" cy="508734"/>
          </a:xfrm>
          <a:prstGeom prst="rect">
            <a:avLst/>
          </a:prstGeom>
        </p:spPr>
      </p:pic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2741250" y="1639193"/>
            <a:ext cx="1333574" cy="267760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2821580" y="1692762"/>
            <a:ext cx="160660" cy="160660"/>
          </a:xfrm>
          <a:prstGeom prst="rect">
            <a:avLst/>
          </a:prstGeom>
        </p:spPr>
      </p:pic>
      <p:sp>
        <p:nvSpPr>
          <p:cNvPr id="61" name="Text 14"/>
          <p:cNvSpPr/>
          <p:nvPr/>
        </p:nvSpPr>
        <p:spPr>
          <a:xfrm>
            <a:off x="13009011" y="1652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170149" y="1515377"/>
            <a:ext cx="1524149" cy="508734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4265399" y="1639193"/>
            <a:ext cx="1333574" cy="267760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4345729" y="1692762"/>
            <a:ext cx="160660" cy="160660"/>
          </a:xfrm>
          <a:prstGeom prst="rect">
            <a:avLst/>
          </a:prstGeom>
        </p:spPr>
      </p:pic>
      <p:sp>
        <p:nvSpPr>
          <p:cNvPr id="65" name="Text 15"/>
          <p:cNvSpPr/>
          <p:nvPr/>
        </p:nvSpPr>
        <p:spPr>
          <a:xfrm>
            <a:off x="14533159" y="1652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6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5694279" y="1515377"/>
            <a:ext cx="1509302" cy="508734"/>
          </a:xfrm>
          <a:prstGeom prst="rect">
            <a:avLst/>
          </a:prstGeom>
        </p:spPr>
      </p:pic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5789529" y="1639193"/>
            <a:ext cx="1333574" cy="267760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5869859" y="1692762"/>
            <a:ext cx="160660" cy="160660"/>
          </a:xfrm>
          <a:prstGeom prst="rect">
            <a:avLst/>
          </a:prstGeom>
        </p:spPr>
      </p:pic>
      <p:sp>
        <p:nvSpPr>
          <p:cNvPr id="69" name="Text 16"/>
          <p:cNvSpPr/>
          <p:nvPr/>
        </p:nvSpPr>
        <p:spPr>
          <a:xfrm>
            <a:off x="16057290" y="1652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084436" y="2024118"/>
            <a:ext cx="16119145" cy="508744"/>
          </a:xfrm>
          <a:prstGeom prst="rect">
            <a:avLst/>
          </a:prstGeom>
        </p:spPr>
      </p:pic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084436" y="2024118"/>
            <a:ext cx="5465025" cy="508744"/>
          </a:xfrm>
          <a:prstGeom prst="rect">
            <a:avLst/>
          </a:prstGeom>
        </p:spPr>
      </p:pic>
      <p:sp>
        <p:nvSpPr>
          <p:cNvPr id="72" name="Text 17"/>
          <p:cNvSpPr/>
          <p:nvPr/>
        </p:nvSpPr>
        <p:spPr>
          <a:xfrm>
            <a:off x="1245077" y="2144613"/>
            <a:ext cx="98012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QR</a:t>
            </a:r>
            <a:endParaRPr lang="en-US" sz="1476" dirty="0"/>
          </a:p>
        </p:txBody>
      </p:sp>
      <p:pic>
        <p:nvPicPr>
          <p:cNvPr id="73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49442" y="2024118"/>
            <a:ext cx="1524149" cy="508744"/>
          </a:xfrm>
          <a:prstGeom prst="rect">
            <a:avLst/>
          </a:prstGeom>
        </p:spPr>
      </p:pic>
      <p:pic>
        <p:nvPicPr>
          <p:cNvPr id="74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644692" y="2147943"/>
            <a:ext cx="1333574" cy="267760"/>
          </a:xfrm>
          <a:prstGeom prst="rect">
            <a:avLst/>
          </a:prstGeom>
        </p:spPr>
      </p:pic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725022" y="2201512"/>
            <a:ext cx="160660" cy="160660"/>
          </a:xfrm>
          <a:prstGeom prst="rect">
            <a:avLst/>
          </a:prstGeom>
        </p:spPr>
      </p:pic>
      <p:sp>
        <p:nvSpPr>
          <p:cNvPr id="76" name="Text 18"/>
          <p:cNvSpPr/>
          <p:nvPr/>
        </p:nvSpPr>
        <p:spPr>
          <a:xfrm>
            <a:off x="6912452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3591" y="2024118"/>
            <a:ext cx="1524149" cy="508744"/>
          </a:xfrm>
          <a:prstGeom prst="rect">
            <a:avLst/>
          </a:prstGeom>
        </p:spPr>
      </p:pic>
      <p:pic>
        <p:nvPicPr>
          <p:cNvPr id="78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168841" y="2147943"/>
            <a:ext cx="1333574" cy="267760"/>
          </a:xfrm>
          <a:prstGeom prst="rect">
            <a:avLst/>
          </a:prstGeom>
        </p:spPr>
      </p:pic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249171" y="2201512"/>
            <a:ext cx="160660" cy="160660"/>
          </a:xfrm>
          <a:prstGeom prst="rect">
            <a:avLst/>
          </a:prstGeom>
        </p:spPr>
      </p:pic>
      <p:sp>
        <p:nvSpPr>
          <p:cNvPr id="80" name="Text 19"/>
          <p:cNvSpPr/>
          <p:nvPr/>
        </p:nvSpPr>
        <p:spPr>
          <a:xfrm>
            <a:off x="8436601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1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7721" y="2024118"/>
            <a:ext cx="1524140" cy="508744"/>
          </a:xfrm>
          <a:prstGeom prst="rect">
            <a:avLst/>
          </a:prstGeom>
        </p:spPr>
      </p:pic>
      <p:pic>
        <p:nvPicPr>
          <p:cNvPr id="82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692971" y="2147943"/>
            <a:ext cx="1333574" cy="267760"/>
          </a:xfrm>
          <a:prstGeom prst="rect">
            <a:avLst/>
          </a:prstGeom>
        </p:spPr>
      </p:pic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773301" y="2201512"/>
            <a:ext cx="160660" cy="160660"/>
          </a:xfrm>
          <a:prstGeom prst="rect">
            <a:avLst/>
          </a:prstGeom>
        </p:spPr>
      </p:pic>
      <p:sp>
        <p:nvSpPr>
          <p:cNvPr id="84" name="Text 20"/>
          <p:cNvSpPr/>
          <p:nvPr/>
        </p:nvSpPr>
        <p:spPr>
          <a:xfrm>
            <a:off x="9960732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70" y="2024118"/>
            <a:ext cx="1524140" cy="508744"/>
          </a:xfrm>
          <a:prstGeom prst="rect">
            <a:avLst/>
          </a:prstGeom>
        </p:spPr>
      </p:pic>
      <p:pic>
        <p:nvPicPr>
          <p:cNvPr id="86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217120" y="2147943"/>
            <a:ext cx="1333574" cy="267760"/>
          </a:xfrm>
          <a:prstGeom prst="rect">
            <a:avLst/>
          </a:prstGeom>
        </p:spPr>
      </p:pic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297450" y="2201512"/>
            <a:ext cx="160660" cy="160660"/>
          </a:xfrm>
          <a:prstGeom prst="rect">
            <a:avLst/>
          </a:prstGeom>
        </p:spPr>
      </p:pic>
      <p:sp>
        <p:nvSpPr>
          <p:cNvPr id="88" name="Text 21"/>
          <p:cNvSpPr/>
          <p:nvPr/>
        </p:nvSpPr>
        <p:spPr>
          <a:xfrm>
            <a:off x="11484880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6000" y="2024118"/>
            <a:ext cx="1524149" cy="508744"/>
          </a:xfrm>
          <a:prstGeom prst="rect">
            <a:avLst/>
          </a:prstGeom>
        </p:spPr>
      </p:pic>
      <p:pic>
        <p:nvPicPr>
          <p:cNvPr id="90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741250" y="2147943"/>
            <a:ext cx="1333574" cy="267760"/>
          </a:xfrm>
          <a:prstGeom prst="rect">
            <a:avLst/>
          </a:prstGeom>
        </p:spPr>
      </p:pic>
      <p:pic>
        <p:nvPicPr>
          <p:cNvPr id="91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821580" y="2201512"/>
            <a:ext cx="160660" cy="160660"/>
          </a:xfrm>
          <a:prstGeom prst="rect">
            <a:avLst/>
          </a:prstGeom>
        </p:spPr>
      </p:pic>
      <p:sp>
        <p:nvSpPr>
          <p:cNvPr id="92" name="Text 22"/>
          <p:cNvSpPr/>
          <p:nvPr/>
        </p:nvSpPr>
        <p:spPr>
          <a:xfrm>
            <a:off x="13009011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49" y="2024118"/>
            <a:ext cx="1524149" cy="508744"/>
          </a:xfrm>
          <a:prstGeom prst="rect">
            <a:avLst/>
          </a:prstGeom>
        </p:spPr>
      </p:pic>
      <p:pic>
        <p:nvPicPr>
          <p:cNvPr id="94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265399" y="2147943"/>
            <a:ext cx="1333574" cy="267760"/>
          </a:xfrm>
          <a:prstGeom prst="rect">
            <a:avLst/>
          </a:prstGeom>
        </p:spPr>
      </p:pic>
      <p:pic>
        <p:nvPicPr>
          <p:cNvPr id="95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345729" y="2201512"/>
            <a:ext cx="160660" cy="160660"/>
          </a:xfrm>
          <a:prstGeom prst="rect">
            <a:avLst/>
          </a:prstGeom>
        </p:spPr>
      </p:pic>
      <p:sp>
        <p:nvSpPr>
          <p:cNvPr id="96" name="Text 23"/>
          <p:cNvSpPr/>
          <p:nvPr/>
        </p:nvSpPr>
        <p:spPr>
          <a:xfrm>
            <a:off x="14533159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7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79" y="2024118"/>
            <a:ext cx="1509302" cy="508744"/>
          </a:xfrm>
          <a:prstGeom prst="rect">
            <a:avLst/>
          </a:prstGeom>
        </p:spPr>
      </p:pic>
      <p:pic>
        <p:nvPicPr>
          <p:cNvPr id="98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789529" y="2147943"/>
            <a:ext cx="1333574" cy="267760"/>
          </a:xfrm>
          <a:prstGeom prst="rect">
            <a:avLst/>
          </a:prstGeom>
        </p:spPr>
      </p:pic>
      <p:pic>
        <p:nvPicPr>
          <p:cNvPr id="99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869859" y="2201512"/>
            <a:ext cx="160660" cy="160660"/>
          </a:xfrm>
          <a:prstGeom prst="rect">
            <a:avLst/>
          </a:prstGeom>
        </p:spPr>
      </p:pic>
      <p:sp>
        <p:nvSpPr>
          <p:cNvPr id="100" name="Text 24"/>
          <p:cNvSpPr/>
          <p:nvPr/>
        </p:nvSpPr>
        <p:spPr>
          <a:xfrm>
            <a:off x="16057290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84436" y="2532859"/>
            <a:ext cx="16119145" cy="508744"/>
          </a:xfrm>
          <a:prstGeom prst="rect">
            <a:avLst/>
          </a:prstGeom>
        </p:spPr>
      </p:pic>
      <p:pic>
        <p:nvPicPr>
          <p:cNvPr id="102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436" y="2532869"/>
            <a:ext cx="5465025" cy="508744"/>
          </a:xfrm>
          <a:prstGeom prst="rect">
            <a:avLst/>
          </a:prstGeom>
        </p:spPr>
      </p:pic>
      <p:sp>
        <p:nvSpPr>
          <p:cNvPr id="103" name="Text 25"/>
          <p:cNvSpPr/>
          <p:nvPr/>
        </p:nvSpPr>
        <p:spPr>
          <a:xfrm>
            <a:off x="1245077" y="2653373"/>
            <a:ext cx="18502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Offline transactions</a:t>
            </a:r>
            <a:endParaRPr lang="en-US" sz="1476" dirty="0"/>
          </a:p>
        </p:txBody>
      </p:sp>
      <p:pic>
        <p:nvPicPr>
          <p:cNvPr id="104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6549442" y="2532869"/>
            <a:ext cx="1524149" cy="508744"/>
          </a:xfrm>
          <a:prstGeom prst="rect">
            <a:avLst/>
          </a:prstGeom>
        </p:spPr>
      </p:pic>
      <p:pic>
        <p:nvPicPr>
          <p:cNvPr id="105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6644692" y="2656694"/>
            <a:ext cx="1333574" cy="267760"/>
          </a:xfrm>
          <a:prstGeom prst="rect">
            <a:avLst/>
          </a:prstGeom>
        </p:spPr>
      </p:pic>
      <p:pic>
        <p:nvPicPr>
          <p:cNvPr id="106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725022" y="2710262"/>
            <a:ext cx="160660" cy="160660"/>
          </a:xfrm>
          <a:prstGeom prst="rect">
            <a:avLst/>
          </a:prstGeom>
        </p:spPr>
      </p:pic>
      <p:sp>
        <p:nvSpPr>
          <p:cNvPr id="107" name="Text 26"/>
          <p:cNvSpPr/>
          <p:nvPr/>
        </p:nvSpPr>
        <p:spPr>
          <a:xfrm>
            <a:off x="6912452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8073591" y="2532869"/>
            <a:ext cx="1524149" cy="508744"/>
          </a:xfrm>
          <a:prstGeom prst="rect">
            <a:avLst/>
          </a:prstGeom>
        </p:spPr>
      </p:pic>
      <p:pic>
        <p:nvPicPr>
          <p:cNvPr id="109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8168841" y="2656694"/>
            <a:ext cx="1333574" cy="267760"/>
          </a:xfrm>
          <a:prstGeom prst="rect">
            <a:avLst/>
          </a:prstGeom>
        </p:spPr>
      </p:pic>
      <p:pic>
        <p:nvPicPr>
          <p:cNvPr id="110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249171" y="2710262"/>
            <a:ext cx="160660" cy="160660"/>
          </a:xfrm>
          <a:prstGeom prst="rect">
            <a:avLst/>
          </a:prstGeom>
        </p:spPr>
      </p:pic>
      <p:sp>
        <p:nvSpPr>
          <p:cNvPr id="111" name="Text 27"/>
          <p:cNvSpPr/>
          <p:nvPr/>
        </p:nvSpPr>
        <p:spPr>
          <a:xfrm>
            <a:off x="8436601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9597721" y="2532869"/>
            <a:ext cx="1524140" cy="508744"/>
          </a:xfrm>
          <a:prstGeom prst="rect">
            <a:avLst/>
          </a:prstGeom>
        </p:spPr>
      </p:pic>
      <p:pic>
        <p:nvPicPr>
          <p:cNvPr id="113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9692971" y="2656694"/>
            <a:ext cx="1333574" cy="267760"/>
          </a:xfrm>
          <a:prstGeom prst="rect">
            <a:avLst/>
          </a:prstGeom>
        </p:spPr>
      </p:pic>
      <p:pic>
        <p:nvPicPr>
          <p:cNvPr id="114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773301" y="2710262"/>
            <a:ext cx="160660" cy="160660"/>
          </a:xfrm>
          <a:prstGeom prst="rect">
            <a:avLst/>
          </a:prstGeom>
        </p:spPr>
      </p:pic>
      <p:sp>
        <p:nvSpPr>
          <p:cNvPr id="115" name="Text 28"/>
          <p:cNvSpPr/>
          <p:nvPr/>
        </p:nvSpPr>
        <p:spPr>
          <a:xfrm>
            <a:off x="9960732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1121870" y="2532869"/>
            <a:ext cx="1524140" cy="508744"/>
          </a:xfrm>
          <a:prstGeom prst="rect">
            <a:avLst/>
          </a:prstGeom>
        </p:spPr>
      </p:pic>
      <p:pic>
        <p:nvPicPr>
          <p:cNvPr id="117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1217120" y="2656694"/>
            <a:ext cx="1333574" cy="267760"/>
          </a:xfrm>
          <a:prstGeom prst="rect">
            <a:avLst/>
          </a:prstGeom>
        </p:spPr>
      </p:pic>
      <p:pic>
        <p:nvPicPr>
          <p:cNvPr id="118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297450" y="2710262"/>
            <a:ext cx="160660" cy="160660"/>
          </a:xfrm>
          <a:prstGeom prst="rect">
            <a:avLst/>
          </a:prstGeom>
        </p:spPr>
      </p:pic>
      <p:sp>
        <p:nvSpPr>
          <p:cNvPr id="119" name="Text 29"/>
          <p:cNvSpPr/>
          <p:nvPr/>
        </p:nvSpPr>
        <p:spPr>
          <a:xfrm>
            <a:off x="11484880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2646000" y="2532869"/>
            <a:ext cx="1524149" cy="508744"/>
          </a:xfrm>
          <a:prstGeom prst="rect">
            <a:avLst/>
          </a:prstGeom>
        </p:spPr>
      </p:pic>
      <p:pic>
        <p:nvPicPr>
          <p:cNvPr id="121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2741250" y="2656694"/>
            <a:ext cx="1333574" cy="267760"/>
          </a:xfrm>
          <a:prstGeom prst="rect">
            <a:avLst/>
          </a:prstGeom>
        </p:spPr>
      </p:pic>
      <p:pic>
        <p:nvPicPr>
          <p:cNvPr id="122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821580" y="2710262"/>
            <a:ext cx="160660" cy="160660"/>
          </a:xfrm>
          <a:prstGeom prst="rect">
            <a:avLst/>
          </a:prstGeom>
        </p:spPr>
      </p:pic>
      <p:sp>
        <p:nvSpPr>
          <p:cNvPr id="123" name="Text 30"/>
          <p:cNvSpPr/>
          <p:nvPr/>
        </p:nvSpPr>
        <p:spPr>
          <a:xfrm>
            <a:off x="13009011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4170149" y="2532869"/>
            <a:ext cx="1524149" cy="508744"/>
          </a:xfrm>
          <a:prstGeom prst="rect">
            <a:avLst/>
          </a:prstGeom>
        </p:spPr>
      </p:pic>
      <p:pic>
        <p:nvPicPr>
          <p:cNvPr id="125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4265399" y="2656694"/>
            <a:ext cx="1333574" cy="267760"/>
          </a:xfrm>
          <a:prstGeom prst="rect">
            <a:avLst/>
          </a:prstGeom>
        </p:spPr>
      </p:pic>
      <p:pic>
        <p:nvPicPr>
          <p:cNvPr id="126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4345729" y="2710262"/>
            <a:ext cx="160660" cy="160660"/>
          </a:xfrm>
          <a:prstGeom prst="rect">
            <a:avLst/>
          </a:prstGeom>
        </p:spPr>
      </p:pic>
      <p:sp>
        <p:nvSpPr>
          <p:cNvPr id="127" name="Text 31"/>
          <p:cNvSpPr/>
          <p:nvPr/>
        </p:nvSpPr>
        <p:spPr>
          <a:xfrm>
            <a:off x="14533159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8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694279" y="2532869"/>
            <a:ext cx="1509302" cy="508744"/>
          </a:xfrm>
          <a:prstGeom prst="rect">
            <a:avLst/>
          </a:prstGeom>
        </p:spPr>
      </p:pic>
      <p:pic>
        <p:nvPicPr>
          <p:cNvPr id="129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5789529" y="2656694"/>
            <a:ext cx="1333574" cy="267760"/>
          </a:xfrm>
          <a:prstGeom prst="rect">
            <a:avLst/>
          </a:prstGeom>
        </p:spPr>
      </p:pic>
      <p:pic>
        <p:nvPicPr>
          <p:cNvPr id="130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5869859" y="2710262"/>
            <a:ext cx="160660" cy="160660"/>
          </a:xfrm>
          <a:prstGeom prst="rect">
            <a:avLst/>
          </a:prstGeom>
        </p:spPr>
      </p:pic>
      <p:sp>
        <p:nvSpPr>
          <p:cNvPr id="131" name="Text 32"/>
          <p:cNvSpPr/>
          <p:nvPr/>
        </p:nvSpPr>
        <p:spPr>
          <a:xfrm>
            <a:off x="16057290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2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084436" y="3041610"/>
            <a:ext cx="16119145" cy="508744"/>
          </a:xfrm>
          <a:prstGeom prst="rect">
            <a:avLst/>
          </a:prstGeom>
        </p:spPr>
      </p:pic>
      <p:pic>
        <p:nvPicPr>
          <p:cNvPr id="133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084436" y="3041600"/>
            <a:ext cx="5465025" cy="508744"/>
          </a:xfrm>
          <a:prstGeom prst="rect">
            <a:avLst/>
          </a:prstGeom>
        </p:spPr>
      </p:pic>
      <p:sp>
        <p:nvSpPr>
          <p:cNvPr id="134" name="Text 33"/>
          <p:cNvSpPr/>
          <p:nvPr/>
        </p:nvSpPr>
        <p:spPr>
          <a:xfrm>
            <a:off x="1245077" y="3162077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Multiple Users ID</a:t>
            </a:r>
            <a:endParaRPr lang="en-US" sz="1476" dirty="0"/>
          </a:p>
        </p:txBody>
      </p:sp>
      <p:pic>
        <p:nvPicPr>
          <p:cNvPr id="135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549442" y="3041600"/>
            <a:ext cx="1524149" cy="508744"/>
          </a:xfrm>
          <a:prstGeom prst="rect">
            <a:avLst/>
          </a:prstGeom>
        </p:spPr>
      </p:pic>
      <p:pic>
        <p:nvPicPr>
          <p:cNvPr id="136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6644692" y="3165425"/>
            <a:ext cx="1333574" cy="267760"/>
          </a:xfrm>
          <a:prstGeom prst="rect">
            <a:avLst/>
          </a:prstGeom>
        </p:spPr>
      </p:pic>
      <p:pic>
        <p:nvPicPr>
          <p:cNvPr id="137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6725022" y="3218994"/>
            <a:ext cx="160660" cy="160660"/>
          </a:xfrm>
          <a:prstGeom prst="rect">
            <a:avLst/>
          </a:prstGeom>
        </p:spPr>
      </p:pic>
      <p:sp>
        <p:nvSpPr>
          <p:cNvPr id="138" name="Text 34"/>
          <p:cNvSpPr/>
          <p:nvPr/>
        </p:nvSpPr>
        <p:spPr>
          <a:xfrm>
            <a:off x="6912452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073591" y="3041600"/>
            <a:ext cx="1524149" cy="508744"/>
          </a:xfrm>
          <a:prstGeom prst="rect">
            <a:avLst/>
          </a:prstGeom>
        </p:spPr>
      </p:pic>
      <p:pic>
        <p:nvPicPr>
          <p:cNvPr id="140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8168841" y="3165425"/>
            <a:ext cx="1333574" cy="267760"/>
          </a:xfrm>
          <a:prstGeom prst="rect">
            <a:avLst/>
          </a:prstGeom>
        </p:spPr>
      </p:pic>
      <p:pic>
        <p:nvPicPr>
          <p:cNvPr id="141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8249171" y="3218994"/>
            <a:ext cx="160660" cy="160660"/>
          </a:xfrm>
          <a:prstGeom prst="rect">
            <a:avLst/>
          </a:prstGeom>
        </p:spPr>
      </p:pic>
      <p:sp>
        <p:nvSpPr>
          <p:cNvPr id="142" name="Text 35"/>
          <p:cNvSpPr/>
          <p:nvPr/>
        </p:nvSpPr>
        <p:spPr>
          <a:xfrm>
            <a:off x="8436601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597721" y="3041600"/>
            <a:ext cx="1524140" cy="508744"/>
          </a:xfrm>
          <a:prstGeom prst="rect">
            <a:avLst/>
          </a:prstGeom>
        </p:spPr>
      </p:pic>
      <p:pic>
        <p:nvPicPr>
          <p:cNvPr id="144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9692971" y="3165425"/>
            <a:ext cx="1333574" cy="267760"/>
          </a:xfrm>
          <a:prstGeom prst="rect">
            <a:avLst/>
          </a:prstGeom>
        </p:spPr>
      </p:pic>
      <p:pic>
        <p:nvPicPr>
          <p:cNvPr id="145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9773301" y="3218994"/>
            <a:ext cx="160660" cy="160660"/>
          </a:xfrm>
          <a:prstGeom prst="rect">
            <a:avLst/>
          </a:prstGeom>
        </p:spPr>
      </p:pic>
      <p:sp>
        <p:nvSpPr>
          <p:cNvPr id="146" name="Text 36"/>
          <p:cNvSpPr/>
          <p:nvPr/>
        </p:nvSpPr>
        <p:spPr>
          <a:xfrm>
            <a:off x="9960732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121870" y="3041600"/>
            <a:ext cx="1524140" cy="508744"/>
          </a:xfrm>
          <a:prstGeom prst="rect">
            <a:avLst/>
          </a:prstGeom>
        </p:spPr>
      </p:pic>
      <p:pic>
        <p:nvPicPr>
          <p:cNvPr id="148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1217120" y="3165425"/>
            <a:ext cx="1333574" cy="267760"/>
          </a:xfrm>
          <a:prstGeom prst="rect">
            <a:avLst/>
          </a:prstGeom>
        </p:spPr>
      </p:pic>
      <p:pic>
        <p:nvPicPr>
          <p:cNvPr id="149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1297450" y="3218994"/>
            <a:ext cx="160660" cy="160660"/>
          </a:xfrm>
          <a:prstGeom prst="rect">
            <a:avLst/>
          </a:prstGeom>
        </p:spPr>
      </p:pic>
      <p:sp>
        <p:nvSpPr>
          <p:cNvPr id="150" name="Text 37"/>
          <p:cNvSpPr/>
          <p:nvPr/>
        </p:nvSpPr>
        <p:spPr>
          <a:xfrm>
            <a:off x="11484880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646000" y="3041600"/>
            <a:ext cx="1524149" cy="508744"/>
          </a:xfrm>
          <a:prstGeom prst="rect">
            <a:avLst/>
          </a:prstGeom>
        </p:spPr>
      </p:pic>
      <p:pic>
        <p:nvPicPr>
          <p:cNvPr id="152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2741250" y="3165425"/>
            <a:ext cx="1333574" cy="267760"/>
          </a:xfrm>
          <a:prstGeom prst="rect">
            <a:avLst/>
          </a:prstGeom>
        </p:spPr>
      </p:pic>
      <p:pic>
        <p:nvPicPr>
          <p:cNvPr id="153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2821580" y="3218994"/>
            <a:ext cx="160660" cy="160660"/>
          </a:xfrm>
          <a:prstGeom prst="rect">
            <a:avLst/>
          </a:prstGeom>
        </p:spPr>
      </p:pic>
      <p:sp>
        <p:nvSpPr>
          <p:cNvPr id="154" name="Text 38"/>
          <p:cNvSpPr/>
          <p:nvPr/>
        </p:nvSpPr>
        <p:spPr>
          <a:xfrm>
            <a:off x="13009011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4170149" y="3041600"/>
            <a:ext cx="1524149" cy="508744"/>
          </a:xfrm>
          <a:prstGeom prst="rect">
            <a:avLst/>
          </a:prstGeom>
        </p:spPr>
      </p:pic>
      <p:pic>
        <p:nvPicPr>
          <p:cNvPr id="156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4265399" y="3165425"/>
            <a:ext cx="1333574" cy="267760"/>
          </a:xfrm>
          <a:prstGeom prst="rect">
            <a:avLst/>
          </a:prstGeom>
        </p:spPr>
      </p:pic>
      <p:pic>
        <p:nvPicPr>
          <p:cNvPr id="157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4345729" y="3218994"/>
            <a:ext cx="160660" cy="160660"/>
          </a:xfrm>
          <a:prstGeom prst="rect">
            <a:avLst/>
          </a:prstGeom>
        </p:spPr>
      </p:pic>
      <p:sp>
        <p:nvSpPr>
          <p:cNvPr id="158" name="Text 39"/>
          <p:cNvSpPr/>
          <p:nvPr/>
        </p:nvSpPr>
        <p:spPr>
          <a:xfrm>
            <a:off x="14533159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9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5694279" y="3041600"/>
            <a:ext cx="1509302" cy="508744"/>
          </a:xfrm>
          <a:prstGeom prst="rect">
            <a:avLst/>
          </a:prstGeom>
        </p:spPr>
      </p:pic>
      <p:pic>
        <p:nvPicPr>
          <p:cNvPr id="160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5789529" y="3165425"/>
            <a:ext cx="1333574" cy="267760"/>
          </a:xfrm>
          <a:prstGeom prst="rect">
            <a:avLst/>
          </a:prstGeom>
        </p:spPr>
      </p:pic>
      <p:pic>
        <p:nvPicPr>
          <p:cNvPr id="161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5869859" y="3218994"/>
            <a:ext cx="160660" cy="160660"/>
          </a:xfrm>
          <a:prstGeom prst="rect">
            <a:avLst/>
          </a:prstGeom>
        </p:spPr>
      </p:pic>
      <p:sp>
        <p:nvSpPr>
          <p:cNvPr id="162" name="Text 40"/>
          <p:cNvSpPr/>
          <p:nvPr/>
        </p:nvSpPr>
        <p:spPr>
          <a:xfrm>
            <a:off x="16057290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084436" y="3550351"/>
            <a:ext cx="5465025" cy="488667"/>
          </a:xfrm>
          <a:prstGeom prst="rect">
            <a:avLst/>
          </a:prstGeom>
        </p:spPr>
      </p:pic>
      <p:sp>
        <p:nvSpPr>
          <p:cNvPr id="164" name="Text 41"/>
          <p:cNvSpPr/>
          <p:nvPr/>
        </p:nvSpPr>
        <p:spPr>
          <a:xfrm>
            <a:off x="1245077" y="3670846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APP Store</a:t>
            </a:r>
            <a:endParaRPr lang="en-US" sz="1476" dirty="0"/>
          </a:p>
        </p:txBody>
      </p:sp>
      <p:pic>
        <p:nvPicPr>
          <p:cNvPr id="165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6644636" y="3664148"/>
            <a:ext cx="1333574" cy="267760"/>
          </a:xfrm>
          <a:prstGeom prst="rect">
            <a:avLst/>
          </a:prstGeom>
        </p:spPr>
      </p:pic>
      <p:pic>
        <p:nvPicPr>
          <p:cNvPr id="166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6724966" y="3717680"/>
            <a:ext cx="160660" cy="160660"/>
          </a:xfrm>
          <a:prstGeom prst="rect">
            <a:avLst/>
          </a:prstGeom>
        </p:spPr>
      </p:pic>
      <p:sp>
        <p:nvSpPr>
          <p:cNvPr id="167" name="Text 42"/>
          <p:cNvSpPr/>
          <p:nvPr/>
        </p:nvSpPr>
        <p:spPr>
          <a:xfrm>
            <a:off x="6912415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8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168767" y="3664148"/>
            <a:ext cx="1333574" cy="267760"/>
          </a:xfrm>
          <a:prstGeom prst="rect">
            <a:avLst/>
          </a:prstGeom>
        </p:spPr>
      </p:pic>
      <p:pic>
        <p:nvPicPr>
          <p:cNvPr id="169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8249096" y="3717680"/>
            <a:ext cx="160660" cy="160660"/>
          </a:xfrm>
          <a:prstGeom prst="rect">
            <a:avLst/>
          </a:prstGeom>
        </p:spPr>
      </p:pic>
      <p:sp>
        <p:nvSpPr>
          <p:cNvPr id="170" name="Text 43"/>
          <p:cNvSpPr/>
          <p:nvPr/>
        </p:nvSpPr>
        <p:spPr>
          <a:xfrm>
            <a:off x="8436527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692915" y="3664148"/>
            <a:ext cx="1333574" cy="267760"/>
          </a:xfrm>
          <a:prstGeom prst="rect">
            <a:avLst/>
          </a:prstGeom>
        </p:spPr>
      </p:pic>
      <p:pic>
        <p:nvPicPr>
          <p:cNvPr id="172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773227" y="3717680"/>
            <a:ext cx="160660" cy="160660"/>
          </a:xfrm>
          <a:prstGeom prst="rect">
            <a:avLst/>
          </a:prstGeom>
        </p:spPr>
      </p:pic>
      <p:sp>
        <p:nvSpPr>
          <p:cNvPr id="173" name="Text 44"/>
          <p:cNvSpPr/>
          <p:nvPr/>
        </p:nvSpPr>
        <p:spPr>
          <a:xfrm>
            <a:off x="9960676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217046" y="3664148"/>
            <a:ext cx="1333574" cy="267760"/>
          </a:xfrm>
          <a:prstGeom prst="rect">
            <a:avLst/>
          </a:prstGeom>
        </p:spPr>
      </p:pic>
      <p:pic>
        <p:nvPicPr>
          <p:cNvPr id="175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297357" y="3717680"/>
            <a:ext cx="160660" cy="160660"/>
          </a:xfrm>
          <a:prstGeom prst="rect">
            <a:avLst/>
          </a:prstGeom>
        </p:spPr>
      </p:pic>
      <p:sp>
        <p:nvSpPr>
          <p:cNvPr id="176" name="Text 45"/>
          <p:cNvSpPr/>
          <p:nvPr/>
        </p:nvSpPr>
        <p:spPr>
          <a:xfrm>
            <a:off x="11484787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2741194" y="3664148"/>
            <a:ext cx="1333574" cy="267760"/>
          </a:xfrm>
          <a:prstGeom prst="rect">
            <a:avLst/>
          </a:prstGeom>
        </p:spPr>
      </p:pic>
      <p:pic>
        <p:nvPicPr>
          <p:cNvPr id="178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821524" y="3717680"/>
            <a:ext cx="160660" cy="160660"/>
          </a:xfrm>
          <a:prstGeom prst="rect">
            <a:avLst/>
          </a:prstGeom>
        </p:spPr>
      </p:pic>
      <p:sp>
        <p:nvSpPr>
          <p:cNvPr id="179" name="Text 46"/>
          <p:cNvSpPr/>
          <p:nvPr/>
        </p:nvSpPr>
        <p:spPr>
          <a:xfrm>
            <a:off x="13008973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4265325" y="3664148"/>
            <a:ext cx="1333574" cy="267760"/>
          </a:xfrm>
          <a:prstGeom prst="rect">
            <a:avLst/>
          </a:prstGeom>
        </p:spPr>
      </p:pic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4345655" y="3717680"/>
            <a:ext cx="160660" cy="160660"/>
          </a:xfrm>
          <a:prstGeom prst="rect">
            <a:avLst/>
          </a:prstGeom>
        </p:spPr>
      </p:pic>
      <p:sp>
        <p:nvSpPr>
          <p:cNvPr id="182" name="Text 47"/>
          <p:cNvSpPr/>
          <p:nvPr/>
        </p:nvSpPr>
        <p:spPr>
          <a:xfrm>
            <a:off x="14533085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789473" y="3664148"/>
            <a:ext cx="1333574" cy="267760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869785" y="3717680"/>
            <a:ext cx="160660" cy="160660"/>
          </a:xfrm>
          <a:prstGeom prst="rect">
            <a:avLst/>
          </a:prstGeom>
        </p:spPr>
      </p:pic>
      <p:sp>
        <p:nvSpPr>
          <p:cNvPr id="185" name="Text 48"/>
          <p:cNvSpPr/>
          <p:nvPr/>
        </p:nvSpPr>
        <p:spPr>
          <a:xfrm>
            <a:off x="16057234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4014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395031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394994"/>
            <a:ext cx="5551736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536" y="1394994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798432" y="1518847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3909" y="1552305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8136" y="1394994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4161" y="1518847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7419" y="1552305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737" y="1394994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36169" y="1518847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4799" y="1552305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47338" y="1394994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2789" y="1518847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37231" y="1552305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56939" y="1394994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899027" y="1518847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0065" y="1552305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66540" y="1394994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66670" y="1518847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1716" y="1552305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76141" y="1394994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09336" y="1518847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38364" y="1552305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6800" y="2037717"/>
            <a:ext cx="16154400" cy="6657975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0195" y="2051103"/>
            <a:ext cx="16127624" cy="542218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0195" y="2051103"/>
            <a:ext cx="5465025" cy="54221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0854" y="2211763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5200" y="2051103"/>
            <a:ext cx="1524149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0450" y="2184453"/>
            <a:ext cx="1333574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0780" y="2238022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08211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69349" y="2051103"/>
            <a:ext cx="1524149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4599" y="2184453"/>
            <a:ext cx="1333574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4929" y="2238022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32360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3480" y="2051103"/>
            <a:ext cx="1524140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88730" y="2184453"/>
            <a:ext cx="1333574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69060" y="2238022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56490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17628" y="2051103"/>
            <a:ext cx="1524140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2878" y="2184453"/>
            <a:ext cx="1333574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3208" y="2238022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80639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1759" y="2051103"/>
            <a:ext cx="1524149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37009" y="2184453"/>
            <a:ext cx="1333574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17339" y="2238022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04769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65907" y="2051103"/>
            <a:ext cx="1524149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1157" y="2184453"/>
            <a:ext cx="1333574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1487" y="2238022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28918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0038" y="2051103"/>
            <a:ext cx="1517781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5288" y="2184453"/>
            <a:ext cx="1333574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5618" y="2238022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53048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0195" y="2593321"/>
            <a:ext cx="16127624" cy="508744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0195" y="2593321"/>
            <a:ext cx="5465025" cy="508744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0836" y="2713816"/>
            <a:ext cx="124015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Benefit Cards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5200" y="2593321"/>
            <a:ext cx="1524149" cy="508744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0450" y="2717146"/>
            <a:ext cx="1333574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0780" y="2770715"/>
            <a:ext cx="160660" cy="1606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08211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69349" y="2593321"/>
            <a:ext cx="1524149" cy="508744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4599" y="2717146"/>
            <a:ext cx="1333574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4929" y="2770715"/>
            <a:ext cx="160660" cy="16066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32360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3480" y="2593321"/>
            <a:ext cx="1524140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88730" y="2717146"/>
            <a:ext cx="1333574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69060" y="2770715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56490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17628" y="2593321"/>
            <a:ext cx="1524140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2878" y="2717146"/>
            <a:ext cx="1333574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3208" y="2770715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80639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1759" y="2593321"/>
            <a:ext cx="1524149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37009" y="2717146"/>
            <a:ext cx="1333574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17339" y="2770715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04769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65907" y="2593321"/>
            <a:ext cx="1524149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1157" y="2717146"/>
            <a:ext cx="1333574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1487" y="2770715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28918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0038" y="2593321"/>
            <a:ext cx="1517781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5288" y="2717146"/>
            <a:ext cx="1333574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5618" y="2770715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53048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0195" y="3102062"/>
            <a:ext cx="16127624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0195" y="3102071"/>
            <a:ext cx="5465025" cy="50874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0836" y="3222575"/>
            <a:ext cx="12701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Bill Payments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5200" y="3102071"/>
            <a:ext cx="1524149" cy="508744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0450" y="3225896"/>
            <a:ext cx="1333574" cy="26776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0780" y="3279465"/>
            <a:ext cx="160660" cy="16066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08211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69349" y="3102071"/>
            <a:ext cx="1524149" cy="508744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4599" y="3225896"/>
            <a:ext cx="1333574" cy="26776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4929" y="3279465"/>
            <a:ext cx="160660" cy="16066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32360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3480" y="3102071"/>
            <a:ext cx="1524140" cy="508744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88730" y="3225896"/>
            <a:ext cx="1333574" cy="26776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69060" y="3279465"/>
            <a:ext cx="160660" cy="16066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9956490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17628" y="3102071"/>
            <a:ext cx="1524140" cy="508744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2878" y="3225896"/>
            <a:ext cx="1333574" cy="26776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3208" y="3279465"/>
            <a:ext cx="160660" cy="16066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80639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1759" y="3102071"/>
            <a:ext cx="1524149" cy="508744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37009" y="3225896"/>
            <a:ext cx="1333574" cy="26776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17339" y="3279465"/>
            <a:ext cx="160660" cy="16066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04769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65907" y="3102071"/>
            <a:ext cx="1524149" cy="508744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1157" y="3225896"/>
            <a:ext cx="1333574" cy="26776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1487" y="3279465"/>
            <a:ext cx="160660" cy="16066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28918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0038" y="3102071"/>
            <a:ext cx="1517781" cy="508744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5288" y="3225896"/>
            <a:ext cx="1333574" cy="26776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5618" y="3279465"/>
            <a:ext cx="160660" cy="16066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53048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0195" y="3610812"/>
            <a:ext cx="16127624" cy="508744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0195" y="3610803"/>
            <a:ext cx="5465025" cy="508744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0836" y="3731279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Chatbot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5200" y="3610803"/>
            <a:ext cx="1524149" cy="508744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0450" y="3734628"/>
            <a:ext cx="1333574" cy="26776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0780" y="3788197"/>
            <a:ext cx="160660" cy="16066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08211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69349" y="3610803"/>
            <a:ext cx="1524149" cy="508744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4599" y="3734628"/>
            <a:ext cx="1333574" cy="26776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4929" y="3788197"/>
            <a:ext cx="160660" cy="16066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32360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3480" y="3610803"/>
            <a:ext cx="1524140" cy="508744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88730" y="3734628"/>
            <a:ext cx="1333574" cy="26776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69060" y="3788197"/>
            <a:ext cx="160660" cy="16066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56490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17628" y="3610803"/>
            <a:ext cx="1524140" cy="508744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2878" y="3734628"/>
            <a:ext cx="1333574" cy="26776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3208" y="3788197"/>
            <a:ext cx="160660" cy="16066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80639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1759" y="3610803"/>
            <a:ext cx="1524149" cy="508744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37009" y="3734628"/>
            <a:ext cx="1333574" cy="26776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17339" y="3788197"/>
            <a:ext cx="160660" cy="16066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04769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65907" y="3610803"/>
            <a:ext cx="1524149" cy="508744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1157" y="3734628"/>
            <a:ext cx="1333574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1487" y="3788197"/>
            <a:ext cx="160660" cy="16066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28918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0038" y="3610803"/>
            <a:ext cx="1517781" cy="508744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5288" y="3734628"/>
            <a:ext cx="1333574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5618" y="3788197"/>
            <a:ext cx="160660" cy="16066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53048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0195" y="4119553"/>
            <a:ext cx="16127624" cy="508744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0195" y="4119553"/>
            <a:ext cx="5465025" cy="508744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0836" y="4240048"/>
            <a:ext cx="8401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Crediário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5200" y="4119553"/>
            <a:ext cx="1524149" cy="508744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0450" y="4243378"/>
            <a:ext cx="1333574" cy="26776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0780" y="4296947"/>
            <a:ext cx="160660" cy="16066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08211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69349" y="4119553"/>
            <a:ext cx="1524149" cy="508744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16999" y="4243378"/>
            <a:ext cx="1027956" cy="26776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397329" y="4296947"/>
            <a:ext cx="160660" cy="16066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584760" y="42567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3480" y="4119553"/>
            <a:ext cx="1524140" cy="508744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88730" y="4243378"/>
            <a:ext cx="1333574" cy="26776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69060" y="4296947"/>
            <a:ext cx="160660" cy="16066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56490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17628" y="4119553"/>
            <a:ext cx="1524140" cy="508744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2878" y="4243378"/>
            <a:ext cx="1333574" cy="26776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3208" y="4296947"/>
            <a:ext cx="160660" cy="16066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80639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1759" y="4119553"/>
            <a:ext cx="1524149" cy="508744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37009" y="4243378"/>
            <a:ext cx="1333574" cy="26776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17339" y="4296947"/>
            <a:ext cx="160660" cy="16066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04769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65907" y="4119553"/>
            <a:ext cx="1524149" cy="508744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1157" y="4243378"/>
            <a:ext cx="1333574" cy="26776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1487" y="4296947"/>
            <a:ext cx="160660" cy="16066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28918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0038" y="4119553"/>
            <a:ext cx="1517781" cy="508744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5288" y="4243378"/>
            <a:ext cx="1333574" cy="26776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5618" y="4296947"/>
            <a:ext cx="160660" cy="16066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53048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0195" y="4628294"/>
            <a:ext cx="16127624" cy="508744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0195" y="4628304"/>
            <a:ext cx="5465025" cy="508744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40836" y="4748808"/>
            <a:ext cx="254031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Cross Border Payments - FX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5200" y="4628304"/>
            <a:ext cx="1524149" cy="508744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0450" y="4752129"/>
            <a:ext cx="1333574" cy="26776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0780" y="4805697"/>
            <a:ext cx="160660" cy="16066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08211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69349" y="4628304"/>
            <a:ext cx="1524149" cy="508744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4599" y="4752129"/>
            <a:ext cx="1333574" cy="26776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4929" y="4805697"/>
            <a:ext cx="160660" cy="16066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32360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3480" y="4628304"/>
            <a:ext cx="1524140" cy="508744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88730" y="4752129"/>
            <a:ext cx="1333574" cy="26776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69060" y="4805697"/>
            <a:ext cx="160660" cy="16066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56490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17628" y="4628304"/>
            <a:ext cx="1524140" cy="508744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2878" y="4752129"/>
            <a:ext cx="1333574" cy="26776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3208" y="4805697"/>
            <a:ext cx="160660" cy="16066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480639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1759" y="4628304"/>
            <a:ext cx="1524149" cy="508744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37009" y="4752129"/>
            <a:ext cx="1333574" cy="26776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17339" y="4805697"/>
            <a:ext cx="160660" cy="16066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04769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65907" y="4628304"/>
            <a:ext cx="1524149" cy="508744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1157" y="4752129"/>
            <a:ext cx="1333574" cy="26776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1487" y="4805697"/>
            <a:ext cx="160660" cy="16066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528918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0038" y="4628304"/>
            <a:ext cx="1517781" cy="508744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5288" y="4752129"/>
            <a:ext cx="1333574" cy="26776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5618" y="4805697"/>
            <a:ext cx="160660" cy="16066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53048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0195" y="5137035"/>
            <a:ext cx="16127624" cy="508744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0195" y="5137017"/>
            <a:ext cx="5465025" cy="508744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40836" y="5257493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Digital Account Services</a:t>
            </a:r>
            <a:endParaRPr lang="en-US" sz="1476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5200" y="5137017"/>
            <a:ext cx="1524149" cy="508744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0450" y="5260842"/>
            <a:ext cx="1333574" cy="267760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0780" y="5314410"/>
            <a:ext cx="160660" cy="160660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08211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69349" y="5137017"/>
            <a:ext cx="1524149" cy="508744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64599" y="5260842"/>
            <a:ext cx="1333574" cy="267760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44929" y="5314410"/>
            <a:ext cx="160660" cy="160660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432360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3480" y="5137017"/>
            <a:ext cx="1524140" cy="508744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88730" y="5260842"/>
            <a:ext cx="1333574" cy="267760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69060" y="5314410"/>
            <a:ext cx="160660" cy="160660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9956490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17628" y="5137017"/>
            <a:ext cx="1524140" cy="508744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12878" y="5260842"/>
            <a:ext cx="1333574" cy="267760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93208" y="5314410"/>
            <a:ext cx="160660" cy="160660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480639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1759" y="5137017"/>
            <a:ext cx="1524149" cy="508744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37009" y="5260842"/>
            <a:ext cx="1333574" cy="267760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17339" y="5314410"/>
            <a:ext cx="160660" cy="160660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3004769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65907" y="5137017"/>
            <a:ext cx="1524149" cy="508744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1157" y="5260842"/>
            <a:ext cx="1333574" cy="267760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1487" y="5314410"/>
            <a:ext cx="160660" cy="160660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528918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0038" y="5137017"/>
            <a:ext cx="1517781" cy="508744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5288" y="5260842"/>
            <a:ext cx="1333574" cy="267760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5618" y="5314410"/>
            <a:ext cx="160660" cy="160660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053048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0195" y="5645786"/>
            <a:ext cx="16127624" cy="508744"/>
          </a:xfrm>
          <a:prstGeom prst="rect">
            <a:avLst/>
          </a:prstGeom>
        </p:spPr>
      </p:pic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0195" y="5645786"/>
            <a:ext cx="5465025" cy="508744"/>
          </a:xfrm>
          <a:prstGeom prst="rect">
            <a:avLst/>
          </a:prstGeom>
        </p:spPr>
      </p:pic>
      <p:sp>
        <p:nvSpPr>
          <p:cNvPr id="250" name="Text 66"/>
          <p:cNvSpPr/>
          <p:nvPr/>
        </p:nvSpPr>
        <p:spPr>
          <a:xfrm>
            <a:off x="1240836" y="5766271"/>
            <a:ext cx="33004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Currency Conversion (DCC)</a:t>
            </a:r>
            <a:endParaRPr lang="en-US" sz="1476" dirty="0"/>
          </a:p>
        </p:txBody>
      </p:sp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5200" y="5645786"/>
            <a:ext cx="1524149" cy="508744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0450" y="5769611"/>
            <a:ext cx="1333574" cy="267760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0780" y="5823179"/>
            <a:ext cx="160660" cy="160660"/>
          </a:xfrm>
          <a:prstGeom prst="rect">
            <a:avLst/>
          </a:prstGeom>
        </p:spPr>
      </p:pic>
      <p:sp>
        <p:nvSpPr>
          <p:cNvPr id="254" name="Text 67"/>
          <p:cNvSpPr/>
          <p:nvPr/>
        </p:nvSpPr>
        <p:spPr>
          <a:xfrm>
            <a:off x="6908211" y="57830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69349" y="5645786"/>
            <a:ext cx="1524149" cy="508744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16999" y="5769611"/>
            <a:ext cx="1027956" cy="267760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397329" y="5823179"/>
            <a:ext cx="160660" cy="160660"/>
          </a:xfrm>
          <a:prstGeom prst="rect">
            <a:avLst/>
          </a:prstGeom>
        </p:spPr>
      </p:pic>
      <p:sp>
        <p:nvSpPr>
          <p:cNvPr id="258" name="Text 68"/>
          <p:cNvSpPr/>
          <p:nvPr/>
        </p:nvSpPr>
        <p:spPr>
          <a:xfrm>
            <a:off x="8584760" y="57830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3480" y="5645786"/>
            <a:ext cx="1524140" cy="508744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88730" y="5769611"/>
            <a:ext cx="1333574" cy="267760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69060" y="5823179"/>
            <a:ext cx="160660" cy="160660"/>
          </a:xfrm>
          <a:prstGeom prst="rect">
            <a:avLst/>
          </a:prstGeom>
        </p:spPr>
      </p:pic>
      <p:sp>
        <p:nvSpPr>
          <p:cNvPr id="262" name="Text 69"/>
          <p:cNvSpPr/>
          <p:nvPr/>
        </p:nvSpPr>
        <p:spPr>
          <a:xfrm>
            <a:off x="9956490" y="57830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17628" y="5645786"/>
            <a:ext cx="1524140" cy="508744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65278" y="5769611"/>
            <a:ext cx="1027956" cy="267760"/>
          </a:xfrm>
          <a:prstGeom prst="rect">
            <a:avLst/>
          </a:prstGeom>
        </p:spPr>
      </p:pic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45608" y="5823179"/>
            <a:ext cx="160660" cy="160660"/>
          </a:xfrm>
          <a:prstGeom prst="rect">
            <a:avLst/>
          </a:prstGeom>
        </p:spPr>
      </p:pic>
      <p:sp>
        <p:nvSpPr>
          <p:cNvPr id="266" name="Text 70"/>
          <p:cNvSpPr/>
          <p:nvPr/>
        </p:nvSpPr>
        <p:spPr>
          <a:xfrm>
            <a:off x="11633039" y="57830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1759" y="5645786"/>
            <a:ext cx="1524149" cy="508744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37009" y="5769611"/>
            <a:ext cx="1333574" cy="267760"/>
          </a:xfrm>
          <a:prstGeom prst="rect">
            <a:avLst/>
          </a:prstGeom>
        </p:spPr>
      </p:pic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17339" y="5823179"/>
            <a:ext cx="160660" cy="160660"/>
          </a:xfrm>
          <a:prstGeom prst="rect">
            <a:avLst/>
          </a:prstGeom>
        </p:spPr>
      </p:pic>
      <p:sp>
        <p:nvSpPr>
          <p:cNvPr id="270" name="Text 71"/>
          <p:cNvSpPr/>
          <p:nvPr/>
        </p:nvSpPr>
        <p:spPr>
          <a:xfrm>
            <a:off x="13004769" y="57830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65907" y="5645786"/>
            <a:ext cx="1524149" cy="508744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413557" y="5769611"/>
            <a:ext cx="1027956" cy="267760"/>
          </a:xfrm>
          <a:prstGeom prst="rect">
            <a:avLst/>
          </a:prstGeom>
        </p:spPr>
      </p:pic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493887" y="5823179"/>
            <a:ext cx="160660" cy="160660"/>
          </a:xfrm>
          <a:prstGeom prst="rect">
            <a:avLst/>
          </a:prstGeom>
        </p:spPr>
      </p:pic>
      <p:sp>
        <p:nvSpPr>
          <p:cNvPr id="274" name="Text 72"/>
          <p:cNvSpPr/>
          <p:nvPr/>
        </p:nvSpPr>
        <p:spPr>
          <a:xfrm>
            <a:off x="14681318" y="57830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0038" y="5645786"/>
            <a:ext cx="1517781" cy="508744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937688" y="5769611"/>
            <a:ext cx="1027956" cy="267760"/>
          </a:xfrm>
          <a:prstGeom prst="rect">
            <a:avLst/>
          </a:prstGeom>
        </p:spPr>
      </p:pic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6018018" y="5823179"/>
            <a:ext cx="160660" cy="160660"/>
          </a:xfrm>
          <a:prstGeom prst="rect">
            <a:avLst/>
          </a:prstGeom>
        </p:spPr>
      </p:pic>
      <p:sp>
        <p:nvSpPr>
          <p:cNvPr id="278" name="Text 73"/>
          <p:cNvSpPr/>
          <p:nvPr/>
        </p:nvSpPr>
        <p:spPr>
          <a:xfrm>
            <a:off x="16205448" y="57830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0195" y="6154527"/>
            <a:ext cx="16127624" cy="508744"/>
          </a:xfrm>
          <a:prstGeom prst="rect">
            <a:avLst/>
          </a:prstGeom>
        </p:spPr>
      </p:pic>
      <p:pic>
        <p:nvPicPr>
          <p:cNvPr id="280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0195" y="6154536"/>
            <a:ext cx="5465025" cy="508744"/>
          </a:xfrm>
          <a:prstGeom prst="rect">
            <a:avLst/>
          </a:prstGeom>
        </p:spPr>
      </p:pic>
      <p:sp>
        <p:nvSpPr>
          <p:cNvPr id="281" name="Text 74"/>
          <p:cNvSpPr/>
          <p:nvPr/>
        </p:nvSpPr>
        <p:spPr>
          <a:xfrm>
            <a:off x="1240836" y="6275040"/>
            <a:ext cx="34904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Working Capital (DWC / SCD)</a:t>
            </a:r>
            <a:endParaRPr lang="en-US" sz="1476" dirty="0"/>
          </a:p>
        </p:txBody>
      </p:sp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5200" y="6154536"/>
            <a:ext cx="1524149" cy="508744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0450" y="6278361"/>
            <a:ext cx="1333574" cy="267760"/>
          </a:xfrm>
          <a:prstGeom prst="rect">
            <a:avLst/>
          </a:prstGeom>
        </p:spPr>
      </p:pic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0780" y="6331930"/>
            <a:ext cx="160660" cy="160660"/>
          </a:xfrm>
          <a:prstGeom prst="rect">
            <a:avLst/>
          </a:prstGeom>
        </p:spPr>
      </p:pic>
      <p:sp>
        <p:nvSpPr>
          <p:cNvPr id="285" name="Text 75"/>
          <p:cNvSpPr/>
          <p:nvPr/>
        </p:nvSpPr>
        <p:spPr>
          <a:xfrm>
            <a:off x="6908211" y="62917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69349" y="6154536"/>
            <a:ext cx="1524149" cy="508744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16999" y="6278361"/>
            <a:ext cx="1027956" cy="267760"/>
          </a:xfrm>
          <a:prstGeom prst="rect">
            <a:avLst/>
          </a:prstGeom>
        </p:spPr>
      </p:pic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397329" y="6331930"/>
            <a:ext cx="160660" cy="160660"/>
          </a:xfrm>
          <a:prstGeom prst="rect">
            <a:avLst/>
          </a:prstGeom>
        </p:spPr>
      </p:pic>
      <p:sp>
        <p:nvSpPr>
          <p:cNvPr id="289" name="Text 76"/>
          <p:cNvSpPr/>
          <p:nvPr/>
        </p:nvSpPr>
        <p:spPr>
          <a:xfrm>
            <a:off x="8584760" y="629176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3480" y="6154536"/>
            <a:ext cx="1524140" cy="508744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688730" y="6278361"/>
            <a:ext cx="1333574" cy="267760"/>
          </a:xfrm>
          <a:prstGeom prst="rect">
            <a:avLst/>
          </a:prstGeom>
        </p:spPr>
      </p:pic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69060" y="6331930"/>
            <a:ext cx="160660" cy="160660"/>
          </a:xfrm>
          <a:prstGeom prst="rect">
            <a:avLst/>
          </a:prstGeom>
        </p:spPr>
      </p:pic>
      <p:sp>
        <p:nvSpPr>
          <p:cNvPr id="293" name="Text 77"/>
          <p:cNvSpPr/>
          <p:nvPr/>
        </p:nvSpPr>
        <p:spPr>
          <a:xfrm>
            <a:off x="9956490" y="62917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17628" y="6154536"/>
            <a:ext cx="1524140" cy="508744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65278" y="6278361"/>
            <a:ext cx="1027956" cy="267760"/>
          </a:xfrm>
          <a:prstGeom prst="rect">
            <a:avLst/>
          </a:prstGeom>
        </p:spPr>
      </p:pic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45608" y="6331930"/>
            <a:ext cx="160660" cy="160660"/>
          </a:xfrm>
          <a:prstGeom prst="rect">
            <a:avLst/>
          </a:prstGeom>
        </p:spPr>
      </p:pic>
      <p:sp>
        <p:nvSpPr>
          <p:cNvPr id="297" name="Text 78"/>
          <p:cNvSpPr/>
          <p:nvPr/>
        </p:nvSpPr>
        <p:spPr>
          <a:xfrm>
            <a:off x="11633039" y="629176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1759" y="6154536"/>
            <a:ext cx="1524149" cy="508744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37009" y="6278361"/>
            <a:ext cx="1333574" cy="267760"/>
          </a:xfrm>
          <a:prstGeom prst="rect">
            <a:avLst/>
          </a:prstGeom>
        </p:spPr>
      </p:pic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17339" y="6331930"/>
            <a:ext cx="160660" cy="160660"/>
          </a:xfrm>
          <a:prstGeom prst="rect">
            <a:avLst/>
          </a:prstGeom>
        </p:spPr>
      </p:pic>
      <p:sp>
        <p:nvSpPr>
          <p:cNvPr id="301" name="Text 79"/>
          <p:cNvSpPr/>
          <p:nvPr/>
        </p:nvSpPr>
        <p:spPr>
          <a:xfrm>
            <a:off x="13004769" y="62917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65907" y="6154536"/>
            <a:ext cx="1524149" cy="508744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1157" y="6278361"/>
            <a:ext cx="1333574" cy="267760"/>
          </a:xfrm>
          <a:prstGeom prst="rect">
            <a:avLst/>
          </a:prstGeom>
        </p:spPr>
      </p:pic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1487" y="6331930"/>
            <a:ext cx="160660" cy="160660"/>
          </a:xfrm>
          <a:prstGeom prst="rect">
            <a:avLst/>
          </a:prstGeom>
        </p:spPr>
      </p:pic>
      <p:sp>
        <p:nvSpPr>
          <p:cNvPr id="305" name="Text 80"/>
          <p:cNvSpPr/>
          <p:nvPr/>
        </p:nvSpPr>
        <p:spPr>
          <a:xfrm>
            <a:off x="14528918" y="62917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0038" y="6154536"/>
            <a:ext cx="1517781" cy="508744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5288" y="6278361"/>
            <a:ext cx="1333574" cy="267760"/>
          </a:xfrm>
          <a:prstGeom prst="rect">
            <a:avLst/>
          </a:prstGeom>
        </p:spPr>
      </p:pic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5618" y="6331930"/>
            <a:ext cx="160660" cy="160660"/>
          </a:xfrm>
          <a:prstGeom prst="rect">
            <a:avLst/>
          </a:prstGeom>
        </p:spPr>
      </p:pic>
      <p:sp>
        <p:nvSpPr>
          <p:cNvPr id="309" name="Text 81"/>
          <p:cNvSpPr/>
          <p:nvPr/>
        </p:nvSpPr>
        <p:spPr>
          <a:xfrm>
            <a:off x="16053048" y="62917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0195" y="6663268"/>
            <a:ext cx="16127624" cy="508744"/>
          </a:xfrm>
          <a:prstGeom prst="rect">
            <a:avLst/>
          </a:prstGeom>
        </p:spPr>
      </p:pic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0195" y="6663249"/>
            <a:ext cx="5465025" cy="508744"/>
          </a:xfrm>
          <a:prstGeom prst="rect">
            <a:avLst/>
          </a:prstGeom>
        </p:spPr>
      </p:pic>
      <p:sp>
        <p:nvSpPr>
          <p:cNvPr id="312" name="Text 82"/>
          <p:cNvSpPr/>
          <p:nvPr/>
        </p:nvSpPr>
        <p:spPr>
          <a:xfrm>
            <a:off x="1240836" y="6783725"/>
            <a:ext cx="188023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Gas Station Solution</a:t>
            </a:r>
            <a:endParaRPr lang="en-US" sz="1476" dirty="0"/>
          </a:p>
        </p:txBody>
      </p:sp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5200" y="6663249"/>
            <a:ext cx="1524149" cy="508744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0450" y="6787074"/>
            <a:ext cx="1333574" cy="267760"/>
          </a:xfrm>
          <a:prstGeom prst="rect">
            <a:avLst/>
          </a:prstGeom>
        </p:spPr>
      </p:pic>
      <p:pic>
        <p:nvPicPr>
          <p:cNvPr id="315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0780" y="6840643"/>
            <a:ext cx="160660" cy="160660"/>
          </a:xfrm>
          <a:prstGeom prst="rect">
            <a:avLst/>
          </a:prstGeom>
        </p:spPr>
      </p:pic>
      <p:sp>
        <p:nvSpPr>
          <p:cNvPr id="316" name="Text 83"/>
          <p:cNvSpPr/>
          <p:nvPr/>
        </p:nvSpPr>
        <p:spPr>
          <a:xfrm>
            <a:off x="6908211" y="68004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69349" y="6663249"/>
            <a:ext cx="1524149" cy="508744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64599" y="6787074"/>
            <a:ext cx="1333574" cy="267760"/>
          </a:xfrm>
          <a:prstGeom prst="rect">
            <a:avLst/>
          </a:prstGeom>
        </p:spPr>
      </p:pic>
      <p:pic>
        <p:nvPicPr>
          <p:cNvPr id="319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44929" y="6840643"/>
            <a:ext cx="160660" cy="160660"/>
          </a:xfrm>
          <a:prstGeom prst="rect">
            <a:avLst/>
          </a:prstGeom>
        </p:spPr>
      </p:pic>
      <p:sp>
        <p:nvSpPr>
          <p:cNvPr id="320" name="Text 84"/>
          <p:cNvSpPr/>
          <p:nvPr/>
        </p:nvSpPr>
        <p:spPr>
          <a:xfrm>
            <a:off x="8432360" y="68004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3480" y="6663249"/>
            <a:ext cx="1524140" cy="508744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88730" y="6787074"/>
            <a:ext cx="1333574" cy="267760"/>
          </a:xfrm>
          <a:prstGeom prst="rect">
            <a:avLst/>
          </a:prstGeom>
        </p:spPr>
      </p:pic>
      <p:pic>
        <p:nvPicPr>
          <p:cNvPr id="323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69060" y="6840643"/>
            <a:ext cx="160660" cy="160660"/>
          </a:xfrm>
          <a:prstGeom prst="rect">
            <a:avLst/>
          </a:prstGeom>
        </p:spPr>
      </p:pic>
      <p:sp>
        <p:nvSpPr>
          <p:cNvPr id="324" name="Text 85"/>
          <p:cNvSpPr/>
          <p:nvPr/>
        </p:nvSpPr>
        <p:spPr>
          <a:xfrm>
            <a:off x="9956490" y="68004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17628" y="6663249"/>
            <a:ext cx="1524140" cy="508744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12878" y="6787074"/>
            <a:ext cx="1333574" cy="267760"/>
          </a:xfrm>
          <a:prstGeom prst="rect">
            <a:avLst/>
          </a:prstGeom>
        </p:spPr>
      </p:pic>
      <p:pic>
        <p:nvPicPr>
          <p:cNvPr id="327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93208" y="6840643"/>
            <a:ext cx="160660" cy="160660"/>
          </a:xfrm>
          <a:prstGeom prst="rect">
            <a:avLst/>
          </a:prstGeom>
        </p:spPr>
      </p:pic>
      <p:sp>
        <p:nvSpPr>
          <p:cNvPr id="328" name="Text 86"/>
          <p:cNvSpPr/>
          <p:nvPr/>
        </p:nvSpPr>
        <p:spPr>
          <a:xfrm>
            <a:off x="11480639" y="68004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1759" y="6663249"/>
            <a:ext cx="1524149" cy="508744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889409" y="6787074"/>
            <a:ext cx="1027956" cy="267760"/>
          </a:xfrm>
          <a:prstGeom prst="rect">
            <a:avLst/>
          </a:prstGeom>
        </p:spPr>
      </p:pic>
      <p:pic>
        <p:nvPicPr>
          <p:cNvPr id="331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969739" y="6840643"/>
            <a:ext cx="160660" cy="160660"/>
          </a:xfrm>
          <a:prstGeom prst="rect">
            <a:avLst/>
          </a:prstGeom>
        </p:spPr>
      </p:pic>
      <p:sp>
        <p:nvSpPr>
          <p:cNvPr id="332" name="Text 87"/>
          <p:cNvSpPr/>
          <p:nvPr/>
        </p:nvSpPr>
        <p:spPr>
          <a:xfrm>
            <a:off x="13157169" y="680047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65907" y="6663249"/>
            <a:ext cx="1524149" cy="508744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61157" y="6787074"/>
            <a:ext cx="1333574" cy="267760"/>
          </a:xfrm>
          <a:prstGeom prst="rect">
            <a:avLst/>
          </a:prstGeom>
        </p:spPr>
      </p:pic>
      <p:pic>
        <p:nvPicPr>
          <p:cNvPr id="335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1487" y="6840643"/>
            <a:ext cx="160660" cy="160660"/>
          </a:xfrm>
          <a:prstGeom prst="rect">
            <a:avLst/>
          </a:prstGeom>
        </p:spPr>
      </p:pic>
      <p:sp>
        <p:nvSpPr>
          <p:cNvPr id="336" name="Text 88"/>
          <p:cNvSpPr/>
          <p:nvPr/>
        </p:nvSpPr>
        <p:spPr>
          <a:xfrm>
            <a:off x="14528918" y="68004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0038" y="6663249"/>
            <a:ext cx="1517781" cy="508744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85288" y="6787074"/>
            <a:ext cx="1333574" cy="267760"/>
          </a:xfrm>
          <a:prstGeom prst="rect">
            <a:avLst/>
          </a:prstGeom>
        </p:spPr>
      </p:pic>
      <p:pic>
        <p:nvPicPr>
          <p:cNvPr id="339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65618" y="6840643"/>
            <a:ext cx="160660" cy="160660"/>
          </a:xfrm>
          <a:prstGeom prst="rect">
            <a:avLst/>
          </a:prstGeom>
        </p:spPr>
      </p:pic>
      <p:sp>
        <p:nvSpPr>
          <p:cNvPr id="340" name="Text 89"/>
          <p:cNvSpPr/>
          <p:nvPr/>
        </p:nvSpPr>
        <p:spPr>
          <a:xfrm>
            <a:off x="16053048" y="68004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0195" y="7172018"/>
            <a:ext cx="16127624" cy="508744"/>
          </a:xfrm>
          <a:prstGeom prst="rect">
            <a:avLst/>
          </a:prstGeom>
        </p:spPr>
      </p:pic>
      <p:pic>
        <p:nvPicPr>
          <p:cNvPr id="342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0195" y="7172018"/>
            <a:ext cx="5465025" cy="508744"/>
          </a:xfrm>
          <a:prstGeom prst="rect">
            <a:avLst/>
          </a:prstGeom>
        </p:spPr>
      </p:pic>
      <p:sp>
        <p:nvSpPr>
          <p:cNvPr id="343" name="Text 90"/>
          <p:cNvSpPr/>
          <p:nvPr/>
        </p:nvSpPr>
        <p:spPr>
          <a:xfrm>
            <a:off x="1240836" y="7292504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GStore</a:t>
            </a:r>
            <a:endParaRPr lang="en-US" sz="1476" dirty="0"/>
          </a:p>
        </p:txBody>
      </p:sp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5200" y="7172018"/>
            <a:ext cx="1524149" cy="508744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40450" y="7295843"/>
            <a:ext cx="1333574" cy="267760"/>
          </a:xfrm>
          <a:prstGeom prst="rect">
            <a:avLst/>
          </a:prstGeom>
        </p:spPr>
      </p:pic>
      <p:pic>
        <p:nvPicPr>
          <p:cNvPr id="346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0780" y="7349412"/>
            <a:ext cx="160660" cy="160660"/>
          </a:xfrm>
          <a:prstGeom prst="rect">
            <a:avLst/>
          </a:prstGeom>
        </p:spPr>
      </p:pic>
      <p:sp>
        <p:nvSpPr>
          <p:cNvPr id="347" name="Text 91"/>
          <p:cNvSpPr/>
          <p:nvPr/>
        </p:nvSpPr>
        <p:spPr>
          <a:xfrm>
            <a:off x="6908211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69349" y="7172018"/>
            <a:ext cx="1524149" cy="508744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316999" y="7295843"/>
            <a:ext cx="1027956" cy="267760"/>
          </a:xfrm>
          <a:prstGeom prst="rect">
            <a:avLst/>
          </a:prstGeom>
        </p:spPr>
      </p:pic>
      <p:pic>
        <p:nvPicPr>
          <p:cNvPr id="350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397329" y="7349412"/>
            <a:ext cx="160660" cy="160660"/>
          </a:xfrm>
          <a:prstGeom prst="rect">
            <a:avLst/>
          </a:prstGeom>
        </p:spPr>
      </p:pic>
      <p:sp>
        <p:nvSpPr>
          <p:cNvPr id="351" name="Text 92"/>
          <p:cNvSpPr/>
          <p:nvPr/>
        </p:nvSpPr>
        <p:spPr>
          <a:xfrm>
            <a:off x="8584760" y="730924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3480" y="7172018"/>
            <a:ext cx="1524140" cy="508744"/>
          </a:xfrm>
          <a:prstGeom prst="rect">
            <a:avLst/>
          </a:prstGeom>
        </p:spPr>
      </p:pic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88730" y="7295843"/>
            <a:ext cx="1333574" cy="267760"/>
          </a:xfrm>
          <a:prstGeom prst="rect">
            <a:avLst/>
          </a:prstGeom>
        </p:spPr>
      </p:pic>
      <p:pic>
        <p:nvPicPr>
          <p:cNvPr id="354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69060" y="7349412"/>
            <a:ext cx="160660" cy="160660"/>
          </a:xfrm>
          <a:prstGeom prst="rect">
            <a:avLst/>
          </a:prstGeom>
        </p:spPr>
      </p:pic>
      <p:sp>
        <p:nvSpPr>
          <p:cNvPr id="355" name="Text 93"/>
          <p:cNvSpPr/>
          <p:nvPr/>
        </p:nvSpPr>
        <p:spPr>
          <a:xfrm>
            <a:off x="9956490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17628" y="7172018"/>
            <a:ext cx="1524140" cy="508744"/>
          </a:xfrm>
          <a:prstGeom prst="rect">
            <a:avLst/>
          </a:prstGeom>
        </p:spPr>
      </p:pic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12878" y="7295843"/>
            <a:ext cx="1333574" cy="267760"/>
          </a:xfrm>
          <a:prstGeom prst="rect">
            <a:avLst/>
          </a:prstGeom>
        </p:spPr>
      </p:pic>
      <p:pic>
        <p:nvPicPr>
          <p:cNvPr id="358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293208" y="7349412"/>
            <a:ext cx="160660" cy="160660"/>
          </a:xfrm>
          <a:prstGeom prst="rect">
            <a:avLst/>
          </a:prstGeom>
        </p:spPr>
      </p:pic>
      <p:sp>
        <p:nvSpPr>
          <p:cNvPr id="359" name="Text 94"/>
          <p:cNvSpPr/>
          <p:nvPr/>
        </p:nvSpPr>
        <p:spPr>
          <a:xfrm>
            <a:off x="11480639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1759" y="7172018"/>
            <a:ext cx="1524149" cy="508744"/>
          </a:xfrm>
          <a:prstGeom prst="rect">
            <a:avLst/>
          </a:prstGeom>
        </p:spPr>
      </p:pic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37009" y="7295843"/>
            <a:ext cx="1333574" cy="267760"/>
          </a:xfrm>
          <a:prstGeom prst="rect">
            <a:avLst/>
          </a:prstGeom>
        </p:spPr>
      </p:pic>
      <p:pic>
        <p:nvPicPr>
          <p:cNvPr id="362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17339" y="7349412"/>
            <a:ext cx="160660" cy="160660"/>
          </a:xfrm>
          <a:prstGeom prst="rect">
            <a:avLst/>
          </a:prstGeom>
        </p:spPr>
      </p:pic>
      <p:sp>
        <p:nvSpPr>
          <p:cNvPr id="363" name="Text 95"/>
          <p:cNvSpPr/>
          <p:nvPr/>
        </p:nvSpPr>
        <p:spPr>
          <a:xfrm>
            <a:off x="13004769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65907" y="7172018"/>
            <a:ext cx="1524149" cy="508744"/>
          </a:xfrm>
          <a:prstGeom prst="rect">
            <a:avLst/>
          </a:prstGeom>
        </p:spPr>
      </p:pic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1157" y="7295843"/>
            <a:ext cx="1333574" cy="267760"/>
          </a:xfrm>
          <a:prstGeom prst="rect">
            <a:avLst/>
          </a:prstGeom>
        </p:spPr>
      </p:pic>
      <p:pic>
        <p:nvPicPr>
          <p:cNvPr id="366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1487" y="7349412"/>
            <a:ext cx="160660" cy="160660"/>
          </a:xfrm>
          <a:prstGeom prst="rect">
            <a:avLst/>
          </a:prstGeom>
        </p:spPr>
      </p:pic>
      <p:sp>
        <p:nvSpPr>
          <p:cNvPr id="367" name="Text 96"/>
          <p:cNvSpPr/>
          <p:nvPr/>
        </p:nvSpPr>
        <p:spPr>
          <a:xfrm>
            <a:off x="14528918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0038" y="7172018"/>
            <a:ext cx="1517781" cy="508744"/>
          </a:xfrm>
          <a:prstGeom prst="rect">
            <a:avLst/>
          </a:prstGeom>
        </p:spPr>
      </p:pic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5288" y="7295843"/>
            <a:ext cx="1333574" cy="267760"/>
          </a:xfrm>
          <a:prstGeom prst="rect">
            <a:avLst/>
          </a:prstGeom>
        </p:spPr>
      </p:pic>
      <p:pic>
        <p:nvPicPr>
          <p:cNvPr id="370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5618" y="7349412"/>
            <a:ext cx="160660" cy="160660"/>
          </a:xfrm>
          <a:prstGeom prst="rect">
            <a:avLst/>
          </a:prstGeom>
        </p:spPr>
      </p:pic>
      <p:sp>
        <p:nvSpPr>
          <p:cNvPr id="371" name="Text 97"/>
          <p:cNvSpPr/>
          <p:nvPr/>
        </p:nvSpPr>
        <p:spPr>
          <a:xfrm>
            <a:off x="16053048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0195" y="7680759"/>
            <a:ext cx="16127624" cy="508744"/>
          </a:xfrm>
          <a:prstGeom prst="rect">
            <a:avLst/>
          </a:prstGeom>
        </p:spPr>
      </p:pic>
      <p:pic>
        <p:nvPicPr>
          <p:cNvPr id="373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0195" y="7680768"/>
            <a:ext cx="5465025" cy="508744"/>
          </a:xfrm>
          <a:prstGeom prst="rect">
            <a:avLst/>
          </a:prstGeom>
        </p:spPr>
      </p:pic>
      <p:sp>
        <p:nvSpPr>
          <p:cNvPr id="374" name="Text 98"/>
          <p:cNvSpPr/>
          <p:nvPr/>
        </p:nvSpPr>
        <p:spPr>
          <a:xfrm>
            <a:off x="1240836" y="7801273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Insurance</a:t>
            </a:r>
            <a:endParaRPr lang="en-US" sz="1476" dirty="0"/>
          </a:p>
        </p:txBody>
      </p:sp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45200" y="7680768"/>
            <a:ext cx="1524149" cy="508744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640450" y="7804593"/>
            <a:ext cx="1333574" cy="267760"/>
          </a:xfrm>
          <a:prstGeom prst="rect">
            <a:avLst/>
          </a:prstGeom>
        </p:spPr>
      </p:pic>
      <p:pic>
        <p:nvPicPr>
          <p:cNvPr id="377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720780" y="7858162"/>
            <a:ext cx="160660" cy="160660"/>
          </a:xfrm>
          <a:prstGeom prst="rect">
            <a:avLst/>
          </a:prstGeom>
        </p:spPr>
      </p:pic>
      <p:sp>
        <p:nvSpPr>
          <p:cNvPr id="378" name="Text 99"/>
          <p:cNvSpPr/>
          <p:nvPr/>
        </p:nvSpPr>
        <p:spPr>
          <a:xfrm>
            <a:off x="6908211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69349" y="7680768"/>
            <a:ext cx="1524149" cy="508744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164599" y="7804593"/>
            <a:ext cx="1333574" cy="267760"/>
          </a:xfrm>
          <a:prstGeom prst="rect">
            <a:avLst/>
          </a:prstGeom>
        </p:spPr>
      </p:pic>
      <p:pic>
        <p:nvPicPr>
          <p:cNvPr id="381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244929" y="7858162"/>
            <a:ext cx="160660" cy="160660"/>
          </a:xfrm>
          <a:prstGeom prst="rect">
            <a:avLst/>
          </a:prstGeom>
        </p:spPr>
      </p:pic>
      <p:sp>
        <p:nvSpPr>
          <p:cNvPr id="382" name="Text 100"/>
          <p:cNvSpPr/>
          <p:nvPr/>
        </p:nvSpPr>
        <p:spPr>
          <a:xfrm>
            <a:off x="8432360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93480" y="7680768"/>
            <a:ext cx="1524140" cy="508744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88730" y="7804593"/>
            <a:ext cx="1333574" cy="267760"/>
          </a:xfrm>
          <a:prstGeom prst="rect">
            <a:avLst/>
          </a:prstGeom>
        </p:spPr>
      </p:pic>
      <p:pic>
        <p:nvPicPr>
          <p:cNvPr id="385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69060" y="7858162"/>
            <a:ext cx="160660" cy="160660"/>
          </a:xfrm>
          <a:prstGeom prst="rect">
            <a:avLst/>
          </a:prstGeom>
        </p:spPr>
      </p:pic>
      <p:sp>
        <p:nvSpPr>
          <p:cNvPr id="386" name="Text 101"/>
          <p:cNvSpPr/>
          <p:nvPr/>
        </p:nvSpPr>
        <p:spPr>
          <a:xfrm>
            <a:off x="9956490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17628" y="7680768"/>
            <a:ext cx="1524140" cy="508744"/>
          </a:xfrm>
          <a:prstGeom prst="rect">
            <a:avLst/>
          </a:prstGeom>
        </p:spPr>
      </p:pic>
      <p:pic>
        <p:nvPicPr>
          <p:cNvPr id="388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12878" y="7804593"/>
            <a:ext cx="1333574" cy="267760"/>
          </a:xfrm>
          <a:prstGeom prst="rect">
            <a:avLst/>
          </a:prstGeom>
        </p:spPr>
      </p:pic>
      <p:pic>
        <p:nvPicPr>
          <p:cNvPr id="389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293208" y="7858162"/>
            <a:ext cx="160660" cy="160660"/>
          </a:xfrm>
          <a:prstGeom prst="rect">
            <a:avLst/>
          </a:prstGeom>
        </p:spPr>
      </p:pic>
      <p:sp>
        <p:nvSpPr>
          <p:cNvPr id="390" name="Text 102"/>
          <p:cNvSpPr/>
          <p:nvPr/>
        </p:nvSpPr>
        <p:spPr>
          <a:xfrm>
            <a:off x="11480639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41759" y="7680768"/>
            <a:ext cx="1524149" cy="508744"/>
          </a:xfrm>
          <a:prstGeom prst="rect">
            <a:avLst/>
          </a:prstGeom>
        </p:spPr>
      </p:pic>
      <p:pic>
        <p:nvPicPr>
          <p:cNvPr id="392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737009" y="7804593"/>
            <a:ext cx="1333574" cy="267760"/>
          </a:xfrm>
          <a:prstGeom prst="rect">
            <a:avLst/>
          </a:prstGeom>
        </p:spPr>
      </p:pic>
      <p:pic>
        <p:nvPicPr>
          <p:cNvPr id="393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817339" y="7858162"/>
            <a:ext cx="160660" cy="160660"/>
          </a:xfrm>
          <a:prstGeom prst="rect">
            <a:avLst/>
          </a:prstGeom>
        </p:spPr>
      </p:pic>
      <p:sp>
        <p:nvSpPr>
          <p:cNvPr id="394" name="Text 103"/>
          <p:cNvSpPr/>
          <p:nvPr/>
        </p:nvSpPr>
        <p:spPr>
          <a:xfrm>
            <a:off x="13004769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65907" y="7680768"/>
            <a:ext cx="1524149" cy="508744"/>
          </a:xfrm>
          <a:prstGeom prst="rect">
            <a:avLst/>
          </a:prstGeom>
        </p:spPr>
      </p:pic>
      <p:pic>
        <p:nvPicPr>
          <p:cNvPr id="396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61157" y="7804593"/>
            <a:ext cx="1333574" cy="267760"/>
          </a:xfrm>
          <a:prstGeom prst="rect">
            <a:avLst/>
          </a:prstGeom>
        </p:spPr>
      </p:pic>
      <p:pic>
        <p:nvPicPr>
          <p:cNvPr id="397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41487" y="7858162"/>
            <a:ext cx="160660" cy="160660"/>
          </a:xfrm>
          <a:prstGeom prst="rect">
            <a:avLst/>
          </a:prstGeom>
        </p:spPr>
      </p:pic>
      <p:sp>
        <p:nvSpPr>
          <p:cNvPr id="398" name="Text 104"/>
          <p:cNvSpPr/>
          <p:nvPr/>
        </p:nvSpPr>
        <p:spPr>
          <a:xfrm>
            <a:off x="14528918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90038" y="7680768"/>
            <a:ext cx="1517781" cy="508744"/>
          </a:xfrm>
          <a:prstGeom prst="rect">
            <a:avLst/>
          </a:prstGeom>
        </p:spPr>
      </p:pic>
      <p:pic>
        <p:nvPicPr>
          <p:cNvPr id="400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785288" y="7804593"/>
            <a:ext cx="1333574" cy="267760"/>
          </a:xfrm>
          <a:prstGeom prst="rect">
            <a:avLst/>
          </a:prstGeom>
        </p:spPr>
      </p:pic>
      <p:pic>
        <p:nvPicPr>
          <p:cNvPr id="401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65618" y="7858162"/>
            <a:ext cx="160660" cy="160660"/>
          </a:xfrm>
          <a:prstGeom prst="rect">
            <a:avLst/>
          </a:prstGeom>
        </p:spPr>
      </p:pic>
      <p:sp>
        <p:nvSpPr>
          <p:cNvPr id="402" name="Text 105"/>
          <p:cNvSpPr/>
          <p:nvPr/>
        </p:nvSpPr>
        <p:spPr>
          <a:xfrm>
            <a:off x="16053048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3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0195" y="8189500"/>
            <a:ext cx="16127624" cy="506192"/>
          </a:xfrm>
          <a:prstGeom prst="rect">
            <a:avLst/>
          </a:prstGeom>
        </p:spPr>
      </p:pic>
      <p:pic>
        <p:nvPicPr>
          <p:cNvPr id="404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080195" y="8189482"/>
            <a:ext cx="5465025" cy="506211"/>
          </a:xfrm>
          <a:prstGeom prst="rect">
            <a:avLst/>
          </a:prstGeom>
        </p:spPr>
      </p:pic>
      <p:sp>
        <p:nvSpPr>
          <p:cNvPr id="405" name="Text 106"/>
          <p:cNvSpPr/>
          <p:nvPr/>
        </p:nvSpPr>
        <p:spPr>
          <a:xfrm>
            <a:off x="1240836" y="8309958"/>
            <a:ext cx="9101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Last Level</a:t>
            </a:r>
            <a:endParaRPr lang="en-US" sz="1476" dirty="0"/>
          </a:p>
        </p:txBody>
      </p:sp>
      <p:pic>
        <p:nvPicPr>
          <p:cNvPr id="406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545200" y="8189482"/>
            <a:ext cx="1524149" cy="506211"/>
          </a:xfrm>
          <a:prstGeom prst="rect">
            <a:avLst/>
          </a:prstGeom>
        </p:spPr>
      </p:pic>
      <p:pic>
        <p:nvPicPr>
          <p:cNvPr id="407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640450" y="8313307"/>
            <a:ext cx="1333574" cy="267760"/>
          </a:xfrm>
          <a:prstGeom prst="rect">
            <a:avLst/>
          </a:prstGeom>
        </p:spPr>
      </p:pic>
      <p:pic>
        <p:nvPicPr>
          <p:cNvPr id="408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6720780" y="8366875"/>
            <a:ext cx="160660" cy="160660"/>
          </a:xfrm>
          <a:prstGeom prst="rect">
            <a:avLst/>
          </a:prstGeom>
        </p:spPr>
      </p:pic>
      <p:sp>
        <p:nvSpPr>
          <p:cNvPr id="409" name="Text 107"/>
          <p:cNvSpPr/>
          <p:nvPr/>
        </p:nvSpPr>
        <p:spPr>
          <a:xfrm>
            <a:off x="6908211" y="8326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0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069349" y="8189482"/>
            <a:ext cx="1524149" cy="506211"/>
          </a:xfrm>
          <a:prstGeom prst="rect">
            <a:avLst/>
          </a:prstGeom>
        </p:spPr>
      </p:pic>
      <p:pic>
        <p:nvPicPr>
          <p:cNvPr id="411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316999" y="8313307"/>
            <a:ext cx="1027956" cy="267760"/>
          </a:xfrm>
          <a:prstGeom prst="rect">
            <a:avLst/>
          </a:prstGeom>
        </p:spPr>
      </p:pic>
      <p:pic>
        <p:nvPicPr>
          <p:cNvPr id="412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8397329" y="8366875"/>
            <a:ext cx="160660" cy="160660"/>
          </a:xfrm>
          <a:prstGeom prst="rect">
            <a:avLst/>
          </a:prstGeom>
        </p:spPr>
      </p:pic>
      <p:sp>
        <p:nvSpPr>
          <p:cNvPr id="413" name="Text 108"/>
          <p:cNvSpPr/>
          <p:nvPr/>
        </p:nvSpPr>
        <p:spPr>
          <a:xfrm>
            <a:off x="8584760" y="832671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4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593480" y="8189482"/>
            <a:ext cx="1524140" cy="506211"/>
          </a:xfrm>
          <a:prstGeom prst="rect">
            <a:avLst/>
          </a:prstGeom>
        </p:spPr>
      </p:pic>
      <p:pic>
        <p:nvPicPr>
          <p:cNvPr id="415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688730" y="8313307"/>
            <a:ext cx="1333574" cy="267760"/>
          </a:xfrm>
          <a:prstGeom prst="rect">
            <a:avLst/>
          </a:prstGeom>
        </p:spPr>
      </p:pic>
      <p:pic>
        <p:nvPicPr>
          <p:cNvPr id="416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9769060" y="8366875"/>
            <a:ext cx="160660" cy="160660"/>
          </a:xfrm>
          <a:prstGeom prst="rect">
            <a:avLst/>
          </a:prstGeom>
        </p:spPr>
      </p:pic>
      <p:sp>
        <p:nvSpPr>
          <p:cNvPr id="417" name="Text 109"/>
          <p:cNvSpPr/>
          <p:nvPr/>
        </p:nvSpPr>
        <p:spPr>
          <a:xfrm>
            <a:off x="9956490" y="8326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8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117628" y="8189482"/>
            <a:ext cx="1524140" cy="506211"/>
          </a:xfrm>
          <a:prstGeom prst="rect">
            <a:avLst/>
          </a:prstGeom>
        </p:spPr>
      </p:pic>
      <p:pic>
        <p:nvPicPr>
          <p:cNvPr id="419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212878" y="8313307"/>
            <a:ext cx="1333574" cy="267760"/>
          </a:xfrm>
          <a:prstGeom prst="rect">
            <a:avLst/>
          </a:prstGeom>
        </p:spPr>
      </p:pic>
      <p:pic>
        <p:nvPicPr>
          <p:cNvPr id="420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1293208" y="8366875"/>
            <a:ext cx="160660" cy="160660"/>
          </a:xfrm>
          <a:prstGeom prst="rect">
            <a:avLst/>
          </a:prstGeom>
        </p:spPr>
      </p:pic>
      <p:sp>
        <p:nvSpPr>
          <p:cNvPr id="421" name="Text 110"/>
          <p:cNvSpPr/>
          <p:nvPr/>
        </p:nvSpPr>
        <p:spPr>
          <a:xfrm>
            <a:off x="11480639" y="8326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2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641759" y="8189482"/>
            <a:ext cx="1524149" cy="506211"/>
          </a:xfrm>
          <a:prstGeom prst="rect">
            <a:avLst/>
          </a:prstGeom>
        </p:spPr>
      </p:pic>
      <p:pic>
        <p:nvPicPr>
          <p:cNvPr id="423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737009" y="8313307"/>
            <a:ext cx="1333574" cy="267760"/>
          </a:xfrm>
          <a:prstGeom prst="rect">
            <a:avLst/>
          </a:prstGeom>
        </p:spPr>
      </p:pic>
      <p:pic>
        <p:nvPicPr>
          <p:cNvPr id="424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2817339" y="8366875"/>
            <a:ext cx="160660" cy="160660"/>
          </a:xfrm>
          <a:prstGeom prst="rect">
            <a:avLst/>
          </a:prstGeom>
        </p:spPr>
      </p:pic>
      <p:sp>
        <p:nvSpPr>
          <p:cNvPr id="425" name="Text 111"/>
          <p:cNvSpPr/>
          <p:nvPr/>
        </p:nvSpPr>
        <p:spPr>
          <a:xfrm>
            <a:off x="13004769" y="8326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6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165907" y="8189482"/>
            <a:ext cx="1524149" cy="506211"/>
          </a:xfrm>
          <a:prstGeom prst="rect">
            <a:avLst/>
          </a:prstGeom>
        </p:spPr>
      </p:pic>
      <p:pic>
        <p:nvPicPr>
          <p:cNvPr id="427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261157" y="8313307"/>
            <a:ext cx="1333574" cy="267760"/>
          </a:xfrm>
          <a:prstGeom prst="rect">
            <a:avLst/>
          </a:prstGeom>
        </p:spPr>
      </p:pic>
      <p:pic>
        <p:nvPicPr>
          <p:cNvPr id="428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4341487" y="8366875"/>
            <a:ext cx="160660" cy="160660"/>
          </a:xfrm>
          <a:prstGeom prst="rect">
            <a:avLst/>
          </a:prstGeom>
        </p:spPr>
      </p:pic>
      <p:sp>
        <p:nvSpPr>
          <p:cNvPr id="429" name="Text 112"/>
          <p:cNvSpPr/>
          <p:nvPr/>
        </p:nvSpPr>
        <p:spPr>
          <a:xfrm>
            <a:off x="14528918" y="8326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0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690038" y="8189482"/>
            <a:ext cx="1517781" cy="506211"/>
          </a:xfrm>
          <a:prstGeom prst="rect">
            <a:avLst/>
          </a:prstGeom>
        </p:spPr>
      </p:pic>
      <p:pic>
        <p:nvPicPr>
          <p:cNvPr id="431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785288" y="8313307"/>
            <a:ext cx="1333574" cy="267760"/>
          </a:xfrm>
          <a:prstGeom prst="rect">
            <a:avLst/>
          </a:prstGeom>
        </p:spPr>
      </p:pic>
      <p:pic>
        <p:nvPicPr>
          <p:cNvPr id="432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5865618" y="8366875"/>
            <a:ext cx="160660" cy="160660"/>
          </a:xfrm>
          <a:prstGeom prst="rect">
            <a:avLst/>
          </a:prstGeom>
        </p:spPr>
      </p:pic>
      <p:sp>
        <p:nvSpPr>
          <p:cNvPr id="433" name="Text 113"/>
          <p:cNvSpPr/>
          <p:nvPr/>
        </p:nvSpPr>
        <p:spPr>
          <a:xfrm>
            <a:off x="16053048" y="8326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434" name="Text 114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4014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859268"/>
            <a:ext cx="5551736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536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798432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3909" y="1016580"/>
            <a:ext cx="214208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8136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4161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7419" y="1016580"/>
            <a:ext cx="214208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737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36169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4799" y="1016580"/>
            <a:ext cx="214208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47338" y="859268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2789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37231" y="1016580"/>
            <a:ext cx="214208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56939" y="859268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899027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0065" y="1016580"/>
            <a:ext cx="214208" cy="214210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66540" y="859268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66670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1716" y="1016580"/>
            <a:ext cx="214208" cy="214210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76141" y="859268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09336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38364" y="1016580"/>
            <a:ext cx="214208" cy="214210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6800" y="1501992"/>
            <a:ext cx="16154400" cy="3571875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0195" y="1515377"/>
            <a:ext cx="16127624" cy="506316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0195" y="1515377"/>
            <a:ext cx="5465025" cy="506307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0836" y="1633426"/>
            <a:ext cx="17002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Loyalty &amp; Rewards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5200" y="1515377"/>
            <a:ext cx="1524149" cy="506307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0450" y="1636765"/>
            <a:ext cx="1333574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0780" y="1690334"/>
            <a:ext cx="160660" cy="16066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08211" y="1650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69349" y="1515377"/>
            <a:ext cx="1524149" cy="506307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16999" y="1636765"/>
            <a:ext cx="1027956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97329" y="1690334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584760" y="16501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3480" y="1515377"/>
            <a:ext cx="1524140" cy="506307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88730" y="1636765"/>
            <a:ext cx="1333574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69060" y="1690334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9956490" y="1650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17628" y="1515377"/>
            <a:ext cx="1524140" cy="506307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2878" y="1636765"/>
            <a:ext cx="1333574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3208" y="1690334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480639" y="1650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1759" y="1515377"/>
            <a:ext cx="1524149" cy="506307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37009" y="1636765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17339" y="1690334"/>
            <a:ext cx="160660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4769" y="1650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65907" y="1515377"/>
            <a:ext cx="1524149" cy="506307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1157" y="1636765"/>
            <a:ext cx="1333574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1487" y="1690334"/>
            <a:ext cx="160660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528918" y="1650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0038" y="1515377"/>
            <a:ext cx="1517781" cy="506307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5288" y="1636765"/>
            <a:ext cx="1333574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5618" y="1690334"/>
            <a:ext cx="160660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053048" y="1650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0195" y="2021700"/>
            <a:ext cx="16127624" cy="508744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0195" y="2021709"/>
            <a:ext cx="5465025" cy="508744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0836" y="2142204"/>
            <a:ext cx="13501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Mobile Top-Up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5200" y="2021709"/>
            <a:ext cx="1524149" cy="508744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0450" y="2145534"/>
            <a:ext cx="1333574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0780" y="2199103"/>
            <a:ext cx="160660" cy="160660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08211" y="2158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69349" y="2021709"/>
            <a:ext cx="1524149" cy="508744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4599" y="2145534"/>
            <a:ext cx="1333574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4929" y="2199103"/>
            <a:ext cx="160660" cy="160660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32360" y="2158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3480" y="2021709"/>
            <a:ext cx="1524140" cy="508744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88730" y="2145534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69060" y="2199103"/>
            <a:ext cx="160660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9956490" y="2158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17628" y="2021709"/>
            <a:ext cx="1524140" cy="508744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2878" y="2145534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3208" y="2199103"/>
            <a:ext cx="160660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480639" y="2158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1759" y="2021709"/>
            <a:ext cx="1524149" cy="508744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37009" y="2145534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17339" y="2199103"/>
            <a:ext cx="160660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4769" y="2158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65907" y="2021709"/>
            <a:ext cx="1524149" cy="508744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1157" y="2145534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1487" y="2199103"/>
            <a:ext cx="160660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28918" y="2158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0038" y="2021709"/>
            <a:ext cx="1517781" cy="508744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5288" y="2145534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5618" y="2199103"/>
            <a:ext cx="160660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53048" y="2158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0195" y="2530441"/>
            <a:ext cx="16127624" cy="508744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0195" y="2530459"/>
            <a:ext cx="5465025" cy="508744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0836" y="2650973"/>
            <a:ext cx="58907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Multi-Currency Pricing / Multi-Currency Conversion (MCP / MCC)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5200" y="2530459"/>
            <a:ext cx="1524149" cy="508744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0450" y="2654284"/>
            <a:ext cx="1333574" cy="26776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0780" y="2707853"/>
            <a:ext cx="160660" cy="160660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6908211" y="26676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69349" y="2530459"/>
            <a:ext cx="1524149" cy="508744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4599" y="2654284"/>
            <a:ext cx="1333574" cy="26776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4929" y="2707853"/>
            <a:ext cx="160660" cy="160660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32360" y="26676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3480" y="2530459"/>
            <a:ext cx="1524140" cy="508744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88730" y="2654284"/>
            <a:ext cx="1333574" cy="26776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69060" y="2707853"/>
            <a:ext cx="160660" cy="160660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9956490" y="26676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17628" y="2530459"/>
            <a:ext cx="1524140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2878" y="2654284"/>
            <a:ext cx="1333574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3208" y="2707853"/>
            <a:ext cx="160660" cy="16066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480639" y="26676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1759" y="2530459"/>
            <a:ext cx="1524149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37009" y="2654284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17339" y="2707853"/>
            <a:ext cx="160660" cy="16066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4769" y="26676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65907" y="2530459"/>
            <a:ext cx="1524149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1157" y="2654284"/>
            <a:ext cx="1333574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1487" y="2707853"/>
            <a:ext cx="160660" cy="16066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28918" y="26676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0038" y="2530459"/>
            <a:ext cx="1517781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5288" y="2654284"/>
            <a:ext cx="1333574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5618" y="2707853"/>
            <a:ext cx="160660" cy="16066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53048" y="26676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0195" y="3039182"/>
            <a:ext cx="16127624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0195" y="3039173"/>
            <a:ext cx="5465025" cy="508744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0836" y="3159658"/>
            <a:ext cx="182022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Restaurant Solution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5200" y="3039173"/>
            <a:ext cx="1524149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0450" y="3162998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0780" y="3216566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08211" y="31764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69349" y="3039173"/>
            <a:ext cx="1524149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4599" y="3162998"/>
            <a:ext cx="1333574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4929" y="3216566"/>
            <a:ext cx="160660" cy="16066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432360" y="31764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3480" y="3039173"/>
            <a:ext cx="1524140" cy="508744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88730" y="3162998"/>
            <a:ext cx="1333574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69060" y="3216566"/>
            <a:ext cx="160660" cy="16066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9956490" y="31764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17628" y="3039173"/>
            <a:ext cx="1524140" cy="508744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2878" y="3162998"/>
            <a:ext cx="1333574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3208" y="3216566"/>
            <a:ext cx="160660" cy="160660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480639" y="31764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1759" y="3039173"/>
            <a:ext cx="1524149" cy="508744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89409" y="3162998"/>
            <a:ext cx="1027956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969739" y="3216566"/>
            <a:ext cx="160660" cy="16066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157169" y="31764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65907" y="3039173"/>
            <a:ext cx="1524149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1157" y="3162998"/>
            <a:ext cx="1333574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1487" y="3216566"/>
            <a:ext cx="160660" cy="16066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28918" y="31764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0038" y="3039173"/>
            <a:ext cx="1517781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5288" y="3162998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5618" y="3216566"/>
            <a:ext cx="160660" cy="16066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53048" y="31764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0195" y="3547923"/>
            <a:ext cx="16127624" cy="508744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0195" y="3547923"/>
            <a:ext cx="5465025" cy="508744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0836" y="3668418"/>
            <a:ext cx="13001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5200" y="3547923"/>
            <a:ext cx="1524149" cy="508744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0450" y="3671748"/>
            <a:ext cx="1333574" cy="26776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0780" y="3725317"/>
            <a:ext cx="160660" cy="160660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08211" y="36851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69349" y="3547923"/>
            <a:ext cx="1524149" cy="508744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16999" y="3671748"/>
            <a:ext cx="1027956" cy="26776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397329" y="3725317"/>
            <a:ext cx="160660" cy="160660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584760" y="368515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3480" y="3547923"/>
            <a:ext cx="1524140" cy="508744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88730" y="3671748"/>
            <a:ext cx="1333574" cy="26776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69060" y="3725317"/>
            <a:ext cx="160660" cy="160660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9956490" y="36851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17628" y="3547923"/>
            <a:ext cx="1524140" cy="508744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2878" y="3671748"/>
            <a:ext cx="1333574" cy="26776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3208" y="3725317"/>
            <a:ext cx="160660" cy="160660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480639" y="36851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1759" y="3547923"/>
            <a:ext cx="1524149" cy="508744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89409" y="3671748"/>
            <a:ext cx="1027956" cy="26776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969739" y="3725317"/>
            <a:ext cx="160660" cy="160660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157169" y="368515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65907" y="3547923"/>
            <a:ext cx="1524149" cy="508744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1157" y="3671748"/>
            <a:ext cx="1333574" cy="26776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1487" y="3725317"/>
            <a:ext cx="160660" cy="16066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528918" y="36851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0038" y="3547923"/>
            <a:ext cx="1517781" cy="508744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5288" y="3671748"/>
            <a:ext cx="1333574" cy="26776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5618" y="3725317"/>
            <a:ext cx="160660" cy="16066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053048" y="36851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0195" y="4056673"/>
            <a:ext cx="16127624" cy="508744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0195" y="4056692"/>
            <a:ext cx="5465025" cy="508744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1240836" y="4177196"/>
            <a:ext cx="12001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Smart Rating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5200" y="4056692"/>
            <a:ext cx="1524149" cy="508744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0450" y="4180517"/>
            <a:ext cx="1333574" cy="267760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0780" y="4234086"/>
            <a:ext cx="160660" cy="160660"/>
          </a:xfrm>
          <a:prstGeom prst="rect">
            <a:avLst/>
          </a:prstGeom>
        </p:spPr>
      </p:pic>
      <p:sp>
        <p:nvSpPr>
          <p:cNvPr id="191" name="Text 50"/>
          <p:cNvSpPr/>
          <p:nvPr/>
        </p:nvSpPr>
        <p:spPr>
          <a:xfrm>
            <a:off x="6908211" y="4193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69349" y="4056692"/>
            <a:ext cx="1524149" cy="508744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4599" y="4180517"/>
            <a:ext cx="1333574" cy="267760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4929" y="4234086"/>
            <a:ext cx="160660" cy="160660"/>
          </a:xfrm>
          <a:prstGeom prst="rect">
            <a:avLst/>
          </a:prstGeom>
        </p:spPr>
      </p:pic>
      <p:sp>
        <p:nvSpPr>
          <p:cNvPr id="195" name="Text 51"/>
          <p:cNvSpPr/>
          <p:nvPr/>
        </p:nvSpPr>
        <p:spPr>
          <a:xfrm>
            <a:off x="8432360" y="4193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3480" y="4056692"/>
            <a:ext cx="1524140" cy="508744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88730" y="4180517"/>
            <a:ext cx="1333574" cy="267760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69060" y="4234086"/>
            <a:ext cx="160660" cy="160660"/>
          </a:xfrm>
          <a:prstGeom prst="rect">
            <a:avLst/>
          </a:prstGeom>
        </p:spPr>
      </p:pic>
      <p:sp>
        <p:nvSpPr>
          <p:cNvPr id="199" name="Text 52"/>
          <p:cNvSpPr/>
          <p:nvPr/>
        </p:nvSpPr>
        <p:spPr>
          <a:xfrm>
            <a:off x="9956490" y="4193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17628" y="4056692"/>
            <a:ext cx="1524140" cy="508744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2878" y="4180517"/>
            <a:ext cx="1333574" cy="267760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3208" y="4234086"/>
            <a:ext cx="160660" cy="160660"/>
          </a:xfrm>
          <a:prstGeom prst="rect">
            <a:avLst/>
          </a:prstGeom>
        </p:spPr>
      </p:pic>
      <p:sp>
        <p:nvSpPr>
          <p:cNvPr id="203" name="Text 53"/>
          <p:cNvSpPr/>
          <p:nvPr/>
        </p:nvSpPr>
        <p:spPr>
          <a:xfrm>
            <a:off x="11480639" y="4193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1759" y="4056692"/>
            <a:ext cx="1524149" cy="508744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37009" y="4180517"/>
            <a:ext cx="1333574" cy="267760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17339" y="4234086"/>
            <a:ext cx="160660" cy="160660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3004769" y="4193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65907" y="4056692"/>
            <a:ext cx="1524149" cy="508744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1157" y="4180517"/>
            <a:ext cx="1333574" cy="267760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1487" y="4234086"/>
            <a:ext cx="160660" cy="160660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4528918" y="4193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0038" y="4056692"/>
            <a:ext cx="1517781" cy="508744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5288" y="4180517"/>
            <a:ext cx="1333574" cy="267760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5618" y="4234086"/>
            <a:ext cx="160660" cy="160660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6053048" y="4193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0195" y="4565414"/>
            <a:ext cx="16127624" cy="508453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0195" y="4565405"/>
            <a:ext cx="5465025" cy="508462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1240836" y="4685891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TaFace</a:t>
            </a:r>
            <a:endParaRPr lang="en-US" sz="1476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5200" y="4565405"/>
            <a:ext cx="1524149" cy="508462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0450" y="4689230"/>
            <a:ext cx="1333574" cy="267760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0780" y="4742799"/>
            <a:ext cx="160660" cy="160660"/>
          </a:xfrm>
          <a:prstGeom prst="rect">
            <a:avLst/>
          </a:prstGeom>
        </p:spPr>
      </p:pic>
      <p:sp>
        <p:nvSpPr>
          <p:cNvPr id="222" name="Text 58"/>
          <p:cNvSpPr/>
          <p:nvPr/>
        </p:nvSpPr>
        <p:spPr>
          <a:xfrm>
            <a:off x="6908211" y="47026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69349" y="4565405"/>
            <a:ext cx="1524149" cy="508462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64599" y="4689230"/>
            <a:ext cx="1333574" cy="267760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44929" y="4742799"/>
            <a:ext cx="160660" cy="160660"/>
          </a:xfrm>
          <a:prstGeom prst="rect">
            <a:avLst/>
          </a:prstGeom>
        </p:spPr>
      </p:pic>
      <p:sp>
        <p:nvSpPr>
          <p:cNvPr id="226" name="Text 59"/>
          <p:cNvSpPr/>
          <p:nvPr/>
        </p:nvSpPr>
        <p:spPr>
          <a:xfrm>
            <a:off x="8432360" y="47026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3480" y="4565405"/>
            <a:ext cx="1524140" cy="508462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88730" y="4689230"/>
            <a:ext cx="1333574" cy="267760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69060" y="4742799"/>
            <a:ext cx="160660" cy="160660"/>
          </a:xfrm>
          <a:prstGeom prst="rect">
            <a:avLst/>
          </a:prstGeom>
        </p:spPr>
      </p:pic>
      <p:sp>
        <p:nvSpPr>
          <p:cNvPr id="230" name="Text 60"/>
          <p:cNvSpPr/>
          <p:nvPr/>
        </p:nvSpPr>
        <p:spPr>
          <a:xfrm>
            <a:off x="9956490" y="47026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17628" y="4565405"/>
            <a:ext cx="1524140" cy="508462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12878" y="4689230"/>
            <a:ext cx="1333574" cy="267760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93208" y="4742799"/>
            <a:ext cx="160660" cy="160660"/>
          </a:xfrm>
          <a:prstGeom prst="rect">
            <a:avLst/>
          </a:prstGeom>
        </p:spPr>
      </p:pic>
      <p:sp>
        <p:nvSpPr>
          <p:cNvPr id="234" name="Text 61"/>
          <p:cNvSpPr/>
          <p:nvPr/>
        </p:nvSpPr>
        <p:spPr>
          <a:xfrm>
            <a:off x="11480639" y="47026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1759" y="4565405"/>
            <a:ext cx="1524149" cy="508462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889409" y="4689230"/>
            <a:ext cx="1027956" cy="267760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969739" y="4742799"/>
            <a:ext cx="160660" cy="160660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13157169" y="470263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65907" y="4565405"/>
            <a:ext cx="1524149" cy="508462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1157" y="4689230"/>
            <a:ext cx="1333574" cy="267760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1487" y="4742799"/>
            <a:ext cx="160660" cy="160660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14528918" y="47026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0038" y="4565405"/>
            <a:ext cx="1517781" cy="508462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5288" y="4689230"/>
            <a:ext cx="1333574" cy="267760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5618" y="4742799"/>
            <a:ext cx="160660" cy="160660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6053048" y="47026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4014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5115"/>
            <a:ext cx="5551736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73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552417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58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552417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73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1552417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54" y="1552417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324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44" y="1552417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68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552417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633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552417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717"/>
            <a:ext cx="16145923" cy="3815581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051103"/>
            <a:ext cx="16119146" cy="542209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051103"/>
            <a:ext cx="5475690" cy="542199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96" y="2211744"/>
            <a:ext cx="52079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0121" y="2051103"/>
            <a:ext cx="1524149" cy="542199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08217" y="2178267"/>
            <a:ext cx="1027956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88547" y="2231827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7075977" y="21916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269" y="2051103"/>
            <a:ext cx="1524149" cy="542199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32366" y="2178267"/>
            <a:ext cx="1027956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12696" y="2231827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600126" y="21916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8400" y="2051103"/>
            <a:ext cx="1524149" cy="542199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56496" y="2178267"/>
            <a:ext cx="1027956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36826" y="2231827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124256" y="21916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32548" y="2051103"/>
            <a:ext cx="1524149" cy="542199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80645" y="2178267"/>
            <a:ext cx="1027956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60975" y="2231827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648405" y="21916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56679" y="2051103"/>
            <a:ext cx="1524149" cy="542199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904775" y="2178267"/>
            <a:ext cx="1027956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85105" y="2231827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172535" y="21916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80827" y="2051103"/>
            <a:ext cx="1524149" cy="542199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28924" y="2178267"/>
            <a:ext cx="1027956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509254" y="2231827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696684" y="21916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04958" y="2051103"/>
            <a:ext cx="1498625" cy="542199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53054" y="2178267"/>
            <a:ext cx="1027956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33384" y="2231827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220815" y="21916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593311"/>
            <a:ext cx="16119146" cy="508744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593302"/>
            <a:ext cx="5475690" cy="508744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96" y="2713788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0121" y="2593302"/>
            <a:ext cx="1524149" cy="508744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808217" y="2707091"/>
            <a:ext cx="1027956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88547" y="2760650"/>
            <a:ext cx="160660" cy="1606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7075977" y="27204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4269" y="2593302"/>
            <a:ext cx="1524149" cy="508744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32366" y="2707091"/>
            <a:ext cx="1027956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12696" y="2760650"/>
            <a:ext cx="160660" cy="16066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600126" y="27204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8400" y="2593302"/>
            <a:ext cx="1524149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56496" y="2707091"/>
            <a:ext cx="1027956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36826" y="2760650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10124256" y="27204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32548" y="2593302"/>
            <a:ext cx="1524149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80645" y="2707091"/>
            <a:ext cx="1027956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60975" y="2760650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648405" y="27204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56679" y="2593302"/>
            <a:ext cx="1524149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904775" y="2707091"/>
            <a:ext cx="1027956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985105" y="2760650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172535" y="27204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80827" y="2593302"/>
            <a:ext cx="1524149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28924" y="2707091"/>
            <a:ext cx="1027956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509254" y="2760650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696684" y="27204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04958" y="2593302"/>
            <a:ext cx="1498625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53054" y="2707091"/>
            <a:ext cx="1027956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33384" y="2760650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220815" y="27204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3102053"/>
            <a:ext cx="16119146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3102053"/>
            <a:ext cx="5475690" cy="50874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96" y="3222547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American Express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0121" y="3102053"/>
            <a:ext cx="1524149" cy="508744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808217" y="3215850"/>
            <a:ext cx="1027956" cy="26776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88547" y="3269382"/>
            <a:ext cx="160660" cy="16066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7075977" y="32292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269" y="3102053"/>
            <a:ext cx="1524149" cy="508744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32366" y="3215850"/>
            <a:ext cx="1027956" cy="26776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12696" y="3269382"/>
            <a:ext cx="160660" cy="16066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600126" y="32292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8400" y="3102053"/>
            <a:ext cx="1524149" cy="508744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56496" y="3215850"/>
            <a:ext cx="1027956" cy="26776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36826" y="3269382"/>
            <a:ext cx="160660" cy="16066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0124256" y="32292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32548" y="3102053"/>
            <a:ext cx="1524149" cy="508744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80645" y="3215850"/>
            <a:ext cx="1027956" cy="26776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60975" y="3269382"/>
            <a:ext cx="160660" cy="16066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648405" y="32292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56679" y="3102053"/>
            <a:ext cx="1524149" cy="508744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904775" y="3215850"/>
            <a:ext cx="1027956" cy="26776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985105" y="3269382"/>
            <a:ext cx="160660" cy="16066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172535" y="32292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80827" y="3102053"/>
            <a:ext cx="1524149" cy="508744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28924" y="3215850"/>
            <a:ext cx="1027956" cy="26776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509254" y="3269382"/>
            <a:ext cx="160660" cy="16066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696684" y="32292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04958" y="3102053"/>
            <a:ext cx="1498625" cy="508744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953054" y="3215850"/>
            <a:ext cx="1027956" cy="26776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6033384" y="3269382"/>
            <a:ext cx="160660" cy="16066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220815" y="32292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610803"/>
            <a:ext cx="16119146" cy="508744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610821"/>
            <a:ext cx="5475690" cy="508744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5096" y="3731326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0121" y="3610821"/>
            <a:ext cx="1524149" cy="508744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5296" y="3724638"/>
            <a:ext cx="1333574" cy="26776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35626" y="3778188"/>
            <a:ext cx="160660" cy="16066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23056" y="37380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4269" y="3610821"/>
            <a:ext cx="1524149" cy="508744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32366" y="3724638"/>
            <a:ext cx="1027956" cy="26776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12696" y="3778188"/>
            <a:ext cx="160660" cy="16066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600126" y="373802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8400" y="3610821"/>
            <a:ext cx="1524149" cy="508744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03575" y="3724638"/>
            <a:ext cx="1333574" cy="26776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83905" y="3778188"/>
            <a:ext cx="160660" cy="16066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71336" y="37380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32548" y="3610821"/>
            <a:ext cx="1524149" cy="508744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80645" y="3724638"/>
            <a:ext cx="1027956" cy="26776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60975" y="3778188"/>
            <a:ext cx="160660" cy="16066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648405" y="373802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56679" y="3610821"/>
            <a:ext cx="1524149" cy="508744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01860" y="3724638"/>
            <a:ext cx="1233787" cy="26776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82190" y="3778188"/>
            <a:ext cx="160660" cy="16066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69621" y="373802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80827" y="3610821"/>
            <a:ext cx="1524149" cy="508744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28924" y="3724638"/>
            <a:ext cx="1027956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509254" y="3778188"/>
            <a:ext cx="160660" cy="16066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696684" y="373802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04958" y="3610821"/>
            <a:ext cx="1498625" cy="508744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953054" y="3724638"/>
            <a:ext cx="1027956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033384" y="3778188"/>
            <a:ext cx="160660" cy="16066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220815" y="373802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4119544"/>
            <a:ext cx="16119146" cy="508744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4119535"/>
            <a:ext cx="5475690" cy="508744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5096" y="4240020"/>
            <a:ext cx="10601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0121" y="4119535"/>
            <a:ext cx="1524149" cy="508744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5296" y="4233323"/>
            <a:ext cx="1333574" cy="26776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5626" y="4286883"/>
            <a:ext cx="160660" cy="16066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23056" y="42467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4269" y="4119535"/>
            <a:ext cx="1524149" cy="508744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32366" y="4233323"/>
            <a:ext cx="1027956" cy="26776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12696" y="4286883"/>
            <a:ext cx="160660" cy="16066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600126" y="42467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8400" y="4119535"/>
            <a:ext cx="1524149" cy="508744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3575" y="4233323"/>
            <a:ext cx="1333574" cy="26776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3905" y="4286883"/>
            <a:ext cx="160660" cy="16066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71336" y="42467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32548" y="4119535"/>
            <a:ext cx="1524149" cy="508744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80645" y="4233323"/>
            <a:ext cx="1027956" cy="26776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60975" y="4286883"/>
            <a:ext cx="160660" cy="16066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648405" y="42467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56679" y="4119535"/>
            <a:ext cx="1524149" cy="508744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01860" y="4233323"/>
            <a:ext cx="1233787" cy="26776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82190" y="4286883"/>
            <a:ext cx="160660" cy="16066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69621" y="424671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80827" y="4119535"/>
            <a:ext cx="1524149" cy="508744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28924" y="4233323"/>
            <a:ext cx="1027956" cy="26776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509254" y="4286883"/>
            <a:ext cx="160660" cy="16066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696684" y="42467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04958" y="4119535"/>
            <a:ext cx="1498625" cy="508744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953054" y="4233323"/>
            <a:ext cx="1027956" cy="26776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6033384" y="4286883"/>
            <a:ext cx="160660" cy="16066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220815" y="42467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628285"/>
            <a:ext cx="16119146" cy="508744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628285"/>
            <a:ext cx="5475690" cy="508744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45096" y="4748780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UnionPay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60121" y="4628285"/>
            <a:ext cx="1524149" cy="508744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5296" y="4742083"/>
            <a:ext cx="1333574" cy="26776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35626" y="4795614"/>
            <a:ext cx="160660" cy="16066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23056" y="4755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4269" y="4628285"/>
            <a:ext cx="1524149" cy="508744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9445" y="4742083"/>
            <a:ext cx="1333574" cy="26776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59775" y="4795614"/>
            <a:ext cx="160660" cy="16066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47205" y="4755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8400" y="4628285"/>
            <a:ext cx="1524149" cy="508744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3575" y="4742083"/>
            <a:ext cx="1333574" cy="26776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3905" y="4795614"/>
            <a:ext cx="160660" cy="16066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71336" y="4755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32548" y="4628285"/>
            <a:ext cx="1524149" cy="508744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80645" y="4742083"/>
            <a:ext cx="1027956" cy="26776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460975" y="4795614"/>
            <a:ext cx="160660" cy="16066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648405" y="47554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56679" y="4628285"/>
            <a:ext cx="1524149" cy="508744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51854" y="4742083"/>
            <a:ext cx="1333574" cy="26776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32184" y="4795614"/>
            <a:ext cx="160660" cy="16066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19615" y="47554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80827" y="4628285"/>
            <a:ext cx="1524149" cy="508744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428924" y="4742083"/>
            <a:ext cx="1027956" cy="26776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509254" y="4795614"/>
            <a:ext cx="160660" cy="16066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696684" y="47554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04958" y="4628285"/>
            <a:ext cx="1498625" cy="508744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953054" y="4742083"/>
            <a:ext cx="1027956" cy="26776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6033384" y="4795614"/>
            <a:ext cx="160660" cy="16066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220815" y="47554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5137026"/>
            <a:ext cx="5475690" cy="502053"/>
          </a:xfrm>
          <a:prstGeom prst="rect">
            <a:avLst/>
          </a:prstGeom>
        </p:spPr>
      </p:pic>
      <p:sp>
        <p:nvSpPr>
          <p:cNvPr id="218" name="Text 58"/>
          <p:cNvSpPr/>
          <p:nvPr/>
        </p:nvSpPr>
        <p:spPr>
          <a:xfrm>
            <a:off x="1245096" y="5257530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</a:t>
            </a:r>
            <a:endParaRPr lang="en-US" sz="1476" dirty="0"/>
          </a:p>
        </p:txBody>
      </p:sp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55315" y="5250833"/>
            <a:ext cx="1333574" cy="267760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35645" y="5304383"/>
            <a:ext cx="160660" cy="160660"/>
          </a:xfrm>
          <a:prstGeom prst="rect">
            <a:avLst/>
          </a:prstGeom>
        </p:spPr>
      </p:pic>
      <p:sp>
        <p:nvSpPr>
          <p:cNvPr id="221" name="Text 59"/>
          <p:cNvSpPr/>
          <p:nvPr/>
        </p:nvSpPr>
        <p:spPr>
          <a:xfrm>
            <a:off x="6923075" y="5264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79445" y="5250833"/>
            <a:ext cx="1333574" cy="26776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59775" y="5304383"/>
            <a:ext cx="160660" cy="16066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8447205" y="5264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703594" y="5250833"/>
            <a:ext cx="1333574" cy="267760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783924" y="5304383"/>
            <a:ext cx="160660" cy="160660"/>
          </a:xfrm>
          <a:prstGeom prst="rect">
            <a:avLst/>
          </a:prstGeom>
        </p:spPr>
      </p:pic>
      <p:sp>
        <p:nvSpPr>
          <p:cNvPr id="227" name="Text 61"/>
          <p:cNvSpPr/>
          <p:nvPr/>
        </p:nvSpPr>
        <p:spPr>
          <a:xfrm>
            <a:off x="9971354" y="5264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1227724" y="5250833"/>
            <a:ext cx="1333574" cy="267760"/>
          </a:xfrm>
          <a:prstGeom prst="rect">
            <a:avLst/>
          </a:prstGeom>
        </p:spPr>
      </p:pic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308054" y="5304383"/>
            <a:ext cx="160660" cy="160660"/>
          </a:xfrm>
          <a:prstGeom prst="rect">
            <a:avLst/>
          </a:prstGeom>
        </p:spPr>
      </p:pic>
      <p:sp>
        <p:nvSpPr>
          <p:cNvPr id="230" name="Text 62"/>
          <p:cNvSpPr/>
          <p:nvPr/>
        </p:nvSpPr>
        <p:spPr>
          <a:xfrm>
            <a:off x="11495484" y="5264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2751873" y="5250833"/>
            <a:ext cx="1333574" cy="267760"/>
          </a:xfrm>
          <a:prstGeom prst="rect">
            <a:avLst/>
          </a:prstGeom>
        </p:spPr>
      </p:pic>
      <p:pic>
        <p:nvPicPr>
          <p:cNvPr id="232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2832203" y="5304383"/>
            <a:ext cx="160660" cy="160660"/>
          </a:xfrm>
          <a:prstGeom prst="rect">
            <a:avLst/>
          </a:prstGeom>
        </p:spPr>
      </p:pic>
      <p:sp>
        <p:nvSpPr>
          <p:cNvPr id="233" name="Text 63"/>
          <p:cNvSpPr/>
          <p:nvPr/>
        </p:nvSpPr>
        <p:spPr>
          <a:xfrm>
            <a:off x="13019633" y="5264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4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4428924" y="5250833"/>
            <a:ext cx="1027956" cy="267760"/>
          </a:xfrm>
          <a:prstGeom prst="rect">
            <a:avLst/>
          </a:prstGeom>
        </p:spPr>
      </p:pic>
      <p:pic>
        <p:nvPicPr>
          <p:cNvPr id="235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4509254" y="5304383"/>
            <a:ext cx="160660" cy="160660"/>
          </a:xfrm>
          <a:prstGeom prst="rect">
            <a:avLst/>
          </a:prstGeom>
        </p:spPr>
      </p:pic>
      <p:sp>
        <p:nvSpPr>
          <p:cNvPr id="236" name="Text 64"/>
          <p:cNvSpPr/>
          <p:nvPr/>
        </p:nvSpPr>
        <p:spPr>
          <a:xfrm>
            <a:off x="14696684" y="52642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7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5800152" y="5250833"/>
            <a:ext cx="1333574" cy="267760"/>
          </a:xfrm>
          <a:prstGeom prst="rect">
            <a:avLst/>
          </a:prstGeom>
        </p:spPr>
      </p:pic>
      <p:pic>
        <p:nvPicPr>
          <p:cNvPr id="238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5880482" y="5304383"/>
            <a:ext cx="160660" cy="160660"/>
          </a:xfrm>
          <a:prstGeom prst="rect">
            <a:avLst/>
          </a:prstGeom>
        </p:spPr>
      </p:pic>
      <p:sp>
        <p:nvSpPr>
          <p:cNvPr id="239" name="Text 65"/>
          <p:cNvSpPr/>
          <p:nvPr/>
        </p:nvSpPr>
        <p:spPr>
          <a:xfrm>
            <a:off x="16067912" y="5264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114014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60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7"/>
            <a:ext cx="555173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77" y="1569197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73" y="1693013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51" y="1726509"/>
            <a:ext cx="214208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78" y="1569197"/>
            <a:ext cx="1509601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39" y="1693013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79" y="1726509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197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73" y="1693013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85" y="1726509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197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94" y="1693013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54" y="1726509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197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3013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4" y="1726509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197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3013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509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197"/>
            <a:ext cx="150981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3013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509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4"/>
            <a:ext cx="16154400" cy="4603015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4911" y="2215604"/>
            <a:ext cx="16150530" cy="4595292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225129"/>
            <a:ext cx="5560968" cy="810685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96" y="2512442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45399" y="2225129"/>
            <a:ext cx="1512843" cy="810685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6645399" y="23590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Naranja / SISCARD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58256" y="2225129"/>
            <a:ext cx="1512843" cy="810685"/>
          </a:xfrm>
          <a:prstGeom prst="rect">
            <a:avLst/>
          </a:prstGeom>
        </p:spPr>
      </p:pic>
      <p:sp>
        <p:nvSpPr>
          <p:cNvPr id="36" name="Text 12"/>
          <p:cNvSpPr/>
          <p:nvPr/>
        </p:nvSpPr>
        <p:spPr>
          <a:xfrm>
            <a:off x="8158256" y="23590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Boleto / Elo / Hipercard</a:t>
            </a:r>
            <a:endParaRPr lang="en-US" sz="1476" dirty="0"/>
          </a:p>
        </p:txBody>
      </p:sp>
      <p:pic>
        <p:nvPicPr>
          <p:cNvPr id="37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71093" y="2225129"/>
            <a:ext cx="1512843" cy="810685"/>
          </a:xfrm>
          <a:prstGeom prst="rect">
            <a:avLst/>
          </a:prstGeom>
        </p:spPr>
      </p:pic>
      <p:pic>
        <p:nvPicPr>
          <p:cNvPr id="38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183931" y="2225129"/>
            <a:ext cx="1512843" cy="810685"/>
          </a:xfrm>
          <a:prstGeom prst="rect">
            <a:avLst/>
          </a:prstGeom>
        </p:spPr>
      </p:pic>
      <p:sp>
        <p:nvSpPr>
          <p:cNvPr id="39" name="Text 13"/>
          <p:cNvSpPr/>
          <p:nvPr/>
        </p:nvSpPr>
        <p:spPr>
          <a:xfrm>
            <a:off x="11183931" y="23590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 / OxxO / OptBLUE AMEX</a:t>
            </a:r>
            <a:endParaRPr lang="en-US" sz="1476" dirty="0"/>
          </a:p>
        </p:txBody>
      </p:sp>
      <p:pic>
        <p:nvPicPr>
          <p:cNvPr id="40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696769" y="2225129"/>
            <a:ext cx="1512843" cy="810685"/>
          </a:xfrm>
          <a:prstGeom prst="rect">
            <a:avLst/>
          </a:prstGeom>
        </p:spPr>
      </p:pic>
      <p:sp>
        <p:nvSpPr>
          <p:cNvPr id="41" name="Text 14"/>
          <p:cNvSpPr/>
          <p:nvPr/>
        </p:nvSpPr>
        <p:spPr>
          <a:xfrm>
            <a:off x="12696769" y="249235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OCA</a:t>
            </a:r>
            <a:endParaRPr lang="en-US" sz="1476" dirty="0"/>
          </a:p>
        </p:txBody>
      </p:sp>
      <p:pic>
        <p:nvPicPr>
          <p:cNvPr id="42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4209626" y="2225129"/>
            <a:ext cx="1512843" cy="810685"/>
          </a:xfrm>
          <a:prstGeom prst="rect">
            <a:avLst/>
          </a:prstGeom>
        </p:spPr>
      </p:pic>
      <p:pic>
        <p:nvPicPr>
          <p:cNvPr id="43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722464" y="2225129"/>
            <a:ext cx="1502978" cy="810685"/>
          </a:xfrm>
          <a:prstGeom prst="rect">
            <a:avLst/>
          </a:prstGeom>
        </p:spPr>
      </p:pic>
      <p:pic>
        <p:nvPicPr>
          <p:cNvPr id="44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4436" y="3035815"/>
            <a:ext cx="5560968" cy="1077385"/>
          </a:xfrm>
          <a:prstGeom prst="rect">
            <a:avLst/>
          </a:prstGeom>
        </p:spPr>
      </p:pic>
      <p:sp>
        <p:nvSpPr>
          <p:cNvPr id="45" name="Text 15"/>
          <p:cNvSpPr/>
          <p:nvPr/>
        </p:nvSpPr>
        <p:spPr>
          <a:xfrm>
            <a:off x="1245096" y="3456477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6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5399" y="3035815"/>
            <a:ext cx="1512843" cy="1077385"/>
          </a:xfrm>
          <a:prstGeom prst="rect">
            <a:avLst/>
          </a:prstGeom>
        </p:spPr>
      </p:pic>
      <p:pic>
        <p:nvPicPr>
          <p:cNvPr id="47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58256" y="3035815"/>
            <a:ext cx="1512843" cy="1077385"/>
          </a:xfrm>
          <a:prstGeom prst="rect">
            <a:avLst/>
          </a:prstGeom>
        </p:spPr>
      </p:pic>
      <p:pic>
        <p:nvPicPr>
          <p:cNvPr id="48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671093" y="3035815"/>
            <a:ext cx="1512843" cy="810685"/>
          </a:xfrm>
          <a:prstGeom prst="rect">
            <a:avLst/>
          </a:prstGeom>
        </p:spPr>
      </p:pic>
      <p:sp>
        <p:nvSpPr>
          <p:cNvPr id="49" name="Text 16"/>
          <p:cNvSpPr/>
          <p:nvPr/>
        </p:nvSpPr>
        <p:spPr>
          <a:xfrm>
            <a:off x="9671093" y="3169695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Banco Santander (App) / PiX (Roadmap)</a:t>
            </a:r>
            <a:endParaRPr lang="en-US" sz="1476" dirty="0"/>
          </a:p>
        </p:txBody>
      </p:sp>
      <p:pic>
        <p:nvPicPr>
          <p:cNvPr id="50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83931" y="3035815"/>
            <a:ext cx="1512843" cy="1077385"/>
          </a:xfrm>
          <a:prstGeom prst="rect">
            <a:avLst/>
          </a:prstGeom>
        </p:spPr>
      </p:pic>
      <p:pic>
        <p:nvPicPr>
          <p:cNvPr id="51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96769" y="3035815"/>
            <a:ext cx="1512843" cy="1077385"/>
          </a:xfrm>
          <a:prstGeom prst="rect">
            <a:avLst/>
          </a:prstGeom>
        </p:spPr>
      </p:pic>
      <p:sp>
        <p:nvSpPr>
          <p:cNvPr id="52" name="Text 17"/>
          <p:cNvSpPr/>
          <p:nvPr/>
        </p:nvSpPr>
        <p:spPr>
          <a:xfrm>
            <a:off x="12696769" y="3303045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 (Third Party - Plexo) / Toke</a:t>
            </a:r>
            <a:endParaRPr lang="en-US" sz="1476" dirty="0"/>
          </a:p>
        </p:txBody>
      </p:sp>
      <p:pic>
        <p:nvPicPr>
          <p:cNvPr id="53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209626" y="3035815"/>
            <a:ext cx="1512843" cy="1077385"/>
          </a:xfrm>
          <a:prstGeom prst="rect">
            <a:avLst/>
          </a:prstGeom>
        </p:spPr>
      </p:pic>
      <p:pic>
        <p:nvPicPr>
          <p:cNvPr id="54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5722464" y="3035815"/>
            <a:ext cx="1502978" cy="1077385"/>
          </a:xfrm>
          <a:prstGeom prst="rect">
            <a:avLst/>
          </a:prstGeom>
        </p:spPr>
      </p:pic>
      <p:pic>
        <p:nvPicPr>
          <p:cNvPr id="55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84436" y="4113200"/>
            <a:ext cx="5560968" cy="1344085"/>
          </a:xfrm>
          <a:prstGeom prst="rect">
            <a:avLst/>
          </a:prstGeom>
        </p:spPr>
      </p:pic>
      <p:sp>
        <p:nvSpPr>
          <p:cNvPr id="56" name="Text 18"/>
          <p:cNvSpPr/>
          <p:nvPr/>
        </p:nvSpPr>
        <p:spPr>
          <a:xfrm>
            <a:off x="1245096" y="4667213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57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645399" y="4113200"/>
            <a:ext cx="1512843" cy="1344085"/>
          </a:xfrm>
          <a:prstGeom prst="rect">
            <a:avLst/>
          </a:prstGeom>
        </p:spPr>
      </p:pic>
      <p:sp>
        <p:nvSpPr>
          <p:cNvPr id="58" name="Text 19"/>
          <p:cNvSpPr/>
          <p:nvPr/>
        </p:nvSpPr>
        <p:spPr>
          <a:xfrm>
            <a:off x="6645399" y="451378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59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158256" y="4113200"/>
            <a:ext cx="1512843" cy="1344085"/>
          </a:xfrm>
          <a:prstGeom prst="rect">
            <a:avLst/>
          </a:prstGeom>
        </p:spPr>
      </p:pic>
      <p:sp>
        <p:nvSpPr>
          <p:cNvPr id="60" name="Text 20"/>
          <p:cNvSpPr/>
          <p:nvPr/>
        </p:nvSpPr>
        <p:spPr>
          <a:xfrm>
            <a:off x="8158256" y="438043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1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671093" y="4113200"/>
            <a:ext cx="1512843" cy="1344085"/>
          </a:xfrm>
          <a:prstGeom prst="rect">
            <a:avLst/>
          </a:prstGeom>
        </p:spPr>
      </p:pic>
      <p:sp>
        <p:nvSpPr>
          <p:cNvPr id="62" name="Text 21"/>
          <p:cNvSpPr/>
          <p:nvPr/>
        </p:nvSpPr>
        <p:spPr>
          <a:xfrm>
            <a:off x="9671093" y="438043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3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83931" y="4113200"/>
            <a:ext cx="1512843" cy="1344085"/>
          </a:xfrm>
          <a:prstGeom prst="rect">
            <a:avLst/>
          </a:prstGeom>
        </p:spPr>
      </p:pic>
      <p:sp>
        <p:nvSpPr>
          <p:cNvPr id="64" name="Text 22"/>
          <p:cNvSpPr/>
          <p:nvPr/>
        </p:nvSpPr>
        <p:spPr>
          <a:xfrm>
            <a:off x="11183931" y="451378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6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696769" y="4113200"/>
            <a:ext cx="1512843" cy="1344085"/>
          </a:xfrm>
          <a:prstGeom prst="rect">
            <a:avLst/>
          </a:prstGeom>
        </p:spPr>
      </p:pic>
      <p:sp>
        <p:nvSpPr>
          <p:cNvPr id="66" name="Text 23"/>
          <p:cNvSpPr/>
          <p:nvPr/>
        </p:nvSpPr>
        <p:spPr>
          <a:xfrm>
            <a:off x="12696769" y="451378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67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209626" y="4113200"/>
            <a:ext cx="1512843" cy="1077385"/>
          </a:xfrm>
          <a:prstGeom prst="rect">
            <a:avLst/>
          </a:prstGeom>
        </p:spPr>
      </p:pic>
      <p:sp>
        <p:nvSpPr>
          <p:cNvPr id="68" name="Text 24"/>
          <p:cNvSpPr/>
          <p:nvPr/>
        </p:nvSpPr>
        <p:spPr>
          <a:xfrm>
            <a:off x="14209626" y="424708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 / PayPal</a:t>
            </a:r>
            <a:endParaRPr lang="en-US" sz="1476" dirty="0"/>
          </a:p>
        </p:txBody>
      </p:sp>
      <p:pic>
        <p:nvPicPr>
          <p:cNvPr id="69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5722464" y="4113200"/>
            <a:ext cx="1502978" cy="1344085"/>
          </a:xfrm>
          <a:prstGeom prst="rect">
            <a:avLst/>
          </a:prstGeom>
        </p:spPr>
      </p:pic>
      <p:sp>
        <p:nvSpPr>
          <p:cNvPr id="70" name="Text 25"/>
          <p:cNvSpPr/>
          <p:nvPr/>
        </p:nvSpPr>
        <p:spPr>
          <a:xfrm>
            <a:off x="15722464" y="438043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71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5457285"/>
            <a:ext cx="5560968" cy="1344085"/>
          </a:xfrm>
          <a:prstGeom prst="rect">
            <a:avLst/>
          </a:prstGeom>
        </p:spPr>
      </p:pic>
      <p:sp>
        <p:nvSpPr>
          <p:cNvPr id="72" name="Text 26"/>
          <p:cNvSpPr/>
          <p:nvPr/>
        </p:nvSpPr>
        <p:spPr>
          <a:xfrm>
            <a:off x="1245096" y="6017995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7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45399" y="5457285"/>
            <a:ext cx="1512843" cy="1344085"/>
          </a:xfrm>
          <a:prstGeom prst="rect">
            <a:avLst/>
          </a:prstGeom>
        </p:spPr>
      </p:pic>
      <p:sp>
        <p:nvSpPr>
          <p:cNvPr id="74" name="Text 27"/>
          <p:cNvSpPr/>
          <p:nvPr/>
        </p:nvSpPr>
        <p:spPr>
          <a:xfrm>
            <a:off x="8158256" y="5591166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Sodexo / Alelo / Ticket / VR Beneficios / Pluxee</a:t>
            </a:r>
            <a:endParaRPr lang="en-US" sz="1476" dirty="0"/>
          </a:p>
        </p:txBody>
      </p:sp>
      <p:pic>
        <p:nvPicPr>
          <p:cNvPr id="7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9671093" y="5457285"/>
            <a:ext cx="1512843" cy="1344085"/>
          </a:xfrm>
          <a:prstGeom prst="rect">
            <a:avLst/>
          </a:prstGeom>
        </p:spPr>
      </p:pic>
      <p:pic>
        <p:nvPicPr>
          <p:cNvPr id="7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1183931" y="5457285"/>
            <a:ext cx="1512843" cy="1344085"/>
          </a:xfrm>
          <a:prstGeom prst="rect">
            <a:avLst/>
          </a:prstGeom>
        </p:spPr>
      </p:pic>
      <p:sp>
        <p:nvSpPr>
          <p:cNvPr id="77" name="Text 28"/>
          <p:cNvSpPr/>
          <p:nvPr/>
        </p:nvSpPr>
        <p:spPr>
          <a:xfrm>
            <a:off x="12696769" y="5991216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Sodexo / Edenred</a:t>
            </a:r>
            <a:endParaRPr lang="en-US" sz="1476" dirty="0"/>
          </a:p>
        </p:txBody>
      </p:sp>
      <p:pic>
        <p:nvPicPr>
          <p:cNvPr id="7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4209626" y="5457285"/>
            <a:ext cx="1512843" cy="1344085"/>
          </a:xfrm>
          <a:prstGeom prst="rect">
            <a:avLst/>
          </a:prstGeom>
        </p:spPr>
      </p:pic>
      <p:pic>
        <p:nvPicPr>
          <p:cNvPr id="7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5722464" y="5457285"/>
            <a:ext cx="1502978" cy="13440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2026-07-09T10:01:57Z</dcterms:created>
  <dcterms:modified xsi:type="dcterms:W3CDTF">2026-07-09T10:01:57Z</dcterms:modified>
</cp:coreProperties>
</file>