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8288000" cy="10277475"/>
  <p:notesSz cx="10277475" cy="18288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image" Target="../media/image-1-2.png"/><Relationship Id="rId3" Type="http://schemas.openxmlformats.org/officeDocument/2006/relationships/image" Target="../media/image-1-3.png"/><Relationship Id="rId4" Type="http://schemas.openxmlformats.org/officeDocument/2006/relationships/image" Target="../media/image-1-4.png"/><Relationship Id="rId5" Type="http://schemas.openxmlformats.org/officeDocument/2006/relationships/image" Target="../media/image-1-5.png"/><Relationship Id="rId6" Type="http://schemas.openxmlformats.org/officeDocument/2006/relationships/image" Target="../media/image-1-6.png"/><Relationship Id="rId7" Type="http://schemas.openxmlformats.org/officeDocument/2006/relationships/image" Target="../media/image-1-7.png"/><Relationship Id="rId8" Type="http://schemas.openxmlformats.org/officeDocument/2006/relationships/image" Target="../media/image-1-8.png"/><Relationship Id="rId9" Type="http://schemas.openxmlformats.org/officeDocument/2006/relationships/image" Target="../media/image-1-9.png"/><Relationship Id="rId10" Type="http://schemas.openxmlformats.org/officeDocument/2006/relationships/image" Target="../media/image-1-10.png"/><Relationship Id="rId11" Type="http://schemas.openxmlformats.org/officeDocument/2006/relationships/image" Target="../media/image-1-11.png"/><Relationship Id="rId12" Type="http://schemas.openxmlformats.org/officeDocument/2006/relationships/image" Target="../media/image-1-12.png"/><Relationship Id="rId13" Type="http://schemas.openxmlformats.org/officeDocument/2006/relationships/image" Target="../media/image-1-13.png"/><Relationship Id="rId14" Type="http://schemas.openxmlformats.org/officeDocument/2006/relationships/image" Target="../media/image-1-14.png"/><Relationship Id="rId15" Type="http://schemas.openxmlformats.org/officeDocument/2006/relationships/image" Target="../media/image-1-15.png"/><Relationship Id="rId16" Type="http://schemas.openxmlformats.org/officeDocument/2006/relationships/image" Target="../media/image-1-16.png"/><Relationship Id="rId17" Type="http://schemas.openxmlformats.org/officeDocument/2006/relationships/image" Target="../media/image-1-17.png"/><Relationship Id="rId18" Type="http://schemas.openxmlformats.org/officeDocument/2006/relationships/image" Target="../media/image-1-18.png"/><Relationship Id="rId19" Type="http://schemas.openxmlformats.org/officeDocument/2006/relationships/image" Target="../media/image-1-19.png"/><Relationship Id="rId20" Type="http://schemas.openxmlformats.org/officeDocument/2006/relationships/image" Target="../media/image-1-20.png"/><Relationship Id="rId21" Type="http://schemas.openxmlformats.org/officeDocument/2006/relationships/image" Target="../media/image-1-21.png"/><Relationship Id="rId22" Type="http://schemas.openxmlformats.org/officeDocument/2006/relationships/image" Target="../media/image-1-22.png"/><Relationship Id="rId23" Type="http://schemas.openxmlformats.org/officeDocument/2006/relationships/image" Target="../media/image-1-23.png"/><Relationship Id="rId24" Type="http://schemas.openxmlformats.org/officeDocument/2006/relationships/image" Target="../media/image-1-24.png"/><Relationship Id="rId25" Type="http://schemas.openxmlformats.org/officeDocument/2006/relationships/image" Target="../media/image-1-25.png"/><Relationship Id="rId26" Type="http://schemas.openxmlformats.org/officeDocument/2006/relationships/image" Target="../media/image-1-26.png"/><Relationship Id="rId27" Type="http://schemas.openxmlformats.org/officeDocument/2006/relationships/image" Target="../media/image-1-27.png"/><Relationship Id="rId28" Type="http://schemas.openxmlformats.org/officeDocument/2006/relationships/image" Target="../media/image-1-28.png"/><Relationship Id="rId29" Type="http://schemas.openxmlformats.org/officeDocument/2006/relationships/image" Target="../media/image-1-29.png"/><Relationship Id="rId30" Type="http://schemas.openxmlformats.org/officeDocument/2006/relationships/image" Target="../media/image-1-30.png"/><Relationship Id="rId31" Type="http://schemas.openxmlformats.org/officeDocument/2006/relationships/image" Target="../media/image-1-31.png"/><Relationship Id="rId32" Type="http://schemas.openxmlformats.org/officeDocument/2006/relationships/image" Target="../media/image-1-32.png"/><Relationship Id="rId33" Type="http://schemas.openxmlformats.org/officeDocument/2006/relationships/image" Target="../media/image-1-33.png"/><Relationship Id="rId34" Type="http://schemas.openxmlformats.org/officeDocument/2006/relationships/image" Target="../media/image-1-34.png"/><Relationship Id="rId35" Type="http://schemas.openxmlformats.org/officeDocument/2006/relationships/image" Target="../media/image-1-35.png"/><Relationship Id="rId36" Type="http://schemas.openxmlformats.org/officeDocument/2006/relationships/image" Target="../media/image-1-36.png"/><Relationship Id="rId37" Type="http://schemas.openxmlformats.org/officeDocument/2006/relationships/image" Target="../media/image-1-37.png"/><Relationship Id="rId38" Type="http://schemas.openxmlformats.org/officeDocument/2006/relationships/image" Target="../media/image-1-38.png"/><Relationship Id="rId39" Type="http://schemas.openxmlformats.org/officeDocument/2006/relationships/image" Target="../media/image-1-39.png"/><Relationship Id="rId40" Type="http://schemas.openxmlformats.org/officeDocument/2006/relationships/image" Target="../media/image-1-40.png"/><Relationship Id="rId41" Type="http://schemas.openxmlformats.org/officeDocument/2006/relationships/image" Target="../media/image-1-41.png"/><Relationship Id="rId42" Type="http://schemas.openxmlformats.org/officeDocument/2006/relationships/image" Target="../media/image-1-42.png"/><Relationship Id="rId43" Type="http://schemas.openxmlformats.org/officeDocument/2006/relationships/image" Target="../media/image-1-43.png"/><Relationship Id="rId44" Type="http://schemas.openxmlformats.org/officeDocument/2006/relationships/image" Target="../media/image-1-44.png"/><Relationship Id="rId45" Type="http://schemas.openxmlformats.org/officeDocument/2006/relationships/image" Target="../media/image-1-45.png"/><Relationship Id="rId46" Type="http://schemas.openxmlformats.org/officeDocument/2006/relationships/image" Target="../media/image-1-46.png"/><Relationship Id="rId47" Type="http://schemas.openxmlformats.org/officeDocument/2006/relationships/image" Target="../media/image-1-47.png"/><Relationship Id="rId48" Type="http://schemas.openxmlformats.org/officeDocument/2006/relationships/image" Target="../media/image-1-48.png"/><Relationship Id="rId49" Type="http://schemas.openxmlformats.org/officeDocument/2006/relationships/image" Target="../media/image-1-49.png"/><Relationship Id="rId50" Type="http://schemas.openxmlformats.org/officeDocument/2006/relationships/image" Target="../media/image-1-50.png"/><Relationship Id="rId51" Type="http://schemas.openxmlformats.org/officeDocument/2006/relationships/image" Target="../media/image-1-51.png"/><Relationship Id="rId52" Type="http://schemas.openxmlformats.org/officeDocument/2006/relationships/image" Target="../media/image-1-52.png"/><Relationship Id="rId53" Type="http://schemas.openxmlformats.org/officeDocument/2006/relationships/image" Target="../media/image-1-53.png"/><Relationship Id="rId54" Type="http://schemas.openxmlformats.org/officeDocument/2006/relationships/image" Target="../media/image-1-54.png"/><Relationship Id="rId55" Type="http://schemas.openxmlformats.org/officeDocument/2006/relationships/image" Target="../media/image-1-55.png"/><Relationship Id="rId56" Type="http://schemas.openxmlformats.org/officeDocument/2006/relationships/image" Target="../media/image-1-56.png"/><Relationship Id="rId57" Type="http://schemas.openxmlformats.org/officeDocument/2006/relationships/image" Target="../media/image-1-57.png"/><Relationship Id="rId58" Type="http://schemas.openxmlformats.org/officeDocument/2006/relationships/image" Target="../media/image-1-58.png"/><Relationship Id="rId59" Type="http://schemas.openxmlformats.org/officeDocument/2006/relationships/image" Target="../media/image-1-59.png"/><Relationship Id="rId60" Type="http://schemas.openxmlformats.org/officeDocument/2006/relationships/image" Target="../media/image-1-60.png"/><Relationship Id="rId61" Type="http://schemas.openxmlformats.org/officeDocument/2006/relationships/image" Target="../media/image-1-61.png"/><Relationship Id="rId62" Type="http://schemas.openxmlformats.org/officeDocument/2006/relationships/image" Target="../media/image-1-62.png"/><Relationship Id="rId63" Type="http://schemas.openxmlformats.org/officeDocument/2006/relationships/image" Target="../media/image-1-63.png"/><Relationship Id="rId64" Type="http://schemas.openxmlformats.org/officeDocument/2006/relationships/image" Target="../media/image-1-64.png"/><Relationship Id="rId65" Type="http://schemas.openxmlformats.org/officeDocument/2006/relationships/image" Target="../media/image-1-65.png"/><Relationship Id="rId66" Type="http://schemas.openxmlformats.org/officeDocument/2006/relationships/image" Target="../media/image-1-66.png"/><Relationship Id="rId67" Type="http://schemas.openxmlformats.org/officeDocument/2006/relationships/image" Target="../media/image-1-67.png"/><Relationship Id="rId68" Type="http://schemas.openxmlformats.org/officeDocument/2006/relationships/image" Target="../media/image-1-68.png"/><Relationship Id="rId69" Type="http://schemas.openxmlformats.org/officeDocument/2006/relationships/image" Target="../media/image-1-69.png"/><Relationship Id="rId70" Type="http://schemas.openxmlformats.org/officeDocument/2006/relationships/image" Target="../media/image-1-70.png"/><Relationship Id="rId71" Type="http://schemas.openxmlformats.org/officeDocument/2006/relationships/image" Target="../media/image-1-71.png"/><Relationship Id="rId72" Type="http://schemas.openxmlformats.org/officeDocument/2006/relationships/image" Target="../media/image-1-72.png"/><Relationship Id="rId73" Type="http://schemas.openxmlformats.org/officeDocument/2006/relationships/image" Target="../media/image-1-73.png"/><Relationship Id="rId74" Type="http://schemas.openxmlformats.org/officeDocument/2006/relationships/image" Target="../media/image-1-74.png"/><Relationship Id="rId75" Type="http://schemas.openxmlformats.org/officeDocument/2006/relationships/image" Target="../media/image-1-75.png"/><Relationship Id="rId76" Type="http://schemas.openxmlformats.org/officeDocument/2006/relationships/image" Target="../media/image-1-76.png"/><Relationship Id="rId77" Type="http://schemas.openxmlformats.org/officeDocument/2006/relationships/image" Target="../media/image-1-77.png"/><Relationship Id="rId78" Type="http://schemas.openxmlformats.org/officeDocument/2006/relationships/image" Target="../media/image-1-78.png"/><Relationship Id="rId79" Type="http://schemas.openxmlformats.org/officeDocument/2006/relationships/image" Target="../media/image-1-79.png"/><Relationship Id="rId80" Type="http://schemas.openxmlformats.org/officeDocument/2006/relationships/image" Target="../media/image-1-80.png"/><Relationship Id="rId81" Type="http://schemas.openxmlformats.org/officeDocument/2006/relationships/image" Target="../media/image-1-81.png"/><Relationship Id="rId82" Type="http://schemas.openxmlformats.org/officeDocument/2006/relationships/image" Target="../media/image-1-82.png"/><Relationship Id="rId83" Type="http://schemas.openxmlformats.org/officeDocument/2006/relationships/image" Target="../media/image-1-83.png"/><Relationship Id="rId84" Type="http://schemas.openxmlformats.org/officeDocument/2006/relationships/image" Target="../media/image-1-84.png"/><Relationship Id="rId85" Type="http://schemas.openxmlformats.org/officeDocument/2006/relationships/image" Target="../media/image-1-85.png"/><Relationship Id="rId86" Type="http://schemas.openxmlformats.org/officeDocument/2006/relationships/image" Target="../media/image-1-86.png"/><Relationship Id="rId87" Type="http://schemas.openxmlformats.org/officeDocument/2006/relationships/image" Target="../media/image-1-87.png"/><Relationship Id="rId88" Type="http://schemas.openxmlformats.org/officeDocument/2006/relationships/image" Target="../media/image-1-88.png"/><Relationship Id="rId89" Type="http://schemas.openxmlformats.org/officeDocument/2006/relationships/image" Target="../media/image-1-89.png"/><Relationship Id="rId90" Type="http://schemas.openxmlformats.org/officeDocument/2006/relationships/image" Target="../media/image-1-90.png"/><Relationship Id="rId91" Type="http://schemas.openxmlformats.org/officeDocument/2006/relationships/image" Target="../media/image-1-91.png"/><Relationship Id="rId92" Type="http://schemas.openxmlformats.org/officeDocument/2006/relationships/image" Target="../media/image-1-92.png"/><Relationship Id="rId93" Type="http://schemas.openxmlformats.org/officeDocument/2006/relationships/image" Target="../media/image-1-93.png"/><Relationship Id="rId94" Type="http://schemas.openxmlformats.org/officeDocument/2006/relationships/image" Target="../media/image-1-94.png"/><Relationship Id="rId95" Type="http://schemas.openxmlformats.org/officeDocument/2006/relationships/image" Target="../media/image-1-95.png"/><Relationship Id="rId96" Type="http://schemas.openxmlformats.org/officeDocument/2006/relationships/image" Target="../media/image-1-96.png"/><Relationship Id="rId97" Type="http://schemas.openxmlformats.org/officeDocument/2006/relationships/image" Target="../media/image-1-97.png"/><Relationship Id="rId98" Type="http://schemas.openxmlformats.org/officeDocument/2006/relationships/image" Target="../media/image-1-98.png"/><Relationship Id="rId99" Type="http://schemas.openxmlformats.org/officeDocument/2006/relationships/image" Target="../media/image-1-99.png"/><Relationship Id="rId100" Type="http://schemas.openxmlformats.org/officeDocument/2006/relationships/image" Target="../media/image-1-100.png"/><Relationship Id="rId101" Type="http://schemas.openxmlformats.org/officeDocument/2006/relationships/image" Target="../media/image-1-101.png"/><Relationship Id="rId102" Type="http://schemas.openxmlformats.org/officeDocument/2006/relationships/image" Target="../media/image-1-102.png"/><Relationship Id="rId103" Type="http://schemas.openxmlformats.org/officeDocument/2006/relationships/image" Target="../media/image-1-103.png"/><Relationship Id="rId104" Type="http://schemas.openxmlformats.org/officeDocument/2006/relationships/image" Target="../media/image-1-104.png"/><Relationship Id="rId105" Type="http://schemas.openxmlformats.org/officeDocument/2006/relationships/image" Target="../media/image-1-105.png"/><Relationship Id="rId106" Type="http://schemas.openxmlformats.org/officeDocument/2006/relationships/image" Target="../media/image-1-106.png"/><Relationship Id="rId107" Type="http://schemas.openxmlformats.org/officeDocument/2006/relationships/image" Target="../media/image-1-107.png"/><Relationship Id="rId108" Type="http://schemas.openxmlformats.org/officeDocument/2006/relationships/image" Target="../media/image-1-108.png"/><Relationship Id="rId109" Type="http://schemas.openxmlformats.org/officeDocument/2006/relationships/image" Target="../media/image-1-109.png"/><Relationship Id="rId110" Type="http://schemas.openxmlformats.org/officeDocument/2006/relationships/image" Target="../media/image-1-110.png"/><Relationship Id="rId111" Type="http://schemas.openxmlformats.org/officeDocument/2006/relationships/image" Target="../media/image-1-111.png"/><Relationship Id="rId112" Type="http://schemas.openxmlformats.org/officeDocument/2006/relationships/image" Target="../media/image-1-112.png"/><Relationship Id="rId113" Type="http://schemas.openxmlformats.org/officeDocument/2006/relationships/image" Target="../media/image-1-113.png"/><Relationship Id="rId114" Type="http://schemas.openxmlformats.org/officeDocument/2006/relationships/image" Target="../media/image-1-114.png"/><Relationship Id="rId115" Type="http://schemas.openxmlformats.org/officeDocument/2006/relationships/image" Target="../media/image-1-115.png"/><Relationship Id="rId116" Type="http://schemas.openxmlformats.org/officeDocument/2006/relationships/image" Target="../media/image-1-116.png"/><Relationship Id="rId117" Type="http://schemas.openxmlformats.org/officeDocument/2006/relationships/image" Target="../media/image-1-117.png"/><Relationship Id="rId118" Type="http://schemas.openxmlformats.org/officeDocument/2006/relationships/image" Target="../media/image-1-118.png"/><Relationship Id="rId119" Type="http://schemas.openxmlformats.org/officeDocument/2006/relationships/image" Target="../media/image-1-119.png"/><Relationship Id="rId120" Type="http://schemas.openxmlformats.org/officeDocument/2006/relationships/image" Target="../media/image-1-120.png"/><Relationship Id="rId121" Type="http://schemas.openxmlformats.org/officeDocument/2006/relationships/image" Target="../media/image-1-121.png"/><Relationship Id="rId122" Type="http://schemas.openxmlformats.org/officeDocument/2006/relationships/image" Target="../media/image-1-122.png"/><Relationship Id="rId123" Type="http://schemas.openxmlformats.org/officeDocument/2006/relationships/image" Target="../media/image-1-123.png"/><Relationship Id="rId124" Type="http://schemas.openxmlformats.org/officeDocument/2006/relationships/image" Target="../media/image-1-124.png"/><Relationship Id="rId125" Type="http://schemas.openxmlformats.org/officeDocument/2006/relationships/image" Target="../media/image-1-125.png"/><Relationship Id="rId126" Type="http://schemas.openxmlformats.org/officeDocument/2006/relationships/image" Target="../media/image-1-126.png"/><Relationship Id="rId127" Type="http://schemas.openxmlformats.org/officeDocument/2006/relationships/image" Target="../media/image-1-127.png"/><Relationship Id="rId128" Type="http://schemas.openxmlformats.org/officeDocument/2006/relationships/image" Target="../media/image-1-128.png"/><Relationship Id="rId129" Type="http://schemas.openxmlformats.org/officeDocument/2006/relationships/image" Target="../media/image-1-129.png"/><Relationship Id="rId130" Type="http://schemas.openxmlformats.org/officeDocument/2006/relationships/image" Target="../media/image-1-130.png"/><Relationship Id="rId131" Type="http://schemas.openxmlformats.org/officeDocument/2006/relationships/image" Target="../media/image-1-131.png"/><Relationship Id="rId132" Type="http://schemas.openxmlformats.org/officeDocument/2006/relationships/image" Target="../media/image-1-132.png"/><Relationship Id="rId133" Type="http://schemas.openxmlformats.org/officeDocument/2006/relationships/image" Target="../media/image-1-133.png"/><Relationship Id="rId134" Type="http://schemas.openxmlformats.org/officeDocument/2006/relationships/image" Target="../media/image-1-134.png"/><Relationship Id="rId135" Type="http://schemas.openxmlformats.org/officeDocument/2006/relationships/image" Target="../media/image-1-135.png"/><Relationship Id="rId136" Type="http://schemas.openxmlformats.org/officeDocument/2006/relationships/image" Target="../media/image-1-136.png"/><Relationship Id="rId137" Type="http://schemas.openxmlformats.org/officeDocument/2006/relationships/image" Target="../media/image-1-137.png"/><Relationship Id="rId138" Type="http://schemas.openxmlformats.org/officeDocument/2006/relationships/image" Target="../media/image-1-138.png"/><Relationship Id="rId139" Type="http://schemas.openxmlformats.org/officeDocument/2006/relationships/image" Target="../media/image-1-139.png"/><Relationship Id="rId140" Type="http://schemas.openxmlformats.org/officeDocument/2006/relationships/image" Target="../media/image-1-140.png"/><Relationship Id="rId141" Type="http://schemas.openxmlformats.org/officeDocument/2006/relationships/image" Target="../media/image-1-141.png"/><Relationship Id="rId142" Type="http://schemas.openxmlformats.org/officeDocument/2006/relationships/image" Target="../media/image-1-142.png"/><Relationship Id="rId143" Type="http://schemas.openxmlformats.org/officeDocument/2006/relationships/image" Target="../media/image-1-143.png"/><Relationship Id="rId144" Type="http://schemas.openxmlformats.org/officeDocument/2006/relationships/image" Target="../media/image-1-144.png"/><Relationship Id="rId145" Type="http://schemas.openxmlformats.org/officeDocument/2006/relationships/image" Target="../media/image-1-145.png"/><Relationship Id="rId146" Type="http://schemas.openxmlformats.org/officeDocument/2006/relationships/image" Target="../media/image-1-146.png"/><Relationship Id="rId147" Type="http://schemas.openxmlformats.org/officeDocument/2006/relationships/image" Target="../media/image-1-147.png"/><Relationship Id="rId148" Type="http://schemas.openxmlformats.org/officeDocument/2006/relationships/image" Target="../media/image-1-148.png"/><Relationship Id="rId149" Type="http://schemas.openxmlformats.org/officeDocument/2006/relationships/image" Target="../media/image-1-149.png"/><Relationship Id="rId150" Type="http://schemas.openxmlformats.org/officeDocument/2006/relationships/image" Target="../media/image-1-150.png"/><Relationship Id="rId151" Type="http://schemas.openxmlformats.org/officeDocument/2006/relationships/image" Target="../media/image-1-151.png"/><Relationship Id="rId152" Type="http://schemas.openxmlformats.org/officeDocument/2006/relationships/image" Target="../media/image-1-152.png"/><Relationship Id="rId153" Type="http://schemas.openxmlformats.org/officeDocument/2006/relationships/image" Target="../media/image-1-153.png"/><Relationship Id="rId154" Type="http://schemas.openxmlformats.org/officeDocument/2006/relationships/image" Target="../media/image-1-154.png"/><Relationship Id="rId155" Type="http://schemas.openxmlformats.org/officeDocument/2006/relationships/image" Target="../media/image-1-155.png"/><Relationship Id="rId156" Type="http://schemas.openxmlformats.org/officeDocument/2006/relationships/image" Target="../media/image-1-156.png"/><Relationship Id="rId157" Type="http://schemas.openxmlformats.org/officeDocument/2006/relationships/image" Target="../media/image-1-157.png"/><Relationship Id="rId158" Type="http://schemas.openxmlformats.org/officeDocument/2006/relationships/image" Target="../media/image-1-158.png"/><Relationship Id="rId159" Type="http://schemas.openxmlformats.org/officeDocument/2006/relationships/image" Target="../media/image-1-159.png"/><Relationship Id="rId160" Type="http://schemas.openxmlformats.org/officeDocument/2006/relationships/image" Target="../media/image-1-160.png"/><Relationship Id="rId161" Type="http://schemas.openxmlformats.org/officeDocument/2006/relationships/image" Target="../media/image-1-161.png"/><Relationship Id="rId162" Type="http://schemas.openxmlformats.org/officeDocument/2006/relationships/image" Target="../media/image-1-162.png"/><Relationship Id="rId163" Type="http://schemas.openxmlformats.org/officeDocument/2006/relationships/image" Target="../media/image-1-163.png"/><Relationship Id="rId164" Type="http://schemas.openxmlformats.org/officeDocument/2006/relationships/image" Target="../media/image-1-164.png"/><Relationship Id="rId165" Type="http://schemas.openxmlformats.org/officeDocument/2006/relationships/image" Target="../media/image-1-165.png"/><Relationship Id="rId166" Type="http://schemas.openxmlformats.org/officeDocument/2006/relationships/image" Target="../media/image-1-166.png"/><Relationship Id="rId167" Type="http://schemas.openxmlformats.org/officeDocument/2006/relationships/image" Target="../media/image-1-167.png"/><Relationship Id="rId168" Type="http://schemas.openxmlformats.org/officeDocument/2006/relationships/image" Target="../media/image-1-168.png"/><Relationship Id="rId169" Type="http://schemas.openxmlformats.org/officeDocument/2006/relationships/image" Target="../media/image-1-169.png"/><Relationship Id="rId170" Type="http://schemas.openxmlformats.org/officeDocument/2006/relationships/image" Target="../media/image-1-170.png"/><Relationship Id="rId171" Type="http://schemas.openxmlformats.org/officeDocument/2006/relationships/image" Target="../media/image-1-171.png"/><Relationship Id="rId172" Type="http://schemas.openxmlformats.org/officeDocument/2006/relationships/image" Target="../media/image-1-172.png"/><Relationship Id="rId173" Type="http://schemas.openxmlformats.org/officeDocument/2006/relationships/image" Target="../media/image-1-173.png"/><Relationship Id="rId174" Type="http://schemas.openxmlformats.org/officeDocument/2006/relationships/image" Target="../media/image-1-174.png"/><Relationship Id="rId175" Type="http://schemas.openxmlformats.org/officeDocument/2006/relationships/image" Target="../media/image-1-175.png"/><Relationship Id="rId176" Type="http://schemas.openxmlformats.org/officeDocument/2006/relationships/image" Target="../media/image-1-176.png"/><Relationship Id="rId177" Type="http://schemas.openxmlformats.org/officeDocument/2006/relationships/image" Target="../media/image-1-177.png"/><Relationship Id="rId178" Type="http://schemas.openxmlformats.org/officeDocument/2006/relationships/image" Target="../media/image-1-178.png"/><Relationship Id="rId179" Type="http://schemas.openxmlformats.org/officeDocument/2006/relationships/image" Target="../media/image-1-179.png"/><Relationship Id="rId180" Type="http://schemas.openxmlformats.org/officeDocument/2006/relationships/image" Target="../media/image-1-180.png"/><Relationship Id="rId181" Type="http://schemas.openxmlformats.org/officeDocument/2006/relationships/image" Target="../media/image-1-181.png"/><Relationship Id="rId182" Type="http://schemas.openxmlformats.org/officeDocument/2006/relationships/image" Target="../media/image-1-182.png"/><Relationship Id="rId183" Type="http://schemas.openxmlformats.org/officeDocument/2006/relationships/image" Target="../media/image-1-183.png"/><Relationship Id="rId184" Type="http://schemas.openxmlformats.org/officeDocument/2006/relationships/image" Target="../media/image-1-184.png"/><Relationship Id="rId185" Type="http://schemas.openxmlformats.org/officeDocument/2006/relationships/image" Target="../media/image-1-185.png"/><Relationship Id="rId186" Type="http://schemas.openxmlformats.org/officeDocument/2006/relationships/image" Target="../media/image-1-186.png"/><Relationship Id="rId187" Type="http://schemas.openxmlformats.org/officeDocument/2006/relationships/image" Target="../media/image-1-187.png"/><Relationship Id="rId188" Type="http://schemas.openxmlformats.org/officeDocument/2006/relationships/image" Target="../media/image-1-188.png"/><Relationship Id="rId189" Type="http://schemas.openxmlformats.org/officeDocument/2006/relationships/image" Target="../media/image-1-189.png"/><Relationship Id="rId190" Type="http://schemas.openxmlformats.org/officeDocument/2006/relationships/image" Target="../media/image-1-190.png"/><Relationship Id="rId191" Type="http://schemas.openxmlformats.org/officeDocument/2006/relationships/image" Target="../media/image-1-191.png"/><Relationship Id="rId192" Type="http://schemas.openxmlformats.org/officeDocument/2006/relationships/image" Target="../media/image-1-192.png"/><Relationship Id="rId193" Type="http://schemas.openxmlformats.org/officeDocument/2006/relationships/image" Target="../media/image-1-193.png"/><Relationship Id="rId194" Type="http://schemas.openxmlformats.org/officeDocument/2006/relationships/image" Target="../media/image-1-194.png"/><Relationship Id="rId195" Type="http://schemas.openxmlformats.org/officeDocument/2006/relationships/image" Target="../media/image-1-195.png"/><Relationship Id="rId196" Type="http://schemas.openxmlformats.org/officeDocument/2006/relationships/image" Target="../media/image-1-196.png"/><Relationship Id="rId197" Type="http://schemas.openxmlformats.org/officeDocument/2006/relationships/image" Target="../media/image-1-197.png"/><Relationship Id="rId198" Type="http://schemas.openxmlformats.org/officeDocument/2006/relationships/image" Target="../media/image-1-198.png"/><Relationship Id="rId199" Type="http://schemas.openxmlformats.org/officeDocument/2006/relationships/image" Target="../media/image-1-199.png"/><Relationship Id="rId200" Type="http://schemas.openxmlformats.org/officeDocument/2006/relationships/image" Target="../media/image-1-200.png"/><Relationship Id="rId201" Type="http://schemas.openxmlformats.org/officeDocument/2006/relationships/image" Target="../media/image-1-201.png"/><Relationship Id="rId202" Type="http://schemas.openxmlformats.org/officeDocument/2006/relationships/image" Target="../media/image-1-202.png"/><Relationship Id="rId203" Type="http://schemas.openxmlformats.org/officeDocument/2006/relationships/image" Target="../media/image-1-203.png"/><Relationship Id="rId204" Type="http://schemas.openxmlformats.org/officeDocument/2006/relationships/image" Target="../media/image-1-204.png"/><Relationship Id="rId205" Type="http://schemas.openxmlformats.org/officeDocument/2006/relationships/image" Target="../media/image-1-205.png"/><Relationship Id="rId206" Type="http://schemas.openxmlformats.org/officeDocument/2006/relationships/image" Target="../media/image-1-206.png"/><Relationship Id="rId207" Type="http://schemas.openxmlformats.org/officeDocument/2006/relationships/image" Target="../media/image-1-207.png"/><Relationship Id="rId208" Type="http://schemas.openxmlformats.org/officeDocument/2006/relationships/image" Target="../media/image-1-208.png"/><Relationship Id="rId209" Type="http://schemas.openxmlformats.org/officeDocument/2006/relationships/image" Target="../media/image-1-209.png"/><Relationship Id="rId210" Type="http://schemas.openxmlformats.org/officeDocument/2006/relationships/image" Target="../media/image-1-210.png"/><Relationship Id="rId211" Type="http://schemas.openxmlformats.org/officeDocument/2006/relationships/image" Target="../media/image-1-211.png"/><Relationship Id="rId212" Type="http://schemas.openxmlformats.org/officeDocument/2006/relationships/image" Target="../media/image-1-212.png"/><Relationship Id="rId213" Type="http://schemas.openxmlformats.org/officeDocument/2006/relationships/image" Target="../media/image-1-213.png"/><Relationship Id="rId214" Type="http://schemas.openxmlformats.org/officeDocument/2006/relationships/image" Target="../media/image-1-214.png"/><Relationship Id="rId215" Type="http://schemas.openxmlformats.org/officeDocument/2006/relationships/image" Target="../media/image-1-215.png"/><Relationship Id="rId216" Type="http://schemas.openxmlformats.org/officeDocument/2006/relationships/image" Target="../media/image-1-216.png"/><Relationship Id="rId217" Type="http://schemas.openxmlformats.org/officeDocument/2006/relationships/image" Target="../media/image-1-217.png"/><Relationship Id="rId218" Type="http://schemas.openxmlformats.org/officeDocument/2006/relationships/image" Target="../media/image-1-218.png"/><Relationship Id="rId219" Type="http://schemas.openxmlformats.org/officeDocument/2006/relationships/image" Target="../media/image-1-219.png"/><Relationship Id="rId220" Type="http://schemas.openxmlformats.org/officeDocument/2006/relationships/image" Target="../media/image-1-220.png"/><Relationship Id="rId221" Type="http://schemas.openxmlformats.org/officeDocument/2006/relationships/image" Target="../media/image-1-221.png"/><Relationship Id="rId222" Type="http://schemas.openxmlformats.org/officeDocument/2006/relationships/image" Target="../media/image-1-222.png"/><Relationship Id="rId223" Type="http://schemas.openxmlformats.org/officeDocument/2006/relationships/image" Target="../media/image-1-223.png"/><Relationship Id="rId224" Type="http://schemas.openxmlformats.org/officeDocument/2006/relationships/image" Target="../media/image-1-224.png"/><Relationship Id="rId225" Type="http://schemas.openxmlformats.org/officeDocument/2006/relationships/image" Target="../media/image-1-225.png"/><Relationship Id="rId226" Type="http://schemas.openxmlformats.org/officeDocument/2006/relationships/image" Target="../media/image-1-226.png"/><Relationship Id="rId227" Type="http://schemas.openxmlformats.org/officeDocument/2006/relationships/image" Target="../media/image-1-227.png"/><Relationship Id="rId228" Type="http://schemas.openxmlformats.org/officeDocument/2006/relationships/image" Target="../media/image-1-228.png"/><Relationship Id="rId229" Type="http://schemas.openxmlformats.org/officeDocument/2006/relationships/image" Target="../media/image-1-229.png"/><Relationship Id="rId230" Type="http://schemas.openxmlformats.org/officeDocument/2006/relationships/image" Target="../media/image-1-230.png"/><Relationship Id="rId231" Type="http://schemas.openxmlformats.org/officeDocument/2006/relationships/image" Target="../media/image-1-231.png"/><Relationship Id="rId232" Type="http://schemas.openxmlformats.org/officeDocument/2006/relationships/image" Target="../media/image-1-232.png"/><Relationship Id="rId233" Type="http://schemas.openxmlformats.org/officeDocument/2006/relationships/image" Target="../media/image-1-233.png"/><Relationship Id="rId234" Type="http://schemas.openxmlformats.org/officeDocument/2006/relationships/image" Target="../media/image-1-234.png"/><Relationship Id="rId235" Type="http://schemas.openxmlformats.org/officeDocument/2006/relationships/image" Target="../media/image-1-235.png"/><Relationship Id="rId236" Type="http://schemas.openxmlformats.org/officeDocument/2006/relationships/image" Target="../media/image-1-236.png"/><Relationship Id="rId237" Type="http://schemas.openxmlformats.org/officeDocument/2006/relationships/image" Target="../media/image-1-237.png"/><Relationship Id="rId238" Type="http://schemas.openxmlformats.org/officeDocument/2006/relationships/image" Target="../media/image-1-238.png"/><Relationship Id="rId239" Type="http://schemas.openxmlformats.org/officeDocument/2006/relationships/image" Target="../media/image-1-239.png"/><Relationship Id="rId240" Type="http://schemas.openxmlformats.org/officeDocument/2006/relationships/image" Target="../media/image-1-240.png"/><Relationship Id="rId241" Type="http://schemas.openxmlformats.org/officeDocument/2006/relationships/image" Target="../media/image-1-241.png"/><Relationship Id="rId242" Type="http://schemas.openxmlformats.org/officeDocument/2006/relationships/image" Target="../media/image-1-242.png"/><Relationship Id="rId243" Type="http://schemas.openxmlformats.org/officeDocument/2006/relationships/image" Target="../media/image-1-243.png"/><Relationship Id="rId244" Type="http://schemas.openxmlformats.org/officeDocument/2006/relationships/image" Target="../media/image-1-244.png"/><Relationship Id="rId245" Type="http://schemas.openxmlformats.org/officeDocument/2006/relationships/image" Target="../media/image-1-245.png"/><Relationship Id="rId246" Type="http://schemas.openxmlformats.org/officeDocument/2006/relationships/image" Target="../media/image-1-246.png"/><Relationship Id="rId247" Type="http://schemas.openxmlformats.org/officeDocument/2006/relationships/image" Target="../media/image-1-247.png"/><Relationship Id="rId248" Type="http://schemas.openxmlformats.org/officeDocument/2006/relationships/image" Target="../media/image-1-248.png"/><Relationship Id="rId249" Type="http://schemas.openxmlformats.org/officeDocument/2006/relationships/image" Target="../media/image-1-249.png"/><Relationship Id="rId250" Type="http://schemas.openxmlformats.org/officeDocument/2006/relationships/image" Target="../media/image-1-250.png"/><Relationship Id="rId251" Type="http://schemas.openxmlformats.org/officeDocument/2006/relationships/image" Target="../media/image-1-251.png"/><Relationship Id="rId252" Type="http://schemas.openxmlformats.org/officeDocument/2006/relationships/image" Target="../media/image-1-252.png"/><Relationship Id="rId253" Type="http://schemas.openxmlformats.org/officeDocument/2006/relationships/image" Target="../media/image-1-253.png"/><Relationship Id="rId254" Type="http://schemas.openxmlformats.org/officeDocument/2006/relationships/image" Target="../media/image-1-254.png"/><Relationship Id="rId255" Type="http://schemas.openxmlformats.org/officeDocument/2006/relationships/image" Target="../media/image-1-255.png"/><Relationship Id="rId256" Type="http://schemas.openxmlformats.org/officeDocument/2006/relationships/image" Target="../media/image-1-256.png"/><Relationship Id="rId257" Type="http://schemas.openxmlformats.org/officeDocument/2006/relationships/image" Target="../media/image-1-257.png"/><Relationship Id="rId258" Type="http://schemas.openxmlformats.org/officeDocument/2006/relationships/image" Target="../media/image-1-258.png"/><Relationship Id="rId259" Type="http://schemas.openxmlformats.org/officeDocument/2006/relationships/image" Target="../media/image-1-259.png"/><Relationship Id="rId260" Type="http://schemas.openxmlformats.org/officeDocument/2006/relationships/image" Target="../media/image-1-260.png"/><Relationship Id="rId261" Type="http://schemas.openxmlformats.org/officeDocument/2006/relationships/image" Target="../media/image-1-261.png"/><Relationship Id="rId262" Type="http://schemas.openxmlformats.org/officeDocument/2006/relationships/image" Target="../media/image-1-262.png"/><Relationship Id="rId263" Type="http://schemas.openxmlformats.org/officeDocument/2006/relationships/image" Target="../media/image-1-263.png"/><Relationship Id="rId264" Type="http://schemas.openxmlformats.org/officeDocument/2006/relationships/image" Target="../media/image-1-264.png"/><Relationship Id="rId265" Type="http://schemas.openxmlformats.org/officeDocument/2006/relationships/slideLayout" Target="../slideLayouts/slideLayout1.xml"/><Relationship Id="rId266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image" Target="../media/image-2-2.png"/><Relationship Id="rId3" Type="http://schemas.openxmlformats.org/officeDocument/2006/relationships/image" Target="../media/image-2-3.png"/><Relationship Id="rId4" Type="http://schemas.openxmlformats.org/officeDocument/2006/relationships/image" Target="../media/image-2-4.png"/><Relationship Id="rId5" Type="http://schemas.openxmlformats.org/officeDocument/2006/relationships/image" Target="../media/image-2-5.png"/><Relationship Id="rId6" Type="http://schemas.openxmlformats.org/officeDocument/2006/relationships/image" Target="../media/image-2-6.png"/><Relationship Id="rId7" Type="http://schemas.openxmlformats.org/officeDocument/2006/relationships/image" Target="../media/image-2-7.png"/><Relationship Id="rId8" Type="http://schemas.openxmlformats.org/officeDocument/2006/relationships/image" Target="../media/image-2-8.png"/><Relationship Id="rId9" Type="http://schemas.openxmlformats.org/officeDocument/2006/relationships/image" Target="../media/image-2-9.png"/><Relationship Id="rId10" Type="http://schemas.openxmlformats.org/officeDocument/2006/relationships/image" Target="../media/image-2-10.png"/><Relationship Id="rId11" Type="http://schemas.openxmlformats.org/officeDocument/2006/relationships/image" Target="../media/image-2-11.png"/><Relationship Id="rId12" Type="http://schemas.openxmlformats.org/officeDocument/2006/relationships/image" Target="../media/image-2-12.png"/><Relationship Id="rId13" Type="http://schemas.openxmlformats.org/officeDocument/2006/relationships/image" Target="../media/image-2-13.png"/><Relationship Id="rId14" Type="http://schemas.openxmlformats.org/officeDocument/2006/relationships/image" Target="../media/image-2-14.png"/><Relationship Id="rId15" Type="http://schemas.openxmlformats.org/officeDocument/2006/relationships/image" Target="../media/image-2-15.png"/><Relationship Id="rId16" Type="http://schemas.openxmlformats.org/officeDocument/2006/relationships/image" Target="../media/image-2-16.png"/><Relationship Id="rId17" Type="http://schemas.openxmlformats.org/officeDocument/2006/relationships/image" Target="../media/image-2-17.png"/><Relationship Id="rId18" Type="http://schemas.openxmlformats.org/officeDocument/2006/relationships/image" Target="../media/image-2-18.png"/><Relationship Id="rId19" Type="http://schemas.openxmlformats.org/officeDocument/2006/relationships/image" Target="../media/image-2-19.png"/><Relationship Id="rId20" Type="http://schemas.openxmlformats.org/officeDocument/2006/relationships/image" Target="../media/image-2-20.png"/><Relationship Id="rId21" Type="http://schemas.openxmlformats.org/officeDocument/2006/relationships/image" Target="../media/image-2-21.png"/><Relationship Id="rId22" Type="http://schemas.openxmlformats.org/officeDocument/2006/relationships/image" Target="../media/image-2-22.png"/><Relationship Id="rId23" Type="http://schemas.openxmlformats.org/officeDocument/2006/relationships/image" Target="../media/image-2-23.png"/><Relationship Id="rId24" Type="http://schemas.openxmlformats.org/officeDocument/2006/relationships/image" Target="../media/image-2-24.png"/><Relationship Id="rId25" Type="http://schemas.openxmlformats.org/officeDocument/2006/relationships/image" Target="../media/image-2-25.png"/><Relationship Id="rId26" Type="http://schemas.openxmlformats.org/officeDocument/2006/relationships/image" Target="../media/image-2-26.png"/><Relationship Id="rId27" Type="http://schemas.openxmlformats.org/officeDocument/2006/relationships/image" Target="../media/image-2-27.png"/><Relationship Id="rId28" Type="http://schemas.openxmlformats.org/officeDocument/2006/relationships/image" Target="../media/image-2-28.png"/><Relationship Id="rId29" Type="http://schemas.openxmlformats.org/officeDocument/2006/relationships/image" Target="../media/image-2-29.png"/><Relationship Id="rId30" Type="http://schemas.openxmlformats.org/officeDocument/2006/relationships/image" Target="../media/image-2-30.png"/><Relationship Id="rId31" Type="http://schemas.openxmlformats.org/officeDocument/2006/relationships/image" Target="../media/image-2-31.png"/><Relationship Id="rId32" Type="http://schemas.openxmlformats.org/officeDocument/2006/relationships/image" Target="../media/image-2-32.png"/><Relationship Id="rId33" Type="http://schemas.openxmlformats.org/officeDocument/2006/relationships/image" Target="../media/image-2-33.png"/><Relationship Id="rId34" Type="http://schemas.openxmlformats.org/officeDocument/2006/relationships/image" Target="../media/image-2-34.png"/><Relationship Id="rId35" Type="http://schemas.openxmlformats.org/officeDocument/2006/relationships/image" Target="../media/image-2-35.png"/><Relationship Id="rId36" Type="http://schemas.openxmlformats.org/officeDocument/2006/relationships/image" Target="../media/image-2-36.png"/><Relationship Id="rId37" Type="http://schemas.openxmlformats.org/officeDocument/2006/relationships/image" Target="../media/image-2-37.png"/><Relationship Id="rId38" Type="http://schemas.openxmlformats.org/officeDocument/2006/relationships/image" Target="../media/image-2-38.png"/><Relationship Id="rId39" Type="http://schemas.openxmlformats.org/officeDocument/2006/relationships/image" Target="../media/image-2-39.png"/><Relationship Id="rId40" Type="http://schemas.openxmlformats.org/officeDocument/2006/relationships/image" Target="../media/image-2-40.png"/><Relationship Id="rId41" Type="http://schemas.openxmlformats.org/officeDocument/2006/relationships/image" Target="../media/image-2-41.png"/><Relationship Id="rId42" Type="http://schemas.openxmlformats.org/officeDocument/2006/relationships/image" Target="../media/image-2-42.png"/><Relationship Id="rId43" Type="http://schemas.openxmlformats.org/officeDocument/2006/relationships/image" Target="../media/image-2-43.png"/><Relationship Id="rId44" Type="http://schemas.openxmlformats.org/officeDocument/2006/relationships/image" Target="../media/image-2-44.png"/><Relationship Id="rId45" Type="http://schemas.openxmlformats.org/officeDocument/2006/relationships/image" Target="../media/image-2-45.png"/><Relationship Id="rId46" Type="http://schemas.openxmlformats.org/officeDocument/2006/relationships/image" Target="../media/image-2-46.png"/><Relationship Id="rId47" Type="http://schemas.openxmlformats.org/officeDocument/2006/relationships/image" Target="../media/image-2-47.png"/><Relationship Id="rId48" Type="http://schemas.openxmlformats.org/officeDocument/2006/relationships/image" Target="../media/image-2-48.png"/><Relationship Id="rId49" Type="http://schemas.openxmlformats.org/officeDocument/2006/relationships/image" Target="../media/image-2-49.png"/><Relationship Id="rId50" Type="http://schemas.openxmlformats.org/officeDocument/2006/relationships/image" Target="../media/image-2-50.png"/><Relationship Id="rId51" Type="http://schemas.openxmlformats.org/officeDocument/2006/relationships/image" Target="../media/image-2-51.png"/><Relationship Id="rId52" Type="http://schemas.openxmlformats.org/officeDocument/2006/relationships/image" Target="../media/image-2-52.png"/><Relationship Id="rId53" Type="http://schemas.openxmlformats.org/officeDocument/2006/relationships/image" Target="../media/image-2-53.png"/><Relationship Id="rId54" Type="http://schemas.openxmlformats.org/officeDocument/2006/relationships/image" Target="../media/image-2-54.png"/><Relationship Id="rId55" Type="http://schemas.openxmlformats.org/officeDocument/2006/relationships/image" Target="../media/image-2-55.png"/><Relationship Id="rId56" Type="http://schemas.openxmlformats.org/officeDocument/2006/relationships/image" Target="../media/image-2-56.png"/><Relationship Id="rId57" Type="http://schemas.openxmlformats.org/officeDocument/2006/relationships/image" Target="../media/image-2-57.png"/><Relationship Id="rId58" Type="http://schemas.openxmlformats.org/officeDocument/2006/relationships/image" Target="../media/image-2-58.png"/><Relationship Id="rId59" Type="http://schemas.openxmlformats.org/officeDocument/2006/relationships/image" Target="../media/image-2-59.png"/><Relationship Id="rId60" Type="http://schemas.openxmlformats.org/officeDocument/2006/relationships/image" Target="../media/image-2-60.png"/><Relationship Id="rId61" Type="http://schemas.openxmlformats.org/officeDocument/2006/relationships/image" Target="../media/image-2-61.png"/><Relationship Id="rId62" Type="http://schemas.openxmlformats.org/officeDocument/2006/relationships/image" Target="../media/image-2-62.png"/><Relationship Id="rId63" Type="http://schemas.openxmlformats.org/officeDocument/2006/relationships/image" Target="../media/image-2-63.png"/><Relationship Id="rId64" Type="http://schemas.openxmlformats.org/officeDocument/2006/relationships/image" Target="../media/image-2-64.png"/><Relationship Id="rId65" Type="http://schemas.openxmlformats.org/officeDocument/2006/relationships/image" Target="../media/image-2-65.png"/><Relationship Id="rId66" Type="http://schemas.openxmlformats.org/officeDocument/2006/relationships/image" Target="../media/image-2-66.png"/><Relationship Id="rId67" Type="http://schemas.openxmlformats.org/officeDocument/2006/relationships/image" Target="../media/image-2-67.png"/><Relationship Id="rId68" Type="http://schemas.openxmlformats.org/officeDocument/2006/relationships/image" Target="../media/image-2-68.png"/><Relationship Id="rId69" Type="http://schemas.openxmlformats.org/officeDocument/2006/relationships/image" Target="../media/image-2-69.png"/><Relationship Id="rId70" Type="http://schemas.openxmlformats.org/officeDocument/2006/relationships/image" Target="../media/image-2-70.png"/><Relationship Id="rId71" Type="http://schemas.openxmlformats.org/officeDocument/2006/relationships/image" Target="../media/image-2-71.png"/><Relationship Id="rId72" Type="http://schemas.openxmlformats.org/officeDocument/2006/relationships/image" Target="../media/image-2-72.png"/><Relationship Id="rId73" Type="http://schemas.openxmlformats.org/officeDocument/2006/relationships/image" Target="../media/image-2-73.png"/><Relationship Id="rId74" Type="http://schemas.openxmlformats.org/officeDocument/2006/relationships/image" Target="../media/image-2-74.png"/><Relationship Id="rId75" Type="http://schemas.openxmlformats.org/officeDocument/2006/relationships/image" Target="../media/image-2-75.png"/><Relationship Id="rId76" Type="http://schemas.openxmlformats.org/officeDocument/2006/relationships/image" Target="../media/image-2-76.png"/><Relationship Id="rId77" Type="http://schemas.openxmlformats.org/officeDocument/2006/relationships/image" Target="../media/image-2-77.png"/><Relationship Id="rId78" Type="http://schemas.openxmlformats.org/officeDocument/2006/relationships/image" Target="../media/image-2-78.png"/><Relationship Id="rId79" Type="http://schemas.openxmlformats.org/officeDocument/2006/relationships/image" Target="../media/image-2-79.png"/><Relationship Id="rId80" Type="http://schemas.openxmlformats.org/officeDocument/2006/relationships/image" Target="../media/image-2-80.png"/><Relationship Id="rId81" Type="http://schemas.openxmlformats.org/officeDocument/2006/relationships/image" Target="../media/image-2-81.png"/><Relationship Id="rId82" Type="http://schemas.openxmlformats.org/officeDocument/2006/relationships/image" Target="../media/image-2-82.png"/><Relationship Id="rId83" Type="http://schemas.openxmlformats.org/officeDocument/2006/relationships/image" Target="../media/image-2-83.png"/><Relationship Id="rId84" Type="http://schemas.openxmlformats.org/officeDocument/2006/relationships/image" Target="../media/image-2-84.png"/><Relationship Id="rId85" Type="http://schemas.openxmlformats.org/officeDocument/2006/relationships/image" Target="../media/image-2-85.png"/><Relationship Id="rId86" Type="http://schemas.openxmlformats.org/officeDocument/2006/relationships/image" Target="../media/image-2-86.png"/><Relationship Id="rId87" Type="http://schemas.openxmlformats.org/officeDocument/2006/relationships/image" Target="../media/image-2-87.png"/><Relationship Id="rId88" Type="http://schemas.openxmlformats.org/officeDocument/2006/relationships/image" Target="../media/image-2-88.png"/><Relationship Id="rId89" Type="http://schemas.openxmlformats.org/officeDocument/2006/relationships/image" Target="../media/image-2-89.png"/><Relationship Id="rId90" Type="http://schemas.openxmlformats.org/officeDocument/2006/relationships/image" Target="../media/image-2-90.png"/><Relationship Id="rId91" Type="http://schemas.openxmlformats.org/officeDocument/2006/relationships/image" Target="../media/image-2-91.png"/><Relationship Id="rId92" Type="http://schemas.openxmlformats.org/officeDocument/2006/relationships/image" Target="../media/image-2-92.png"/><Relationship Id="rId93" Type="http://schemas.openxmlformats.org/officeDocument/2006/relationships/image" Target="../media/image-2-93.png"/><Relationship Id="rId94" Type="http://schemas.openxmlformats.org/officeDocument/2006/relationships/image" Target="../media/image-2-94.png"/><Relationship Id="rId95" Type="http://schemas.openxmlformats.org/officeDocument/2006/relationships/image" Target="../media/image-2-95.png"/><Relationship Id="rId96" Type="http://schemas.openxmlformats.org/officeDocument/2006/relationships/image" Target="../media/image-2-96.png"/><Relationship Id="rId97" Type="http://schemas.openxmlformats.org/officeDocument/2006/relationships/image" Target="../media/image-2-97.png"/><Relationship Id="rId98" Type="http://schemas.openxmlformats.org/officeDocument/2006/relationships/image" Target="../media/image-2-98.png"/><Relationship Id="rId99" Type="http://schemas.openxmlformats.org/officeDocument/2006/relationships/image" Target="../media/image-2-99.png"/><Relationship Id="rId100" Type="http://schemas.openxmlformats.org/officeDocument/2006/relationships/image" Target="../media/image-2-100.png"/><Relationship Id="rId101" Type="http://schemas.openxmlformats.org/officeDocument/2006/relationships/image" Target="../media/image-2-101.png"/><Relationship Id="rId102" Type="http://schemas.openxmlformats.org/officeDocument/2006/relationships/image" Target="../media/image-2-102.png"/><Relationship Id="rId103" Type="http://schemas.openxmlformats.org/officeDocument/2006/relationships/image" Target="../media/image-2-103.png"/><Relationship Id="rId104" Type="http://schemas.openxmlformats.org/officeDocument/2006/relationships/image" Target="../media/image-2-104.png"/><Relationship Id="rId105" Type="http://schemas.openxmlformats.org/officeDocument/2006/relationships/image" Target="../media/image-2-105.png"/><Relationship Id="rId106" Type="http://schemas.openxmlformats.org/officeDocument/2006/relationships/image" Target="../media/image-2-106.png"/><Relationship Id="rId107" Type="http://schemas.openxmlformats.org/officeDocument/2006/relationships/image" Target="../media/image-2-107.png"/><Relationship Id="rId108" Type="http://schemas.openxmlformats.org/officeDocument/2006/relationships/image" Target="../media/image-2-108.png"/><Relationship Id="rId109" Type="http://schemas.openxmlformats.org/officeDocument/2006/relationships/image" Target="../media/image-2-109.png"/><Relationship Id="rId110" Type="http://schemas.openxmlformats.org/officeDocument/2006/relationships/image" Target="../media/image-2-110.png"/><Relationship Id="rId111" Type="http://schemas.openxmlformats.org/officeDocument/2006/relationships/image" Target="../media/image-2-111.png"/><Relationship Id="rId112" Type="http://schemas.openxmlformats.org/officeDocument/2006/relationships/image" Target="../media/image-2-112.png"/><Relationship Id="rId113" Type="http://schemas.openxmlformats.org/officeDocument/2006/relationships/image" Target="../media/image-2-113.png"/><Relationship Id="rId114" Type="http://schemas.openxmlformats.org/officeDocument/2006/relationships/image" Target="../media/image-2-114.png"/><Relationship Id="rId115" Type="http://schemas.openxmlformats.org/officeDocument/2006/relationships/image" Target="../media/image-2-115.png"/><Relationship Id="rId116" Type="http://schemas.openxmlformats.org/officeDocument/2006/relationships/image" Target="../media/image-2-116.png"/><Relationship Id="rId117" Type="http://schemas.openxmlformats.org/officeDocument/2006/relationships/image" Target="../media/image-2-117.png"/><Relationship Id="rId118" Type="http://schemas.openxmlformats.org/officeDocument/2006/relationships/image" Target="../media/image-2-118.png"/><Relationship Id="rId119" Type="http://schemas.openxmlformats.org/officeDocument/2006/relationships/image" Target="../media/image-2-119.png"/><Relationship Id="rId120" Type="http://schemas.openxmlformats.org/officeDocument/2006/relationships/image" Target="../media/image-2-120.png"/><Relationship Id="rId121" Type="http://schemas.openxmlformats.org/officeDocument/2006/relationships/image" Target="../media/image-2-121.png"/><Relationship Id="rId122" Type="http://schemas.openxmlformats.org/officeDocument/2006/relationships/image" Target="../media/image-2-122.png"/><Relationship Id="rId123" Type="http://schemas.openxmlformats.org/officeDocument/2006/relationships/image" Target="../media/image-2-123.png"/><Relationship Id="rId124" Type="http://schemas.openxmlformats.org/officeDocument/2006/relationships/image" Target="../media/image-2-124.png"/><Relationship Id="rId125" Type="http://schemas.openxmlformats.org/officeDocument/2006/relationships/image" Target="../media/image-2-125.png"/><Relationship Id="rId126" Type="http://schemas.openxmlformats.org/officeDocument/2006/relationships/image" Target="../media/image-2-126.png"/><Relationship Id="rId127" Type="http://schemas.openxmlformats.org/officeDocument/2006/relationships/image" Target="../media/image-2-127.png"/><Relationship Id="rId128" Type="http://schemas.openxmlformats.org/officeDocument/2006/relationships/image" Target="../media/image-2-128.png"/><Relationship Id="rId129" Type="http://schemas.openxmlformats.org/officeDocument/2006/relationships/image" Target="../media/image-2-129.png"/><Relationship Id="rId130" Type="http://schemas.openxmlformats.org/officeDocument/2006/relationships/image" Target="../media/image-2-130.png"/><Relationship Id="rId131" Type="http://schemas.openxmlformats.org/officeDocument/2006/relationships/image" Target="../media/image-2-131.png"/><Relationship Id="rId132" Type="http://schemas.openxmlformats.org/officeDocument/2006/relationships/image" Target="../media/image-2-132.png"/><Relationship Id="rId133" Type="http://schemas.openxmlformats.org/officeDocument/2006/relationships/image" Target="../media/image-2-133.png"/><Relationship Id="rId134" Type="http://schemas.openxmlformats.org/officeDocument/2006/relationships/image" Target="../media/image-2-134.png"/><Relationship Id="rId135" Type="http://schemas.openxmlformats.org/officeDocument/2006/relationships/image" Target="../media/image-2-135.png"/><Relationship Id="rId136" Type="http://schemas.openxmlformats.org/officeDocument/2006/relationships/image" Target="../media/image-2-136.png"/><Relationship Id="rId137" Type="http://schemas.openxmlformats.org/officeDocument/2006/relationships/image" Target="../media/image-2-137.png"/><Relationship Id="rId138" Type="http://schemas.openxmlformats.org/officeDocument/2006/relationships/image" Target="../media/image-2-138.png"/><Relationship Id="rId139" Type="http://schemas.openxmlformats.org/officeDocument/2006/relationships/image" Target="../media/image-2-139.png"/><Relationship Id="rId140" Type="http://schemas.openxmlformats.org/officeDocument/2006/relationships/image" Target="../media/image-2-140.png"/><Relationship Id="rId141" Type="http://schemas.openxmlformats.org/officeDocument/2006/relationships/image" Target="../media/image-2-141.png"/><Relationship Id="rId142" Type="http://schemas.openxmlformats.org/officeDocument/2006/relationships/image" Target="../media/image-2-142.png"/><Relationship Id="rId143" Type="http://schemas.openxmlformats.org/officeDocument/2006/relationships/image" Target="../media/image-2-143.png"/><Relationship Id="rId144" Type="http://schemas.openxmlformats.org/officeDocument/2006/relationships/image" Target="../media/image-2-144.png"/><Relationship Id="rId145" Type="http://schemas.openxmlformats.org/officeDocument/2006/relationships/image" Target="../media/image-2-145.png"/><Relationship Id="rId146" Type="http://schemas.openxmlformats.org/officeDocument/2006/relationships/image" Target="../media/image-2-146.png"/><Relationship Id="rId147" Type="http://schemas.openxmlformats.org/officeDocument/2006/relationships/image" Target="../media/image-2-147.png"/><Relationship Id="rId148" Type="http://schemas.openxmlformats.org/officeDocument/2006/relationships/image" Target="../media/image-2-148.png"/><Relationship Id="rId149" Type="http://schemas.openxmlformats.org/officeDocument/2006/relationships/image" Target="../media/image-2-149.png"/><Relationship Id="rId150" Type="http://schemas.openxmlformats.org/officeDocument/2006/relationships/image" Target="../media/image-2-150.png"/><Relationship Id="rId151" Type="http://schemas.openxmlformats.org/officeDocument/2006/relationships/image" Target="../media/image-2-151.png"/><Relationship Id="rId152" Type="http://schemas.openxmlformats.org/officeDocument/2006/relationships/image" Target="../media/image-2-152.png"/><Relationship Id="rId153" Type="http://schemas.openxmlformats.org/officeDocument/2006/relationships/image" Target="../media/image-2-153.png"/><Relationship Id="rId154" Type="http://schemas.openxmlformats.org/officeDocument/2006/relationships/image" Target="../media/image-2-154.png"/><Relationship Id="rId155" Type="http://schemas.openxmlformats.org/officeDocument/2006/relationships/image" Target="../media/image-2-155.png"/><Relationship Id="rId156" Type="http://schemas.openxmlformats.org/officeDocument/2006/relationships/image" Target="../media/image-2-156.png"/><Relationship Id="rId157" Type="http://schemas.openxmlformats.org/officeDocument/2006/relationships/image" Target="../media/image-2-157.png"/><Relationship Id="rId158" Type="http://schemas.openxmlformats.org/officeDocument/2006/relationships/image" Target="../media/image-2-158.png"/><Relationship Id="rId159" Type="http://schemas.openxmlformats.org/officeDocument/2006/relationships/image" Target="../media/image-2-159.png"/><Relationship Id="rId160" Type="http://schemas.openxmlformats.org/officeDocument/2006/relationships/image" Target="../media/image-2-160.png"/><Relationship Id="rId161" Type="http://schemas.openxmlformats.org/officeDocument/2006/relationships/image" Target="../media/image-2-161.png"/><Relationship Id="rId162" Type="http://schemas.openxmlformats.org/officeDocument/2006/relationships/image" Target="../media/image-2-162.png"/><Relationship Id="rId163" Type="http://schemas.openxmlformats.org/officeDocument/2006/relationships/image" Target="../media/image-2-163.png"/><Relationship Id="rId164" Type="http://schemas.openxmlformats.org/officeDocument/2006/relationships/image" Target="../media/image-2-164.png"/><Relationship Id="rId165" Type="http://schemas.openxmlformats.org/officeDocument/2006/relationships/image" Target="../media/image-2-165.png"/><Relationship Id="rId166" Type="http://schemas.openxmlformats.org/officeDocument/2006/relationships/image" Target="../media/image-2-166.png"/><Relationship Id="rId167" Type="http://schemas.openxmlformats.org/officeDocument/2006/relationships/image" Target="../media/image-2-167.png"/><Relationship Id="rId168" Type="http://schemas.openxmlformats.org/officeDocument/2006/relationships/image" Target="../media/image-2-168.png"/><Relationship Id="rId169" Type="http://schemas.openxmlformats.org/officeDocument/2006/relationships/image" Target="../media/image-2-169.png"/><Relationship Id="rId170" Type="http://schemas.openxmlformats.org/officeDocument/2006/relationships/image" Target="../media/image-2-170.png"/><Relationship Id="rId171" Type="http://schemas.openxmlformats.org/officeDocument/2006/relationships/image" Target="../media/image-2-171.png"/><Relationship Id="rId172" Type="http://schemas.openxmlformats.org/officeDocument/2006/relationships/image" Target="../media/image-2-172.png"/><Relationship Id="rId173" Type="http://schemas.openxmlformats.org/officeDocument/2006/relationships/image" Target="../media/image-2-173.png"/><Relationship Id="rId174" Type="http://schemas.openxmlformats.org/officeDocument/2006/relationships/image" Target="../media/image-2-174.png"/><Relationship Id="rId175" Type="http://schemas.openxmlformats.org/officeDocument/2006/relationships/image" Target="../media/image-2-175.png"/><Relationship Id="rId176" Type="http://schemas.openxmlformats.org/officeDocument/2006/relationships/image" Target="../media/image-2-176.png"/><Relationship Id="rId177" Type="http://schemas.openxmlformats.org/officeDocument/2006/relationships/image" Target="../media/image-2-177.png"/><Relationship Id="rId178" Type="http://schemas.openxmlformats.org/officeDocument/2006/relationships/image" Target="../media/image-2-178.png"/><Relationship Id="rId179" Type="http://schemas.openxmlformats.org/officeDocument/2006/relationships/image" Target="../media/image-2-179.png"/><Relationship Id="rId180" Type="http://schemas.openxmlformats.org/officeDocument/2006/relationships/image" Target="../media/image-2-180.png"/><Relationship Id="rId181" Type="http://schemas.openxmlformats.org/officeDocument/2006/relationships/image" Target="../media/image-2-181.png"/><Relationship Id="rId182" Type="http://schemas.openxmlformats.org/officeDocument/2006/relationships/image" Target="../media/image-2-182.png"/><Relationship Id="rId183" Type="http://schemas.openxmlformats.org/officeDocument/2006/relationships/image" Target="../media/image-2-183.png"/><Relationship Id="rId184" Type="http://schemas.openxmlformats.org/officeDocument/2006/relationships/image" Target="../media/image-2-184.png"/><Relationship Id="rId185" Type="http://schemas.openxmlformats.org/officeDocument/2006/relationships/image" Target="../media/image-2-185.png"/><Relationship Id="rId186" Type="http://schemas.openxmlformats.org/officeDocument/2006/relationships/image" Target="../media/image-2-186.png"/><Relationship Id="rId187" Type="http://schemas.openxmlformats.org/officeDocument/2006/relationships/image" Target="../media/image-2-187.png"/><Relationship Id="rId188" Type="http://schemas.openxmlformats.org/officeDocument/2006/relationships/image" Target="../media/image-2-188.png"/><Relationship Id="rId189" Type="http://schemas.openxmlformats.org/officeDocument/2006/relationships/image" Target="../media/image-2-189.png"/><Relationship Id="rId190" Type="http://schemas.openxmlformats.org/officeDocument/2006/relationships/image" Target="../media/image-2-190.png"/><Relationship Id="rId191" Type="http://schemas.openxmlformats.org/officeDocument/2006/relationships/image" Target="../media/image-2-191.png"/><Relationship Id="rId192" Type="http://schemas.openxmlformats.org/officeDocument/2006/relationships/image" Target="../media/image-2-192.png"/><Relationship Id="rId193" Type="http://schemas.openxmlformats.org/officeDocument/2006/relationships/image" Target="../media/image-2-193.png"/><Relationship Id="rId194" Type="http://schemas.openxmlformats.org/officeDocument/2006/relationships/image" Target="../media/image-2-194.png"/><Relationship Id="rId195" Type="http://schemas.openxmlformats.org/officeDocument/2006/relationships/image" Target="../media/image-2-195.png"/><Relationship Id="rId196" Type="http://schemas.openxmlformats.org/officeDocument/2006/relationships/image" Target="../media/image-2-196.png"/><Relationship Id="rId197" Type="http://schemas.openxmlformats.org/officeDocument/2006/relationships/image" Target="../media/image-2-197.png"/><Relationship Id="rId198" Type="http://schemas.openxmlformats.org/officeDocument/2006/relationships/image" Target="../media/image-2-198.png"/><Relationship Id="rId199" Type="http://schemas.openxmlformats.org/officeDocument/2006/relationships/image" Target="../media/image-2-199.png"/><Relationship Id="rId200" Type="http://schemas.openxmlformats.org/officeDocument/2006/relationships/image" Target="../media/image-2-200.png"/><Relationship Id="rId201" Type="http://schemas.openxmlformats.org/officeDocument/2006/relationships/image" Target="../media/image-2-201.png"/><Relationship Id="rId202" Type="http://schemas.openxmlformats.org/officeDocument/2006/relationships/image" Target="../media/image-2-202.png"/><Relationship Id="rId203" Type="http://schemas.openxmlformats.org/officeDocument/2006/relationships/image" Target="../media/image-2-203.png"/><Relationship Id="rId204" Type="http://schemas.openxmlformats.org/officeDocument/2006/relationships/image" Target="../media/image-2-204.png"/><Relationship Id="rId205" Type="http://schemas.openxmlformats.org/officeDocument/2006/relationships/image" Target="../media/image-2-205.png"/><Relationship Id="rId206" Type="http://schemas.openxmlformats.org/officeDocument/2006/relationships/image" Target="../media/image-2-206.png"/><Relationship Id="rId207" Type="http://schemas.openxmlformats.org/officeDocument/2006/relationships/image" Target="../media/image-2-207.png"/><Relationship Id="rId208" Type="http://schemas.openxmlformats.org/officeDocument/2006/relationships/image" Target="../media/image-2-208.png"/><Relationship Id="rId209" Type="http://schemas.openxmlformats.org/officeDocument/2006/relationships/image" Target="../media/image-2-209.png"/><Relationship Id="rId210" Type="http://schemas.openxmlformats.org/officeDocument/2006/relationships/image" Target="../media/image-2-210.png"/><Relationship Id="rId211" Type="http://schemas.openxmlformats.org/officeDocument/2006/relationships/image" Target="../media/image-2-211.png"/><Relationship Id="rId212" Type="http://schemas.openxmlformats.org/officeDocument/2006/relationships/image" Target="../media/image-2-212.png"/><Relationship Id="rId213" Type="http://schemas.openxmlformats.org/officeDocument/2006/relationships/image" Target="../media/image-2-213.png"/><Relationship Id="rId214" Type="http://schemas.openxmlformats.org/officeDocument/2006/relationships/image" Target="../media/image-2-214.png"/><Relationship Id="rId215" Type="http://schemas.openxmlformats.org/officeDocument/2006/relationships/image" Target="../media/image-2-215.png"/><Relationship Id="rId216" Type="http://schemas.openxmlformats.org/officeDocument/2006/relationships/image" Target="../media/image-2-216.png"/><Relationship Id="rId217" Type="http://schemas.openxmlformats.org/officeDocument/2006/relationships/image" Target="../media/image-2-217.png"/><Relationship Id="rId218" Type="http://schemas.openxmlformats.org/officeDocument/2006/relationships/image" Target="../media/image-2-218.png"/><Relationship Id="rId219" Type="http://schemas.openxmlformats.org/officeDocument/2006/relationships/image" Target="../media/image-2-219.png"/><Relationship Id="rId220" Type="http://schemas.openxmlformats.org/officeDocument/2006/relationships/image" Target="../media/image-2-220.png"/><Relationship Id="rId221" Type="http://schemas.openxmlformats.org/officeDocument/2006/relationships/slideLayout" Target="../slideLayouts/slideLayout1.xml"/><Relationship Id="rId22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image" Target="../media/image-3-2.png"/><Relationship Id="rId3" Type="http://schemas.openxmlformats.org/officeDocument/2006/relationships/image" Target="../media/image-3-3.png"/><Relationship Id="rId4" Type="http://schemas.openxmlformats.org/officeDocument/2006/relationships/image" Target="../media/image-3-4.png"/><Relationship Id="rId5" Type="http://schemas.openxmlformats.org/officeDocument/2006/relationships/image" Target="../media/image-3-5.png"/><Relationship Id="rId6" Type="http://schemas.openxmlformats.org/officeDocument/2006/relationships/image" Target="../media/image-3-6.png"/><Relationship Id="rId7" Type="http://schemas.openxmlformats.org/officeDocument/2006/relationships/image" Target="../media/image-3-7.png"/><Relationship Id="rId8" Type="http://schemas.openxmlformats.org/officeDocument/2006/relationships/image" Target="../media/image-3-8.png"/><Relationship Id="rId9" Type="http://schemas.openxmlformats.org/officeDocument/2006/relationships/image" Target="../media/image-3-9.png"/><Relationship Id="rId10" Type="http://schemas.openxmlformats.org/officeDocument/2006/relationships/image" Target="../media/image-3-10.png"/><Relationship Id="rId11" Type="http://schemas.openxmlformats.org/officeDocument/2006/relationships/image" Target="../media/image-3-11.png"/><Relationship Id="rId12" Type="http://schemas.openxmlformats.org/officeDocument/2006/relationships/image" Target="../media/image-3-12.png"/><Relationship Id="rId13" Type="http://schemas.openxmlformats.org/officeDocument/2006/relationships/image" Target="../media/image-3-13.png"/><Relationship Id="rId14" Type="http://schemas.openxmlformats.org/officeDocument/2006/relationships/image" Target="../media/image-3-14.png"/><Relationship Id="rId15" Type="http://schemas.openxmlformats.org/officeDocument/2006/relationships/image" Target="../media/image-3-15.png"/><Relationship Id="rId16" Type="http://schemas.openxmlformats.org/officeDocument/2006/relationships/image" Target="../media/image-3-16.png"/><Relationship Id="rId17" Type="http://schemas.openxmlformats.org/officeDocument/2006/relationships/image" Target="../media/image-3-17.png"/><Relationship Id="rId18" Type="http://schemas.openxmlformats.org/officeDocument/2006/relationships/image" Target="../media/image-3-18.png"/><Relationship Id="rId19" Type="http://schemas.openxmlformats.org/officeDocument/2006/relationships/image" Target="../media/image-3-19.png"/><Relationship Id="rId20" Type="http://schemas.openxmlformats.org/officeDocument/2006/relationships/image" Target="../media/image-3-20.png"/><Relationship Id="rId21" Type="http://schemas.openxmlformats.org/officeDocument/2006/relationships/image" Target="../media/image-3-21.png"/><Relationship Id="rId22" Type="http://schemas.openxmlformats.org/officeDocument/2006/relationships/image" Target="../media/image-3-22.png"/><Relationship Id="rId23" Type="http://schemas.openxmlformats.org/officeDocument/2006/relationships/image" Target="../media/image-3-23.png"/><Relationship Id="rId24" Type="http://schemas.openxmlformats.org/officeDocument/2006/relationships/image" Target="../media/image-3-24.png"/><Relationship Id="rId25" Type="http://schemas.openxmlformats.org/officeDocument/2006/relationships/image" Target="../media/image-3-25.png"/><Relationship Id="rId26" Type="http://schemas.openxmlformats.org/officeDocument/2006/relationships/image" Target="../media/image-3-26.png"/><Relationship Id="rId27" Type="http://schemas.openxmlformats.org/officeDocument/2006/relationships/image" Target="../media/image-3-27.png"/><Relationship Id="rId28" Type="http://schemas.openxmlformats.org/officeDocument/2006/relationships/image" Target="../media/image-3-28.png"/><Relationship Id="rId29" Type="http://schemas.openxmlformats.org/officeDocument/2006/relationships/image" Target="../media/image-3-29.png"/><Relationship Id="rId30" Type="http://schemas.openxmlformats.org/officeDocument/2006/relationships/image" Target="../media/image-3-30.png"/><Relationship Id="rId31" Type="http://schemas.openxmlformats.org/officeDocument/2006/relationships/image" Target="../media/image-3-31.png"/><Relationship Id="rId32" Type="http://schemas.openxmlformats.org/officeDocument/2006/relationships/image" Target="../media/image-3-32.png"/><Relationship Id="rId33" Type="http://schemas.openxmlformats.org/officeDocument/2006/relationships/image" Target="../media/image-3-33.png"/><Relationship Id="rId34" Type="http://schemas.openxmlformats.org/officeDocument/2006/relationships/image" Target="../media/image-3-34.png"/><Relationship Id="rId35" Type="http://schemas.openxmlformats.org/officeDocument/2006/relationships/image" Target="../media/image-3-35.png"/><Relationship Id="rId36" Type="http://schemas.openxmlformats.org/officeDocument/2006/relationships/image" Target="../media/image-3-36.png"/><Relationship Id="rId37" Type="http://schemas.openxmlformats.org/officeDocument/2006/relationships/image" Target="../media/image-3-37.png"/><Relationship Id="rId38" Type="http://schemas.openxmlformats.org/officeDocument/2006/relationships/image" Target="../media/image-3-38.png"/><Relationship Id="rId39" Type="http://schemas.openxmlformats.org/officeDocument/2006/relationships/image" Target="../media/image-3-39.png"/><Relationship Id="rId40" Type="http://schemas.openxmlformats.org/officeDocument/2006/relationships/image" Target="../media/image-3-40.png"/><Relationship Id="rId41" Type="http://schemas.openxmlformats.org/officeDocument/2006/relationships/image" Target="../media/image-3-41.png"/><Relationship Id="rId42" Type="http://schemas.openxmlformats.org/officeDocument/2006/relationships/image" Target="../media/image-3-42.png"/><Relationship Id="rId43" Type="http://schemas.openxmlformats.org/officeDocument/2006/relationships/image" Target="../media/image-3-43.png"/><Relationship Id="rId44" Type="http://schemas.openxmlformats.org/officeDocument/2006/relationships/image" Target="../media/image-3-44.png"/><Relationship Id="rId45" Type="http://schemas.openxmlformats.org/officeDocument/2006/relationships/image" Target="../media/image-3-45.png"/><Relationship Id="rId46" Type="http://schemas.openxmlformats.org/officeDocument/2006/relationships/image" Target="../media/image-3-46.png"/><Relationship Id="rId47" Type="http://schemas.openxmlformats.org/officeDocument/2006/relationships/image" Target="../media/image-3-47.png"/><Relationship Id="rId48" Type="http://schemas.openxmlformats.org/officeDocument/2006/relationships/image" Target="../media/image-3-48.png"/><Relationship Id="rId49" Type="http://schemas.openxmlformats.org/officeDocument/2006/relationships/image" Target="../media/image-3-49.png"/><Relationship Id="rId50" Type="http://schemas.openxmlformats.org/officeDocument/2006/relationships/image" Target="../media/image-3-50.png"/><Relationship Id="rId51" Type="http://schemas.openxmlformats.org/officeDocument/2006/relationships/image" Target="../media/image-3-51.png"/><Relationship Id="rId52" Type="http://schemas.openxmlformats.org/officeDocument/2006/relationships/image" Target="../media/image-3-52.png"/><Relationship Id="rId53" Type="http://schemas.openxmlformats.org/officeDocument/2006/relationships/image" Target="../media/image-3-53.png"/><Relationship Id="rId54" Type="http://schemas.openxmlformats.org/officeDocument/2006/relationships/image" Target="../media/image-3-54.png"/><Relationship Id="rId55" Type="http://schemas.openxmlformats.org/officeDocument/2006/relationships/image" Target="../media/image-3-55.png"/><Relationship Id="rId56" Type="http://schemas.openxmlformats.org/officeDocument/2006/relationships/image" Target="../media/image-3-56.png"/><Relationship Id="rId57" Type="http://schemas.openxmlformats.org/officeDocument/2006/relationships/image" Target="../media/image-3-57.png"/><Relationship Id="rId58" Type="http://schemas.openxmlformats.org/officeDocument/2006/relationships/image" Target="../media/image-3-58.png"/><Relationship Id="rId59" Type="http://schemas.openxmlformats.org/officeDocument/2006/relationships/image" Target="../media/image-3-59.png"/><Relationship Id="rId60" Type="http://schemas.openxmlformats.org/officeDocument/2006/relationships/image" Target="../media/image-3-60.png"/><Relationship Id="rId61" Type="http://schemas.openxmlformats.org/officeDocument/2006/relationships/image" Target="../media/image-3-61.png"/><Relationship Id="rId62" Type="http://schemas.openxmlformats.org/officeDocument/2006/relationships/image" Target="../media/image-3-62.png"/><Relationship Id="rId63" Type="http://schemas.openxmlformats.org/officeDocument/2006/relationships/image" Target="../media/image-3-63.png"/><Relationship Id="rId64" Type="http://schemas.openxmlformats.org/officeDocument/2006/relationships/image" Target="../media/image-3-64.png"/><Relationship Id="rId65" Type="http://schemas.openxmlformats.org/officeDocument/2006/relationships/image" Target="../media/image-3-65.png"/><Relationship Id="rId66" Type="http://schemas.openxmlformats.org/officeDocument/2006/relationships/image" Target="../media/image-3-66.png"/><Relationship Id="rId67" Type="http://schemas.openxmlformats.org/officeDocument/2006/relationships/image" Target="../media/image-3-67.png"/><Relationship Id="rId68" Type="http://schemas.openxmlformats.org/officeDocument/2006/relationships/image" Target="../media/image-3-68.png"/><Relationship Id="rId69" Type="http://schemas.openxmlformats.org/officeDocument/2006/relationships/image" Target="../media/image-3-69.png"/><Relationship Id="rId70" Type="http://schemas.openxmlformats.org/officeDocument/2006/relationships/image" Target="../media/image-3-70.png"/><Relationship Id="rId71" Type="http://schemas.openxmlformats.org/officeDocument/2006/relationships/image" Target="../media/image-3-71.png"/><Relationship Id="rId72" Type="http://schemas.openxmlformats.org/officeDocument/2006/relationships/image" Target="../media/image-3-72.png"/><Relationship Id="rId73" Type="http://schemas.openxmlformats.org/officeDocument/2006/relationships/image" Target="../media/image-3-73.png"/><Relationship Id="rId74" Type="http://schemas.openxmlformats.org/officeDocument/2006/relationships/image" Target="../media/image-3-74.png"/><Relationship Id="rId75" Type="http://schemas.openxmlformats.org/officeDocument/2006/relationships/image" Target="../media/image-3-75.png"/><Relationship Id="rId76" Type="http://schemas.openxmlformats.org/officeDocument/2006/relationships/image" Target="../media/image-3-76.png"/><Relationship Id="rId77" Type="http://schemas.openxmlformats.org/officeDocument/2006/relationships/image" Target="../media/image-3-77.png"/><Relationship Id="rId78" Type="http://schemas.openxmlformats.org/officeDocument/2006/relationships/image" Target="../media/image-3-78.png"/><Relationship Id="rId79" Type="http://schemas.openxmlformats.org/officeDocument/2006/relationships/image" Target="../media/image-3-79.png"/><Relationship Id="rId80" Type="http://schemas.openxmlformats.org/officeDocument/2006/relationships/image" Target="../media/image-3-80.png"/><Relationship Id="rId81" Type="http://schemas.openxmlformats.org/officeDocument/2006/relationships/image" Target="../media/image-3-81.png"/><Relationship Id="rId82" Type="http://schemas.openxmlformats.org/officeDocument/2006/relationships/image" Target="../media/image-3-82.png"/><Relationship Id="rId83" Type="http://schemas.openxmlformats.org/officeDocument/2006/relationships/image" Target="../media/image-3-83.png"/><Relationship Id="rId84" Type="http://schemas.openxmlformats.org/officeDocument/2006/relationships/image" Target="../media/image-3-84.png"/><Relationship Id="rId85" Type="http://schemas.openxmlformats.org/officeDocument/2006/relationships/image" Target="../media/image-3-85.png"/><Relationship Id="rId86" Type="http://schemas.openxmlformats.org/officeDocument/2006/relationships/image" Target="../media/image-3-86.png"/><Relationship Id="rId87" Type="http://schemas.openxmlformats.org/officeDocument/2006/relationships/image" Target="../media/image-3-87.png"/><Relationship Id="rId88" Type="http://schemas.openxmlformats.org/officeDocument/2006/relationships/image" Target="../media/image-3-88.png"/><Relationship Id="rId89" Type="http://schemas.openxmlformats.org/officeDocument/2006/relationships/slideLayout" Target="../slideLayouts/slideLayout1.xml"/><Relationship Id="rId90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png"/><Relationship Id="rId3" Type="http://schemas.openxmlformats.org/officeDocument/2006/relationships/image" Target="../media/image-4-3.png"/><Relationship Id="rId4" Type="http://schemas.openxmlformats.org/officeDocument/2006/relationships/image" Target="../media/image-4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image" Target="../media/image-5-2.png"/><Relationship Id="rId3" Type="http://schemas.openxmlformats.org/officeDocument/2006/relationships/image" Target="../media/image-5-3.png"/><Relationship Id="rId4" Type="http://schemas.openxmlformats.org/officeDocument/2006/relationships/image" Target="../media/image-5-4.png"/><Relationship Id="rId5" Type="http://schemas.openxmlformats.org/officeDocument/2006/relationships/image" Target="../media/image-5-5.png"/><Relationship Id="rId6" Type="http://schemas.openxmlformats.org/officeDocument/2006/relationships/slideLayout" Target="../slideLayouts/slideLayout1.xml"/><Relationship Id="rId7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8288000" cy="10277475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21311"/>
            <a:ext cx="18288000" cy="177631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1071042" y="321311"/>
            <a:ext cx="820103" cy="3886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30"/>
              </a:lnSpc>
              <a:buNone/>
            </a:pPr>
            <a:r>
              <a:rPr lang="en-US" sz="1687" dirty="0">
                <a:solidFill>
                  <a:srgbClr val="767676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Product</a:t>
            </a:r>
            <a:endParaRPr lang="en-US" sz="1687" dirty="0"/>
          </a:p>
        </p:txBody>
      </p:sp>
      <p:sp>
        <p:nvSpPr>
          <p:cNvPr id="5" name="Text 1"/>
          <p:cNvSpPr/>
          <p:nvPr/>
        </p:nvSpPr>
        <p:spPr>
          <a:xfrm>
            <a:off x="1959192" y="321311"/>
            <a:ext cx="2480310" cy="3886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30"/>
              </a:lnSpc>
              <a:buNone/>
            </a:pPr>
            <a:r>
              <a:rPr lang="en-US" sz="1687" dirty="0">
                <a:solidFill>
                  <a:srgbClr val="222222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Regional Web Checkout</a:t>
            </a:r>
            <a:endParaRPr lang="en-US" sz="1687" dirty="0"/>
          </a:p>
        </p:txBody>
      </p:sp>
      <p:sp>
        <p:nvSpPr>
          <p:cNvPr id="6" name="Text 2"/>
          <p:cNvSpPr/>
          <p:nvPr/>
        </p:nvSpPr>
        <p:spPr>
          <a:xfrm>
            <a:off x="1071042" y="752261"/>
            <a:ext cx="16145921" cy="9715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6325"/>
              </a:lnSpc>
              <a:buNone/>
            </a:pPr>
            <a:r>
              <a:rPr lang="en-US" sz="5060" dirty="0">
                <a:solidFill>
                  <a:srgbClr val="444444"/>
                </a:solidFill>
                <a:latin typeface="Santander Headline" pitchFamily="34" charset="0"/>
                <a:ea typeface="Santander Headline" pitchFamily="34" charset="-122"/>
                <a:cs typeface="Santander Headline" pitchFamily="34" charset="-120"/>
              </a:rPr>
              <a:t>Country capabilities</a:t>
            </a:r>
            <a:endParaRPr lang="en-US" sz="5060" dirty="0"/>
          </a:p>
        </p:txBody>
      </p:sp>
      <p:sp>
        <p:nvSpPr>
          <p:cNvPr id="7" name="Text 3"/>
          <p:cNvSpPr/>
          <p:nvPr/>
        </p:nvSpPr>
        <p:spPr>
          <a:xfrm>
            <a:off x="1071042" y="1668996"/>
            <a:ext cx="1380173" cy="5143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3373"/>
              </a:lnSpc>
              <a:buNone/>
            </a:pPr>
            <a:r>
              <a:rPr lang="en-US" sz="2952" dirty="0">
                <a:solidFill>
                  <a:srgbClr val="222222"/>
                </a:solidFill>
                <a:latin typeface="Santander Headline" pitchFamily="34" charset="0"/>
                <a:ea typeface="Santander Headline" pitchFamily="34" charset="-122"/>
                <a:cs typeface="Santander Headline" pitchFamily="34" charset="-120"/>
              </a:rPr>
              <a:t>Features</a:t>
            </a:r>
            <a:endParaRPr lang="en-US" sz="2952" dirty="0"/>
          </a:p>
        </p:txBody>
      </p:sp>
      <p:pic>
        <p:nvPicPr>
          <p:cNvPr id="8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1042" y="2311766"/>
            <a:ext cx="16119146" cy="535521"/>
          </a:xfrm>
          <a:prstGeom prst="rect">
            <a:avLst/>
          </a:prstGeom>
        </p:spPr>
      </p:pic>
      <p:pic>
        <p:nvPicPr>
          <p:cNvPr id="9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1042" y="2311729"/>
            <a:ext cx="4029075" cy="535521"/>
          </a:xfrm>
          <a:prstGeom prst="rect">
            <a:avLst/>
          </a:prstGeom>
        </p:spPr>
      </p:pic>
      <p:pic>
        <p:nvPicPr>
          <p:cNvPr id="10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00117" y="2311729"/>
            <a:ext cx="1509601" cy="535521"/>
          </a:xfrm>
          <a:prstGeom prst="rect">
            <a:avLst/>
          </a:prstGeom>
        </p:spPr>
      </p:pic>
      <p:sp>
        <p:nvSpPr>
          <p:cNvPr id="11" name="Text 4"/>
          <p:cNvSpPr/>
          <p:nvPr/>
        </p:nvSpPr>
        <p:spPr>
          <a:xfrm>
            <a:off x="5280013" y="2435582"/>
            <a:ext cx="930116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Argentina</a:t>
            </a:r>
            <a:endParaRPr lang="en-US" sz="1476" dirty="0"/>
          </a:p>
        </p:txBody>
      </p:sp>
      <p:pic>
        <p:nvPicPr>
          <p:cNvPr id="12" name="Image 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15500" y="2469040"/>
            <a:ext cx="214210" cy="214210"/>
          </a:xfrm>
          <a:prstGeom prst="rect">
            <a:avLst/>
          </a:prstGeom>
        </p:spPr>
      </p:pic>
      <p:pic>
        <p:nvPicPr>
          <p:cNvPr id="13" name="Image 6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614592" y="2311729"/>
            <a:ext cx="1509601" cy="535521"/>
          </a:xfrm>
          <a:prstGeom prst="rect">
            <a:avLst/>
          </a:prstGeom>
        </p:spPr>
      </p:pic>
      <p:sp>
        <p:nvSpPr>
          <p:cNvPr id="14" name="Text 5"/>
          <p:cNvSpPr/>
          <p:nvPr/>
        </p:nvSpPr>
        <p:spPr>
          <a:xfrm>
            <a:off x="6980644" y="2435582"/>
            <a:ext cx="540068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Brasil</a:t>
            </a:r>
            <a:endParaRPr lang="en-US" sz="1476" dirty="0"/>
          </a:p>
        </p:txBody>
      </p:sp>
      <p:pic>
        <p:nvPicPr>
          <p:cNvPr id="15" name="Image 7" descr="preencoded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543893" y="2469040"/>
            <a:ext cx="214210" cy="214210"/>
          </a:xfrm>
          <a:prstGeom prst="rect">
            <a:avLst/>
          </a:prstGeom>
        </p:spPr>
      </p:pic>
      <p:pic>
        <p:nvPicPr>
          <p:cNvPr id="16" name="Image 8" descr="preencoded.pn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129067" y="2311729"/>
            <a:ext cx="1509601" cy="535521"/>
          </a:xfrm>
          <a:prstGeom prst="rect">
            <a:avLst/>
          </a:prstGeom>
        </p:spPr>
      </p:pic>
      <p:sp>
        <p:nvSpPr>
          <p:cNvPr id="17" name="Text 6"/>
          <p:cNvSpPr/>
          <p:nvPr/>
        </p:nvSpPr>
        <p:spPr>
          <a:xfrm>
            <a:off x="8527470" y="2435582"/>
            <a:ext cx="470059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Chile</a:t>
            </a:r>
            <a:endParaRPr lang="en-US" sz="1476" dirty="0"/>
          </a:p>
        </p:txBody>
      </p:sp>
      <p:pic>
        <p:nvPicPr>
          <p:cNvPr id="18" name="Image 9" descr="preencoded.png">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026119" y="2469040"/>
            <a:ext cx="214210" cy="214210"/>
          </a:xfrm>
          <a:prstGeom prst="rect">
            <a:avLst/>
          </a:prstGeom>
        </p:spPr>
      </p:pic>
      <p:pic>
        <p:nvPicPr>
          <p:cNvPr id="19" name="Image 10" descr="preencoded.png">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643542" y="2311757"/>
            <a:ext cx="1509601" cy="535521"/>
          </a:xfrm>
          <a:prstGeom prst="rect">
            <a:avLst/>
          </a:prstGeom>
        </p:spPr>
      </p:pic>
      <p:sp>
        <p:nvSpPr>
          <p:cNvPr id="20" name="Text 7"/>
          <p:cNvSpPr/>
          <p:nvPr/>
        </p:nvSpPr>
        <p:spPr>
          <a:xfrm>
            <a:off x="9841102" y="2435582"/>
            <a:ext cx="890111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Colombia</a:t>
            </a:r>
            <a:endParaRPr lang="en-US" sz="1476" dirty="0"/>
          </a:p>
        </p:txBody>
      </p:sp>
      <p:pic>
        <p:nvPicPr>
          <p:cNvPr id="21" name="Image 11" descr="preencoded.png">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0754730" y="2472398"/>
            <a:ext cx="214210" cy="214210"/>
          </a:xfrm>
          <a:prstGeom prst="rect">
            <a:avLst/>
          </a:prstGeom>
        </p:spPr>
      </p:pic>
      <p:pic>
        <p:nvPicPr>
          <p:cNvPr id="22" name="Image 12" descr="preencoded.png">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0754730" y="2472398"/>
            <a:ext cx="214210" cy="214210"/>
          </a:xfrm>
          <a:prstGeom prst="rect">
            <a:avLst/>
          </a:prstGeom>
        </p:spPr>
      </p:pic>
      <p:pic>
        <p:nvPicPr>
          <p:cNvPr id="23" name="Image 13" descr="preencoded.png">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1151570" y="2311729"/>
            <a:ext cx="1509601" cy="535521"/>
          </a:xfrm>
          <a:prstGeom prst="rect">
            <a:avLst/>
          </a:prstGeom>
        </p:spPr>
      </p:pic>
      <p:sp>
        <p:nvSpPr>
          <p:cNvPr id="24" name="Text 8"/>
          <p:cNvSpPr/>
          <p:nvPr/>
        </p:nvSpPr>
        <p:spPr>
          <a:xfrm>
            <a:off x="11456994" y="2435582"/>
            <a:ext cx="670084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México</a:t>
            </a:r>
            <a:endParaRPr lang="en-US" sz="1476" dirty="0"/>
          </a:p>
        </p:txBody>
      </p:sp>
      <p:pic>
        <p:nvPicPr>
          <p:cNvPr id="25" name="Image 14" descr="preencoded.png">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2141445" y="2469040"/>
            <a:ext cx="214210" cy="214210"/>
          </a:xfrm>
          <a:prstGeom prst="rect">
            <a:avLst/>
          </a:prstGeom>
        </p:spPr>
      </p:pic>
      <p:pic>
        <p:nvPicPr>
          <p:cNvPr id="26" name="Image 15" descr="preencoded.png">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2661171" y="2311729"/>
            <a:ext cx="1509601" cy="535521"/>
          </a:xfrm>
          <a:prstGeom prst="rect">
            <a:avLst/>
          </a:prstGeom>
        </p:spPr>
      </p:pic>
      <p:sp>
        <p:nvSpPr>
          <p:cNvPr id="27" name="Text 9"/>
          <p:cNvSpPr/>
          <p:nvPr/>
        </p:nvSpPr>
        <p:spPr>
          <a:xfrm>
            <a:off x="12903259" y="2435582"/>
            <a:ext cx="800100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Uruguay</a:t>
            </a:r>
            <a:endParaRPr lang="en-US" sz="1476" dirty="0"/>
          </a:p>
        </p:txBody>
      </p:sp>
      <p:pic>
        <p:nvPicPr>
          <p:cNvPr id="28" name="Image 16" descr="preencoded.png">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3714298" y="2469040"/>
            <a:ext cx="214210" cy="214210"/>
          </a:xfrm>
          <a:prstGeom prst="rect">
            <a:avLst/>
          </a:prstGeom>
        </p:spPr>
      </p:pic>
      <p:pic>
        <p:nvPicPr>
          <p:cNvPr id="29" name="Image 17" descr="preencoded.png">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4170772" y="2311729"/>
            <a:ext cx="1509601" cy="535521"/>
          </a:xfrm>
          <a:prstGeom prst="rect">
            <a:avLst/>
          </a:prstGeom>
        </p:spPr>
      </p:pic>
      <p:sp>
        <p:nvSpPr>
          <p:cNvPr id="30" name="Text 10"/>
          <p:cNvSpPr/>
          <p:nvPr/>
        </p:nvSpPr>
        <p:spPr>
          <a:xfrm>
            <a:off x="14470931" y="2435582"/>
            <a:ext cx="680085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España</a:t>
            </a:r>
            <a:endParaRPr lang="en-US" sz="1476" dirty="0"/>
          </a:p>
        </p:txBody>
      </p:sp>
      <p:pic>
        <p:nvPicPr>
          <p:cNvPr id="31" name="Image 18" descr="preencoded.png">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5165967" y="2469040"/>
            <a:ext cx="214210" cy="214210"/>
          </a:xfrm>
          <a:prstGeom prst="rect">
            <a:avLst/>
          </a:prstGeom>
        </p:spPr>
      </p:pic>
      <p:pic>
        <p:nvPicPr>
          <p:cNvPr id="32" name="Image 19" descr="preencoded.png">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5680373" y="2311729"/>
            <a:ext cx="1509815" cy="535521"/>
          </a:xfrm>
          <a:prstGeom prst="rect">
            <a:avLst/>
          </a:prstGeom>
        </p:spPr>
      </p:pic>
      <p:sp>
        <p:nvSpPr>
          <p:cNvPr id="33" name="Text 11"/>
          <p:cNvSpPr/>
          <p:nvPr/>
        </p:nvSpPr>
        <p:spPr>
          <a:xfrm>
            <a:off x="15913568" y="2435582"/>
            <a:ext cx="820103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Portugal</a:t>
            </a:r>
            <a:endParaRPr lang="en-US" sz="1476" dirty="0"/>
          </a:p>
        </p:txBody>
      </p:sp>
      <p:pic>
        <p:nvPicPr>
          <p:cNvPr id="34" name="Image 20" descr="preencoded.png">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6742597" y="2469040"/>
            <a:ext cx="214210" cy="214210"/>
          </a:xfrm>
          <a:prstGeom prst="rect">
            <a:avLst/>
          </a:prstGeom>
        </p:spPr>
      </p:pic>
      <p:pic>
        <p:nvPicPr>
          <p:cNvPr id="35" name="Image 21" descr="preencoded.png">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1071042" y="2954452"/>
            <a:ext cx="16145921" cy="5629656"/>
          </a:xfrm>
          <a:prstGeom prst="rect">
            <a:avLst/>
          </a:prstGeom>
        </p:spPr>
      </p:pic>
      <p:pic>
        <p:nvPicPr>
          <p:cNvPr id="36" name="Image 22" descr="preencoded.png">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1084427" y="2967837"/>
            <a:ext cx="16119145" cy="542218"/>
          </a:xfrm>
          <a:prstGeom prst="rect">
            <a:avLst/>
          </a:prstGeom>
        </p:spPr>
      </p:pic>
      <p:pic>
        <p:nvPicPr>
          <p:cNvPr id="37" name="Image 23" descr="preencoded.png">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1084427" y="2967837"/>
            <a:ext cx="3943322" cy="542218"/>
          </a:xfrm>
          <a:prstGeom prst="rect">
            <a:avLst/>
          </a:prstGeom>
        </p:spPr>
      </p:pic>
      <p:sp>
        <p:nvSpPr>
          <p:cNvPr id="38" name="Text 12"/>
          <p:cNvSpPr/>
          <p:nvPr/>
        </p:nvSpPr>
        <p:spPr>
          <a:xfrm>
            <a:off x="1245059" y="3128497"/>
            <a:ext cx="3675590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Sales</a:t>
            </a:r>
            <a:endParaRPr lang="en-US" sz="1476" dirty="0"/>
          </a:p>
        </p:txBody>
      </p:sp>
      <p:pic>
        <p:nvPicPr>
          <p:cNvPr id="39" name="Image 24" descr="preencoded.png">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5027758" y="2967837"/>
            <a:ext cx="1524140" cy="542218"/>
          </a:xfrm>
          <a:prstGeom prst="rect">
            <a:avLst/>
          </a:prstGeom>
        </p:spPr>
      </p:pic>
      <p:pic>
        <p:nvPicPr>
          <p:cNvPr id="40" name="Image 25" descr="preencoded.png">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5275408" y="3101187"/>
            <a:ext cx="1027947" cy="267760"/>
          </a:xfrm>
          <a:prstGeom prst="rect">
            <a:avLst/>
          </a:prstGeom>
        </p:spPr>
      </p:pic>
      <p:pic>
        <p:nvPicPr>
          <p:cNvPr id="41" name="Image 26" descr="preencoded.png">    </p:cNvPr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5355738" y="3154756"/>
            <a:ext cx="160660" cy="160660"/>
          </a:xfrm>
          <a:prstGeom prst="rect">
            <a:avLst/>
          </a:prstGeom>
        </p:spPr>
      </p:pic>
      <p:sp>
        <p:nvSpPr>
          <p:cNvPr id="42" name="Text 13"/>
          <p:cNvSpPr/>
          <p:nvPr/>
        </p:nvSpPr>
        <p:spPr>
          <a:xfrm>
            <a:off x="5543178" y="3114591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43" name="Image 27" descr="preencoded.png">    </p:cNvPr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6551758" y="2967837"/>
            <a:ext cx="1524140" cy="542218"/>
          </a:xfrm>
          <a:prstGeom prst="rect">
            <a:avLst/>
          </a:prstGeom>
        </p:spPr>
      </p:pic>
      <p:pic>
        <p:nvPicPr>
          <p:cNvPr id="44" name="Image 28" descr="preencoded.png">    </p:cNvPr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6799408" y="3101187"/>
            <a:ext cx="1027947" cy="267760"/>
          </a:xfrm>
          <a:prstGeom prst="rect">
            <a:avLst/>
          </a:prstGeom>
        </p:spPr>
      </p:pic>
      <p:pic>
        <p:nvPicPr>
          <p:cNvPr id="45" name="Image 29" descr="preencoded.png">    </p:cNvPr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6879738" y="3154756"/>
            <a:ext cx="160660" cy="160660"/>
          </a:xfrm>
          <a:prstGeom prst="rect">
            <a:avLst/>
          </a:prstGeom>
        </p:spPr>
      </p:pic>
      <p:sp>
        <p:nvSpPr>
          <p:cNvPr id="46" name="Text 14"/>
          <p:cNvSpPr/>
          <p:nvPr/>
        </p:nvSpPr>
        <p:spPr>
          <a:xfrm>
            <a:off x="7067178" y="3114591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47" name="Image 30" descr="preencoded.png">    </p:cNvPr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8075758" y="2967837"/>
            <a:ext cx="1524140" cy="542218"/>
          </a:xfrm>
          <a:prstGeom prst="rect">
            <a:avLst/>
          </a:prstGeom>
        </p:spPr>
      </p:pic>
      <p:pic>
        <p:nvPicPr>
          <p:cNvPr id="48" name="Image 31" descr="preencoded.png">    </p:cNvPr>
          <p:cNvPicPr>
            <a:picLocks noChangeAspect="1"/>
          </p:cNvPicPr>
          <p:nvPr/>
        </p:nvPicPr>
        <p:blipFill>
          <a:blip r:embed="rId32"/>
          <a:stretch>
            <a:fillRect/>
          </a:stretch>
        </p:blipFill>
        <p:spPr>
          <a:xfrm>
            <a:off x="8323408" y="3101187"/>
            <a:ext cx="1027947" cy="267760"/>
          </a:xfrm>
          <a:prstGeom prst="rect">
            <a:avLst/>
          </a:prstGeom>
        </p:spPr>
      </p:pic>
      <p:pic>
        <p:nvPicPr>
          <p:cNvPr id="49" name="Image 32" descr="preencoded.png">    </p:cNvPr>
          <p:cNvPicPr>
            <a:picLocks noChangeAspect="1"/>
          </p:cNvPicPr>
          <p:nvPr/>
        </p:nvPicPr>
        <p:blipFill>
          <a:blip r:embed="rId33"/>
          <a:stretch>
            <a:fillRect/>
          </a:stretch>
        </p:blipFill>
        <p:spPr>
          <a:xfrm>
            <a:off x="8403738" y="3154756"/>
            <a:ext cx="160660" cy="160660"/>
          </a:xfrm>
          <a:prstGeom prst="rect">
            <a:avLst/>
          </a:prstGeom>
        </p:spPr>
      </p:pic>
      <p:sp>
        <p:nvSpPr>
          <p:cNvPr id="50" name="Text 15"/>
          <p:cNvSpPr/>
          <p:nvPr/>
        </p:nvSpPr>
        <p:spPr>
          <a:xfrm>
            <a:off x="8591178" y="3114591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51" name="Image 33" descr="preencoded.png">    </p:cNvPr>
          <p:cNvPicPr>
            <a:picLocks noChangeAspect="1"/>
          </p:cNvPicPr>
          <p:nvPr/>
        </p:nvPicPr>
        <p:blipFill>
          <a:blip r:embed="rId34"/>
          <a:stretch>
            <a:fillRect/>
          </a:stretch>
        </p:blipFill>
        <p:spPr>
          <a:xfrm>
            <a:off x="9599758" y="2967837"/>
            <a:ext cx="1524140" cy="542218"/>
          </a:xfrm>
          <a:prstGeom prst="rect">
            <a:avLst/>
          </a:prstGeom>
        </p:spPr>
      </p:pic>
      <p:pic>
        <p:nvPicPr>
          <p:cNvPr id="52" name="Image 34" descr="preencoded.png">    </p:cNvPr>
          <p:cNvPicPr>
            <a:picLocks noChangeAspect="1"/>
          </p:cNvPicPr>
          <p:nvPr/>
        </p:nvPicPr>
        <p:blipFill>
          <a:blip r:embed="rId35"/>
          <a:stretch>
            <a:fillRect/>
          </a:stretch>
        </p:blipFill>
        <p:spPr>
          <a:xfrm>
            <a:off x="11121842" y="2967837"/>
            <a:ext cx="1524140" cy="542218"/>
          </a:xfrm>
          <a:prstGeom prst="rect">
            <a:avLst/>
          </a:prstGeom>
        </p:spPr>
      </p:pic>
      <p:pic>
        <p:nvPicPr>
          <p:cNvPr id="53" name="Image 35" descr="preencoded.png">    </p:cNvPr>
          <p:cNvPicPr>
            <a:picLocks noChangeAspect="1"/>
          </p:cNvPicPr>
          <p:nvPr/>
        </p:nvPicPr>
        <p:blipFill>
          <a:blip r:embed="rId36"/>
          <a:stretch>
            <a:fillRect/>
          </a:stretch>
        </p:blipFill>
        <p:spPr>
          <a:xfrm>
            <a:off x="11369492" y="3101187"/>
            <a:ext cx="1027947" cy="267760"/>
          </a:xfrm>
          <a:prstGeom prst="rect">
            <a:avLst/>
          </a:prstGeom>
        </p:spPr>
      </p:pic>
      <p:pic>
        <p:nvPicPr>
          <p:cNvPr id="54" name="Image 36" descr="preencoded.png">    </p:cNvPr>
          <p:cNvPicPr>
            <a:picLocks noChangeAspect="1"/>
          </p:cNvPicPr>
          <p:nvPr/>
        </p:nvPicPr>
        <p:blipFill>
          <a:blip r:embed="rId37"/>
          <a:stretch>
            <a:fillRect/>
          </a:stretch>
        </p:blipFill>
        <p:spPr>
          <a:xfrm>
            <a:off x="11449822" y="3154756"/>
            <a:ext cx="160660" cy="160660"/>
          </a:xfrm>
          <a:prstGeom prst="rect">
            <a:avLst/>
          </a:prstGeom>
        </p:spPr>
      </p:pic>
      <p:sp>
        <p:nvSpPr>
          <p:cNvPr id="55" name="Text 16"/>
          <p:cNvSpPr/>
          <p:nvPr/>
        </p:nvSpPr>
        <p:spPr>
          <a:xfrm>
            <a:off x="11637262" y="3114591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56" name="Image 37" descr="preencoded.png">    </p:cNvPr>
          <p:cNvPicPr>
            <a:picLocks noChangeAspect="1"/>
          </p:cNvPicPr>
          <p:nvPr/>
        </p:nvPicPr>
        <p:blipFill>
          <a:blip r:embed="rId38"/>
          <a:stretch>
            <a:fillRect/>
          </a:stretch>
        </p:blipFill>
        <p:spPr>
          <a:xfrm>
            <a:off x="12645982" y="2967837"/>
            <a:ext cx="1524140" cy="542218"/>
          </a:xfrm>
          <a:prstGeom prst="rect">
            <a:avLst/>
          </a:prstGeom>
        </p:spPr>
      </p:pic>
      <p:pic>
        <p:nvPicPr>
          <p:cNvPr id="57" name="Image 38" descr="preencoded.png">    </p:cNvPr>
          <p:cNvPicPr>
            <a:picLocks noChangeAspect="1"/>
          </p:cNvPicPr>
          <p:nvPr/>
        </p:nvPicPr>
        <p:blipFill>
          <a:blip r:embed="rId39"/>
          <a:stretch>
            <a:fillRect/>
          </a:stretch>
        </p:blipFill>
        <p:spPr>
          <a:xfrm>
            <a:off x="12893632" y="3101187"/>
            <a:ext cx="1027947" cy="267760"/>
          </a:xfrm>
          <a:prstGeom prst="rect">
            <a:avLst/>
          </a:prstGeom>
        </p:spPr>
      </p:pic>
      <p:pic>
        <p:nvPicPr>
          <p:cNvPr id="58" name="Image 39" descr="preencoded.png">    </p:cNvPr>
          <p:cNvPicPr>
            <a:picLocks noChangeAspect="1"/>
          </p:cNvPicPr>
          <p:nvPr/>
        </p:nvPicPr>
        <p:blipFill>
          <a:blip r:embed="rId40"/>
          <a:stretch>
            <a:fillRect/>
          </a:stretch>
        </p:blipFill>
        <p:spPr>
          <a:xfrm>
            <a:off x="12973962" y="3154756"/>
            <a:ext cx="160660" cy="160660"/>
          </a:xfrm>
          <a:prstGeom prst="rect">
            <a:avLst/>
          </a:prstGeom>
        </p:spPr>
      </p:pic>
      <p:sp>
        <p:nvSpPr>
          <p:cNvPr id="59" name="Text 17"/>
          <p:cNvSpPr/>
          <p:nvPr/>
        </p:nvSpPr>
        <p:spPr>
          <a:xfrm>
            <a:off x="13161401" y="3114591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60" name="Image 40" descr="preencoded.png">    </p:cNvPr>
          <p:cNvPicPr>
            <a:picLocks noChangeAspect="1"/>
          </p:cNvPicPr>
          <p:nvPr/>
        </p:nvPicPr>
        <p:blipFill>
          <a:blip r:embed="rId41"/>
          <a:stretch>
            <a:fillRect/>
          </a:stretch>
        </p:blipFill>
        <p:spPr>
          <a:xfrm>
            <a:off x="14170121" y="2967837"/>
            <a:ext cx="1524140" cy="542218"/>
          </a:xfrm>
          <a:prstGeom prst="rect">
            <a:avLst/>
          </a:prstGeom>
        </p:spPr>
      </p:pic>
      <p:pic>
        <p:nvPicPr>
          <p:cNvPr id="61" name="Image 41" descr="preencoded.png">    </p:cNvPr>
          <p:cNvPicPr>
            <a:picLocks noChangeAspect="1"/>
          </p:cNvPicPr>
          <p:nvPr/>
        </p:nvPicPr>
        <p:blipFill>
          <a:blip r:embed="rId42"/>
          <a:stretch>
            <a:fillRect/>
          </a:stretch>
        </p:blipFill>
        <p:spPr>
          <a:xfrm>
            <a:off x="14417771" y="3101187"/>
            <a:ext cx="1027947" cy="267760"/>
          </a:xfrm>
          <a:prstGeom prst="rect">
            <a:avLst/>
          </a:prstGeom>
        </p:spPr>
      </p:pic>
      <p:pic>
        <p:nvPicPr>
          <p:cNvPr id="62" name="Image 42" descr="preencoded.png">    </p:cNvPr>
          <p:cNvPicPr>
            <a:picLocks noChangeAspect="1"/>
          </p:cNvPicPr>
          <p:nvPr/>
        </p:nvPicPr>
        <p:blipFill>
          <a:blip r:embed="rId43"/>
          <a:stretch>
            <a:fillRect/>
          </a:stretch>
        </p:blipFill>
        <p:spPr>
          <a:xfrm>
            <a:off x="14498101" y="3154756"/>
            <a:ext cx="160660" cy="160660"/>
          </a:xfrm>
          <a:prstGeom prst="rect">
            <a:avLst/>
          </a:prstGeom>
        </p:spPr>
      </p:pic>
      <p:sp>
        <p:nvSpPr>
          <p:cNvPr id="63" name="Text 18"/>
          <p:cNvSpPr/>
          <p:nvPr/>
        </p:nvSpPr>
        <p:spPr>
          <a:xfrm>
            <a:off x="14685541" y="3114591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64" name="Image 43" descr="preencoded.png">    </p:cNvPr>
          <p:cNvPicPr>
            <a:picLocks noChangeAspect="1"/>
          </p:cNvPicPr>
          <p:nvPr/>
        </p:nvPicPr>
        <p:blipFill>
          <a:blip r:embed="rId44"/>
          <a:stretch>
            <a:fillRect/>
          </a:stretch>
        </p:blipFill>
        <p:spPr>
          <a:xfrm>
            <a:off x="15694261" y="2967837"/>
            <a:ext cx="1509311" cy="542218"/>
          </a:xfrm>
          <a:prstGeom prst="rect">
            <a:avLst/>
          </a:prstGeom>
        </p:spPr>
      </p:pic>
      <p:pic>
        <p:nvPicPr>
          <p:cNvPr id="65" name="Image 44" descr="preencoded.png">    </p:cNvPr>
          <p:cNvPicPr>
            <a:picLocks noChangeAspect="1"/>
          </p:cNvPicPr>
          <p:nvPr/>
        </p:nvPicPr>
        <p:blipFill>
          <a:blip r:embed="rId45"/>
          <a:stretch>
            <a:fillRect/>
          </a:stretch>
        </p:blipFill>
        <p:spPr>
          <a:xfrm>
            <a:off x="1084427" y="3510056"/>
            <a:ext cx="16119145" cy="508744"/>
          </a:xfrm>
          <a:prstGeom prst="rect">
            <a:avLst/>
          </a:prstGeom>
        </p:spPr>
      </p:pic>
      <p:pic>
        <p:nvPicPr>
          <p:cNvPr id="66" name="Image 45" descr="preencoded.png">    </p:cNvPr>
          <p:cNvPicPr>
            <a:picLocks noChangeAspect="1"/>
          </p:cNvPicPr>
          <p:nvPr/>
        </p:nvPicPr>
        <p:blipFill>
          <a:blip r:embed="rId46"/>
          <a:stretch>
            <a:fillRect/>
          </a:stretch>
        </p:blipFill>
        <p:spPr>
          <a:xfrm>
            <a:off x="1084427" y="3510056"/>
            <a:ext cx="3943322" cy="508744"/>
          </a:xfrm>
          <a:prstGeom prst="rect">
            <a:avLst/>
          </a:prstGeom>
        </p:spPr>
      </p:pic>
      <p:sp>
        <p:nvSpPr>
          <p:cNvPr id="67" name="Text 19"/>
          <p:cNvSpPr/>
          <p:nvPr/>
        </p:nvSpPr>
        <p:spPr>
          <a:xfrm>
            <a:off x="1245050" y="3630550"/>
            <a:ext cx="1150144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Cancellation</a:t>
            </a:r>
            <a:endParaRPr lang="en-US" sz="1476" dirty="0"/>
          </a:p>
        </p:txBody>
      </p:sp>
      <p:pic>
        <p:nvPicPr>
          <p:cNvPr id="68" name="Image 46" descr="preencoded.png">    </p:cNvPr>
          <p:cNvPicPr>
            <a:picLocks noChangeAspect="1"/>
          </p:cNvPicPr>
          <p:nvPr/>
        </p:nvPicPr>
        <p:blipFill>
          <a:blip r:embed="rId47"/>
          <a:stretch>
            <a:fillRect/>
          </a:stretch>
        </p:blipFill>
        <p:spPr>
          <a:xfrm>
            <a:off x="5027758" y="3510056"/>
            <a:ext cx="1524140" cy="508744"/>
          </a:xfrm>
          <a:prstGeom prst="rect">
            <a:avLst/>
          </a:prstGeom>
        </p:spPr>
      </p:pic>
      <p:pic>
        <p:nvPicPr>
          <p:cNvPr id="69" name="Image 47" descr="preencoded.png">    </p:cNvPr>
          <p:cNvPicPr>
            <a:picLocks noChangeAspect="1"/>
          </p:cNvPicPr>
          <p:nvPr/>
        </p:nvPicPr>
        <p:blipFill>
          <a:blip r:embed="rId48"/>
          <a:stretch>
            <a:fillRect/>
          </a:stretch>
        </p:blipFill>
        <p:spPr>
          <a:xfrm>
            <a:off x="5275408" y="3633881"/>
            <a:ext cx="1027947" cy="267760"/>
          </a:xfrm>
          <a:prstGeom prst="rect">
            <a:avLst/>
          </a:prstGeom>
        </p:spPr>
      </p:pic>
      <p:pic>
        <p:nvPicPr>
          <p:cNvPr id="70" name="Image 48" descr="preencoded.png">    </p:cNvPr>
          <p:cNvPicPr>
            <a:picLocks noChangeAspect="1"/>
          </p:cNvPicPr>
          <p:nvPr/>
        </p:nvPicPr>
        <p:blipFill>
          <a:blip r:embed="rId49"/>
          <a:stretch>
            <a:fillRect/>
          </a:stretch>
        </p:blipFill>
        <p:spPr>
          <a:xfrm>
            <a:off x="5355738" y="3687449"/>
            <a:ext cx="160660" cy="160660"/>
          </a:xfrm>
          <a:prstGeom prst="rect">
            <a:avLst/>
          </a:prstGeom>
        </p:spPr>
      </p:pic>
      <p:sp>
        <p:nvSpPr>
          <p:cNvPr id="71" name="Text 20"/>
          <p:cNvSpPr/>
          <p:nvPr/>
        </p:nvSpPr>
        <p:spPr>
          <a:xfrm>
            <a:off x="5543178" y="3647284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72" name="Image 49" descr="preencoded.png">    </p:cNvPr>
          <p:cNvPicPr>
            <a:picLocks noChangeAspect="1"/>
          </p:cNvPicPr>
          <p:nvPr/>
        </p:nvPicPr>
        <p:blipFill>
          <a:blip r:embed="rId50"/>
          <a:stretch>
            <a:fillRect/>
          </a:stretch>
        </p:blipFill>
        <p:spPr>
          <a:xfrm>
            <a:off x="6551758" y="3510056"/>
            <a:ext cx="1524140" cy="508744"/>
          </a:xfrm>
          <a:prstGeom prst="rect">
            <a:avLst/>
          </a:prstGeom>
        </p:spPr>
      </p:pic>
      <p:pic>
        <p:nvPicPr>
          <p:cNvPr id="73" name="Image 50" descr="preencoded.png">    </p:cNvPr>
          <p:cNvPicPr>
            <a:picLocks noChangeAspect="1"/>
          </p:cNvPicPr>
          <p:nvPr/>
        </p:nvPicPr>
        <p:blipFill>
          <a:blip r:embed="rId51"/>
          <a:stretch>
            <a:fillRect/>
          </a:stretch>
        </p:blipFill>
        <p:spPr>
          <a:xfrm>
            <a:off x="6799408" y="3633881"/>
            <a:ext cx="1027947" cy="267760"/>
          </a:xfrm>
          <a:prstGeom prst="rect">
            <a:avLst/>
          </a:prstGeom>
        </p:spPr>
      </p:pic>
      <p:pic>
        <p:nvPicPr>
          <p:cNvPr id="74" name="Image 51" descr="preencoded.png">    </p:cNvPr>
          <p:cNvPicPr>
            <a:picLocks noChangeAspect="1"/>
          </p:cNvPicPr>
          <p:nvPr/>
        </p:nvPicPr>
        <p:blipFill>
          <a:blip r:embed="rId52"/>
          <a:stretch>
            <a:fillRect/>
          </a:stretch>
        </p:blipFill>
        <p:spPr>
          <a:xfrm>
            <a:off x="6879738" y="3687449"/>
            <a:ext cx="160660" cy="160660"/>
          </a:xfrm>
          <a:prstGeom prst="rect">
            <a:avLst/>
          </a:prstGeom>
        </p:spPr>
      </p:pic>
      <p:sp>
        <p:nvSpPr>
          <p:cNvPr id="75" name="Text 21"/>
          <p:cNvSpPr/>
          <p:nvPr/>
        </p:nvSpPr>
        <p:spPr>
          <a:xfrm>
            <a:off x="7067178" y="3647284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76" name="Image 52" descr="preencoded.png">    </p:cNvPr>
          <p:cNvPicPr>
            <a:picLocks noChangeAspect="1"/>
          </p:cNvPicPr>
          <p:nvPr/>
        </p:nvPicPr>
        <p:blipFill>
          <a:blip r:embed="rId53"/>
          <a:stretch>
            <a:fillRect/>
          </a:stretch>
        </p:blipFill>
        <p:spPr>
          <a:xfrm>
            <a:off x="8075758" y="3510056"/>
            <a:ext cx="1524140" cy="508744"/>
          </a:xfrm>
          <a:prstGeom prst="rect">
            <a:avLst/>
          </a:prstGeom>
        </p:spPr>
      </p:pic>
      <p:pic>
        <p:nvPicPr>
          <p:cNvPr id="77" name="Image 53" descr="preencoded.png">    </p:cNvPr>
          <p:cNvPicPr>
            <a:picLocks noChangeAspect="1"/>
          </p:cNvPicPr>
          <p:nvPr/>
        </p:nvPicPr>
        <p:blipFill>
          <a:blip r:embed="rId54"/>
          <a:stretch>
            <a:fillRect/>
          </a:stretch>
        </p:blipFill>
        <p:spPr>
          <a:xfrm>
            <a:off x="8323408" y="3633881"/>
            <a:ext cx="1027947" cy="267760"/>
          </a:xfrm>
          <a:prstGeom prst="rect">
            <a:avLst/>
          </a:prstGeom>
        </p:spPr>
      </p:pic>
      <p:pic>
        <p:nvPicPr>
          <p:cNvPr id="78" name="Image 54" descr="preencoded.png">    </p:cNvPr>
          <p:cNvPicPr>
            <a:picLocks noChangeAspect="1"/>
          </p:cNvPicPr>
          <p:nvPr/>
        </p:nvPicPr>
        <p:blipFill>
          <a:blip r:embed="rId55"/>
          <a:stretch>
            <a:fillRect/>
          </a:stretch>
        </p:blipFill>
        <p:spPr>
          <a:xfrm>
            <a:off x="8403738" y="3687449"/>
            <a:ext cx="160660" cy="160660"/>
          </a:xfrm>
          <a:prstGeom prst="rect">
            <a:avLst/>
          </a:prstGeom>
        </p:spPr>
      </p:pic>
      <p:sp>
        <p:nvSpPr>
          <p:cNvPr id="79" name="Text 22"/>
          <p:cNvSpPr/>
          <p:nvPr/>
        </p:nvSpPr>
        <p:spPr>
          <a:xfrm>
            <a:off x="8591178" y="3647284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80" name="Image 55" descr="preencoded.png">    </p:cNvPr>
          <p:cNvPicPr>
            <a:picLocks noChangeAspect="1"/>
          </p:cNvPicPr>
          <p:nvPr/>
        </p:nvPicPr>
        <p:blipFill>
          <a:blip r:embed="rId56"/>
          <a:stretch>
            <a:fillRect/>
          </a:stretch>
        </p:blipFill>
        <p:spPr>
          <a:xfrm>
            <a:off x="9599758" y="3510056"/>
            <a:ext cx="1524140" cy="508744"/>
          </a:xfrm>
          <a:prstGeom prst="rect">
            <a:avLst/>
          </a:prstGeom>
        </p:spPr>
      </p:pic>
      <p:pic>
        <p:nvPicPr>
          <p:cNvPr id="81" name="Image 56" descr="preencoded.png">    </p:cNvPr>
          <p:cNvPicPr>
            <a:picLocks noChangeAspect="1"/>
          </p:cNvPicPr>
          <p:nvPr/>
        </p:nvPicPr>
        <p:blipFill>
          <a:blip r:embed="rId57"/>
          <a:stretch>
            <a:fillRect/>
          </a:stretch>
        </p:blipFill>
        <p:spPr>
          <a:xfrm>
            <a:off x="11121842" y="3510056"/>
            <a:ext cx="1524140" cy="508744"/>
          </a:xfrm>
          <a:prstGeom prst="rect">
            <a:avLst/>
          </a:prstGeom>
        </p:spPr>
      </p:pic>
      <p:pic>
        <p:nvPicPr>
          <p:cNvPr id="82" name="Image 57" descr="preencoded.png">    </p:cNvPr>
          <p:cNvPicPr>
            <a:picLocks noChangeAspect="1"/>
          </p:cNvPicPr>
          <p:nvPr/>
        </p:nvPicPr>
        <p:blipFill>
          <a:blip r:embed="rId58"/>
          <a:stretch>
            <a:fillRect/>
          </a:stretch>
        </p:blipFill>
        <p:spPr>
          <a:xfrm>
            <a:off x="11369492" y="3633881"/>
            <a:ext cx="1027947" cy="267760"/>
          </a:xfrm>
          <a:prstGeom prst="rect">
            <a:avLst/>
          </a:prstGeom>
        </p:spPr>
      </p:pic>
      <p:pic>
        <p:nvPicPr>
          <p:cNvPr id="83" name="Image 58" descr="preencoded.png">    </p:cNvPr>
          <p:cNvPicPr>
            <a:picLocks noChangeAspect="1"/>
          </p:cNvPicPr>
          <p:nvPr/>
        </p:nvPicPr>
        <p:blipFill>
          <a:blip r:embed="rId59"/>
          <a:stretch>
            <a:fillRect/>
          </a:stretch>
        </p:blipFill>
        <p:spPr>
          <a:xfrm>
            <a:off x="11449822" y="3687449"/>
            <a:ext cx="160660" cy="160660"/>
          </a:xfrm>
          <a:prstGeom prst="rect">
            <a:avLst/>
          </a:prstGeom>
        </p:spPr>
      </p:pic>
      <p:sp>
        <p:nvSpPr>
          <p:cNvPr id="84" name="Text 23"/>
          <p:cNvSpPr/>
          <p:nvPr/>
        </p:nvSpPr>
        <p:spPr>
          <a:xfrm>
            <a:off x="11637262" y="3647284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85" name="Image 59" descr="preencoded.png">    </p:cNvPr>
          <p:cNvPicPr>
            <a:picLocks noChangeAspect="1"/>
          </p:cNvPicPr>
          <p:nvPr/>
        </p:nvPicPr>
        <p:blipFill>
          <a:blip r:embed="rId60"/>
          <a:stretch>
            <a:fillRect/>
          </a:stretch>
        </p:blipFill>
        <p:spPr>
          <a:xfrm>
            <a:off x="12645982" y="3510056"/>
            <a:ext cx="1524140" cy="508744"/>
          </a:xfrm>
          <a:prstGeom prst="rect">
            <a:avLst/>
          </a:prstGeom>
        </p:spPr>
      </p:pic>
      <p:pic>
        <p:nvPicPr>
          <p:cNvPr id="86" name="Image 60" descr="preencoded.png">    </p:cNvPr>
          <p:cNvPicPr>
            <a:picLocks noChangeAspect="1"/>
          </p:cNvPicPr>
          <p:nvPr/>
        </p:nvPicPr>
        <p:blipFill>
          <a:blip r:embed="rId61"/>
          <a:stretch>
            <a:fillRect/>
          </a:stretch>
        </p:blipFill>
        <p:spPr>
          <a:xfrm>
            <a:off x="12893632" y="3633881"/>
            <a:ext cx="1027947" cy="267760"/>
          </a:xfrm>
          <a:prstGeom prst="rect">
            <a:avLst/>
          </a:prstGeom>
        </p:spPr>
      </p:pic>
      <p:pic>
        <p:nvPicPr>
          <p:cNvPr id="87" name="Image 61" descr="preencoded.png">    </p:cNvPr>
          <p:cNvPicPr>
            <a:picLocks noChangeAspect="1"/>
          </p:cNvPicPr>
          <p:nvPr/>
        </p:nvPicPr>
        <p:blipFill>
          <a:blip r:embed="rId62"/>
          <a:stretch>
            <a:fillRect/>
          </a:stretch>
        </p:blipFill>
        <p:spPr>
          <a:xfrm>
            <a:off x="12973962" y="3687449"/>
            <a:ext cx="160660" cy="160660"/>
          </a:xfrm>
          <a:prstGeom prst="rect">
            <a:avLst/>
          </a:prstGeom>
        </p:spPr>
      </p:pic>
      <p:sp>
        <p:nvSpPr>
          <p:cNvPr id="88" name="Text 24"/>
          <p:cNvSpPr/>
          <p:nvPr/>
        </p:nvSpPr>
        <p:spPr>
          <a:xfrm>
            <a:off x="13161401" y="3647284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89" name="Image 62" descr="preencoded.png">    </p:cNvPr>
          <p:cNvPicPr>
            <a:picLocks noChangeAspect="1"/>
          </p:cNvPicPr>
          <p:nvPr/>
        </p:nvPicPr>
        <p:blipFill>
          <a:blip r:embed="rId63"/>
          <a:stretch>
            <a:fillRect/>
          </a:stretch>
        </p:blipFill>
        <p:spPr>
          <a:xfrm>
            <a:off x="14170121" y="3510056"/>
            <a:ext cx="1524140" cy="508744"/>
          </a:xfrm>
          <a:prstGeom prst="rect">
            <a:avLst/>
          </a:prstGeom>
        </p:spPr>
      </p:pic>
      <p:pic>
        <p:nvPicPr>
          <p:cNvPr id="90" name="Image 63" descr="preencoded.png">    </p:cNvPr>
          <p:cNvPicPr>
            <a:picLocks noChangeAspect="1"/>
          </p:cNvPicPr>
          <p:nvPr/>
        </p:nvPicPr>
        <p:blipFill>
          <a:blip r:embed="rId64"/>
          <a:stretch>
            <a:fillRect/>
          </a:stretch>
        </p:blipFill>
        <p:spPr>
          <a:xfrm>
            <a:off x="14417771" y="3633881"/>
            <a:ext cx="1027947" cy="267760"/>
          </a:xfrm>
          <a:prstGeom prst="rect">
            <a:avLst/>
          </a:prstGeom>
        </p:spPr>
      </p:pic>
      <p:pic>
        <p:nvPicPr>
          <p:cNvPr id="91" name="Image 64" descr="preencoded.png">    </p:cNvPr>
          <p:cNvPicPr>
            <a:picLocks noChangeAspect="1"/>
          </p:cNvPicPr>
          <p:nvPr/>
        </p:nvPicPr>
        <p:blipFill>
          <a:blip r:embed="rId65"/>
          <a:stretch>
            <a:fillRect/>
          </a:stretch>
        </p:blipFill>
        <p:spPr>
          <a:xfrm>
            <a:off x="14498101" y="3687449"/>
            <a:ext cx="160660" cy="160660"/>
          </a:xfrm>
          <a:prstGeom prst="rect">
            <a:avLst/>
          </a:prstGeom>
        </p:spPr>
      </p:pic>
      <p:sp>
        <p:nvSpPr>
          <p:cNvPr id="92" name="Text 25"/>
          <p:cNvSpPr/>
          <p:nvPr/>
        </p:nvSpPr>
        <p:spPr>
          <a:xfrm>
            <a:off x="14685541" y="3647284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93" name="Image 65" descr="preencoded.png">    </p:cNvPr>
          <p:cNvPicPr>
            <a:picLocks noChangeAspect="1"/>
          </p:cNvPicPr>
          <p:nvPr/>
        </p:nvPicPr>
        <p:blipFill>
          <a:blip r:embed="rId66"/>
          <a:stretch>
            <a:fillRect/>
          </a:stretch>
        </p:blipFill>
        <p:spPr>
          <a:xfrm>
            <a:off x="15694261" y="3510056"/>
            <a:ext cx="1509311" cy="508744"/>
          </a:xfrm>
          <a:prstGeom prst="rect">
            <a:avLst/>
          </a:prstGeom>
        </p:spPr>
      </p:pic>
      <p:pic>
        <p:nvPicPr>
          <p:cNvPr id="94" name="Image 66" descr="preencoded.png">    </p:cNvPr>
          <p:cNvPicPr>
            <a:picLocks noChangeAspect="1"/>
          </p:cNvPicPr>
          <p:nvPr/>
        </p:nvPicPr>
        <p:blipFill>
          <a:blip r:embed="rId67"/>
          <a:stretch>
            <a:fillRect/>
          </a:stretch>
        </p:blipFill>
        <p:spPr>
          <a:xfrm>
            <a:off x="1084427" y="4018797"/>
            <a:ext cx="16119145" cy="508744"/>
          </a:xfrm>
          <a:prstGeom prst="rect">
            <a:avLst/>
          </a:prstGeom>
        </p:spPr>
      </p:pic>
      <p:pic>
        <p:nvPicPr>
          <p:cNvPr id="95" name="Image 67" descr="preencoded.png">    </p:cNvPr>
          <p:cNvPicPr>
            <a:picLocks noChangeAspect="1"/>
          </p:cNvPicPr>
          <p:nvPr/>
        </p:nvPicPr>
        <p:blipFill>
          <a:blip r:embed="rId68"/>
          <a:stretch>
            <a:fillRect/>
          </a:stretch>
        </p:blipFill>
        <p:spPr>
          <a:xfrm>
            <a:off x="1084427" y="4018815"/>
            <a:ext cx="3943322" cy="508744"/>
          </a:xfrm>
          <a:prstGeom prst="rect">
            <a:avLst/>
          </a:prstGeom>
        </p:spPr>
      </p:pic>
      <p:sp>
        <p:nvSpPr>
          <p:cNvPr id="96" name="Text 26"/>
          <p:cNvSpPr/>
          <p:nvPr/>
        </p:nvSpPr>
        <p:spPr>
          <a:xfrm>
            <a:off x="1245050" y="4139319"/>
            <a:ext cx="1800225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Partial Cancellation</a:t>
            </a:r>
            <a:endParaRPr lang="en-US" sz="1476" dirty="0"/>
          </a:p>
        </p:txBody>
      </p:sp>
      <p:pic>
        <p:nvPicPr>
          <p:cNvPr id="97" name="Image 68" descr="preencoded.png">    </p:cNvPr>
          <p:cNvPicPr>
            <a:picLocks noChangeAspect="1"/>
          </p:cNvPicPr>
          <p:nvPr/>
        </p:nvPicPr>
        <p:blipFill>
          <a:blip r:embed="rId69"/>
          <a:stretch>
            <a:fillRect/>
          </a:stretch>
        </p:blipFill>
        <p:spPr>
          <a:xfrm>
            <a:off x="5027758" y="4018806"/>
            <a:ext cx="1524140" cy="508744"/>
          </a:xfrm>
          <a:prstGeom prst="rect">
            <a:avLst/>
          </a:prstGeom>
        </p:spPr>
      </p:pic>
      <p:pic>
        <p:nvPicPr>
          <p:cNvPr id="98" name="Image 69" descr="preencoded.png">    </p:cNvPr>
          <p:cNvPicPr>
            <a:picLocks noChangeAspect="1"/>
          </p:cNvPicPr>
          <p:nvPr/>
        </p:nvPicPr>
        <p:blipFill>
          <a:blip r:embed="rId70"/>
          <a:stretch>
            <a:fillRect/>
          </a:stretch>
        </p:blipFill>
        <p:spPr>
          <a:xfrm>
            <a:off x="5123008" y="4142631"/>
            <a:ext cx="1333570" cy="267760"/>
          </a:xfrm>
          <a:prstGeom prst="rect">
            <a:avLst/>
          </a:prstGeom>
        </p:spPr>
      </p:pic>
      <p:pic>
        <p:nvPicPr>
          <p:cNvPr id="99" name="Image 70" descr="preencoded.png">    </p:cNvPr>
          <p:cNvPicPr>
            <a:picLocks noChangeAspect="1"/>
          </p:cNvPicPr>
          <p:nvPr/>
        </p:nvPicPr>
        <p:blipFill>
          <a:blip r:embed="rId71"/>
          <a:stretch>
            <a:fillRect/>
          </a:stretch>
        </p:blipFill>
        <p:spPr>
          <a:xfrm>
            <a:off x="5203338" y="4196200"/>
            <a:ext cx="160660" cy="160660"/>
          </a:xfrm>
          <a:prstGeom prst="rect">
            <a:avLst/>
          </a:prstGeom>
        </p:spPr>
      </p:pic>
      <p:sp>
        <p:nvSpPr>
          <p:cNvPr id="100" name="Text 27"/>
          <p:cNvSpPr/>
          <p:nvPr/>
        </p:nvSpPr>
        <p:spPr>
          <a:xfrm>
            <a:off x="5390769" y="4156035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01" name="Image 71" descr="preencoded.png">    </p:cNvPr>
          <p:cNvPicPr>
            <a:picLocks noChangeAspect="1"/>
          </p:cNvPicPr>
          <p:nvPr/>
        </p:nvPicPr>
        <p:blipFill>
          <a:blip r:embed="rId72"/>
          <a:stretch>
            <a:fillRect/>
          </a:stretch>
        </p:blipFill>
        <p:spPr>
          <a:xfrm>
            <a:off x="6551758" y="4018806"/>
            <a:ext cx="1524140" cy="508744"/>
          </a:xfrm>
          <a:prstGeom prst="rect">
            <a:avLst/>
          </a:prstGeom>
        </p:spPr>
      </p:pic>
      <p:pic>
        <p:nvPicPr>
          <p:cNvPr id="102" name="Image 72" descr="preencoded.png">    </p:cNvPr>
          <p:cNvPicPr>
            <a:picLocks noChangeAspect="1"/>
          </p:cNvPicPr>
          <p:nvPr/>
        </p:nvPicPr>
        <p:blipFill>
          <a:blip r:embed="rId73"/>
          <a:stretch>
            <a:fillRect/>
          </a:stretch>
        </p:blipFill>
        <p:spPr>
          <a:xfrm>
            <a:off x="6799408" y="4142631"/>
            <a:ext cx="1027947" cy="267760"/>
          </a:xfrm>
          <a:prstGeom prst="rect">
            <a:avLst/>
          </a:prstGeom>
        </p:spPr>
      </p:pic>
      <p:pic>
        <p:nvPicPr>
          <p:cNvPr id="103" name="Image 73" descr="preencoded.png">    </p:cNvPr>
          <p:cNvPicPr>
            <a:picLocks noChangeAspect="1"/>
          </p:cNvPicPr>
          <p:nvPr/>
        </p:nvPicPr>
        <p:blipFill>
          <a:blip r:embed="rId74"/>
          <a:stretch>
            <a:fillRect/>
          </a:stretch>
        </p:blipFill>
        <p:spPr>
          <a:xfrm>
            <a:off x="6879738" y="4196200"/>
            <a:ext cx="160660" cy="160660"/>
          </a:xfrm>
          <a:prstGeom prst="rect">
            <a:avLst/>
          </a:prstGeom>
        </p:spPr>
      </p:pic>
      <p:sp>
        <p:nvSpPr>
          <p:cNvPr id="104" name="Text 28"/>
          <p:cNvSpPr/>
          <p:nvPr/>
        </p:nvSpPr>
        <p:spPr>
          <a:xfrm>
            <a:off x="7067178" y="4156035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105" name="Image 74" descr="preencoded.png">    </p:cNvPr>
          <p:cNvPicPr>
            <a:picLocks noChangeAspect="1"/>
          </p:cNvPicPr>
          <p:nvPr/>
        </p:nvPicPr>
        <p:blipFill>
          <a:blip r:embed="rId75"/>
          <a:stretch>
            <a:fillRect/>
          </a:stretch>
        </p:blipFill>
        <p:spPr>
          <a:xfrm>
            <a:off x="8075758" y="4018806"/>
            <a:ext cx="1524140" cy="508744"/>
          </a:xfrm>
          <a:prstGeom prst="rect">
            <a:avLst/>
          </a:prstGeom>
        </p:spPr>
      </p:pic>
      <p:pic>
        <p:nvPicPr>
          <p:cNvPr id="106" name="Image 75" descr="preencoded.png">    </p:cNvPr>
          <p:cNvPicPr>
            <a:picLocks noChangeAspect="1"/>
          </p:cNvPicPr>
          <p:nvPr/>
        </p:nvPicPr>
        <p:blipFill>
          <a:blip r:embed="rId76"/>
          <a:stretch>
            <a:fillRect/>
          </a:stretch>
        </p:blipFill>
        <p:spPr>
          <a:xfrm>
            <a:off x="8323408" y="4142631"/>
            <a:ext cx="1027947" cy="267760"/>
          </a:xfrm>
          <a:prstGeom prst="rect">
            <a:avLst/>
          </a:prstGeom>
        </p:spPr>
      </p:pic>
      <p:pic>
        <p:nvPicPr>
          <p:cNvPr id="107" name="Image 76" descr="preencoded.png">    </p:cNvPr>
          <p:cNvPicPr>
            <a:picLocks noChangeAspect="1"/>
          </p:cNvPicPr>
          <p:nvPr/>
        </p:nvPicPr>
        <p:blipFill>
          <a:blip r:embed="rId77"/>
          <a:stretch>
            <a:fillRect/>
          </a:stretch>
        </p:blipFill>
        <p:spPr>
          <a:xfrm>
            <a:off x="8403738" y="4196200"/>
            <a:ext cx="160660" cy="160660"/>
          </a:xfrm>
          <a:prstGeom prst="rect">
            <a:avLst/>
          </a:prstGeom>
        </p:spPr>
      </p:pic>
      <p:sp>
        <p:nvSpPr>
          <p:cNvPr id="108" name="Text 29"/>
          <p:cNvSpPr/>
          <p:nvPr/>
        </p:nvSpPr>
        <p:spPr>
          <a:xfrm>
            <a:off x="8591178" y="4156035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109" name="Image 77" descr="preencoded.png">    </p:cNvPr>
          <p:cNvPicPr>
            <a:picLocks noChangeAspect="1"/>
          </p:cNvPicPr>
          <p:nvPr/>
        </p:nvPicPr>
        <p:blipFill>
          <a:blip r:embed="rId78"/>
          <a:stretch>
            <a:fillRect/>
          </a:stretch>
        </p:blipFill>
        <p:spPr>
          <a:xfrm>
            <a:off x="9599758" y="4018806"/>
            <a:ext cx="1524140" cy="508744"/>
          </a:xfrm>
          <a:prstGeom prst="rect">
            <a:avLst/>
          </a:prstGeom>
        </p:spPr>
      </p:pic>
      <p:pic>
        <p:nvPicPr>
          <p:cNvPr id="110" name="Image 78" descr="preencoded.png">    </p:cNvPr>
          <p:cNvPicPr>
            <a:picLocks noChangeAspect="1"/>
          </p:cNvPicPr>
          <p:nvPr/>
        </p:nvPicPr>
        <p:blipFill>
          <a:blip r:embed="rId79"/>
          <a:stretch>
            <a:fillRect/>
          </a:stretch>
        </p:blipFill>
        <p:spPr>
          <a:xfrm>
            <a:off x="11121842" y="4018806"/>
            <a:ext cx="1524140" cy="508744"/>
          </a:xfrm>
          <a:prstGeom prst="rect">
            <a:avLst/>
          </a:prstGeom>
        </p:spPr>
      </p:pic>
      <p:pic>
        <p:nvPicPr>
          <p:cNvPr id="111" name="Image 79" descr="preencoded.png">    </p:cNvPr>
          <p:cNvPicPr>
            <a:picLocks noChangeAspect="1"/>
          </p:cNvPicPr>
          <p:nvPr/>
        </p:nvPicPr>
        <p:blipFill>
          <a:blip r:embed="rId80"/>
          <a:stretch>
            <a:fillRect/>
          </a:stretch>
        </p:blipFill>
        <p:spPr>
          <a:xfrm>
            <a:off x="11369492" y="4142631"/>
            <a:ext cx="1027947" cy="267760"/>
          </a:xfrm>
          <a:prstGeom prst="rect">
            <a:avLst/>
          </a:prstGeom>
        </p:spPr>
      </p:pic>
      <p:pic>
        <p:nvPicPr>
          <p:cNvPr id="112" name="Image 80" descr="preencoded.png">    </p:cNvPr>
          <p:cNvPicPr>
            <a:picLocks noChangeAspect="1"/>
          </p:cNvPicPr>
          <p:nvPr/>
        </p:nvPicPr>
        <p:blipFill>
          <a:blip r:embed="rId81"/>
          <a:stretch>
            <a:fillRect/>
          </a:stretch>
        </p:blipFill>
        <p:spPr>
          <a:xfrm>
            <a:off x="11449822" y="4196200"/>
            <a:ext cx="160660" cy="160660"/>
          </a:xfrm>
          <a:prstGeom prst="rect">
            <a:avLst/>
          </a:prstGeom>
        </p:spPr>
      </p:pic>
      <p:sp>
        <p:nvSpPr>
          <p:cNvPr id="113" name="Text 30"/>
          <p:cNvSpPr/>
          <p:nvPr/>
        </p:nvSpPr>
        <p:spPr>
          <a:xfrm>
            <a:off x="11637262" y="4156035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114" name="Image 81" descr="preencoded.png">    </p:cNvPr>
          <p:cNvPicPr>
            <a:picLocks noChangeAspect="1"/>
          </p:cNvPicPr>
          <p:nvPr/>
        </p:nvPicPr>
        <p:blipFill>
          <a:blip r:embed="rId82"/>
          <a:stretch>
            <a:fillRect/>
          </a:stretch>
        </p:blipFill>
        <p:spPr>
          <a:xfrm>
            <a:off x="12645982" y="4018806"/>
            <a:ext cx="1524140" cy="508744"/>
          </a:xfrm>
          <a:prstGeom prst="rect">
            <a:avLst/>
          </a:prstGeom>
        </p:spPr>
      </p:pic>
      <p:pic>
        <p:nvPicPr>
          <p:cNvPr id="115" name="Image 82" descr="preencoded.png">    </p:cNvPr>
          <p:cNvPicPr>
            <a:picLocks noChangeAspect="1"/>
          </p:cNvPicPr>
          <p:nvPr/>
        </p:nvPicPr>
        <p:blipFill>
          <a:blip r:embed="rId83"/>
          <a:stretch>
            <a:fillRect/>
          </a:stretch>
        </p:blipFill>
        <p:spPr>
          <a:xfrm>
            <a:off x="12893632" y="4142631"/>
            <a:ext cx="1027947" cy="267760"/>
          </a:xfrm>
          <a:prstGeom prst="rect">
            <a:avLst/>
          </a:prstGeom>
        </p:spPr>
      </p:pic>
      <p:pic>
        <p:nvPicPr>
          <p:cNvPr id="116" name="Image 83" descr="preencoded.png">    </p:cNvPr>
          <p:cNvPicPr>
            <a:picLocks noChangeAspect="1"/>
          </p:cNvPicPr>
          <p:nvPr/>
        </p:nvPicPr>
        <p:blipFill>
          <a:blip r:embed="rId84"/>
          <a:stretch>
            <a:fillRect/>
          </a:stretch>
        </p:blipFill>
        <p:spPr>
          <a:xfrm>
            <a:off x="12973962" y="4196200"/>
            <a:ext cx="160660" cy="160660"/>
          </a:xfrm>
          <a:prstGeom prst="rect">
            <a:avLst/>
          </a:prstGeom>
        </p:spPr>
      </p:pic>
      <p:sp>
        <p:nvSpPr>
          <p:cNvPr id="117" name="Text 31"/>
          <p:cNvSpPr/>
          <p:nvPr/>
        </p:nvSpPr>
        <p:spPr>
          <a:xfrm>
            <a:off x="13161401" y="4156035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118" name="Image 84" descr="preencoded.png">    </p:cNvPr>
          <p:cNvPicPr>
            <a:picLocks noChangeAspect="1"/>
          </p:cNvPicPr>
          <p:nvPr/>
        </p:nvPicPr>
        <p:blipFill>
          <a:blip r:embed="rId85"/>
          <a:stretch>
            <a:fillRect/>
          </a:stretch>
        </p:blipFill>
        <p:spPr>
          <a:xfrm>
            <a:off x="14170121" y="4018806"/>
            <a:ext cx="1524140" cy="508744"/>
          </a:xfrm>
          <a:prstGeom prst="rect">
            <a:avLst/>
          </a:prstGeom>
        </p:spPr>
      </p:pic>
      <p:pic>
        <p:nvPicPr>
          <p:cNvPr id="119" name="Image 85" descr="preencoded.png">    </p:cNvPr>
          <p:cNvPicPr>
            <a:picLocks noChangeAspect="1"/>
          </p:cNvPicPr>
          <p:nvPr/>
        </p:nvPicPr>
        <p:blipFill>
          <a:blip r:embed="rId86"/>
          <a:stretch>
            <a:fillRect/>
          </a:stretch>
        </p:blipFill>
        <p:spPr>
          <a:xfrm>
            <a:off x="14417771" y="4142631"/>
            <a:ext cx="1027947" cy="267760"/>
          </a:xfrm>
          <a:prstGeom prst="rect">
            <a:avLst/>
          </a:prstGeom>
        </p:spPr>
      </p:pic>
      <p:pic>
        <p:nvPicPr>
          <p:cNvPr id="120" name="Image 86" descr="preencoded.png">    </p:cNvPr>
          <p:cNvPicPr>
            <a:picLocks noChangeAspect="1"/>
          </p:cNvPicPr>
          <p:nvPr/>
        </p:nvPicPr>
        <p:blipFill>
          <a:blip r:embed="rId87"/>
          <a:stretch>
            <a:fillRect/>
          </a:stretch>
        </p:blipFill>
        <p:spPr>
          <a:xfrm>
            <a:off x="14498101" y="4196200"/>
            <a:ext cx="160660" cy="160660"/>
          </a:xfrm>
          <a:prstGeom prst="rect">
            <a:avLst/>
          </a:prstGeom>
        </p:spPr>
      </p:pic>
      <p:sp>
        <p:nvSpPr>
          <p:cNvPr id="121" name="Text 32"/>
          <p:cNvSpPr/>
          <p:nvPr/>
        </p:nvSpPr>
        <p:spPr>
          <a:xfrm>
            <a:off x="14685541" y="4156035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122" name="Image 87" descr="preencoded.png">    </p:cNvPr>
          <p:cNvPicPr>
            <a:picLocks noChangeAspect="1"/>
          </p:cNvPicPr>
          <p:nvPr/>
        </p:nvPicPr>
        <p:blipFill>
          <a:blip r:embed="rId88"/>
          <a:stretch>
            <a:fillRect/>
          </a:stretch>
        </p:blipFill>
        <p:spPr>
          <a:xfrm>
            <a:off x="15694261" y="4018806"/>
            <a:ext cx="1509311" cy="508744"/>
          </a:xfrm>
          <a:prstGeom prst="rect">
            <a:avLst/>
          </a:prstGeom>
        </p:spPr>
      </p:pic>
      <p:pic>
        <p:nvPicPr>
          <p:cNvPr id="123" name="Image 88" descr="preencoded.png">    </p:cNvPr>
          <p:cNvPicPr>
            <a:picLocks noChangeAspect="1"/>
          </p:cNvPicPr>
          <p:nvPr/>
        </p:nvPicPr>
        <p:blipFill>
          <a:blip r:embed="rId89"/>
          <a:stretch>
            <a:fillRect/>
          </a:stretch>
        </p:blipFill>
        <p:spPr>
          <a:xfrm>
            <a:off x="1084427" y="4527547"/>
            <a:ext cx="16119145" cy="508744"/>
          </a:xfrm>
          <a:prstGeom prst="rect">
            <a:avLst/>
          </a:prstGeom>
        </p:spPr>
      </p:pic>
      <p:pic>
        <p:nvPicPr>
          <p:cNvPr id="124" name="Image 89" descr="preencoded.png">    </p:cNvPr>
          <p:cNvPicPr>
            <a:picLocks noChangeAspect="1"/>
          </p:cNvPicPr>
          <p:nvPr/>
        </p:nvPicPr>
        <p:blipFill>
          <a:blip r:embed="rId90"/>
          <a:stretch>
            <a:fillRect/>
          </a:stretch>
        </p:blipFill>
        <p:spPr>
          <a:xfrm>
            <a:off x="1084427" y="4527528"/>
            <a:ext cx="3943322" cy="508744"/>
          </a:xfrm>
          <a:prstGeom prst="rect">
            <a:avLst/>
          </a:prstGeom>
        </p:spPr>
      </p:pic>
      <p:sp>
        <p:nvSpPr>
          <p:cNvPr id="125" name="Text 33"/>
          <p:cNvSpPr/>
          <p:nvPr/>
        </p:nvSpPr>
        <p:spPr>
          <a:xfrm>
            <a:off x="1245050" y="4648005"/>
            <a:ext cx="660083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Refund</a:t>
            </a:r>
            <a:endParaRPr lang="en-US" sz="1476" dirty="0"/>
          </a:p>
        </p:txBody>
      </p:sp>
      <p:pic>
        <p:nvPicPr>
          <p:cNvPr id="126" name="Image 90" descr="preencoded.png">    </p:cNvPr>
          <p:cNvPicPr>
            <a:picLocks noChangeAspect="1"/>
          </p:cNvPicPr>
          <p:nvPr/>
        </p:nvPicPr>
        <p:blipFill>
          <a:blip r:embed="rId91"/>
          <a:stretch>
            <a:fillRect/>
          </a:stretch>
        </p:blipFill>
        <p:spPr>
          <a:xfrm>
            <a:off x="5027758" y="4527538"/>
            <a:ext cx="1524140" cy="508744"/>
          </a:xfrm>
          <a:prstGeom prst="rect">
            <a:avLst/>
          </a:prstGeom>
        </p:spPr>
      </p:pic>
      <p:pic>
        <p:nvPicPr>
          <p:cNvPr id="127" name="Image 91" descr="preencoded.png">    </p:cNvPr>
          <p:cNvPicPr>
            <a:picLocks noChangeAspect="1"/>
          </p:cNvPicPr>
          <p:nvPr/>
        </p:nvPicPr>
        <p:blipFill>
          <a:blip r:embed="rId92"/>
          <a:stretch>
            <a:fillRect/>
          </a:stretch>
        </p:blipFill>
        <p:spPr>
          <a:xfrm>
            <a:off x="5275408" y="4651363"/>
            <a:ext cx="1027947" cy="267760"/>
          </a:xfrm>
          <a:prstGeom prst="rect">
            <a:avLst/>
          </a:prstGeom>
        </p:spPr>
      </p:pic>
      <p:pic>
        <p:nvPicPr>
          <p:cNvPr id="128" name="Image 92" descr="preencoded.png">    </p:cNvPr>
          <p:cNvPicPr>
            <a:picLocks noChangeAspect="1"/>
          </p:cNvPicPr>
          <p:nvPr/>
        </p:nvPicPr>
        <p:blipFill>
          <a:blip r:embed="rId93"/>
          <a:stretch>
            <a:fillRect/>
          </a:stretch>
        </p:blipFill>
        <p:spPr>
          <a:xfrm>
            <a:off x="5355738" y="4704931"/>
            <a:ext cx="160660" cy="160660"/>
          </a:xfrm>
          <a:prstGeom prst="rect">
            <a:avLst/>
          </a:prstGeom>
        </p:spPr>
      </p:pic>
      <p:sp>
        <p:nvSpPr>
          <p:cNvPr id="129" name="Text 34"/>
          <p:cNvSpPr/>
          <p:nvPr/>
        </p:nvSpPr>
        <p:spPr>
          <a:xfrm>
            <a:off x="5543178" y="4664766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130" name="Image 93" descr="preencoded.png">    </p:cNvPr>
          <p:cNvPicPr>
            <a:picLocks noChangeAspect="1"/>
          </p:cNvPicPr>
          <p:nvPr/>
        </p:nvPicPr>
        <p:blipFill>
          <a:blip r:embed="rId94"/>
          <a:stretch>
            <a:fillRect/>
          </a:stretch>
        </p:blipFill>
        <p:spPr>
          <a:xfrm>
            <a:off x="6551758" y="4527538"/>
            <a:ext cx="1524140" cy="508744"/>
          </a:xfrm>
          <a:prstGeom prst="rect">
            <a:avLst/>
          </a:prstGeom>
        </p:spPr>
      </p:pic>
      <p:pic>
        <p:nvPicPr>
          <p:cNvPr id="131" name="Image 94" descr="preencoded.png">    </p:cNvPr>
          <p:cNvPicPr>
            <a:picLocks noChangeAspect="1"/>
          </p:cNvPicPr>
          <p:nvPr/>
        </p:nvPicPr>
        <p:blipFill>
          <a:blip r:embed="rId95"/>
          <a:stretch>
            <a:fillRect/>
          </a:stretch>
        </p:blipFill>
        <p:spPr>
          <a:xfrm>
            <a:off x="6799408" y="4651363"/>
            <a:ext cx="1027947" cy="267760"/>
          </a:xfrm>
          <a:prstGeom prst="rect">
            <a:avLst/>
          </a:prstGeom>
        </p:spPr>
      </p:pic>
      <p:pic>
        <p:nvPicPr>
          <p:cNvPr id="132" name="Image 95" descr="preencoded.png">    </p:cNvPr>
          <p:cNvPicPr>
            <a:picLocks noChangeAspect="1"/>
          </p:cNvPicPr>
          <p:nvPr/>
        </p:nvPicPr>
        <p:blipFill>
          <a:blip r:embed="rId96"/>
          <a:stretch>
            <a:fillRect/>
          </a:stretch>
        </p:blipFill>
        <p:spPr>
          <a:xfrm>
            <a:off x="6879738" y="4704931"/>
            <a:ext cx="160660" cy="160660"/>
          </a:xfrm>
          <a:prstGeom prst="rect">
            <a:avLst/>
          </a:prstGeom>
        </p:spPr>
      </p:pic>
      <p:sp>
        <p:nvSpPr>
          <p:cNvPr id="133" name="Text 35"/>
          <p:cNvSpPr/>
          <p:nvPr/>
        </p:nvSpPr>
        <p:spPr>
          <a:xfrm>
            <a:off x="7067178" y="4664766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134" name="Image 96" descr="preencoded.png">    </p:cNvPr>
          <p:cNvPicPr>
            <a:picLocks noChangeAspect="1"/>
          </p:cNvPicPr>
          <p:nvPr/>
        </p:nvPicPr>
        <p:blipFill>
          <a:blip r:embed="rId97"/>
          <a:stretch>
            <a:fillRect/>
          </a:stretch>
        </p:blipFill>
        <p:spPr>
          <a:xfrm>
            <a:off x="8075758" y="4527538"/>
            <a:ext cx="1524140" cy="508744"/>
          </a:xfrm>
          <a:prstGeom prst="rect">
            <a:avLst/>
          </a:prstGeom>
        </p:spPr>
      </p:pic>
      <p:pic>
        <p:nvPicPr>
          <p:cNvPr id="135" name="Image 97" descr="preencoded.png">    </p:cNvPr>
          <p:cNvPicPr>
            <a:picLocks noChangeAspect="1"/>
          </p:cNvPicPr>
          <p:nvPr/>
        </p:nvPicPr>
        <p:blipFill>
          <a:blip r:embed="rId98"/>
          <a:stretch>
            <a:fillRect/>
          </a:stretch>
        </p:blipFill>
        <p:spPr>
          <a:xfrm>
            <a:off x="8323408" y="4651363"/>
            <a:ext cx="1027947" cy="267760"/>
          </a:xfrm>
          <a:prstGeom prst="rect">
            <a:avLst/>
          </a:prstGeom>
        </p:spPr>
      </p:pic>
      <p:pic>
        <p:nvPicPr>
          <p:cNvPr id="136" name="Image 98" descr="preencoded.png">    </p:cNvPr>
          <p:cNvPicPr>
            <a:picLocks noChangeAspect="1"/>
          </p:cNvPicPr>
          <p:nvPr/>
        </p:nvPicPr>
        <p:blipFill>
          <a:blip r:embed="rId99"/>
          <a:stretch>
            <a:fillRect/>
          </a:stretch>
        </p:blipFill>
        <p:spPr>
          <a:xfrm>
            <a:off x="8403738" y="4704931"/>
            <a:ext cx="160660" cy="160660"/>
          </a:xfrm>
          <a:prstGeom prst="rect">
            <a:avLst/>
          </a:prstGeom>
        </p:spPr>
      </p:pic>
      <p:sp>
        <p:nvSpPr>
          <p:cNvPr id="137" name="Text 36"/>
          <p:cNvSpPr/>
          <p:nvPr/>
        </p:nvSpPr>
        <p:spPr>
          <a:xfrm>
            <a:off x="8591178" y="4664766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138" name="Image 99" descr="preencoded.png">    </p:cNvPr>
          <p:cNvPicPr>
            <a:picLocks noChangeAspect="1"/>
          </p:cNvPicPr>
          <p:nvPr/>
        </p:nvPicPr>
        <p:blipFill>
          <a:blip r:embed="rId100"/>
          <a:stretch>
            <a:fillRect/>
          </a:stretch>
        </p:blipFill>
        <p:spPr>
          <a:xfrm>
            <a:off x="9599758" y="4527538"/>
            <a:ext cx="1524140" cy="508744"/>
          </a:xfrm>
          <a:prstGeom prst="rect">
            <a:avLst/>
          </a:prstGeom>
        </p:spPr>
      </p:pic>
      <p:pic>
        <p:nvPicPr>
          <p:cNvPr id="139" name="Image 100" descr="preencoded.png">    </p:cNvPr>
          <p:cNvPicPr>
            <a:picLocks noChangeAspect="1"/>
          </p:cNvPicPr>
          <p:nvPr/>
        </p:nvPicPr>
        <p:blipFill>
          <a:blip r:embed="rId101"/>
          <a:stretch>
            <a:fillRect/>
          </a:stretch>
        </p:blipFill>
        <p:spPr>
          <a:xfrm>
            <a:off x="11121842" y="4527538"/>
            <a:ext cx="1524140" cy="508744"/>
          </a:xfrm>
          <a:prstGeom prst="rect">
            <a:avLst/>
          </a:prstGeom>
        </p:spPr>
      </p:pic>
      <p:pic>
        <p:nvPicPr>
          <p:cNvPr id="140" name="Image 101" descr="preencoded.png">    </p:cNvPr>
          <p:cNvPicPr>
            <a:picLocks noChangeAspect="1"/>
          </p:cNvPicPr>
          <p:nvPr/>
        </p:nvPicPr>
        <p:blipFill>
          <a:blip r:embed="rId102"/>
          <a:stretch>
            <a:fillRect/>
          </a:stretch>
        </p:blipFill>
        <p:spPr>
          <a:xfrm>
            <a:off x="11369492" y="4651363"/>
            <a:ext cx="1027947" cy="267760"/>
          </a:xfrm>
          <a:prstGeom prst="rect">
            <a:avLst/>
          </a:prstGeom>
        </p:spPr>
      </p:pic>
      <p:pic>
        <p:nvPicPr>
          <p:cNvPr id="141" name="Image 102" descr="preencoded.png">    </p:cNvPr>
          <p:cNvPicPr>
            <a:picLocks noChangeAspect="1"/>
          </p:cNvPicPr>
          <p:nvPr/>
        </p:nvPicPr>
        <p:blipFill>
          <a:blip r:embed="rId103"/>
          <a:stretch>
            <a:fillRect/>
          </a:stretch>
        </p:blipFill>
        <p:spPr>
          <a:xfrm>
            <a:off x="11449822" y="4704931"/>
            <a:ext cx="160660" cy="160660"/>
          </a:xfrm>
          <a:prstGeom prst="rect">
            <a:avLst/>
          </a:prstGeom>
        </p:spPr>
      </p:pic>
      <p:sp>
        <p:nvSpPr>
          <p:cNvPr id="142" name="Text 37"/>
          <p:cNvSpPr/>
          <p:nvPr/>
        </p:nvSpPr>
        <p:spPr>
          <a:xfrm>
            <a:off x="11637262" y="4664766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143" name="Image 103" descr="preencoded.png">    </p:cNvPr>
          <p:cNvPicPr>
            <a:picLocks noChangeAspect="1"/>
          </p:cNvPicPr>
          <p:nvPr/>
        </p:nvPicPr>
        <p:blipFill>
          <a:blip r:embed="rId104"/>
          <a:stretch>
            <a:fillRect/>
          </a:stretch>
        </p:blipFill>
        <p:spPr>
          <a:xfrm>
            <a:off x="12645982" y="4527538"/>
            <a:ext cx="1524140" cy="508744"/>
          </a:xfrm>
          <a:prstGeom prst="rect">
            <a:avLst/>
          </a:prstGeom>
        </p:spPr>
      </p:pic>
      <p:pic>
        <p:nvPicPr>
          <p:cNvPr id="144" name="Image 104" descr="preencoded.png">    </p:cNvPr>
          <p:cNvPicPr>
            <a:picLocks noChangeAspect="1"/>
          </p:cNvPicPr>
          <p:nvPr/>
        </p:nvPicPr>
        <p:blipFill>
          <a:blip r:embed="rId105"/>
          <a:stretch>
            <a:fillRect/>
          </a:stretch>
        </p:blipFill>
        <p:spPr>
          <a:xfrm>
            <a:off x="12893632" y="4651363"/>
            <a:ext cx="1027947" cy="267760"/>
          </a:xfrm>
          <a:prstGeom prst="rect">
            <a:avLst/>
          </a:prstGeom>
        </p:spPr>
      </p:pic>
      <p:pic>
        <p:nvPicPr>
          <p:cNvPr id="145" name="Image 105" descr="preencoded.png">    </p:cNvPr>
          <p:cNvPicPr>
            <a:picLocks noChangeAspect="1"/>
          </p:cNvPicPr>
          <p:nvPr/>
        </p:nvPicPr>
        <p:blipFill>
          <a:blip r:embed="rId106"/>
          <a:stretch>
            <a:fillRect/>
          </a:stretch>
        </p:blipFill>
        <p:spPr>
          <a:xfrm>
            <a:off x="12973962" y="4704931"/>
            <a:ext cx="160660" cy="160660"/>
          </a:xfrm>
          <a:prstGeom prst="rect">
            <a:avLst/>
          </a:prstGeom>
        </p:spPr>
      </p:pic>
      <p:sp>
        <p:nvSpPr>
          <p:cNvPr id="146" name="Text 38"/>
          <p:cNvSpPr/>
          <p:nvPr/>
        </p:nvSpPr>
        <p:spPr>
          <a:xfrm>
            <a:off x="13161401" y="4664766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147" name="Image 106" descr="preencoded.png">    </p:cNvPr>
          <p:cNvPicPr>
            <a:picLocks noChangeAspect="1"/>
          </p:cNvPicPr>
          <p:nvPr/>
        </p:nvPicPr>
        <p:blipFill>
          <a:blip r:embed="rId107"/>
          <a:stretch>
            <a:fillRect/>
          </a:stretch>
        </p:blipFill>
        <p:spPr>
          <a:xfrm>
            <a:off x="14170121" y="4527538"/>
            <a:ext cx="1524140" cy="508744"/>
          </a:xfrm>
          <a:prstGeom prst="rect">
            <a:avLst/>
          </a:prstGeom>
        </p:spPr>
      </p:pic>
      <p:pic>
        <p:nvPicPr>
          <p:cNvPr id="148" name="Image 107" descr="preencoded.png">    </p:cNvPr>
          <p:cNvPicPr>
            <a:picLocks noChangeAspect="1"/>
          </p:cNvPicPr>
          <p:nvPr/>
        </p:nvPicPr>
        <p:blipFill>
          <a:blip r:embed="rId108"/>
          <a:stretch>
            <a:fillRect/>
          </a:stretch>
        </p:blipFill>
        <p:spPr>
          <a:xfrm>
            <a:off x="14417771" y="4651363"/>
            <a:ext cx="1027947" cy="267760"/>
          </a:xfrm>
          <a:prstGeom prst="rect">
            <a:avLst/>
          </a:prstGeom>
        </p:spPr>
      </p:pic>
      <p:pic>
        <p:nvPicPr>
          <p:cNvPr id="149" name="Image 108" descr="preencoded.png">    </p:cNvPr>
          <p:cNvPicPr>
            <a:picLocks noChangeAspect="1"/>
          </p:cNvPicPr>
          <p:nvPr/>
        </p:nvPicPr>
        <p:blipFill>
          <a:blip r:embed="rId109"/>
          <a:stretch>
            <a:fillRect/>
          </a:stretch>
        </p:blipFill>
        <p:spPr>
          <a:xfrm>
            <a:off x="14498101" y="4704931"/>
            <a:ext cx="160660" cy="160660"/>
          </a:xfrm>
          <a:prstGeom prst="rect">
            <a:avLst/>
          </a:prstGeom>
        </p:spPr>
      </p:pic>
      <p:sp>
        <p:nvSpPr>
          <p:cNvPr id="150" name="Text 39"/>
          <p:cNvSpPr/>
          <p:nvPr/>
        </p:nvSpPr>
        <p:spPr>
          <a:xfrm>
            <a:off x="14685541" y="4664766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151" name="Image 109" descr="preencoded.png">    </p:cNvPr>
          <p:cNvPicPr>
            <a:picLocks noChangeAspect="1"/>
          </p:cNvPicPr>
          <p:nvPr/>
        </p:nvPicPr>
        <p:blipFill>
          <a:blip r:embed="rId110"/>
          <a:stretch>
            <a:fillRect/>
          </a:stretch>
        </p:blipFill>
        <p:spPr>
          <a:xfrm>
            <a:off x="15694261" y="4527538"/>
            <a:ext cx="1509311" cy="508744"/>
          </a:xfrm>
          <a:prstGeom prst="rect">
            <a:avLst/>
          </a:prstGeom>
        </p:spPr>
      </p:pic>
      <p:pic>
        <p:nvPicPr>
          <p:cNvPr id="152" name="Image 110" descr="preencoded.png">    </p:cNvPr>
          <p:cNvPicPr>
            <a:picLocks noChangeAspect="1"/>
          </p:cNvPicPr>
          <p:nvPr/>
        </p:nvPicPr>
        <p:blipFill>
          <a:blip r:embed="rId111"/>
          <a:stretch>
            <a:fillRect/>
          </a:stretch>
        </p:blipFill>
        <p:spPr>
          <a:xfrm>
            <a:off x="1084427" y="5036288"/>
            <a:ext cx="16119145" cy="508744"/>
          </a:xfrm>
          <a:prstGeom prst="rect">
            <a:avLst/>
          </a:prstGeom>
        </p:spPr>
      </p:pic>
      <p:pic>
        <p:nvPicPr>
          <p:cNvPr id="153" name="Image 111" descr="preencoded.png">    </p:cNvPr>
          <p:cNvPicPr>
            <a:picLocks noChangeAspect="1"/>
          </p:cNvPicPr>
          <p:nvPr/>
        </p:nvPicPr>
        <p:blipFill>
          <a:blip r:embed="rId112"/>
          <a:stretch>
            <a:fillRect/>
          </a:stretch>
        </p:blipFill>
        <p:spPr>
          <a:xfrm>
            <a:off x="1084427" y="5036288"/>
            <a:ext cx="3943322" cy="508744"/>
          </a:xfrm>
          <a:prstGeom prst="rect">
            <a:avLst/>
          </a:prstGeom>
        </p:spPr>
      </p:pic>
      <p:sp>
        <p:nvSpPr>
          <p:cNvPr id="154" name="Text 40"/>
          <p:cNvSpPr/>
          <p:nvPr/>
        </p:nvSpPr>
        <p:spPr>
          <a:xfrm>
            <a:off x="1245050" y="5156783"/>
            <a:ext cx="1310164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Partial Refund</a:t>
            </a:r>
            <a:endParaRPr lang="en-US" sz="1476" dirty="0"/>
          </a:p>
        </p:txBody>
      </p:sp>
      <p:pic>
        <p:nvPicPr>
          <p:cNvPr id="155" name="Image 112" descr="preencoded.png">    </p:cNvPr>
          <p:cNvPicPr>
            <a:picLocks noChangeAspect="1"/>
          </p:cNvPicPr>
          <p:nvPr/>
        </p:nvPicPr>
        <p:blipFill>
          <a:blip r:embed="rId113"/>
          <a:stretch>
            <a:fillRect/>
          </a:stretch>
        </p:blipFill>
        <p:spPr>
          <a:xfrm>
            <a:off x="5027758" y="5036288"/>
            <a:ext cx="1524140" cy="508744"/>
          </a:xfrm>
          <a:prstGeom prst="rect">
            <a:avLst/>
          </a:prstGeom>
        </p:spPr>
      </p:pic>
      <p:pic>
        <p:nvPicPr>
          <p:cNvPr id="156" name="Image 113" descr="preencoded.png">    </p:cNvPr>
          <p:cNvPicPr>
            <a:picLocks noChangeAspect="1"/>
          </p:cNvPicPr>
          <p:nvPr/>
        </p:nvPicPr>
        <p:blipFill>
          <a:blip r:embed="rId114"/>
          <a:stretch>
            <a:fillRect/>
          </a:stretch>
        </p:blipFill>
        <p:spPr>
          <a:xfrm>
            <a:off x="5275408" y="5160113"/>
            <a:ext cx="1027947" cy="267760"/>
          </a:xfrm>
          <a:prstGeom prst="rect">
            <a:avLst/>
          </a:prstGeom>
        </p:spPr>
      </p:pic>
      <p:pic>
        <p:nvPicPr>
          <p:cNvPr id="157" name="Image 114" descr="preencoded.png">    </p:cNvPr>
          <p:cNvPicPr>
            <a:picLocks noChangeAspect="1"/>
          </p:cNvPicPr>
          <p:nvPr/>
        </p:nvPicPr>
        <p:blipFill>
          <a:blip r:embed="rId115"/>
          <a:stretch>
            <a:fillRect/>
          </a:stretch>
        </p:blipFill>
        <p:spPr>
          <a:xfrm>
            <a:off x="5355738" y="5213682"/>
            <a:ext cx="160660" cy="160660"/>
          </a:xfrm>
          <a:prstGeom prst="rect">
            <a:avLst/>
          </a:prstGeom>
        </p:spPr>
      </p:pic>
      <p:sp>
        <p:nvSpPr>
          <p:cNvPr id="158" name="Text 41"/>
          <p:cNvSpPr/>
          <p:nvPr/>
        </p:nvSpPr>
        <p:spPr>
          <a:xfrm>
            <a:off x="5543178" y="5173517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159" name="Image 115" descr="preencoded.png">    </p:cNvPr>
          <p:cNvPicPr>
            <a:picLocks noChangeAspect="1"/>
          </p:cNvPicPr>
          <p:nvPr/>
        </p:nvPicPr>
        <p:blipFill>
          <a:blip r:embed="rId116"/>
          <a:stretch>
            <a:fillRect/>
          </a:stretch>
        </p:blipFill>
        <p:spPr>
          <a:xfrm>
            <a:off x="6551758" y="5036288"/>
            <a:ext cx="1524140" cy="508744"/>
          </a:xfrm>
          <a:prstGeom prst="rect">
            <a:avLst/>
          </a:prstGeom>
        </p:spPr>
      </p:pic>
      <p:pic>
        <p:nvPicPr>
          <p:cNvPr id="160" name="Image 116" descr="preencoded.png">    </p:cNvPr>
          <p:cNvPicPr>
            <a:picLocks noChangeAspect="1"/>
          </p:cNvPicPr>
          <p:nvPr/>
        </p:nvPicPr>
        <p:blipFill>
          <a:blip r:embed="rId117"/>
          <a:stretch>
            <a:fillRect/>
          </a:stretch>
        </p:blipFill>
        <p:spPr>
          <a:xfrm>
            <a:off x="6799408" y="5160113"/>
            <a:ext cx="1027947" cy="267760"/>
          </a:xfrm>
          <a:prstGeom prst="rect">
            <a:avLst/>
          </a:prstGeom>
        </p:spPr>
      </p:pic>
      <p:pic>
        <p:nvPicPr>
          <p:cNvPr id="161" name="Image 117" descr="preencoded.png">    </p:cNvPr>
          <p:cNvPicPr>
            <a:picLocks noChangeAspect="1"/>
          </p:cNvPicPr>
          <p:nvPr/>
        </p:nvPicPr>
        <p:blipFill>
          <a:blip r:embed="rId118"/>
          <a:stretch>
            <a:fillRect/>
          </a:stretch>
        </p:blipFill>
        <p:spPr>
          <a:xfrm>
            <a:off x="6879738" y="5213682"/>
            <a:ext cx="160660" cy="160660"/>
          </a:xfrm>
          <a:prstGeom prst="rect">
            <a:avLst/>
          </a:prstGeom>
        </p:spPr>
      </p:pic>
      <p:sp>
        <p:nvSpPr>
          <p:cNvPr id="162" name="Text 42"/>
          <p:cNvSpPr/>
          <p:nvPr/>
        </p:nvSpPr>
        <p:spPr>
          <a:xfrm>
            <a:off x="7067178" y="5173517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163" name="Image 118" descr="preencoded.png">    </p:cNvPr>
          <p:cNvPicPr>
            <a:picLocks noChangeAspect="1"/>
          </p:cNvPicPr>
          <p:nvPr/>
        </p:nvPicPr>
        <p:blipFill>
          <a:blip r:embed="rId119"/>
          <a:stretch>
            <a:fillRect/>
          </a:stretch>
        </p:blipFill>
        <p:spPr>
          <a:xfrm>
            <a:off x="8075758" y="5036288"/>
            <a:ext cx="1524140" cy="508744"/>
          </a:xfrm>
          <a:prstGeom prst="rect">
            <a:avLst/>
          </a:prstGeom>
        </p:spPr>
      </p:pic>
      <p:pic>
        <p:nvPicPr>
          <p:cNvPr id="164" name="Image 119" descr="preencoded.png">    </p:cNvPr>
          <p:cNvPicPr>
            <a:picLocks noChangeAspect="1"/>
          </p:cNvPicPr>
          <p:nvPr/>
        </p:nvPicPr>
        <p:blipFill>
          <a:blip r:embed="rId120"/>
          <a:stretch>
            <a:fillRect/>
          </a:stretch>
        </p:blipFill>
        <p:spPr>
          <a:xfrm>
            <a:off x="8323408" y="5160113"/>
            <a:ext cx="1027947" cy="267760"/>
          </a:xfrm>
          <a:prstGeom prst="rect">
            <a:avLst/>
          </a:prstGeom>
        </p:spPr>
      </p:pic>
      <p:pic>
        <p:nvPicPr>
          <p:cNvPr id="165" name="Image 120" descr="preencoded.png">    </p:cNvPr>
          <p:cNvPicPr>
            <a:picLocks noChangeAspect="1"/>
          </p:cNvPicPr>
          <p:nvPr/>
        </p:nvPicPr>
        <p:blipFill>
          <a:blip r:embed="rId121"/>
          <a:stretch>
            <a:fillRect/>
          </a:stretch>
        </p:blipFill>
        <p:spPr>
          <a:xfrm>
            <a:off x="8403738" y="5213682"/>
            <a:ext cx="160660" cy="160660"/>
          </a:xfrm>
          <a:prstGeom prst="rect">
            <a:avLst/>
          </a:prstGeom>
        </p:spPr>
      </p:pic>
      <p:sp>
        <p:nvSpPr>
          <p:cNvPr id="166" name="Text 43"/>
          <p:cNvSpPr/>
          <p:nvPr/>
        </p:nvSpPr>
        <p:spPr>
          <a:xfrm>
            <a:off x="8591178" y="5173517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167" name="Image 121" descr="preencoded.png">    </p:cNvPr>
          <p:cNvPicPr>
            <a:picLocks noChangeAspect="1"/>
          </p:cNvPicPr>
          <p:nvPr/>
        </p:nvPicPr>
        <p:blipFill>
          <a:blip r:embed="rId122"/>
          <a:stretch>
            <a:fillRect/>
          </a:stretch>
        </p:blipFill>
        <p:spPr>
          <a:xfrm>
            <a:off x="9599758" y="5036288"/>
            <a:ext cx="1524140" cy="508744"/>
          </a:xfrm>
          <a:prstGeom prst="rect">
            <a:avLst/>
          </a:prstGeom>
        </p:spPr>
      </p:pic>
      <p:pic>
        <p:nvPicPr>
          <p:cNvPr id="168" name="Image 122" descr="preencoded.png">    </p:cNvPr>
          <p:cNvPicPr>
            <a:picLocks noChangeAspect="1"/>
          </p:cNvPicPr>
          <p:nvPr/>
        </p:nvPicPr>
        <p:blipFill>
          <a:blip r:embed="rId123"/>
          <a:stretch>
            <a:fillRect/>
          </a:stretch>
        </p:blipFill>
        <p:spPr>
          <a:xfrm>
            <a:off x="11121842" y="5036288"/>
            <a:ext cx="1524140" cy="508744"/>
          </a:xfrm>
          <a:prstGeom prst="rect">
            <a:avLst/>
          </a:prstGeom>
        </p:spPr>
      </p:pic>
      <p:pic>
        <p:nvPicPr>
          <p:cNvPr id="169" name="Image 123" descr="preencoded.png">    </p:cNvPr>
          <p:cNvPicPr>
            <a:picLocks noChangeAspect="1"/>
          </p:cNvPicPr>
          <p:nvPr/>
        </p:nvPicPr>
        <p:blipFill>
          <a:blip r:embed="rId124"/>
          <a:stretch>
            <a:fillRect/>
          </a:stretch>
        </p:blipFill>
        <p:spPr>
          <a:xfrm>
            <a:off x="11369492" y="5160113"/>
            <a:ext cx="1027947" cy="267760"/>
          </a:xfrm>
          <a:prstGeom prst="rect">
            <a:avLst/>
          </a:prstGeom>
        </p:spPr>
      </p:pic>
      <p:pic>
        <p:nvPicPr>
          <p:cNvPr id="170" name="Image 124" descr="preencoded.png">    </p:cNvPr>
          <p:cNvPicPr>
            <a:picLocks noChangeAspect="1"/>
          </p:cNvPicPr>
          <p:nvPr/>
        </p:nvPicPr>
        <p:blipFill>
          <a:blip r:embed="rId125"/>
          <a:stretch>
            <a:fillRect/>
          </a:stretch>
        </p:blipFill>
        <p:spPr>
          <a:xfrm>
            <a:off x="11449822" y="5213682"/>
            <a:ext cx="160660" cy="160660"/>
          </a:xfrm>
          <a:prstGeom prst="rect">
            <a:avLst/>
          </a:prstGeom>
        </p:spPr>
      </p:pic>
      <p:sp>
        <p:nvSpPr>
          <p:cNvPr id="171" name="Text 44"/>
          <p:cNvSpPr/>
          <p:nvPr/>
        </p:nvSpPr>
        <p:spPr>
          <a:xfrm>
            <a:off x="11637262" y="5173517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172" name="Image 125" descr="preencoded.png">    </p:cNvPr>
          <p:cNvPicPr>
            <a:picLocks noChangeAspect="1"/>
          </p:cNvPicPr>
          <p:nvPr/>
        </p:nvPicPr>
        <p:blipFill>
          <a:blip r:embed="rId126"/>
          <a:stretch>
            <a:fillRect/>
          </a:stretch>
        </p:blipFill>
        <p:spPr>
          <a:xfrm>
            <a:off x="12645982" y="5036288"/>
            <a:ext cx="1524140" cy="508744"/>
          </a:xfrm>
          <a:prstGeom prst="rect">
            <a:avLst/>
          </a:prstGeom>
        </p:spPr>
      </p:pic>
      <p:pic>
        <p:nvPicPr>
          <p:cNvPr id="173" name="Image 126" descr="preencoded.png">    </p:cNvPr>
          <p:cNvPicPr>
            <a:picLocks noChangeAspect="1"/>
          </p:cNvPicPr>
          <p:nvPr/>
        </p:nvPicPr>
        <p:blipFill>
          <a:blip r:embed="rId127"/>
          <a:stretch>
            <a:fillRect/>
          </a:stretch>
        </p:blipFill>
        <p:spPr>
          <a:xfrm>
            <a:off x="12893632" y="5160113"/>
            <a:ext cx="1027947" cy="267760"/>
          </a:xfrm>
          <a:prstGeom prst="rect">
            <a:avLst/>
          </a:prstGeom>
        </p:spPr>
      </p:pic>
      <p:pic>
        <p:nvPicPr>
          <p:cNvPr id="174" name="Image 127" descr="preencoded.png">    </p:cNvPr>
          <p:cNvPicPr>
            <a:picLocks noChangeAspect="1"/>
          </p:cNvPicPr>
          <p:nvPr/>
        </p:nvPicPr>
        <p:blipFill>
          <a:blip r:embed="rId128"/>
          <a:stretch>
            <a:fillRect/>
          </a:stretch>
        </p:blipFill>
        <p:spPr>
          <a:xfrm>
            <a:off x="12973962" y="5213682"/>
            <a:ext cx="160660" cy="160660"/>
          </a:xfrm>
          <a:prstGeom prst="rect">
            <a:avLst/>
          </a:prstGeom>
        </p:spPr>
      </p:pic>
      <p:sp>
        <p:nvSpPr>
          <p:cNvPr id="175" name="Text 45"/>
          <p:cNvSpPr/>
          <p:nvPr/>
        </p:nvSpPr>
        <p:spPr>
          <a:xfrm>
            <a:off x="13161401" y="5173517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176" name="Image 128" descr="preencoded.png">    </p:cNvPr>
          <p:cNvPicPr>
            <a:picLocks noChangeAspect="1"/>
          </p:cNvPicPr>
          <p:nvPr/>
        </p:nvPicPr>
        <p:blipFill>
          <a:blip r:embed="rId129"/>
          <a:stretch>
            <a:fillRect/>
          </a:stretch>
        </p:blipFill>
        <p:spPr>
          <a:xfrm>
            <a:off x="14170121" y="5036288"/>
            <a:ext cx="1524140" cy="508744"/>
          </a:xfrm>
          <a:prstGeom prst="rect">
            <a:avLst/>
          </a:prstGeom>
        </p:spPr>
      </p:pic>
      <p:pic>
        <p:nvPicPr>
          <p:cNvPr id="177" name="Image 129" descr="preencoded.png">    </p:cNvPr>
          <p:cNvPicPr>
            <a:picLocks noChangeAspect="1"/>
          </p:cNvPicPr>
          <p:nvPr/>
        </p:nvPicPr>
        <p:blipFill>
          <a:blip r:embed="rId130"/>
          <a:stretch>
            <a:fillRect/>
          </a:stretch>
        </p:blipFill>
        <p:spPr>
          <a:xfrm>
            <a:off x="14417771" y="5160113"/>
            <a:ext cx="1027947" cy="267760"/>
          </a:xfrm>
          <a:prstGeom prst="rect">
            <a:avLst/>
          </a:prstGeom>
        </p:spPr>
      </p:pic>
      <p:pic>
        <p:nvPicPr>
          <p:cNvPr id="178" name="Image 130" descr="preencoded.png">    </p:cNvPr>
          <p:cNvPicPr>
            <a:picLocks noChangeAspect="1"/>
          </p:cNvPicPr>
          <p:nvPr/>
        </p:nvPicPr>
        <p:blipFill>
          <a:blip r:embed="rId131"/>
          <a:stretch>
            <a:fillRect/>
          </a:stretch>
        </p:blipFill>
        <p:spPr>
          <a:xfrm>
            <a:off x="14498101" y="5213682"/>
            <a:ext cx="160660" cy="160660"/>
          </a:xfrm>
          <a:prstGeom prst="rect">
            <a:avLst/>
          </a:prstGeom>
        </p:spPr>
      </p:pic>
      <p:sp>
        <p:nvSpPr>
          <p:cNvPr id="179" name="Text 46"/>
          <p:cNvSpPr/>
          <p:nvPr/>
        </p:nvSpPr>
        <p:spPr>
          <a:xfrm>
            <a:off x="14685541" y="5173517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180" name="Image 131" descr="preencoded.png">    </p:cNvPr>
          <p:cNvPicPr>
            <a:picLocks noChangeAspect="1"/>
          </p:cNvPicPr>
          <p:nvPr/>
        </p:nvPicPr>
        <p:blipFill>
          <a:blip r:embed="rId132"/>
          <a:stretch>
            <a:fillRect/>
          </a:stretch>
        </p:blipFill>
        <p:spPr>
          <a:xfrm>
            <a:off x="15694261" y="5036288"/>
            <a:ext cx="1509311" cy="508744"/>
          </a:xfrm>
          <a:prstGeom prst="rect">
            <a:avLst/>
          </a:prstGeom>
        </p:spPr>
      </p:pic>
      <p:pic>
        <p:nvPicPr>
          <p:cNvPr id="181" name="Image 132" descr="preencoded.png">    </p:cNvPr>
          <p:cNvPicPr>
            <a:picLocks noChangeAspect="1"/>
          </p:cNvPicPr>
          <p:nvPr/>
        </p:nvPicPr>
        <p:blipFill>
          <a:blip r:embed="rId133"/>
          <a:stretch>
            <a:fillRect/>
          </a:stretch>
        </p:blipFill>
        <p:spPr>
          <a:xfrm>
            <a:off x="1084427" y="5545029"/>
            <a:ext cx="16119145" cy="508744"/>
          </a:xfrm>
          <a:prstGeom prst="rect">
            <a:avLst/>
          </a:prstGeom>
        </p:spPr>
      </p:pic>
      <p:pic>
        <p:nvPicPr>
          <p:cNvPr id="182" name="Image 133" descr="preencoded.png">    </p:cNvPr>
          <p:cNvPicPr>
            <a:picLocks noChangeAspect="1"/>
          </p:cNvPicPr>
          <p:nvPr/>
        </p:nvPicPr>
        <p:blipFill>
          <a:blip r:embed="rId134"/>
          <a:stretch>
            <a:fillRect/>
          </a:stretch>
        </p:blipFill>
        <p:spPr>
          <a:xfrm>
            <a:off x="1084427" y="5545048"/>
            <a:ext cx="3943322" cy="508744"/>
          </a:xfrm>
          <a:prstGeom prst="rect">
            <a:avLst/>
          </a:prstGeom>
        </p:spPr>
      </p:pic>
      <p:sp>
        <p:nvSpPr>
          <p:cNvPr id="183" name="Text 47"/>
          <p:cNvSpPr/>
          <p:nvPr/>
        </p:nvSpPr>
        <p:spPr>
          <a:xfrm>
            <a:off x="1245050" y="5665552"/>
            <a:ext cx="1640205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Pre-Authorization</a:t>
            </a:r>
            <a:endParaRPr lang="en-US" sz="1476" dirty="0"/>
          </a:p>
        </p:txBody>
      </p:sp>
      <p:pic>
        <p:nvPicPr>
          <p:cNvPr id="184" name="Image 134" descr="preencoded.png">    </p:cNvPr>
          <p:cNvPicPr>
            <a:picLocks noChangeAspect="1"/>
          </p:cNvPicPr>
          <p:nvPr/>
        </p:nvPicPr>
        <p:blipFill>
          <a:blip r:embed="rId135"/>
          <a:stretch>
            <a:fillRect/>
          </a:stretch>
        </p:blipFill>
        <p:spPr>
          <a:xfrm>
            <a:off x="5027758" y="5545038"/>
            <a:ext cx="1524140" cy="508744"/>
          </a:xfrm>
          <a:prstGeom prst="rect">
            <a:avLst/>
          </a:prstGeom>
        </p:spPr>
      </p:pic>
      <p:pic>
        <p:nvPicPr>
          <p:cNvPr id="185" name="Image 135" descr="preencoded.png">    </p:cNvPr>
          <p:cNvPicPr>
            <a:picLocks noChangeAspect="1"/>
          </p:cNvPicPr>
          <p:nvPr/>
        </p:nvPicPr>
        <p:blipFill>
          <a:blip r:embed="rId136"/>
          <a:stretch>
            <a:fillRect/>
          </a:stretch>
        </p:blipFill>
        <p:spPr>
          <a:xfrm>
            <a:off x="5275408" y="5668863"/>
            <a:ext cx="1027947" cy="267760"/>
          </a:xfrm>
          <a:prstGeom prst="rect">
            <a:avLst/>
          </a:prstGeom>
        </p:spPr>
      </p:pic>
      <p:pic>
        <p:nvPicPr>
          <p:cNvPr id="186" name="Image 136" descr="preencoded.png">    </p:cNvPr>
          <p:cNvPicPr>
            <a:picLocks noChangeAspect="1"/>
          </p:cNvPicPr>
          <p:nvPr/>
        </p:nvPicPr>
        <p:blipFill>
          <a:blip r:embed="rId137"/>
          <a:stretch>
            <a:fillRect/>
          </a:stretch>
        </p:blipFill>
        <p:spPr>
          <a:xfrm>
            <a:off x="5355738" y="5722432"/>
            <a:ext cx="160660" cy="160660"/>
          </a:xfrm>
          <a:prstGeom prst="rect">
            <a:avLst/>
          </a:prstGeom>
        </p:spPr>
      </p:pic>
      <p:sp>
        <p:nvSpPr>
          <p:cNvPr id="187" name="Text 48"/>
          <p:cNvSpPr/>
          <p:nvPr/>
        </p:nvSpPr>
        <p:spPr>
          <a:xfrm>
            <a:off x="5543178" y="5682267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188" name="Image 137" descr="preencoded.png">    </p:cNvPr>
          <p:cNvPicPr>
            <a:picLocks noChangeAspect="1"/>
          </p:cNvPicPr>
          <p:nvPr/>
        </p:nvPicPr>
        <p:blipFill>
          <a:blip r:embed="rId138"/>
          <a:stretch>
            <a:fillRect/>
          </a:stretch>
        </p:blipFill>
        <p:spPr>
          <a:xfrm>
            <a:off x="6551758" y="5545038"/>
            <a:ext cx="1524140" cy="508744"/>
          </a:xfrm>
          <a:prstGeom prst="rect">
            <a:avLst/>
          </a:prstGeom>
        </p:spPr>
      </p:pic>
      <p:pic>
        <p:nvPicPr>
          <p:cNvPr id="189" name="Image 138" descr="preencoded.png">    </p:cNvPr>
          <p:cNvPicPr>
            <a:picLocks noChangeAspect="1"/>
          </p:cNvPicPr>
          <p:nvPr/>
        </p:nvPicPr>
        <p:blipFill>
          <a:blip r:embed="rId139"/>
          <a:stretch>
            <a:fillRect/>
          </a:stretch>
        </p:blipFill>
        <p:spPr>
          <a:xfrm>
            <a:off x="6799408" y="5668863"/>
            <a:ext cx="1027947" cy="267760"/>
          </a:xfrm>
          <a:prstGeom prst="rect">
            <a:avLst/>
          </a:prstGeom>
        </p:spPr>
      </p:pic>
      <p:pic>
        <p:nvPicPr>
          <p:cNvPr id="190" name="Image 139" descr="preencoded.png">    </p:cNvPr>
          <p:cNvPicPr>
            <a:picLocks noChangeAspect="1"/>
          </p:cNvPicPr>
          <p:nvPr/>
        </p:nvPicPr>
        <p:blipFill>
          <a:blip r:embed="rId140"/>
          <a:stretch>
            <a:fillRect/>
          </a:stretch>
        </p:blipFill>
        <p:spPr>
          <a:xfrm>
            <a:off x="6879738" y="5722432"/>
            <a:ext cx="160660" cy="160660"/>
          </a:xfrm>
          <a:prstGeom prst="rect">
            <a:avLst/>
          </a:prstGeom>
        </p:spPr>
      </p:pic>
      <p:sp>
        <p:nvSpPr>
          <p:cNvPr id="191" name="Text 49"/>
          <p:cNvSpPr/>
          <p:nvPr/>
        </p:nvSpPr>
        <p:spPr>
          <a:xfrm>
            <a:off x="7067178" y="5682267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192" name="Image 140" descr="preencoded.png">    </p:cNvPr>
          <p:cNvPicPr>
            <a:picLocks noChangeAspect="1"/>
          </p:cNvPicPr>
          <p:nvPr/>
        </p:nvPicPr>
        <p:blipFill>
          <a:blip r:embed="rId141"/>
          <a:stretch>
            <a:fillRect/>
          </a:stretch>
        </p:blipFill>
        <p:spPr>
          <a:xfrm>
            <a:off x="8075758" y="5545038"/>
            <a:ext cx="1524140" cy="508744"/>
          </a:xfrm>
          <a:prstGeom prst="rect">
            <a:avLst/>
          </a:prstGeom>
        </p:spPr>
      </p:pic>
      <p:pic>
        <p:nvPicPr>
          <p:cNvPr id="193" name="Image 141" descr="preencoded.png">    </p:cNvPr>
          <p:cNvPicPr>
            <a:picLocks noChangeAspect="1"/>
          </p:cNvPicPr>
          <p:nvPr/>
        </p:nvPicPr>
        <p:blipFill>
          <a:blip r:embed="rId142"/>
          <a:stretch>
            <a:fillRect/>
          </a:stretch>
        </p:blipFill>
        <p:spPr>
          <a:xfrm>
            <a:off x="8323408" y="5668863"/>
            <a:ext cx="1027947" cy="267760"/>
          </a:xfrm>
          <a:prstGeom prst="rect">
            <a:avLst/>
          </a:prstGeom>
        </p:spPr>
      </p:pic>
      <p:pic>
        <p:nvPicPr>
          <p:cNvPr id="194" name="Image 142" descr="preencoded.png">    </p:cNvPr>
          <p:cNvPicPr>
            <a:picLocks noChangeAspect="1"/>
          </p:cNvPicPr>
          <p:nvPr/>
        </p:nvPicPr>
        <p:blipFill>
          <a:blip r:embed="rId143"/>
          <a:stretch>
            <a:fillRect/>
          </a:stretch>
        </p:blipFill>
        <p:spPr>
          <a:xfrm>
            <a:off x="8403738" y="5722432"/>
            <a:ext cx="160660" cy="160660"/>
          </a:xfrm>
          <a:prstGeom prst="rect">
            <a:avLst/>
          </a:prstGeom>
        </p:spPr>
      </p:pic>
      <p:sp>
        <p:nvSpPr>
          <p:cNvPr id="195" name="Text 50"/>
          <p:cNvSpPr/>
          <p:nvPr/>
        </p:nvSpPr>
        <p:spPr>
          <a:xfrm>
            <a:off x="8591178" y="5682267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196" name="Image 143" descr="preencoded.png">    </p:cNvPr>
          <p:cNvPicPr>
            <a:picLocks noChangeAspect="1"/>
          </p:cNvPicPr>
          <p:nvPr/>
        </p:nvPicPr>
        <p:blipFill>
          <a:blip r:embed="rId144"/>
          <a:stretch>
            <a:fillRect/>
          </a:stretch>
        </p:blipFill>
        <p:spPr>
          <a:xfrm>
            <a:off x="9599758" y="5545038"/>
            <a:ext cx="1524140" cy="508744"/>
          </a:xfrm>
          <a:prstGeom prst="rect">
            <a:avLst/>
          </a:prstGeom>
        </p:spPr>
      </p:pic>
      <p:pic>
        <p:nvPicPr>
          <p:cNvPr id="197" name="Image 144" descr="preencoded.png">    </p:cNvPr>
          <p:cNvPicPr>
            <a:picLocks noChangeAspect="1"/>
          </p:cNvPicPr>
          <p:nvPr/>
        </p:nvPicPr>
        <p:blipFill>
          <a:blip r:embed="rId145"/>
          <a:stretch>
            <a:fillRect/>
          </a:stretch>
        </p:blipFill>
        <p:spPr>
          <a:xfrm>
            <a:off x="11121842" y="5545038"/>
            <a:ext cx="1524140" cy="508744"/>
          </a:xfrm>
          <a:prstGeom prst="rect">
            <a:avLst/>
          </a:prstGeom>
        </p:spPr>
      </p:pic>
      <p:pic>
        <p:nvPicPr>
          <p:cNvPr id="198" name="Image 145" descr="preencoded.png">    </p:cNvPr>
          <p:cNvPicPr>
            <a:picLocks noChangeAspect="1"/>
          </p:cNvPicPr>
          <p:nvPr/>
        </p:nvPicPr>
        <p:blipFill>
          <a:blip r:embed="rId146"/>
          <a:stretch>
            <a:fillRect/>
          </a:stretch>
        </p:blipFill>
        <p:spPr>
          <a:xfrm>
            <a:off x="11369492" y="5668863"/>
            <a:ext cx="1027947" cy="267760"/>
          </a:xfrm>
          <a:prstGeom prst="rect">
            <a:avLst/>
          </a:prstGeom>
        </p:spPr>
      </p:pic>
      <p:pic>
        <p:nvPicPr>
          <p:cNvPr id="199" name="Image 146" descr="preencoded.png">    </p:cNvPr>
          <p:cNvPicPr>
            <a:picLocks noChangeAspect="1"/>
          </p:cNvPicPr>
          <p:nvPr/>
        </p:nvPicPr>
        <p:blipFill>
          <a:blip r:embed="rId147"/>
          <a:stretch>
            <a:fillRect/>
          </a:stretch>
        </p:blipFill>
        <p:spPr>
          <a:xfrm>
            <a:off x="11449822" y="5722432"/>
            <a:ext cx="160660" cy="160660"/>
          </a:xfrm>
          <a:prstGeom prst="rect">
            <a:avLst/>
          </a:prstGeom>
        </p:spPr>
      </p:pic>
      <p:sp>
        <p:nvSpPr>
          <p:cNvPr id="200" name="Text 51"/>
          <p:cNvSpPr/>
          <p:nvPr/>
        </p:nvSpPr>
        <p:spPr>
          <a:xfrm>
            <a:off x="11637262" y="5682267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201" name="Image 147" descr="preencoded.png">    </p:cNvPr>
          <p:cNvPicPr>
            <a:picLocks noChangeAspect="1"/>
          </p:cNvPicPr>
          <p:nvPr/>
        </p:nvPicPr>
        <p:blipFill>
          <a:blip r:embed="rId148"/>
          <a:stretch>
            <a:fillRect/>
          </a:stretch>
        </p:blipFill>
        <p:spPr>
          <a:xfrm>
            <a:off x="12645982" y="5545038"/>
            <a:ext cx="1524140" cy="508744"/>
          </a:xfrm>
          <a:prstGeom prst="rect">
            <a:avLst/>
          </a:prstGeom>
        </p:spPr>
      </p:pic>
      <p:pic>
        <p:nvPicPr>
          <p:cNvPr id="202" name="Image 148" descr="preencoded.png">    </p:cNvPr>
          <p:cNvPicPr>
            <a:picLocks noChangeAspect="1"/>
          </p:cNvPicPr>
          <p:nvPr/>
        </p:nvPicPr>
        <p:blipFill>
          <a:blip r:embed="rId149"/>
          <a:stretch>
            <a:fillRect/>
          </a:stretch>
        </p:blipFill>
        <p:spPr>
          <a:xfrm>
            <a:off x="12893632" y="5668863"/>
            <a:ext cx="1027947" cy="267760"/>
          </a:xfrm>
          <a:prstGeom prst="rect">
            <a:avLst/>
          </a:prstGeom>
        </p:spPr>
      </p:pic>
      <p:pic>
        <p:nvPicPr>
          <p:cNvPr id="203" name="Image 149" descr="preencoded.png">    </p:cNvPr>
          <p:cNvPicPr>
            <a:picLocks noChangeAspect="1"/>
          </p:cNvPicPr>
          <p:nvPr/>
        </p:nvPicPr>
        <p:blipFill>
          <a:blip r:embed="rId150"/>
          <a:stretch>
            <a:fillRect/>
          </a:stretch>
        </p:blipFill>
        <p:spPr>
          <a:xfrm>
            <a:off x="12973962" y="5722432"/>
            <a:ext cx="160660" cy="160660"/>
          </a:xfrm>
          <a:prstGeom prst="rect">
            <a:avLst/>
          </a:prstGeom>
        </p:spPr>
      </p:pic>
      <p:sp>
        <p:nvSpPr>
          <p:cNvPr id="204" name="Text 52"/>
          <p:cNvSpPr/>
          <p:nvPr/>
        </p:nvSpPr>
        <p:spPr>
          <a:xfrm>
            <a:off x="13161401" y="5682267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205" name="Image 150" descr="preencoded.png">    </p:cNvPr>
          <p:cNvPicPr>
            <a:picLocks noChangeAspect="1"/>
          </p:cNvPicPr>
          <p:nvPr/>
        </p:nvPicPr>
        <p:blipFill>
          <a:blip r:embed="rId151"/>
          <a:stretch>
            <a:fillRect/>
          </a:stretch>
        </p:blipFill>
        <p:spPr>
          <a:xfrm>
            <a:off x="14170121" y="5545038"/>
            <a:ext cx="1524140" cy="508744"/>
          </a:xfrm>
          <a:prstGeom prst="rect">
            <a:avLst/>
          </a:prstGeom>
        </p:spPr>
      </p:pic>
      <p:pic>
        <p:nvPicPr>
          <p:cNvPr id="206" name="Image 151" descr="preencoded.png">    </p:cNvPr>
          <p:cNvPicPr>
            <a:picLocks noChangeAspect="1"/>
          </p:cNvPicPr>
          <p:nvPr/>
        </p:nvPicPr>
        <p:blipFill>
          <a:blip r:embed="rId152"/>
          <a:stretch>
            <a:fillRect/>
          </a:stretch>
        </p:blipFill>
        <p:spPr>
          <a:xfrm>
            <a:off x="14417771" y="5668863"/>
            <a:ext cx="1027947" cy="267760"/>
          </a:xfrm>
          <a:prstGeom prst="rect">
            <a:avLst/>
          </a:prstGeom>
        </p:spPr>
      </p:pic>
      <p:pic>
        <p:nvPicPr>
          <p:cNvPr id="207" name="Image 152" descr="preencoded.png">    </p:cNvPr>
          <p:cNvPicPr>
            <a:picLocks noChangeAspect="1"/>
          </p:cNvPicPr>
          <p:nvPr/>
        </p:nvPicPr>
        <p:blipFill>
          <a:blip r:embed="rId153"/>
          <a:stretch>
            <a:fillRect/>
          </a:stretch>
        </p:blipFill>
        <p:spPr>
          <a:xfrm>
            <a:off x="14498101" y="5722432"/>
            <a:ext cx="160660" cy="160660"/>
          </a:xfrm>
          <a:prstGeom prst="rect">
            <a:avLst/>
          </a:prstGeom>
        </p:spPr>
      </p:pic>
      <p:sp>
        <p:nvSpPr>
          <p:cNvPr id="208" name="Text 53"/>
          <p:cNvSpPr/>
          <p:nvPr/>
        </p:nvSpPr>
        <p:spPr>
          <a:xfrm>
            <a:off x="14685541" y="5682267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209" name="Image 153" descr="preencoded.png">    </p:cNvPr>
          <p:cNvPicPr>
            <a:picLocks noChangeAspect="1"/>
          </p:cNvPicPr>
          <p:nvPr/>
        </p:nvPicPr>
        <p:blipFill>
          <a:blip r:embed="rId154"/>
          <a:stretch>
            <a:fillRect/>
          </a:stretch>
        </p:blipFill>
        <p:spPr>
          <a:xfrm>
            <a:off x="15694261" y="5545038"/>
            <a:ext cx="1509311" cy="508744"/>
          </a:xfrm>
          <a:prstGeom prst="rect">
            <a:avLst/>
          </a:prstGeom>
        </p:spPr>
      </p:pic>
      <p:pic>
        <p:nvPicPr>
          <p:cNvPr id="210" name="Image 154" descr="preencoded.png">    </p:cNvPr>
          <p:cNvPicPr>
            <a:picLocks noChangeAspect="1"/>
          </p:cNvPicPr>
          <p:nvPr/>
        </p:nvPicPr>
        <p:blipFill>
          <a:blip r:embed="rId155"/>
          <a:stretch>
            <a:fillRect/>
          </a:stretch>
        </p:blipFill>
        <p:spPr>
          <a:xfrm>
            <a:off x="1084427" y="6053770"/>
            <a:ext cx="16119145" cy="508744"/>
          </a:xfrm>
          <a:prstGeom prst="rect">
            <a:avLst/>
          </a:prstGeom>
        </p:spPr>
      </p:pic>
      <p:pic>
        <p:nvPicPr>
          <p:cNvPr id="211" name="Image 155" descr="preencoded.png">    </p:cNvPr>
          <p:cNvPicPr>
            <a:picLocks noChangeAspect="1"/>
          </p:cNvPicPr>
          <p:nvPr/>
        </p:nvPicPr>
        <p:blipFill>
          <a:blip r:embed="rId156"/>
          <a:stretch>
            <a:fillRect/>
          </a:stretch>
        </p:blipFill>
        <p:spPr>
          <a:xfrm>
            <a:off x="1084427" y="6053751"/>
            <a:ext cx="3943322" cy="508744"/>
          </a:xfrm>
          <a:prstGeom prst="rect">
            <a:avLst/>
          </a:prstGeom>
        </p:spPr>
      </p:pic>
      <p:sp>
        <p:nvSpPr>
          <p:cNvPr id="212" name="Text 54"/>
          <p:cNvSpPr/>
          <p:nvPr/>
        </p:nvSpPr>
        <p:spPr>
          <a:xfrm>
            <a:off x="1245050" y="6174228"/>
            <a:ext cx="1180148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Installments</a:t>
            </a:r>
            <a:endParaRPr lang="en-US" sz="1476" dirty="0"/>
          </a:p>
        </p:txBody>
      </p:sp>
      <p:pic>
        <p:nvPicPr>
          <p:cNvPr id="213" name="Image 156" descr="preencoded.png">    </p:cNvPr>
          <p:cNvPicPr>
            <a:picLocks noChangeAspect="1"/>
          </p:cNvPicPr>
          <p:nvPr/>
        </p:nvPicPr>
        <p:blipFill>
          <a:blip r:embed="rId157"/>
          <a:stretch>
            <a:fillRect/>
          </a:stretch>
        </p:blipFill>
        <p:spPr>
          <a:xfrm>
            <a:off x="5027758" y="6053751"/>
            <a:ext cx="1524140" cy="508744"/>
          </a:xfrm>
          <a:prstGeom prst="rect">
            <a:avLst/>
          </a:prstGeom>
        </p:spPr>
      </p:pic>
      <p:pic>
        <p:nvPicPr>
          <p:cNvPr id="214" name="Image 157" descr="preencoded.png">    </p:cNvPr>
          <p:cNvPicPr>
            <a:picLocks noChangeAspect="1"/>
          </p:cNvPicPr>
          <p:nvPr/>
        </p:nvPicPr>
        <p:blipFill>
          <a:blip r:embed="rId158"/>
          <a:stretch>
            <a:fillRect/>
          </a:stretch>
        </p:blipFill>
        <p:spPr>
          <a:xfrm>
            <a:off x="5275408" y="6177576"/>
            <a:ext cx="1027947" cy="267760"/>
          </a:xfrm>
          <a:prstGeom prst="rect">
            <a:avLst/>
          </a:prstGeom>
        </p:spPr>
      </p:pic>
      <p:pic>
        <p:nvPicPr>
          <p:cNvPr id="215" name="Image 158" descr="preencoded.png">    </p:cNvPr>
          <p:cNvPicPr>
            <a:picLocks noChangeAspect="1"/>
          </p:cNvPicPr>
          <p:nvPr/>
        </p:nvPicPr>
        <p:blipFill>
          <a:blip r:embed="rId159"/>
          <a:stretch>
            <a:fillRect/>
          </a:stretch>
        </p:blipFill>
        <p:spPr>
          <a:xfrm>
            <a:off x="5355738" y="6231145"/>
            <a:ext cx="160660" cy="160660"/>
          </a:xfrm>
          <a:prstGeom prst="rect">
            <a:avLst/>
          </a:prstGeom>
        </p:spPr>
      </p:pic>
      <p:sp>
        <p:nvSpPr>
          <p:cNvPr id="216" name="Text 55"/>
          <p:cNvSpPr/>
          <p:nvPr/>
        </p:nvSpPr>
        <p:spPr>
          <a:xfrm>
            <a:off x="5543178" y="6190980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217" name="Image 159" descr="preencoded.png">    </p:cNvPr>
          <p:cNvPicPr>
            <a:picLocks noChangeAspect="1"/>
          </p:cNvPicPr>
          <p:nvPr/>
        </p:nvPicPr>
        <p:blipFill>
          <a:blip r:embed="rId160"/>
          <a:stretch>
            <a:fillRect/>
          </a:stretch>
        </p:blipFill>
        <p:spPr>
          <a:xfrm>
            <a:off x="6551758" y="6053751"/>
            <a:ext cx="1524140" cy="508744"/>
          </a:xfrm>
          <a:prstGeom prst="rect">
            <a:avLst/>
          </a:prstGeom>
        </p:spPr>
      </p:pic>
      <p:pic>
        <p:nvPicPr>
          <p:cNvPr id="218" name="Image 160" descr="preencoded.png">    </p:cNvPr>
          <p:cNvPicPr>
            <a:picLocks noChangeAspect="1"/>
          </p:cNvPicPr>
          <p:nvPr/>
        </p:nvPicPr>
        <p:blipFill>
          <a:blip r:embed="rId161"/>
          <a:stretch>
            <a:fillRect/>
          </a:stretch>
        </p:blipFill>
        <p:spPr>
          <a:xfrm>
            <a:off x="6799408" y="6177576"/>
            <a:ext cx="1027947" cy="267760"/>
          </a:xfrm>
          <a:prstGeom prst="rect">
            <a:avLst/>
          </a:prstGeom>
        </p:spPr>
      </p:pic>
      <p:pic>
        <p:nvPicPr>
          <p:cNvPr id="219" name="Image 161" descr="preencoded.png">    </p:cNvPr>
          <p:cNvPicPr>
            <a:picLocks noChangeAspect="1"/>
          </p:cNvPicPr>
          <p:nvPr/>
        </p:nvPicPr>
        <p:blipFill>
          <a:blip r:embed="rId162"/>
          <a:stretch>
            <a:fillRect/>
          </a:stretch>
        </p:blipFill>
        <p:spPr>
          <a:xfrm>
            <a:off x="6879738" y="6231145"/>
            <a:ext cx="160660" cy="160660"/>
          </a:xfrm>
          <a:prstGeom prst="rect">
            <a:avLst/>
          </a:prstGeom>
        </p:spPr>
      </p:pic>
      <p:sp>
        <p:nvSpPr>
          <p:cNvPr id="220" name="Text 56"/>
          <p:cNvSpPr/>
          <p:nvPr/>
        </p:nvSpPr>
        <p:spPr>
          <a:xfrm>
            <a:off x="7067178" y="6190980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221" name="Image 162" descr="preencoded.png">    </p:cNvPr>
          <p:cNvPicPr>
            <a:picLocks noChangeAspect="1"/>
          </p:cNvPicPr>
          <p:nvPr/>
        </p:nvPicPr>
        <p:blipFill>
          <a:blip r:embed="rId163"/>
          <a:stretch>
            <a:fillRect/>
          </a:stretch>
        </p:blipFill>
        <p:spPr>
          <a:xfrm>
            <a:off x="8075758" y="6053751"/>
            <a:ext cx="1524140" cy="508744"/>
          </a:xfrm>
          <a:prstGeom prst="rect">
            <a:avLst/>
          </a:prstGeom>
        </p:spPr>
      </p:pic>
      <p:pic>
        <p:nvPicPr>
          <p:cNvPr id="222" name="Image 163" descr="preencoded.png">    </p:cNvPr>
          <p:cNvPicPr>
            <a:picLocks noChangeAspect="1"/>
          </p:cNvPicPr>
          <p:nvPr/>
        </p:nvPicPr>
        <p:blipFill>
          <a:blip r:embed="rId164"/>
          <a:stretch>
            <a:fillRect/>
          </a:stretch>
        </p:blipFill>
        <p:spPr>
          <a:xfrm>
            <a:off x="8323408" y="6177576"/>
            <a:ext cx="1027947" cy="267760"/>
          </a:xfrm>
          <a:prstGeom prst="rect">
            <a:avLst/>
          </a:prstGeom>
        </p:spPr>
      </p:pic>
      <p:pic>
        <p:nvPicPr>
          <p:cNvPr id="223" name="Image 164" descr="preencoded.png">    </p:cNvPr>
          <p:cNvPicPr>
            <a:picLocks noChangeAspect="1"/>
          </p:cNvPicPr>
          <p:nvPr/>
        </p:nvPicPr>
        <p:blipFill>
          <a:blip r:embed="rId165"/>
          <a:stretch>
            <a:fillRect/>
          </a:stretch>
        </p:blipFill>
        <p:spPr>
          <a:xfrm>
            <a:off x="8403738" y="6231145"/>
            <a:ext cx="160660" cy="160660"/>
          </a:xfrm>
          <a:prstGeom prst="rect">
            <a:avLst/>
          </a:prstGeom>
        </p:spPr>
      </p:pic>
      <p:sp>
        <p:nvSpPr>
          <p:cNvPr id="224" name="Text 57"/>
          <p:cNvSpPr/>
          <p:nvPr/>
        </p:nvSpPr>
        <p:spPr>
          <a:xfrm>
            <a:off x="8591178" y="6190980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225" name="Image 165" descr="preencoded.png">    </p:cNvPr>
          <p:cNvPicPr>
            <a:picLocks noChangeAspect="1"/>
          </p:cNvPicPr>
          <p:nvPr/>
        </p:nvPicPr>
        <p:blipFill>
          <a:blip r:embed="rId166"/>
          <a:stretch>
            <a:fillRect/>
          </a:stretch>
        </p:blipFill>
        <p:spPr>
          <a:xfrm>
            <a:off x="9599758" y="6053751"/>
            <a:ext cx="1524140" cy="508744"/>
          </a:xfrm>
          <a:prstGeom prst="rect">
            <a:avLst/>
          </a:prstGeom>
        </p:spPr>
      </p:pic>
      <p:pic>
        <p:nvPicPr>
          <p:cNvPr id="226" name="Image 166" descr="preencoded.png">    </p:cNvPr>
          <p:cNvPicPr>
            <a:picLocks noChangeAspect="1"/>
          </p:cNvPicPr>
          <p:nvPr/>
        </p:nvPicPr>
        <p:blipFill>
          <a:blip r:embed="rId167"/>
          <a:stretch>
            <a:fillRect/>
          </a:stretch>
        </p:blipFill>
        <p:spPr>
          <a:xfrm>
            <a:off x="11121842" y="6053751"/>
            <a:ext cx="1524140" cy="508744"/>
          </a:xfrm>
          <a:prstGeom prst="rect">
            <a:avLst/>
          </a:prstGeom>
        </p:spPr>
      </p:pic>
      <p:pic>
        <p:nvPicPr>
          <p:cNvPr id="227" name="Image 167" descr="preencoded.png">    </p:cNvPr>
          <p:cNvPicPr>
            <a:picLocks noChangeAspect="1"/>
          </p:cNvPicPr>
          <p:nvPr/>
        </p:nvPicPr>
        <p:blipFill>
          <a:blip r:embed="rId168"/>
          <a:stretch>
            <a:fillRect/>
          </a:stretch>
        </p:blipFill>
        <p:spPr>
          <a:xfrm>
            <a:off x="11369492" y="6177576"/>
            <a:ext cx="1027947" cy="267760"/>
          </a:xfrm>
          <a:prstGeom prst="rect">
            <a:avLst/>
          </a:prstGeom>
        </p:spPr>
      </p:pic>
      <p:pic>
        <p:nvPicPr>
          <p:cNvPr id="228" name="Image 168" descr="preencoded.png">    </p:cNvPr>
          <p:cNvPicPr>
            <a:picLocks noChangeAspect="1"/>
          </p:cNvPicPr>
          <p:nvPr/>
        </p:nvPicPr>
        <p:blipFill>
          <a:blip r:embed="rId169"/>
          <a:stretch>
            <a:fillRect/>
          </a:stretch>
        </p:blipFill>
        <p:spPr>
          <a:xfrm>
            <a:off x="11449822" y="6231145"/>
            <a:ext cx="160660" cy="160660"/>
          </a:xfrm>
          <a:prstGeom prst="rect">
            <a:avLst/>
          </a:prstGeom>
        </p:spPr>
      </p:pic>
      <p:sp>
        <p:nvSpPr>
          <p:cNvPr id="229" name="Text 58"/>
          <p:cNvSpPr/>
          <p:nvPr/>
        </p:nvSpPr>
        <p:spPr>
          <a:xfrm>
            <a:off x="11637262" y="6190980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230" name="Image 169" descr="preencoded.png">    </p:cNvPr>
          <p:cNvPicPr>
            <a:picLocks noChangeAspect="1"/>
          </p:cNvPicPr>
          <p:nvPr/>
        </p:nvPicPr>
        <p:blipFill>
          <a:blip r:embed="rId170"/>
          <a:stretch>
            <a:fillRect/>
          </a:stretch>
        </p:blipFill>
        <p:spPr>
          <a:xfrm>
            <a:off x="12645982" y="6053751"/>
            <a:ext cx="1524140" cy="508744"/>
          </a:xfrm>
          <a:prstGeom prst="rect">
            <a:avLst/>
          </a:prstGeom>
        </p:spPr>
      </p:pic>
      <p:pic>
        <p:nvPicPr>
          <p:cNvPr id="231" name="Image 170" descr="preencoded.png">    </p:cNvPr>
          <p:cNvPicPr>
            <a:picLocks noChangeAspect="1"/>
          </p:cNvPicPr>
          <p:nvPr/>
        </p:nvPicPr>
        <p:blipFill>
          <a:blip r:embed="rId171"/>
          <a:stretch>
            <a:fillRect/>
          </a:stretch>
        </p:blipFill>
        <p:spPr>
          <a:xfrm>
            <a:off x="12893632" y="6177576"/>
            <a:ext cx="1027947" cy="267760"/>
          </a:xfrm>
          <a:prstGeom prst="rect">
            <a:avLst/>
          </a:prstGeom>
        </p:spPr>
      </p:pic>
      <p:pic>
        <p:nvPicPr>
          <p:cNvPr id="232" name="Image 171" descr="preencoded.png">    </p:cNvPr>
          <p:cNvPicPr>
            <a:picLocks noChangeAspect="1"/>
          </p:cNvPicPr>
          <p:nvPr/>
        </p:nvPicPr>
        <p:blipFill>
          <a:blip r:embed="rId172"/>
          <a:stretch>
            <a:fillRect/>
          </a:stretch>
        </p:blipFill>
        <p:spPr>
          <a:xfrm>
            <a:off x="12973962" y="6231145"/>
            <a:ext cx="160660" cy="160660"/>
          </a:xfrm>
          <a:prstGeom prst="rect">
            <a:avLst/>
          </a:prstGeom>
        </p:spPr>
      </p:pic>
      <p:sp>
        <p:nvSpPr>
          <p:cNvPr id="233" name="Text 59"/>
          <p:cNvSpPr/>
          <p:nvPr/>
        </p:nvSpPr>
        <p:spPr>
          <a:xfrm>
            <a:off x="13161401" y="6190980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234" name="Image 172" descr="preencoded.png">    </p:cNvPr>
          <p:cNvPicPr>
            <a:picLocks noChangeAspect="1"/>
          </p:cNvPicPr>
          <p:nvPr/>
        </p:nvPicPr>
        <p:blipFill>
          <a:blip r:embed="rId173"/>
          <a:stretch>
            <a:fillRect/>
          </a:stretch>
        </p:blipFill>
        <p:spPr>
          <a:xfrm>
            <a:off x="14170121" y="6053751"/>
            <a:ext cx="1524140" cy="508744"/>
          </a:xfrm>
          <a:prstGeom prst="rect">
            <a:avLst/>
          </a:prstGeom>
        </p:spPr>
      </p:pic>
      <p:pic>
        <p:nvPicPr>
          <p:cNvPr id="235" name="Image 173" descr="preencoded.png">    </p:cNvPr>
          <p:cNvPicPr>
            <a:picLocks noChangeAspect="1"/>
          </p:cNvPicPr>
          <p:nvPr/>
        </p:nvPicPr>
        <p:blipFill>
          <a:blip r:embed="rId174"/>
          <a:stretch>
            <a:fillRect/>
          </a:stretch>
        </p:blipFill>
        <p:spPr>
          <a:xfrm>
            <a:off x="14265371" y="6177576"/>
            <a:ext cx="1333570" cy="267760"/>
          </a:xfrm>
          <a:prstGeom prst="rect">
            <a:avLst/>
          </a:prstGeom>
        </p:spPr>
      </p:pic>
      <p:pic>
        <p:nvPicPr>
          <p:cNvPr id="236" name="Image 174" descr="preencoded.png">    </p:cNvPr>
          <p:cNvPicPr>
            <a:picLocks noChangeAspect="1"/>
          </p:cNvPicPr>
          <p:nvPr/>
        </p:nvPicPr>
        <p:blipFill>
          <a:blip r:embed="rId175"/>
          <a:stretch>
            <a:fillRect/>
          </a:stretch>
        </p:blipFill>
        <p:spPr>
          <a:xfrm>
            <a:off x="14345701" y="6231145"/>
            <a:ext cx="160660" cy="160660"/>
          </a:xfrm>
          <a:prstGeom prst="rect">
            <a:avLst/>
          </a:prstGeom>
        </p:spPr>
      </p:pic>
      <p:sp>
        <p:nvSpPr>
          <p:cNvPr id="237" name="Text 60"/>
          <p:cNvSpPr/>
          <p:nvPr/>
        </p:nvSpPr>
        <p:spPr>
          <a:xfrm>
            <a:off x="14533132" y="6190980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38" name="Image 175" descr="preencoded.png">    </p:cNvPr>
          <p:cNvPicPr>
            <a:picLocks noChangeAspect="1"/>
          </p:cNvPicPr>
          <p:nvPr/>
        </p:nvPicPr>
        <p:blipFill>
          <a:blip r:embed="rId176"/>
          <a:stretch>
            <a:fillRect/>
          </a:stretch>
        </p:blipFill>
        <p:spPr>
          <a:xfrm>
            <a:off x="15694261" y="6053751"/>
            <a:ext cx="1509311" cy="508744"/>
          </a:xfrm>
          <a:prstGeom prst="rect">
            <a:avLst/>
          </a:prstGeom>
        </p:spPr>
      </p:pic>
      <p:pic>
        <p:nvPicPr>
          <p:cNvPr id="239" name="Image 176" descr="preencoded.png">    </p:cNvPr>
          <p:cNvPicPr>
            <a:picLocks noChangeAspect="1"/>
          </p:cNvPicPr>
          <p:nvPr/>
        </p:nvPicPr>
        <p:blipFill>
          <a:blip r:embed="rId177"/>
          <a:stretch>
            <a:fillRect/>
          </a:stretch>
        </p:blipFill>
        <p:spPr>
          <a:xfrm>
            <a:off x="1084427" y="6562520"/>
            <a:ext cx="16119145" cy="508744"/>
          </a:xfrm>
          <a:prstGeom prst="rect">
            <a:avLst/>
          </a:prstGeom>
        </p:spPr>
      </p:pic>
      <p:pic>
        <p:nvPicPr>
          <p:cNvPr id="240" name="Image 177" descr="preencoded.png">    </p:cNvPr>
          <p:cNvPicPr>
            <a:picLocks noChangeAspect="1"/>
          </p:cNvPicPr>
          <p:nvPr/>
        </p:nvPicPr>
        <p:blipFill>
          <a:blip r:embed="rId178"/>
          <a:stretch>
            <a:fillRect/>
          </a:stretch>
        </p:blipFill>
        <p:spPr>
          <a:xfrm>
            <a:off x="1084427" y="6562520"/>
            <a:ext cx="3943322" cy="508744"/>
          </a:xfrm>
          <a:prstGeom prst="rect">
            <a:avLst/>
          </a:prstGeom>
        </p:spPr>
      </p:pic>
      <p:sp>
        <p:nvSpPr>
          <p:cNvPr id="241" name="Text 61"/>
          <p:cNvSpPr/>
          <p:nvPr/>
        </p:nvSpPr>
        <p:spPr>
          <a:xfrm>
            <a:off x="1245050" y="6683006"/>
            <a:ext cx="1900238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3DS, Getnet solution</a:t>
            </a:r>
            <a:endParaRPr lang="en-US" sz="1476" dirty="0"/>
          </a:p>
        </p:txBody>
      </p:sp>
      <p:pic>
        <p:nvPicPr>
          <p:cNvPr id="242" name="Image 178" descr="preencoded.png">    </p:cNvPr>
          <p:cNvPicPr>
            <a:picLocks noChangeAspect="1"/>
          </p:cNvPicPr>
          <p:nvPr/>
        </p:nvPicPr>
        <p:blipFill>
          <a:blip r:embed="rId179"/>
          <a:stretch>
            <a:fillRect/>
          </a:stretch>
        </p:blipFill>
        <p:spPr>
          <a:xfrm>
            <a:off x="5027758" y="6562520"/>
            <a:ext cx="1524140" cy="508744"/>
          </a:xfrm>
          <a:prstGeom prst="rect">
            <a:avLst/>
          </a:prstGeom>
        </p:spPr>
      </p:pic>
      <p:pic>
        <p:nvPicPr>
          <p:cNvPr id="243" name="Image 179" descr="preencoded.png">    </p:cNvPr>
          <p:cNvPicPr>
            <a:picLocks noChangeAspect="1"/>
          </p:cNvPicPr>
          <p:nvPr/>
        </p:nvPicPr>
        <p:blipFill>
          <a:blip r:embed="rId180"/>
          <a:stretch>
            <a:fillRect/>
          </a:stretch>
        </p:blipFill>
        <p:spPr>
          <a:xfrm>
            <a:off x="5275408" y="6686345"/>
            <a:ext cx="1027947" cy="267760"/>
          </a:xfrm>
          <a:prstGeom prst="rect">
            <a:avLst/>
          </a:prstGeom>
        </p:spPr>
      </p:pic>
      <p:pic>
        <p:nvPicPr>
          <p:cNvPr id="244" name="Image 180" descr="preencoded.png">    </p:cNvPr>
          <p:cNvPicPr>
            <a:picLocks noChangeAspect="1"/>
          </p:cNvPicPr>
          <p:nvPr/>
        </p:nvPicPr>
        <p:blipFill>
          <a:blip r:embed="rId181"/>
          <a:stretch>
            <a:fillRect/>
          </a:stretch>
        </p:blipFill>
        <p:spPr>
          <a:xfrm>
            <a:off x="5355738" y="6739914"/>
            <a:ext cx="160660" cy="160660"/>
          </a:xfrm>
          <a:prstGeom prst="rect">
            <a:avLst/>
          </a:prstGeom>
        </p:spPr>
      </p:pic>
      <p:sp>
        <p:nvSpPr>
          <p:cNvPr id="245" name="Text 62"/>
          <p:cNvSpPr/>
          <p:nvPr/>
        </p:nvSpPr>
        <p:spPr>
          <a:xfrm>
            <a:off x="5543178" y="6699749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246" name="Image 181" descr="preencoded.png">    </p:cNvPr>
          <p:cNvPicPr>
            <a:picLocks noChangeAspect="1"/>
          </p:cNvPicPr>
          <p:nvPr/>
        </p:nvPicPr>
        <p:blipFill>
          <a:blip r:embed="rId182"/>
          <a:stretch>
            <a:fillRect/>
          </a:stretch>
        </p:blipFill>
        <p:spPr>
          <a:xfrm>
            <a:off x="6551758" y="6562520"/>
            <a:ext cx="1524140" cy="508744"/>
          </a:xfrm>
          <a:prstGeom prst="rect">
            <a:avLst/>
          </a:prstGeom>
        </p:spPr>
      </p:pic>
      <p:pic>
        <p:nvPicPr>
          <p:cNvPr id="247" name="Image 182" descr="preencoded.png">    </p:cNvPr>
          <p:cNvPicPr>
            <a:picLocks noChangeAspect="1"/>
          </p:cNvPicPr>
          <p:nvPr/>
        </p:nvPicPr>
        <p:blipFill>
          <a:blip r:embed="rId183"/>
          <a:stretch>
            <a:fillRect/>
          </a:stretch>
        </p:blipFill>
        <p:spPr>
          <a:xfrm>
            <a:off x="6799408" y="6686345"/>
            <a:ext cx="1027947" cy="267760"/>
          </a:xfrm>
          <a:prstGeom prst="rect">
            <a:avLst/>
          </a:prstGeom>
        </p:spPr>
      </p:pic>
      <p:pic>
        <p:nvPicPr>
          <p:cNvPr id="248" name="Image 183" descr="preencoded.png">    </p:cNvPr>
          <p:cNvPicPr>
            <a:picLocks noChangeAspect="1"/>
          </p:cNvPicPr>
          <p:nvPr/>
        </p:nvPicPr>
        <p:blipFill>
          <a:blip r:embed="rId184"/>
          <a:stretch>
            <a:fillRect/>
          </a:stretch>
        </p:blipFill>
        <p:spPr>
          <a:xfrm>
            <a:off x="6879738" y="6739914"/>
            <a:ext cx="160660" cy="160660"/>
          </a:xfrm>
          <a:prstGeom prst="rect">
            <a:avLst/>
          </a:prstGeom>
        </p:spPr>
      </p:pic>
      <p:sp>
        <p:nvSpPr>
          <p:cNvPr id="249" name="Text 63"/>
          <p:cNvSpPr/>
          <p:nvPr/>
        </p:nvSpPr>
        <p:spPr>
          <a:xfrm>
            <a:off x="7067178" y="6699749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250" name="Image 184" descr="preencoded.png">    </p:cNvPr>
          <p:cNvPicPr>
            <a:picLocks noChangeAspect="1"/>
          </p:cNvPicPr>
          <p:nvPr/>
        </p:nvPicPr>
        <p:blipFill>
          <a:blip r:embed="rId185"/>
          <a:stretch>
            <a:fillRect/>
          </a:stretch>
        </p:blipFill>
        <p:spPr>
          <a:xfrm>
            <a:off x="8075758" y="6562520"/>
            <a:ext cx="1524140" cy="508744"/>
          </a:xfrm>
          <a:prstGeom prst="rect">
            <a:avLst/>
          </a:prstGeom>
        </p:spPr>
      </p:pic>
      <p:pic>
        <p:nvPicPr>
          <p:cNvPr id="251" name="Image 185" descr="preencoded.png">    </p:cNvPr>
          <p:cNvPicPr>
            <a:picLocks noChangeAspect="1"/>
          </p:cNvPicPr>
          <p:nvPr/>
        </p:nvPicPr>
        <p:blipFill>
          <a:blip r:embed="rId186"/>
          <a:stretch>
            <a:fillRect/>
          </a:stretch>
        </p:blipFill>
        <p:spPr>
          <a:xfrm>
            <a:off x="8323408" y="6686345"/>
            <a:ext cx="1027947" cy="267760"/>
          </a:xfrm>
          <a:prstGeom prst="rect">
            <a:avLst/>
          </a:prstGeom>
        </p:spPr>
      </p:pic>
      <p:pic>
        <p:nvPicPr>
          <p:cNvPr id="252" name="Image 186" descr="preencoded.png">    </p:cNvPr>
          <p:cNvPicPr>
            <a:picLocks noChangeAspect="1"/>
          </p:cNvPicPr>
          <p:nvPr/>
        </p:nvPicPr>
        <p:blipFill>
          <a:blip r:embed="rId187"/>
          <a:stretch>
            <a:fillRect/>
          </a:stretch>
        </p:blipFill>
        <p:spPr>
          <a:xfrm>
            <a:off x="8403738" y="6739914"/>
            <a:ext cx="160660" cy="160660"/>
          </a:xfrm>
          <a:prstGeom prst="rect">
            <a:avLst/>
          </a:prstGeom>
        </p:spPr>
      </p:pic>
      <p:sp>
        <p:nvSpPr>
          <p:cNvPr id="253" name="Text 64"/>
          <p:cNvSpPr/>
          <p:nvPr/>
        </p:nvSpPr>
        <p:spPr>
          <a:xfrm>
            <a:off x="8591178" y="6699749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254" name="Image 187" descr="preencoded.png">    </p:cNvPr>
          <p:cNvPicPr>
            <a:picLocks noChangeAspect="1"/>
          </p:cNvPicPr>
          <p:nvPr/>
        </p:nvPicPr>
        <p:blipFill>
          <a:blip r:embed="rId188"/>
          <a:stretch>
            <a:fillRect/>
          </a:stretch>
        </p:blipFill>
        <p:spPr>
          <a:xfrm>
            <a:off x="9599758" y="6562520"/>
            <a:ext cx="1524140" cy="508744"/>
          </a:xfrm>
          <a:prstGeom prst="rect">
            <a:avLst/>
          </a:prstGeom>
        </p:spPr>
      </p:pic>
      <p:pic>
        <p:nvPicPr>
          <p:cNvPr id="255" name="Image 188" descr="preencoded.png">    </p:cNvPr>
          <p:cNvPicPr>
            <a:picLocks noChangeAspect="1"/>
          </p:cNvPicPr>
          <p:nvPr/>
        </p:nvPicPr>
        <p:blipFill>
          <a:blip r:embed="rId189"/>
          <a:stretch>
            <a:fillRect/>
          </a:stretch>
        </p:blipFill>
        <p:spPr>
          <a:xfrm>
            <a:off x="11121842" y="6562520"/>
            <a:ext cx="1524140" cy="508744"/>
          </a:xfrm>
          <a:prstGeom prst="rect">
            <a:avLst/>
          </a:prstGeom>
        </p:spPr>
      </p:pic>
      <p:pic>
        <p:nvPicPr>
          <p:cNvPr id="256" name="Image 189" descr="preencoded.png">    </p:cNvPr>
          <p:cNvPicPr>
            <a:picLocks noChangeAspect="1"/>
          </p:cNvPicPr>
          <p:nvPr/>
        </p:nvPicPr>
        <p:blipFill>
          <a:blip r:embed="rId190"/>
          <a:stretch>
            <a:fillRect/>
          </a:stretch>
        </p:blipFill>
        <p:spPr>
          <a:xfrm>
            <a:off x="11369492" y="6686345"/>
            <a:ext cx="1027947" cy="267760"/>
          </a:xfrm>
          <a:prstGeom prst="rect">
            <a:avLst/>
          </a:prstGeom>
        </p:spPr>
      </p:pic>
      <p:pic>
        <p:nvPicPr>
          <p:cNvPr id="257" name="Image 190" descr="preencoded.png">    </p:cNvPr>
          <p:cNvPicPr>
            <a:picLocks noChangeAspect="1"/>
          </p:cNvPicPr>
          <p:nvPr/>
        </p:nvPicPr>
        <p:blipFill>
          <a:blip r:embed="rId191"/>
          <a:stretch>
            <a:fillRect/>
          </a:stretch>
        </p:blipFill>
        <p:spPr>
          <a:xfrm>
            <a:off x="11449822" y="6739914"/>
            <a:ext cx="160660" cy="160660"/>
          </a:xfrm>
          <a:prstGeom prst="rect">
            <a:avLst/>
          </a:prstGeom>
        </p:spPr>
      </p:pic>
      <p:sp>
        <p:nvSpPr>
          <p:cNvPr id="258" name="Text 65"/>
          <p:cNvSpPr/>
          <p:nvPr/>
        </p:nvSpPr>
        <p:spPr>
          <a:xfrm>
            <a:off x="11637262" y="6699749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259" name="Image 191" descr="preencoded.png">    </p:cNvPr>
          <p:cNvPicPr>
            <a:picLocks noChangeAspect="1"/>
          </p:cNvPicPr>
          <p:nvPr/>
        </p:nvPicPr>
        <p:blipFill>
          <a:blip r:embed="rId192"/>
          <a:stretch>
            <a:fillRect/>
          </a:stretch>
        </p:blipFill>
        <p:spPr>
          <a:xfrm>
            <a:off x="12645982" y="6562520"/>
            <a:ext cx="1524140" cy="508744"/>
          </a:xfrm>
          <a:prstGeom prst="rect">
            <a:avLst/>
          </a:prstGeom>
        </p:spPr>
      </p:pic>
      <p:pic>
        <p:nvPicPr>
          <p:cNvPr id="260" name="Image 192" descr="preencoded.png">    </p:cNvPr>
          <p:cNvPicPr>
            <a:picLocks noChangeAspect="1"/>
          </p:cNvPicPr>
          <p:nvPr/>
        </p:nvPicPr>
        <p:blipFill>
          <a:blip r:embed="rId193"/>
          <a:stretch>
            <a:fillRect/>
          </a:stretch>
        </p:blipFill>
        <p:spPr>
          <a:xfrm>
            <a:off x="12893632" y="6686345"/>
            <a:ext cx="1027947" cy="267760"/>
          </a:xfrm>
          <a:prstGeom prst="rect">
            <a:avLst/>
          </a:prstGeom>
        </p:spPr>
      </p:pic>
      <p:pic>
        <p:nvPicPr>
          <p:cNvPr id="261" name="Image 193" descr="preencoded.png">    </p:cNvPr>
          <p:cNvPicPr>
            <a:picLocks noChangeAspect="1"/>
          </p:cNvPicPr>
          <p:nvPr/>
        </p:nvPicPr>
        <p:blipFill>
          <a:blip r:embed="rId194"/>
          <a:stretch>
            <a:fillRect/>
          </a:stretch>
        </p:blipFill>
        <p:spPr>
          <a:xfrm>
            <a:off x="12973962" y="6739914"/>
            <a:ext cx="160660" cy="160660"/>
          </a:xfrm>
          <a:prstGeom prst="rect">
            <a:avLst/>
          </a:prstGeom>
        </p:spPr>
      </p:pic>
      <p:sp>
        <p:nvSpPr>
          <p:cNvPr id="262" name="Text 66"/>
          <p:cNvSpPr/>
          <p:nvPr/>
        </p:nvSpPr>
        <p:spPr>
          <a:xfrm>
            <a:off x="13161401" y="6699749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263" name="Image 194" descr="preencoded.png">    </p:cNvPr>
          <p:cNvPicPr>
            <a:picLocks noChangeAspect="1"/>
          </p:cNvPicPr>
          <p:nvPr/>
        </p:nvPicPr>
        <p:blipFill>
          <a:blip r:embed="rId195"/>
          <a:stretch>
            <a:fillRect/>
          </a:stretch>
        </p:blipFill>
        <p:spPr>
          <a:xfrm>
            <a:off x="14170121" y="6562520"/>
            <a:ext cx="1524140" cy="508744"/>
          </a:xfrm>
          <a:prstGeom prst="rect">
            <a:avLst/>
          </a:prstGeom>
        </p:spPr>
      </p:pic>
      <p:pic>
        <p:nvPicPr>
          <p:cNvPr id="264" name="Image 195" descr="preencoded.png">    </p:cNvPr>
          <p:cNvPicPr>
            <a:picLocks noChangeAspect="1"/>
          </p:cNvPicPr>
          <p:nvPr/>
        </p:nvPicPr>
        <p:blipFill>
          <a:blip r:embed="rId196"/>
          <a:stretch>
            <a:fillRect/>
          </a:stretch>
        </p:blipFill>
        <p:spPr>
          <a:xfrm>
            <a:off x="14417771" y="6686345"/>
            <a:ext cx="1027947" cy="267760"/>
          </a:xfrm>
          <a:prstGeom prst="rect">
            <a:avLst/>
          </a:prstGeom>
        </p:spPr>
      </p:pic>
      <p:pic>
        <p:nvPicPr>
          <p:cNvPr id="265" name="Image 196" descr="preencoded.png">    </p:cNvPr>
          <p:cNvPicPr>
            <a:picLocks noChangeAspect="1"/>
          </p:cNvPicPr>
          <p:nvPr/>
        </p:nvPicPr>
        <p:blipFill>
          <a:blip r:embed="rId197"/>
          <a:stretch>
            <a:fillRect/>
          </a:stretch>
        </p:blipFill>
        <p:spPr>
          <a:xfrm>
            <a:off x="14498101" y="6739914"/>
            <a:ext cx="160660" cy="160660"/>
          </a:xfrm>
          <a:prstGeom prst="rect">
            <a:avLst/>
          </a:prstGeom>
        </p:spPr>
      </p:pic>
      <p:sp>
        <p:nvSpPr>
          <p:cNvPr id="266" name="Text 67"/>
          <p:cNvSpPr/>
          <p:nvPr/>
        </p:nvSpPr>
        <p:spPr>
          <a:xfrm>
            <a:off x="14685541" y="6699749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267" name="Image 197" descr="preencoded.png">    </p:cNvPr>
          <p:cNvPicPr>
            <a:picLocks noChangeAspect="1"/>
          </p:cNvPicPr>
          <p:nvPr/>
        </p:nvPicPr>
        <p:blipFill>
          <a:blip r:embed="rId198"/>
          <a:stretch>
            <a:fillRect/>
          </a:stretch>
        </p:blipFill>
        <p:spPr>
          <a:xfrm>
            <a:off x="15694261" y="6562520"/>
            <a:ext cx="1509311" cy="508744"/>
          </a:xfrm>
          <a:prstGeom prst="rect">
            <a:avLst/>
          </a:prstGeom>
        </p:spPr>
      </p:pic>
      <p:pic>
        <p:nvPicPr>
          <p:cNvPr id="268" name="Image 198" descr="preencoded.png">    </p:cNvPr>
          <p:cNvPicPr>
            <a:picLocks noChangeAspect="1"/>
          </p:cNvPicPr>
          <p:nvPr/>
        </p:nvPicPr>
        <p:blipFill>
          <a:blip r:embed="rId199"/>
          <a:stretch>
            <a:fillRect/>
          </a:stretch>
        </p:blipFill>
        <p:spPr>
          <a:xfrm>
            <a:off x="1084427" y="7071261"/>
            <a:ext cx="16119145" cy="508744"/>
          </a:xfrm>
          <a:prstGeom prst="rect">
            <a:avLst/>
          </a:prstGeom>
        </p:spPr>
      </p:pic>
      <p:pic>
        <p:nvPicPr>
          <p:cNvPr id="269" name="Image 199" descr="preencoded.png">    </p:cNvPr>
          <p:cNvPicPr>
            <a:picLocks noChangeAspect="1"/>
          </p:cNvPicPr>
          <p:nvPr/>
        </p:nvPicPr>
        <p:blipFill>
          <a:blip r:embed="rId200"/>
          <a:stretch>
            <a:fillRect/>
          </a:stretch>
        </p:blipFill>
        <p:spPr>
          <a:xfrm>
            <a:off x="1084427" y="7071280"/>
            <a:ext cx="3943322" cy="508744"/>
          </a:xfrm>
          <a:prstGeom prst="rect">
            <a:avLst/>
          </a:prstGeom>
        </p:spPr>
      </p:pic>
      <p:sp>
        <p:nvSpPr>
          <p:cNvPr id="270" name="Text 68"/>
          <p:cNvSpPr/>
          <p:nvPr/>
        </p:nvSpPr>
        <p:spPr>
          <a:xfrm>
            <a:off x="1245050" y="7191784"/>
            <a:ext cx="2320290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3DS, Third-party solution</a:t>
            </a:r>
            <a:endParaRPr lang="en-US" sz="1476" dirty="0"/>
          </a:p>
        </p:txBody>
      </p:sp>
      <p:pic>
        <p:nvPicPr>
          <p:cNvPr id="271" name="Image 200" descr="preencoded.png">    </p:cNvPr>
          <p:cNvPicPr>
            <a:picLocks noChangeAspect="1"/>
          </p:cNvPicPr>
          <p:nvPr/>
        </p:nvPicPr>
        <p:blipFill>
          <a:blip r:embed="rId201"/>
          <a:stretch>
            <a:fillRect/>
          </a:stretch>
        </p:blipFill>
        <p:spPr>
          <a:xfrm>
            <a:off x="5027758" y="7071271"/>
            <a:ext cx="1524140" cy="508744"/>
          </a:xfrm>
          <a:prstGeom prst="rect">
            <a:avLst/>
          </a:prstGeom>
        </p:spPr>
      </p:pic>
      <p:pic>
        <p:nvPicPr>
          <p:cNvPr id="272" name="Image 201" descr="preencoded.png">    </p:cNvPr>
          <p:cNvPicPr>
            <a:picLocks noChangeAspect="1"/>
          </p:cNvPicPr>
          <p:nvPr/>
        </p:nvPicPr>
        <p:blipFill>
          <a:blip r:embed="rId202"/>
          <a:stretch>
            <a:fillRect/>
          </a:stretch>
        </p:blipFill>
        <p:spPr>
          <a:xfrm>
            <a:off x="5275408" y="7195096"/>
            <a:ext cx="1027947" cy="267760"/>
          </a:xfrm>
          <a:prstGeom prst="rect">
            <a:avLst/>
          </a:prstGeom>
        </p:spPr>
      </p:pic>
      <p:pic>
        <p:nvPicPr>
          <p:cNvPr id="273" name="Image 202" descr="preencoded.png">    </p:cNvPr>
          <p:cNvPicPr>
            <a:picLocks noChangeAspect="1"/>
          </p:cNvPicPr>
          <p:nvPr/>
        </p:nvPicPr>
        <p:blipFill>
          <a:blip r:embed="rId203"/>
          <a:stretch>
            <a:fillRect/>
          </a:stretch>
        </p:blipFill>
        <p:spPr>
          <a:xfrm>
            <a:off x="5355738" y="7248665"/>
            <a:ext cx="160660" cy="160660"/>
          </a:xfrm>
          <a:prstGeom prst="rect">
            <a:avLst/>
          </a:prstGeom>
        </p:spPr>
      </p:pic>
      <p:sp>
        <p:nvSpPr>
          <p:cNvPr id="274" name="Text 69"/>
          <p:cNvSpPr/>
          <p:nvPr/>
        </p:nvSpPr>
        <p:spPr>
          <a:xfrm>
            <a:off x="5543178" y="7208500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275" name="Image 203" descr="preencoded.png">    </p:cNvPr>
          <p:cNvPicPr>
            <a:picLocks noChangeAspect="1"/>
          </p:cNvPicPr>
          <p:nvPr/>
        </p:nvPicPr>
        <p:blipFill>
          <a:blip r:embed="rId204"/>
          <a:stretch>
            <a:fillRect/>
          </a:stretch>
        </p:blipFill>
        <p:spPr>
          <a:xfrm>
            <a:off x="6551758" y="7071271"/>
            <a:ext cx="1524140" cy="508744"/>
          </a:xfrm>
          <a:prstGeom prst="rect">
            <a:avLst/>
          </a:prstGeom>
        </p:spPr>
      </p:pic>
      <p:pic>
        <p:nvPicPr>
          <p:cNvPr id="276" name="Image 204" descr="preencoded.png">    </p:cNvPr>
          <p:cNvPicPr>
            <a:picLocks noChangeAspect="1"/>
          </p:cNvPicPr>
          <p:nvPr/>
        </p:nvPicPr>
        <p:blipFill>
          <a:blip r:embed="rId205"/>
          <a:stretch>
            <a:fillRect/>
          </a:stretch>
        </p:blipFill>
        <p:spPr>
          <a:xfrm>
            <a:off x="6799408" y="7195096"/>
            <a:ext cx="1027947" cy="267760"/>
          </a:xfrm>
          <a:prstGeom prst="rect">
            <a:avLst/>
          </a:prstGeom>
        </p:spPr>
      </p:pic>
      <p:pic>
        <p:nvPicPr>
          <p:cNvPr id="277" name="Image 205" descr="preencoded.png">    </p:cNvPr>
          <p:cNvPicPr>
            <a:picLocks noChangeAspect="1"/>
          </p:cNvPicPr>
          <p:nvPr/>
        </p:nvPicPr>
        <p:blipFill>
          <a:blip r:embed="rId206"/>
          <a:stretch>
            <a:fillRect/>
          </a:stretch>
        </p:blipFill>
        <p:spPr>
          <a:xfrm>
            <a:off x="6879738" y="7248665"/>
            <a:ext cx="160660" cy="160660"/>
          </a:xfrm>
          <a:prstGeom prst="rect">
            <a:avLst/>
          </a:prstGeom>
        </p:spPr>
      </p:pic>
      <p:sp>
        <p:nvSpPr>
          <p:cNvPr id="278" name="Text 70"/>
          <p:cNvSpPr/>
          <p:nvPr/>
        </p:nvSpPr>
        <p:spPr>
          <a:xfrm>
            <a:off x="7067178" y="7208500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279" name="Image 206" descr="preencoded.png">    </p:cNvPr>
          <p:cNvPicPr>
            <a:picLocks noChangeAspect="1"/>
          </p:cNvPicPr>
          <p:nvPr/>
        </p:nvPicPr>
        <p:blipFill>
          <a:blip r:embed="rId207"/>
          <a:stretch>
            <a:fillRect/>
          </a:stretch>
        </p:blipFill>
        <p:spPr>
          <a:xfrm>
            <a:off x="8075758" y="7071271"/>
            <a:ext cx="1524140" cy="508744"/>
          </a:xfrm>
          <a:prstGeom prst="rect">
            <a:avLst/>
          </a:prstGeom>
        </p:spPr>
      </p:pic>
      <p:pic>
        <p:nvPicPr>
          <p:cNvPr id="280" name="Image 207" descr="preencoded.png">    </p:cNvPr>
          <p:cNvPicPr>
            <a:picLocks noChangeAspect="1"/>
          </p:cNvPicPr>
          <p:nvPr/>
        </p:nvPicPr>
        <p:blipFill>
          <a:blip r:embed="rId208"/>
          <a:stretch>
            <a:fillRect/>
          </a:stretch>
        </p:blipFill>
        <p:spPr>
          <a:xfrm>
            <a:off x="8323408" y="7195096"/>
            <a:ext cx="1027947" cy="267760"/>
          </a:xfrm>
          <a:prstGeom prst="rect">
            <a:avLst/>
          </a:prstGeom>
        </p:spPr>
      </p:pic>
      <p:pic>
        <p:nvPicPr>
          <p:cNvPr id="281" name="Image 208" descr="preencoded.png">    </p:cNvPr>
          <p:cNvPicPr>
            <a:picLocks noChangeAspect="1"/>
          </p:cNvPicPr>
          <p:nvPr/>
        </p:nvPicPr>
        <p:blipFill>
          <a:blip r:embed="rId209"/>
          <a:stretch>
            <a:fillRect/>
          </a:stretch>
        </p:blipFill>
        <p:spPr>
          <a:xfrm>
            <a:off x="8403738" y="7248665"/>
            <a:ext cx="160660" cy="160660"/>
          </a:xfrm>
          <a:prstGeom prst="rect">
            <a:avLst/>
          </a:prstGeom>
        </p:spPr>
      </p:pic>
      <p:sp>
        <p:nvSpPr>
          <p:cNvPr id="282" name="Text 71"/>
          <p:cNvSpPr/>
          <p:nvPr/>
        </p:nvSpPr>
        <p:spPr>
          <a:xfrm>
            <a:off x="8591178" y="7208500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283" name="Image 209" descr="preencoded.png">    </p:cNvPr>
          <p:cNvPicPr>
            <a:picLocks noChangeAspect="1"/>
          </p:cNvPicPr>
          <p:nvPr/>
        </p:nvPicPr>
        <p:blipFill>
          <a:blip r:embed="rId210"/>
          <a:stretch>
            <a:fillRect/>
          </a:stretch>
        </p:blipFill>
        <p:spPr>
          <a:xfrm>
            <a:off x="9599758" y="7071271"/>
            <a:ext cx="1524140" cy="508744"/>
          </a:xfrm>
          <a:prstGeom prst="rect">
            <a:avLst/>
          </a:prstGeom>
        </p:spPr>
      </p:pic>
      <p:pic>
        <p:nvPicPr>
          <p:cNvPr id="284" name="Image 210" descr="preencoded.png">    </p:cNvPr>
          <p:cNvPicPr>
            <a:picLocks noChangeAspect="1"/>
          </p:cNvPicPr>
          <p:nvPr/>
        </p:nvPicPr>
        <p:blipFill>
          <a:blip r:embed="rId211"/>
          <a:stretch>
            <a:fillRect/>
          </a:stretch>
        </p:blipFill>
        <p:spPr>
          <a:xfrm>
            <a:off x="11121842" y="7071271"/>
            <a:ext cx="1524140" cy="508744"/>
          </a:xfrm>
          <a:prstGeom prst="rect">
            <a:avLst/>
          </a:prstGeom>
        </p:spPr>
      </p:pic>
      <p:pic>
        <p:nvPicPr>
          <p:cNvPr id="285" name="Image 211" descr="preencoded.png">    </p:cNvPr>
          <p:cNvPicPr>
            <a:picLocks noChangeAspect="1"/>
          </p:cNvPicPr>
          <p:nvPr/>
        </p:nvPicPr>
        <p:blipFill>
          <a:blip r:embed="rId212"/>
          <a:stretch>
            <a:fillRect/>
          </a:stretch>
        </p:blipFill>
        <p:spPr>
          <a:xfrm>
            <a:off x="11369492" y="7195096"/>
            <a:ext cx="1027947" cy="267760"/>
          </a:xfrm>
          <a:prstGeom prst="rect">
            <a:avLst/>
          </a:prstGeom>
        </p:spPr>
      </p:pic>
      <p:pic>
        <p:nvPicPr>
          <p:cNvPr id="286" name="Image 212" descr="preencoded.png">    </p:cNvPr>
          <p:cNvPicPr>
            <a:picLocks noChangeAspect="1"/>
          </p:cNvPicPr>
          <p:nvPr/>
        </p:nvPicPr>
        <p:blipFill>
          <a:blip r:embed="rId213"/>
          <a:stretch>
            <a:fillRect/>
          </a:stretch>
        </p:blipFill>
        <p:spPr>
          <a:xfrm>
            <a:off x="11449822" y="7248665"/>
            <a:ext cx="160660" cy="160660"/>
          </a:xfrm>
          <a:prstGeom prst="rect">
            <a:avLst/>
          </a:prstGeom>
        </p:spPr>
      </p:pic>
      <p:sp>
        <p:nvSpPr>
          <p:cNvPr id="287" name="Text 72"/>
          <p:cNvSpPr/>
          <p:nvPr/>
        </p:nvSpPr>
        <p:spPr>
          <a:xfrm>
            <a:off x="11637262" y="7208500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288" name="Image 213" descr="preencoded.png">    </p:cNvPr>
          <p:cNvPicPr>
            <a:picLocks noChangeAspect="1"/>
          </p:cNvPicPr>
          <p:nvPr/>
        </p:nvPicPr>
        <p:blipFill>
          <a:blip r:embed="rId214"/>
          <a:stretch>
            <a:fillRect/>
          </a:stretch>
        </p:blipFill>
        <p:spPr>
          <a:xfrm>
            <a:off x="12645982" y="7071271"/>
            <a:ext cx="1524140" cy="508744"/>
          </a:xfrm>
          <a:prstGeom prst="rect">
            <a:avLst/>
          </a:prstGeom>
        </p:spPr>
      </p:pic>
      <p:pic>
        <p:nvPicPr>
          <p:cNvPr id="289" name="Image 214" descr="preencoded.png">    </p:cNvPr>
          <p:cNvPicPr>
            <a:picLocks noChangeAspect="1"/>
          </p:cNvPicPr>
          <p:nvPr/>
        </p:nvPicPr>
        <p:blipFill>
          <a:blip r:embed="rId215"/>
          <a:stretch>
            <a:fillRect/>
          </a:stretch>
        </p:blipFill>
        <p:spPr>
          <a:xfrm>
            <a:off x="12893632" y="7195096"/>
            <a:ext cx="1027947" cy="267760"/>
          </a:xfrm>
          <a:prstGeom prst="rect">
            <a:avLst/>
          </a:prstGeom>
        </p:spPr>
      </p:pic>
      <p:pic>
        <p:nvPicPr>
          <p:cNvPr id="290" name="Image 215" descr="preencoded.png">    </p:cNvPr>
          <p:cNvPicPr>
            <a:picLocks noChangeAspect="1"/>
          </p:cNvPicPr>
          <p:nvPr/>
        </p:nvPicPr>
        <p:blipFill>
          <a:blip r:embed="rId216"/>
          <a:stretch>
            <a:fillRect/>
          </a:stretch>
        </p:blipFill>
        <p:spPr>
          <a:xfrm>
            <a:off x="12973962" y="7248665"/>
            <a:ext cx="160660" cy="160660"/>
          </a:xfrm>
          <a:prstGeom prst="rect">
            <a:avLst/>
          </a:prstGeom>
        </p:spPr>
      </p:pic>
      <p:sp>
        <p:nvSpPr>
          <p:cNvPr id="291" name="Text 73"/>
          <p:cNvSpPr/>
          <p:nvPr/>
        </p:nvSpPr>
        <p:spPr>
          <a:xfrm>
            <a:off x="13161401" y="7208500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292" name="Image 216" descr="preencoded.png">    </p:cNvPr>
          <p:cNvPicPr>
            <a:picLocks noChangeAspect="1"/>
          </p:cNvPicPr>
          <p:nvPr/>
        </p:nvPicPr>
        <p:blipFill>
          <a:blip r:embed="rId217"/>
          <a:stretch>
            <a:fillRect/>
          </a:stretch>
        </p:blipFill>
        <p:spPr>
          <a:xfrm>
            <a:off x="14170121" y="7071271"/>
            <a:ext cx="1524140" cy="508744"/>
          </a:xfrm>
          <a:prstGeom prst="rect">
            <a:avLst/>
          </a:prstGeom>
        </p:spPr>
      </p:pic>
      <p:pic>
        <p:nvPicPr>
          <p:cNvPr id="293" name="Image 217" descr="preencoded.png">    </p:cNvPr>
          <p:cNvPicPr>
            <a:picLocks noChangeAspect="1"/>
          </p:cNvPicPr>
          <p:nvPr/>
        </p:nvPicPr>
        <p:blipFill>
          <a:blip r:embed="rId218"/>
          <a:stretch>
            <a:fillRect/>
          </a:stretch>
        </p:blipFill>
        <p:spPr>
          <a:xfrm>
            <a:off x="14417771" y="7195096"/>
            <a:ext cx="1027947" cy="267760"/>
          </a:xfrm>
          <a:prstGeom prst="rect">
            <a:avLst/>
          </a:prstGeom>
        </p:spPr>
      </p:pic>
      <p:pic>
        <p:nvPicPr>
          <p:cNvPr id="294" name="Image 218" descr="preencoded.png">    </p:cNvPr>
          <p:cNvPicPr>
            <a:picLocks noChangeAspect="1"/>
          </p:cNvPicPr>
          <p:nvPr/>
        </p:nvPicPr>
        <p:blipFill>
          <a:blip r:embed="rId219"/>
          <a:stretch>
            <a:fillRect/>
          </a:stretch>
        </p:blipFill>
        <p:spPr>
          <a:xfrm>
            <a:off x="14498101" y="7248665"/>
            <a:ext cx="160660" cy="160660"/>
          </a:xfrm>
          <a:prstGeom prst="rect">
            <a:avLst/>
          </a:prstGeom>
        </p:spPr>
      </p:pic>
      <p:sp>
        <p:nvSpPr>
          <p:cNvPr id="295" name="Text 74"/>
          <p:cNvSpPr/>
          <p:nvPr/>
        </p:nvSpPr>
        <p:spPr>
          <a:xfrm>
            <a:off x="14685541" y="7208500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296" name="Image 219" descr="preencoded.png">    </p:cNvPr>
          <p:cNvPicPr>
            <a:picLocks noChangeAspect="1"/>
          </p:cNvPicPr>
          <p:nvPr/>
        </p:nvPicPr>
        <p:blipFill>
          <a:blip r:embed="rId220"/>
          <a:stretch>
            <a:fillRect/>
          </a:stretch>
        </p:blipFill>
        <p:spPr>
          <a:xfrm>
            <a:off x="15694261" y="7071271"/>
            <a:ext cx="1509311" cy="508744"/>
          </a:xfrm>
          <a:prstGeom prst="rect">
            <a:avLst/>
          </a:prstGeom>
        </p:spPr>
      </p:pic>
      <p:pic>
        <p:nvPicPr>
          <p:cNvPr id="297" name="Image 220" descr="preencoded.png">    </p:cNvPr>
          <p:cNvPicPr>
            <a:picLocks noChangeAspect="1"/>
          </p:cNvPicPr>
          <p:nvPr/>
        </p:nvPicPr>
        <p:blipFill>
          <a:blip r:embed="rId221"/>
          <a:stretch>
            <a:fillRect/>
          </a:stretch>
        </p:blipFill>
        <p:spPr>
          <a:xfrm>
            <a:off x="1084427" y="7580002"/>
            <a:ext cx="16119145" cy="508744"/>
          </a:xfrm>
          <a:prstGeom prst="rect">
            <a:avLst/>
          </a:prstGeom>
        </p:spPr>
      </p:pic>
      <p:pic>
        <p:nvPicPr>
          <p:cNvPr id="298" name="Image 221" descr="preencoded.png">    </p:cNvPr>
          <p:cNvPicPr>
            <a:picLocks noChangeAspect="1"/>
          </p:cNvPicPr>
          <p:nvPr/>
        </p:nvPicPr>
        <p:blipFill>
          <a:blip r:embed="rId222"/>
          <a:stretch>
            <a:fillRect/>
          </a:stretch>
        </p:blipFill>
        <p:spPr>
          <a:xfrm>
            <a:off x="1084427" y="7579984"/>
            <a:ext cx="3943322" cy="508744"/>
          </a:xfrm>
          <a:prstGeom prst="rect">
            <a:avLst/>
          </a:prstGeom>
        </p:spPr>
      </p:pic>
      <p:sp>
        <p:nvSpPr>
          <p:cNvPr id="299" name="Text 75"/>
          <p:cNvSpPr/>
          <p:nvPr/>
        </p:nvSpPr>
        <p:spPr>
          <a:xfrm>
            <a:off x="1245050" y="7700460"/>
            <a:ext cx="950119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Anti-fraud</a:t>
            </a:r>
            <a:endParaRPr lang="en-US" sz="1476" dirty="0"/>
          </a:p>
        </p:txBody>
      </p:sp>
      <p:pic>
        <p:nvPicPr>
          <p:cNvPr id="300" name="Image 222" descr="preencoded.png">    </p:cNvPr>
          <p:cNvPicPr>
            <a:picLocks noChangeAspect="1"/>
          </p:cNvPicPr>
          <p:nvPr/>
        </p:nvPicPr>
        <p:blipFill>
          <a:blip r:embed="rId223"/>
          <a:stretch>
            <a:fillRect/>
          </a:stretch>
        </p:blipFill>
        <p:spPr>
          <a:xfrm>
            <a:off x="5027758" y="7579984"/>
            <a:ext cx="1524140" cy="508744"/>
          </a:xfrm>
          <a:prstGeom prst="rect">
            <a:avLst/>
          </a:prstGeom>
        </p:spPr>
      </p:pic>
      <p:pic>
        <p:nvPicPr>
          <p:cNvPr id="301" name="Image 223" descr="preencoded.png">    </p:cNvPr>
          <p:cNvPicPr>
            <a:picLocks noChangeAspect="1"/>
          </p:cNvPicPr>
          <p:nvPr/>
        </p:nvPicPr>
        <p:blipFill>
          <a:blip r:embed="rId224"/>
          <a:stretch>
            <a:fillRect/>
          </a:stretch>
        </p:blipFill>
        <p:spPr>
          <a:xfrm>
            <a:off x="5275408" y="7703809"/>
            <a:ext cx="1027947" cy="267760"/>
          </a:xfrm>
          <a:prstGeom prst="rect">
            <a:avLst/>
          </a:prstGeom>
        </p:spPr>
      </p:pic>
      <p:pic>
        <p:nvPicPr>
          <p:cNvPr id="302" name="Image 224" descr="preencoded.png">    </p:cNvPr>
          <p:cNvPicPr>
            <a:picLocks noChangeAspect="1"/>
          </p:cNvPicPr>
          <p:nvPr/>
        </p:nvPicPr>
        <p:blipFill>
          <a:blip r:embed="rId225"/>
          <a:stretch>
            <a:fillRect/>
          </a:stretch>
        </p:blipFill>
        <p:spPr>
          <a:xfrm>
            <a:off x="5355738" y="7757378"/>
            <a:ext cx="160660" cy="160660"/>
          </a:xfrm>
          <a:prstGeom prst="rect">
            <a:avLst/>
          </a:prstGeom>
        </p:spPr>
      </p:pic>
      <p:sp>
        <p:nvSpPr>
          <p:cNvPr id="303" name="Text 76"/>
          <p:cNvSpPr/>
          <p:nvPr/>
        </p:nvSpPr>
        <p:spPr>
          <a:xfrm>
            <a:off x="5543178" y="7717213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304" name="Image 225" descr="preencoded.png">    </p:cNvPr>
          <p:cNvPicPr>
            <a:picLocks noChangeAspect="1"/>
          </p:cNvPicPr>
          <p:nvPr/>
        </p:nvPicPr>
        <p:blipFill>
          <a:blip r:embed="rId226"/>
          <a:stretch>
            <a:fillRect/>
          </a:stretch>
        </p:blipFill>
        <p:spPr>
          <a:xfrm>
            <a:off x="6551758" y="7579984"/>
            <a:ext cx="1524140" cy="508744"/>
          </a:xfrm>
          <a:prstGeom prst="rect">
            <a:avLst/>
          </a:prstGeom>
        </p:spPr>
      </p:pic>
      <p:pic>
        <p:nvPicPr>
          <p:cNvPr id="305" name="Image 226" descr="preencoded.png">    </p:cNvPr>
          <p:cNvPicPr>
            <a:picLocks noChangeAspect="1"/>
          </p:cNvPicPr>
          <p:nvPr/>
        </p:nvPicPr>
        <p:blipFill>
          <a:blip r:embed="rId227"/>
          <a:stretch>
            <a:fillRect/>
          </a:stretch>
        </p:blipFill>
        <p:spPr>
          <a:xfrm>
            <a:off x="6799408" y="7703809"/>
            <a:ext cx="1027947" cy="267760"/>
          </a:xfrm>
          <a:prstGeom prst="rect">
            <a:avLst/>
          </a:prstGeom>
        </p:spPr>
      </p:pic>
      <p:pic>
        <p:nvPicPr>
          <p:cNvPr id="306" name="Image 227" descr="preencoded.png">    </p:cNvPr>
          <p:cNvPicPr>
            <a:picLocks noChangeAspect="1"/>
          </p:cNvPicPr>
          <p:nvPr/>
        </p:nvPicPr>
        <p:blipFill>
          <a:blip r:embed="rId228"/>
          <a:stretch>
            <a:fillRect/>
          </a:stretch>
        </p:blipFill>
        <p:spPr>
          <a:xfrm>
            <a:off x="6879738" y="7757378"/>
            <a:ext cx="160660" cy="160660"/>
          </a:xfrm>
          <a:prstGeom prst="rect">
            <a:avLst/>
          </a:prstGeom>
        </p:spPr>
      </p:pic>
      <p:sp>
        <p:nvSpPr>
          <p:cNvPr id="307" name="Text 77"/>
          <p:cNvSpPr/>
          <p:nvPr/>
        </p:nvSpPr>
        <p:spPr>
          <a:xfrm>
            <a:off x="7067178" y="7717213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308" name="Image 228" descr="preencoded.png">    </p:cNvPr>
          <p:cNvPicPr>
            <a:picLocks noChangeAspect="1"/>
          </p:cNvPicPr>
          <p:nvPr/>
        </p:nvPicPr>
        <p:blipFill>
          <a:blip r:embed="rId229"/>
          <a:stretch>
            <a:fillRect/>
          </a:stretch>
        </p:blipFill>
        <p:spPr>
          <a:xfrm>
            <a:off x="8075758" y="7579984"/>
            <a:ext cx="1524140" cy="508744"/>
          </a:xfrm>
          <a:prstGeom prst="rect">
            <a:avLst/>
          </a:prstGeom>
        </p:spPr>
      </p:pic>
      <p:pic>
        <p:nvPicPr>
          <p:cNvPr id="309" name="Image 229" descr="preencoded.png">    </p:cNvPr>
          <p:cNvPicPr>
            <a:picLocks noChangeAspect="1"/>
          </p:cNvPicPr>
          <p:nvPr/>
        </p:nvPicPr>
        <p:blipFill>
          <a:blip r:embed="rId230"/>
          <a:stretch>
            <a:fillRect/>
          </a:stretch>
        </p:blipFill>
        <p:spPr>
          <a:xfrm>
            <a:off x="8323408" y="7703809"/>
            <a:ext cx="1027947" cy="267760"/>
          </a:xfrm>
          <a:prstGeom prst="rect">
            <a:avLst/>
          </a:prstGeom>
        </p:spPr>
      </p:pic>
      <p:pic>
        <p:nvPicPr>
          <p:cNvPr id="310" name="Image 230" descr="preencoded.png">    </p:cNvPr>
          <p:cNvPicPr>
            <a:picLocks noChangeAspect="1"/>
          </p:cNvPicPr>
          <p:nvPr/>
        </p:nvPicPr>
        <p:blipFill>
          <a:blip r:embed="rId231"/>
          <a:stretch>
            <a:fillRect/>
          </a:stretch>
        </p:blipFill>
        <p:spPr>
          <a:xfrm>
            <a:off x="8403738" y="7757378"/>
            <a:ext cx="160660" cy="160660"/>
          </a:xfrm>
          <a:prstGeom prst="rect">
            <a:avLst/>
          </a:prstGeom>
        </p:spPr>
      </p:pic>
      <p:sp>
        <p:nvSpPr>
          <p:cNvPr id="311" name="Text 78"/>
          <p:cNvSpPr/>
          <p:nvPr/>
        </p:nvSpPr>
        <p:spPr>
          <a:xfrm>
            <a:off x="8591178" y="7717213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312" name="Image 231" descr="preencoded.png">    </p:cNvPr>
          <p:cNvPicPr>
            <a:picLocks noChangeAspect="1"/>
          </p:cNvPicPr>
          <p:nvPr/>
        </p:nvPicPr>
        <p:blipFill>
          <a:blip r:embed="rId232"/>
          <a:stretch>
            <a:fillRect/>
          </a:stretch>
        </p:blipFill>
        <p:spPr>
          <a:xfrm>
            <a:off x="9599758" y="7579984"/>
            <a:ext cx="1524140" cy="508744"/>
          </a:xfrm>
          <a:prstGeom prst="rect">
            <a:avLst/>
          </a:prstGeom>
        </p:spPr>
      </p:pic>
      <p:pic>
        <p:nvPicPr>
          <p:cNvPr id="313" name="Image 232" descr="preencoded.png">    </p:cNvPr>
          <p:cNvPicPr>
            <a:picLocks noChangeAspect="1"/>
          </p:cNvPicPr>
          <p:nvPr/>
        </p:nvPicPr>
        <p:blipFill>
          <a:blip r:embed="rId233"/>
          <a:stretch>
            <a:fillRect/>
          </a:stretch>
        </p:blipFill>
        <p:spPr>
          <a:xfrm>
            <a:off x="11121842" y="7579984"/>
            <a:ext cx="1524140" cy="508744"/>
          </a:xfrm>
          <a:prstGeom prst="rect">
            <a:avLst/>
          </a:prstGeom>
        </p:spPr>
      </p:pic>
      <p:pic>
        <p:nvPicPr>
          <p:cNvPr id="314" name="Image 233" descr="preencoded.png">    </p:cNvPr>
          <p:cNvPicPr>
            <a:picLocks noChangeAspect="1"/>
          </p:cNvPicPr>
          <p:nvPr/>
        </p:nvPicPr>
        <p:blipFill>
          <a:blip r:embed="rId234"/>
          <a:stretch>
            <a:fillRect/>
          </a:stretch>
        </p:blipFill>
        <p:spPr>
          <a:xfrm>
            <a:off x="11369492" y="7703809"/>
            <a:ext cx="1027947" cy="267760"/>
          </a:xfrm>
          <a:prstGeom prst="rect">
            <a:avLst/>
          </a:prstGeom>
        </p:spPr>
      </p:pic>
      <p:pic>
        <p:nvPicPr>
          <p:cNvPr id="315" name="Image 234" descr="preencoded.png">    </p:cNvPr>
          <p:cNvPicPr>
            <a:picLocks noChangeAspect="1"/>
          </p:cNvPicPr>
          <p:nvPr/>
        </p:nvPicPr>
        <p:blipFill>
          <a:blip r:embed="rId235"/>
          <a:stretch>
            <a:fillRect/>
          </a:stretch>
        </p:blipFill>
        <p:spPr>
          <a:xfrm>
            <a:off x="11449822" y="7757378"/>
            <a:ext cx="160660" cy="160660"/>
          </a:xfrm>
          <a:prstGeom prst="rect">
            <a:avLst/>
          </a:prstGeom>
        </p:spPr>
      </p:pic>
      <p:sp>
        <p:nvSpPr>
          <p:cNvPr id="316" name="Text 79"/>
          <p:cNvSpPr/>
          <p:nvPr/>
        </p:nvSpPr>
        <p:spPr>
          <a:xfrm>
            <a:off x="11637262" y="7717213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317" name="Image 235" descr="preencoded.png">    </p:cNvPr>
          <p:cNvPicPr>
            <a:picLocks noChangeAspect="1"/>
          </p:cNvPicPr>
          <p:nvPr/>
        </p:nvPicPr>
        <p:blipFill>
          <a:blip r:embed="rId236"/>
          <a:stretch>
            <a:fillRect/>
          </a:stretch>
        </p:blipFill>
        <p:spPr>
          <a:xfrm>
            <a:off x="12645982" y="7579984"/>
            <a:ext cx="1524140" cy="508744"/>
          </a:xfrm>
          <a:prstGeom prst="rect">
            <a:avLst/>
          </a:prstGeom>
        </p:spPr>
      </p:pic>
      <p:pic>
        <p:nvPicPr>
          <p:cNvPr id="318" name="Image 236" descr="preencoded.png">    </p:cNvPr>
          <p:cNvPicPr>
            <a:picLocks noChangeAspect="1"/>
          </p:cNvPicPr>
          <p:nvPr/>
        </p:nvPicPr>
        <p:blipFill>
          <a:blip r:embed="rId237"/>
          <a:stretch>
            <a:fillRect/>
          </a:stretch>
        </p:blipFill>
        <p:spPr>
          <a:xfrm>
            <a:off x="12893632" y="7703809"/>
            <a:ext cx="1027947" cy="267760"/>
          </a:xfrm>
          <a:prstGeom prst="rect">
            <a:avLst/>
          </a:prstGeom>
        </p:spPr>
      </p:pic>
      <p:pic>
        <p:nvPicPr>
          <p:cNvPr id="319" name="Image 237" descr="preencoded.png">    </p:cNvPr>
          <p:cNvPicPr>
            <a:picLocks noChangeAspect="1"/>
          </p:cNvPicPr>
          <p:nvPr/>
        </p:nvPicPr>
        <p:blipFill>
          <a:blip r:embed="rId238"/>
          <a:stretch>
            <a:fillRect/>
          </a:stretch>
        </p:blipFill>
        <p:spPr>
          <a:xfrm>
            <a:off x="12973962" y="7757378"/>
            <a:ext cx="160660" cy="160660"/>
          </a:xfrm>
          <a:prstGeom prst="rect">
            <a:avLst/>
          </a:prstGeom>
        </p:spPr>
      </p:pic>
      <p:sp>
        <p:nvSpPr>
          <p:cNvPr id="320" name="Text 80"/>
          <p:cNvSpPr/>
          <p:nvPr/>
        </p:nvSpPr>
        <p:spPr>
          <a:xfrm>
            <a:off x="13161401" y="7717213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321" name="Image 238" descr="preencoded.png">    </p:cNvPr>
          <p:cNvPicPr>
            <a:picLocks noChangeAspect="1"/>
          </p:cNvPicPr>
          <p:nvPr/>
        </p:nvPicPr>
        <p:blipFill>
          <a:blip r:embed="rId239"/>
          <a:stretch>
            <a:fillRect/>
          </a:stretch>
        </p:blipFill>
        <p:spPr>
          <a:xfrm>
            <a:off x="14170121" y="7579984"/>
            <a:ext cx="1524140" cy="508744"/>
          </a:xfrm>
          <a:prstGeom prst="rect">
            <a:avLst/>
          </a:prstGeom>
        </p:spPr>
      </p:pic>
      <p:pic>
        <p:nvPicPr>
          <p:cNvPr id="322" name="Image 239" descr="preencoded.png">    </p:cNvPr>
          <p:cNvPicPr>
            <a:picLocks noChangeAspect="1"/>
          </p:cNvPicPr>
          <p:nvPr/>
        </p:nvPicPr>
        <p:blipFill>
          <a:blip r:embed="rId240"/>
          <a:stretch>
            <a:fillRect/>
          </a:stretch>
        </p:blipFill>
        <p:spPr>
          <a:xfrm>
            <a:off x="14417771" y="7703809"/>
            <a:ext cx="1027947" cy="267760"/>
          </a:xfrm>
          <a:prstGeom prst="rect">
            <a:avLst/>
          </a:prstGeom>
        </p:spPr>
      </p:pic>
      <p:pic>
        <p:nvPicPr>
          <p:cNvPr id="323" name="Image 240" descr="preencoded.png">    </p:cNvPr>
          <p:cNvPicPr>
            <a:picLocks noChangeAspect="1"/>
          </p:cNvPicPr>
          <p:nvPr/>
        </p:nvPicPr>
        <p:blipFill>
          <a:blip r:embed="rId241"/>
          <a:stretch>
            <a:fillRect/>
          </a:stretch>
        </p:blipFill>
        <p:spPr>
          <a:xfrm>
            <a:off x="14498101" y="7757378"/>
            <a:ext cx="160660" cy="160660"/>
          </a:xfrm>
          <a:prstGeom prst="rect">
            <a:avLst/>
          </a:prstGeom>
        </p:spPr>
      </p:pic>
      <p:sp>
        <p:nvSpPr>
          <p:cNvPr id="324" name="Text 81"/>
          <p:cNvSpPr/>
          <p:nvPr/>
        </p:nvSpPr>
        <p:spPr>
          <a:xfrm>
            <a:off x="14685541" y="7717213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325" name="Image 241" descr="preencoded.png">    </p:cNvPr>
          <p:cNvPicPr>
            <a:picLocks noChangeAspect="1"/>
          </p:cNvPicPr>
          <p:nvPr/>
        </p:nvPicPr>
        <p:blipFill>
          <a:blip r:embed="rId242"/>
          <a:stretch>
            <a:fillRect/>
          </a:stretch>
        </p:blipFill>
        <p:spPr>
          <a:xfrm>
            <a:off x="15694261" y="7579984"/>
            <a:ext cx="1509311" cy="508744"/>
          </a:xfrm>
          <a:prstGeom prst="rect">
            <a:avLst/>
          </a:prstGeom>
        </p:spPr>
      </p:pic>
      <p:pic>
        <p:nvPicPr>
          <p:cNvPr id="326" name="Image 242" descr="preencoded.png">    </p:cNvPr>
          <p:cNvPicPr>
            <a:picLocks noChangeAspect="1"/>
          </p:cNvPicPr>
          <p:nvPr/>
        </p:nvPicPr>
        <p:blipFill>
          <a:blip r:embed="rId243"/>
          <a:stretch>
            <a:fillRect/>
          </a:stretch>
        </p:blipFill>
        <p:spPr>
          <a:xfrm>
            <a:off x="1084427" y="8088753"/>
            <a:ext cx="16119145" cy="495351"/>
          </a:xfrm>
          <a:prstGeom prst="rect">
            <a:avLst/>
          </a:prstGeom>
        </p:spPr>
      </p:pic>
      <p:pic>
        <p:nvPicPr>
          <p:cNvPr id="327" name="Image 243" descr="preencoded.png">    </p:cNvPr>
          <p:cNvPicPr>
            <a:picLocks noChangeAspect="1"/>
          </p:cNvPicPr>
          <p:nvPr/>
        </p:nvPicPr>
        <p:blipFill>
          <a:blip r:embed="rId244"/>
          <a:stretch>
            <a:fillRect/>
          </a:stretch>
        </p:blipFill>
        <p:spPr>
          <a:xfrm>
            <a:off x="1084427" y="8088753"/>
            <a:ext cx="3943322" cy="495351"/>
          </a:xfrm>
          <a:prstGeom prst="rect">
            <a:avLst/>
          </a:prstGeom>
        </p:spPr>
      </p:pic>
      <p:sp>
        <p:nvSpPr>
          <p:cNvPr id="328" name="Text 82"/>
          <p:cNvSpPr/>
          <p:nvPr/>
        </p:nvSpPr>
        <p:spPr>
          <a:xfrm>
            <a:off x="1245050" y="8209238"/>
            <a:ext cx="2850356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Network Tokenization (Getnet)</a:t>
            </a:r>
            <a:endParaRPr lang="en-US" sz="1476" dirty="0"/>
          </a:p>
        </p:txBody>
      </p:sp>
      <p:pic>
        <p:nvPicPr>
          <p:cNvPr id="329" name="Image 244" descr="preencoded.png">    </p:cNvPr>
          <p:cNvPicPr>
            <a:picLocks noChangeAspect="1"/>
          </p:cNvPicPr>
          <p:nvPr/>
        </p:nvPicPr>
        <p:blipFill>
          <a:blip r:embed="rId245"/>
          <a:stretch>
            <a:fillRect/>
          </a:stretch>
        </p:blipFill>
        <p:spPr>
          <a:xfrm>
            <a:off x="5027758" y="8088753"/>
            <a:ext cx="1524140" cy="495351"/>
          </a:xfrm>
          <a:prstGeom prst="rect">
            <a:avLst/>
          </a:prstGeom>
        </p:spPr>
      </p:pic>
      <p:pic>
        <p:nvPicPr>
          <p:cNvPr id="330" name="Image 245" descr="preencoded.png">    </p:cNvPr>
          <p:cNvPicPr>
            <a:picLocks noChangeAspect="1"/>
          </p:cNvPicPr>
          <p:nvPr/>
        </p:nvPicPr>
        <p:blipFill>
          <a:blip r:embed="rId246"/>
          <a:stretch>
            <a:fillRect/>
          </a:stretch>
        </p:blipFill>
        <p:spPr>
          <a:xfrm>
            <a:off x="5275408" y="8212578"/>
            <a:ext cx="1027947" cy="267760"/>
          </a:xfrm>
          <a:prstGeom prst="rect">
            <a:avLst/>
          </a:prstGeom>
        </p:spPr>
      </p:pic>
      <p:pic>
        <p:nvPicPr>
          <p:cNvPr id="331" name="Image 246" descr="preencoded.png">    </p:cNvPr>
          <p:cNvPicPr>
            <a:picLocks noChangeAspect="1"/>
          </p:cNvPicPr>
          <p:nvPr/>
        </p:nvPicPr>
        <p:blipFill>
          <a:blip r:embed="rId247"/>
          <a:stretch>
            <a:fillRect/>
          </a:stretch>
        </p:blipFill>
        <p:spPr>
          <a:xfrm>
            <a:off x="5355738" y="8266147"/>
            <a:ext cx="160660" cy="160660"/>
          </a:xfrm>
          <a:prstGeom prst="rect">
            <a:avLst/>
          </a:prstGeom>
        </p:spPr>
      </p:pic>
      <p:sp>
        <p:nvSpPr>
          <p:cNvPr id="332" name="Text 83"/>
          <p:cNvSpPr/>
          <p:nvPr/>
        </p:nvSpPr>
        <p:spPr>
          <a:xfrm>
            <a:off x="5543178" y="8225982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333" name="Image 247" descr="preencoded.png">    </p:cNvPr>
          <p:cNvPicPr>
            <a:picLocks noChangeAspect="1"/>
          </p:cNvPicPr>
          <p:nvPr/>
        </p:nvPicPr>
        <p:blipFill>
          <a:blip r:embed="rId248"/>
          <a:stretch>
            <a:fillRect/>
          </a:stretch>
        </p:blipFill>
        <p:spPr>
          <a:xfrm>
            <a:off x="6551758" y="8088753"/>
            <a:ext cx="1524140" cy="495351"/>
          </a:xfrm>
          <a:prstGeom prst="rect">
            <a:avLst/>
          </a:prstGeom>
        </p:spPr>
      </p:pic>
      <p:pic>
        <p:nvPicPr>
          <p:cNvPr id="334" name="Image 248" descr="preencoded.png">    </p:cNvPr>
          <p:cNvPicPr>
            <a:picLocks noChangeAspect="1"/>
          </p:cNvPicPr>
          <p:nvPr/>
        </p:nvPicPr>
        <p:blipFill>
          <a:blip r:embed="rId249"/>
          <a:stretch>
            <a:fillRect/>
          </a:stretch>
        </p:blipFill>
        <p:spPr>
          <a:xfrm>
            <a:off x="6799408" y="8212578"/>
            <a:ext cx="1027947" cy="267760"/>
          </a:xfrm>
          <a:prstGeom prst="rect">
            <a:avLst/>
          </a:prstGeom>
        </p:spPr>
      </p:pic>
      <p:pic>
        <p:nvPicPr>
          <p:cNvPr id="335" name="Image 249" descr="preencoded.png">    </p:cNvPr>
          <p:cNvPicPr>
            <a:picLocks noChangeAspect="1"/>
          </p:cNvPicPr>
          <p:nvPr/>
        </p:nvPicPr>
        <p:blipFill>
          <a:blip r:embed="rId250"/>
          <a:stretch>
            <a:fillRect/>
          </a:stretch>
        </p:blipFill>
        <p:spPr>
          <a:xfrm>
            <a:off x="6879738" y="8266147"/>
            <a:ext cx="160660" cy="160660"/>
          </a:xfrm>
          <a:prstGeom prst="rect">
            <a:avLst/>
          </a:prstGeom>
        </p:spPr>
      </p:pic>
      <p:sp>
        <p:nvSpPr>
          <p:cNvPr id="336" name="Text 84"/>
          <p:cNvSpPr/>
          <p:nvPr/>
        </p:nvSpPr>
        <p:spPr>
          <a:xfrm>
            <a:off x="7067178" y="8225982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337" name="Image 250" descr="preencoded.png">    </p:cNvPr>
          <p:cNvPicPr>
            <a:picLocks noChangeAspect="1"/>
          </p:cNvPicPr>
          <p:nvPr/>
        </p:nvPicPr>
        <p:blipFill>
          <a:blip r:embed="rId251"/>
          <a:stretch>
            <a:fillRect/>
          </a:stretch>
        </p:blipFill>
        <p:spPr>
          <a:xfrm>
            <a:off x="8075758" y="8088753"/>
            <a:ext cx="1524140" cy="495351"/>
          </a:xfrm>
          <a:prstGeom prst="rect">
            <a:avLst/>
          </a:prstGeom>
        </p:spPr>
      </p:pic>
      <p:pic>
        <p:nvPicPr>
          <p:cNvPr id="338" name="Image 251" descr="preencoded.png">    </p:cNvPr>
          <p:cNvPicPr>
            <a:picLocks noChangeAspect="1"/>
          </p:cNvPicPr>
          <p:nvPr/>
        </p:nvPicPr>
        <p:blipFill>
          <a:blip r:embed="rId252"/>
          <a:stretch>
            <a:fillRect/>
          </a:stretch>
        </p:blipFill>
        <p:spPr>
          <a:xfrm>
            <a:off x="8323408" y="8212578"/>
            <a:ext cx="1027947" cy="267760"/>
          </a:xfrm>
          <a:prstGeom prst="rect">
            <a:avLst/>
          </a:prstGeom>
        </p:spPr>
      </p:pic>
      <p:pic>
        <p:nvPicPr>
          <p:cNvPr id="339" name="Image 252" descr="preencoded.png">    </p:cNvPr>
          <p:cNvPicPr>
            <a:picLocks noChangeAspect="1"/>
          </p:cNvPicPr>
          <p:nvPr/>
        </p:nvPicPr>
        <p:blipFill>
          <a:blip r:embed="rId253"/>
          <a:stretch>
            <a:fillRect/>
          </a:stretch>
        </p:blipFill>
        <p:spPr>
          <a:xfrm>
            <a:off x="8403738" y="8266147"/>
            <a:ext cx="160660" cy="160660"/>
          </a:xfrm>
          <a:prstGeom prst="rect">
            <a:avLst/>
          </a:prstGeom>
        </p:spPr>
      </p:pic>
      <p:sp>
        <p:nvSpPr>
          <p:cNvPr id="340" name="Text 85"/>
          <p:cNvSpPr/>
          <p:nvPr/>
        </p:nvSpPr>
        <p:spPr>
          <a:xfrm>
            <a:off x="8591178" y="8225982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341" name="Image 253" descr="preencoded.png">    </p:cNvPr>
          <p:cNvPicPr>
            <a:picLocks noChangeAspect="1"/>
          </p:cNvPicPr>
          <p:nvPr/>
        </p:nvPicPr>
        <p:blipFill>
          <a:blip r:embed="rId254"/>
          <a:stretch>
            <a:fillRect/>
          </a:stretch>
        </p:blipFill>
        <p:spPr>
          <a:xfrm>
            <a:off x="9599758" y="8088753"/>
            <a:ext cx="1524140" cy="495351"/>
          </a:xfrm>
          <a:prstGeom prst="rect">
            <a:avLst/>
          </a:prstGeom>
        </p:spPr>
      </p:pic>
      <p:pic>
        <p:nvPicPr>
          <p:cNvPr id="342" name="Image 254" descr="preencoded.png">    </p:cNvPr>
          <p:cNvPicPr>
            <a:picLocks noChangeAspect="1"/>
          </p:cNvPicPr>
          <p:nvPr/>
        </p:nvPicPr>
        <p:blipFill>
          <a:blip r:embed="rId255"/>
          <a:stretch>
            <a:fillRect/>
          </a:stretch>
        </p:blipFill>
        <p:spPr>
          <a:xfrm>
            <a:off x="11121842" y="8088753"/>
            <a:ext cx="1524140" cy="495351"/>
          </a:xfrm>
          <a:prstGeom prst="rect">
            <a:avLst/>
          </a:prstGeom>
        </p:spPr>
      </p:pic>
      <p:pic>
        <p:nvPicPr>
          <p:cNvPr id="343" name="Image 255" descr="preencoded.png">    </p:cNvPr>
          <p:cNvPicPr>
            <a:picLocks noChangeAspect="1"/>
          </p:cNvPicPr>
          <p:nvPr/>
        </p:nvPicPr>
        <p:blipFill>
          <a:blip r:embed="rId256"/>
          <a:stretch>
            <a:fillRect/>
          </a:stretch>
        </p:blipFill>
        <p:spPr>
          <a:xfrm>
            <a:off x="11369492" y="8212578"/>
            <a:ext cx="1027947" cy="267760"/>
          </a:xfrm>
          <a:prstGeom prst="rect">
            <a:avLst/>
          </a:prstGeom>
        </p:spPr>
      </p:pic>
      <p:pic>
        <p:nvPicPr>
          <p:cNvPr id="344" name="Image 256" descr="preencoded.png">    </p:cNvPr>
          <p:cNvPicPr>
            <a:picLocks noChangeAspect="1"/>
          </p:cNvPicPr>
          <p:nvPr/>
        </p:nvPicPr>
        <p:blipFill>
          <a:blip r:embed="rId257"/>
          <a:stretch>
            <a:fillRect/>
          </a:stretch>
        </p:blipFill>
        <p:spPr>
          <a:xfrm>
            <a:off x="11449822" y="8266147"/>
            <a:ext cx="160660" cy="160660"/>
          </a:xfrm>
          <a:prstGeom prst="rect">
            <a:avLst/>
          </a:prstGeom>
        </p:spPr>
      </p:pic>
      <p:sp>
        <p:nvSpPr>
          <p:cNvPr id="345" name="Text 86"/>
          <p:cNvSpPr/>
          <p:nvPr/>
        </p:nvSpPr>
        <p:spPr>
          <a:xfrm>
            <a:off x="11637262" y="8225982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346" name="Image 257" descr="preencoded.png">    </p:cNvPr>
          <p:cNvPicPr>
            <a:picLocks noChangeAspect="1"/>
          </p:cNvPicPr>
          <p:nvPr/>
        </p:nvPicPr>
        <p:blipFill>
          <a:blip r:embed="rId258"/>
          <a:stretch>
            <a:fillRect/>
          </a:stretch>
        </p:blipFill>
        <p:spPr>
          <a:xfrm>
            <a:off x="12645982" y="8088753"/>
            <a:ext cx="1524140" cy="495351"/>
          </a:xfrm>
          <a:prstGeom prst="rect">
            <a:avLst/>
          </a:prstGeom>
        </p:spPr>
      </p:pic>
      <p:pic>
        <p:nvPicPr>
          <p:cNvPr id="347" name="Image 258" descr="preencoded.png">    </p:cNvPr>
          <p:cNvPicPr>
            <a:picLocks noChangeAspect="1"/>
          </p:cNvPicPr>
          <p:nvPr/>
        </p:nvPicPr>
        <p:blipFill>
          <a:blip r:embed="rId259"/>
          <a:stretch>
            <a:fillRect/>
          </a:stretch>
        </p:blipFill>
        <p:spPr>
          <a:xfrm>
            <a:off x="12893632" y="8212578"/>
            <a:ext cx="1027947" cy="267760"/>
          </a:xfrm>
          <a:prstGeom prst="rect">
            <a:avLst/>
          </a:prstGeom>
        </p:spPr>
      </p:pic>
      <p:pic>
        <p:nvPicPr>
          <p:cNvPr id="348" name="Image 259" descr="preencoded.png">    </p:cNvPr>
          <p:cNvPicPr>
            <a:picLocks noChangeAspect="1"/>
          </p:cNvPicPr>
          <p:nvPr/>
        </p:nvPicPr>
        <p:blipFill>
          <a:blip r:embed="rId260"/>
          <a:stretch>
            <a:fillRect/>
          </a:stretch>
        </p:blipFill>
        <p:spPr>
          <a:xfrm>
            <a:off x="12973962" y="8266147"/>
            <a:ext cx="160660" cy="160660"/>
          </a:xfrm>
          <a:prstGeom prst="rect">
            <a:avLst/>
          </a:prstGeom>
        </p:spPr>
      </p:pic>
      <p:sp>
        <p:nvSpPr>
          <p:cNvPr id="349" name="Text 87"/>
          <p:cNvSpPr/>
          <p:nvPr/>
        </p:nvSpPr>
        <p:spPr>
          <a:xfrm>
            <a:off x="13161401" y="8225982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350" name="Image 260" descr="preencoded.png">    </p:cNvPr>
          <p:cNvPicPr>
            <a:picLocks noChangeAspect="1"/>
          </p:cNvPicPr>
          <p:nvPr/>
        </p:nvPicPr>
        <p:blipFill>
          <a:blip r:embed="rId261"/>
          <a:stretch>
            <a:fillRect/>
          </a:stretch>
        </p:blipFill>
        <p:spPr>
          <a:xfrm>
            <a:off x="14170121" y="8088753"/>
            <a:ext cx="1524140" cy="495351"/>
          </a:xfrm>
          <a:prstGeom prst="rect">
            <a:avLst/>
          </a:prstGeom>
        </p:spPr>
      </p:pic>
      <p:pic>
        <p:nvPicPr>
          <p:cNvPr id="351" name="Image 261" descr="preencoded.png">    </p:cNvPr>
          <p:cNvPicPr>
            <a:picLocks noChangeAspect="1"/>
          </p:cNvPicPr>
          <p:nvPr/>
        </p:nvPicPr>
        <p:blipFill>
          <a:blip r:embed="rId262"/>
          <a:stretch>
            <a:fillRect/>
          </a:stretch>
        </p:blipFill>
        <p:spPr>
          <a:xfrm>
            <a:off x="14417771" y="8212578"/>
            <a:ext cx="1027947" cy="267760"/>
          </a:xfrm>
          <a:prstGeom prst="rect">
            <a:avLst/>
          </a:prstGeom>
        </p:spPr>
      </p:pic>
      <p:pic>
        <p:nvPicPr>
          <p:cNvPr id="352" name="Image 262" descr="preencoded.png">    </p:cNvPr>
          <p:cNvPicPr>
            <a:picLocks noChangeAspect="1"/>
          </p:cNvPicPr>
          <p:nvPr/>
        </p:nvPicPr>
        <p:blipFill>
          <a:blip r:embed="rId263"/>
          <a:stretch>
            <a:fillRect/>
          </a:stretch>
        </p:blipFill>
        <p:spPr>
          <a:xfrm>
            <a:off x="14498101" y="8266147"/>
            <a:ext cx="160660" cy="160660"/>
          </a:xfrm>
          <a:prstGeom prst="rect">
            <a:avLst/>
          </a:prstGeom>
        </p:spPr>
      </p:pic>
      <p:sp>
        <p:nvSpPr>
          <p:cNvPr id="353" name="Text 88"/>
          <p:cNvSpPr/>
          <p:nvPr/>
        </p:nvSpPr>
        <p:spPr>
          <a:xfrm>
            <a:off x="14685541" y="8225982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354" name="Image 263" descr="preencoded.png">    </p:cNvPr>
          <p:cNvPicPr>
            <a:picLocks noChangeAspect="1"/>
          </p:cNvPicPr>
          <p:nvPr/>
        </p:nvPicPr>
        <p:blipFill>
          <a:blip r:embed="rId264"/>
          <a:stretch>
            <a:fillRect/>
          </a:stretch>
        </p:blipFill>
        <p:spPr>
          <a:xfrm>
            <a:off x="15694261" y="8088753"/>
            <a:ext cx="1509311" cy="495351"/>
          </a:xfrm>
          <a:prstGeom prst="rect">
            <a:avLst/>
          </a:prstGeom>
        </p:spPr>
      </p:pic>
      <p:sp>
        <p:nvSpPr>
          <p:cNvPr id="355" name="Text 89"/>
          <p:cNvSpPr/>
          <p:nvPr/>
        </p:nvSpPr>
        <p:spPr>
          <a:xfrm>
            <a:off x="7753387" y="9048750"/>
            <a:ext cx="2950369" cy="3886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30"/>
              </a:lnSpc>
              <a:buNone/>
            </a:pPr>
            <a:r>
              <a:rPr lang="en-US" sz="1687" dirty="0">
                <a:solidFill>
                  <a:srgbClr val="767676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Table continues in next slide</a:t>
            </a:r>
            <a:endParaRPr lang="en-US" sz="1687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8288000" cy="10277475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21311"/>
            <a:ext cx="18288000" cy="859538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1071042" y="321311"/>
            <a:ext cx="820103" cy="3886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30"/>
              </a:lnSpc>
              <a:buNone/>
            </a:pPr>
            <a:r>
              <a:rPr lang="en-US" sz="1687" dirty="0">
                <a:solidFill>
                  <a:srgbClr val="767676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Product</a:t>
            </a:r>
            <a:endParaRPr lang="en-US" sz="1687" dirty="0"/>
          </a:p>
        </p:txBody>
      </p:sp>
      <p:sp>
        <p:nvSpPr>
          <p:cNvPr id="5" name="Text 1"/>
          <p:cNvSpPr/>
          <p:nvPr/>
        </p:nvSpPr>
        <p:spPr>
          <a:xfrm>
            <a:off x="1959192" y="321311"/>
            <a:ext cx="2480310" cy="3886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30"/>
              </a:lnSpc>
              <a:buNone/>
            </a:pPr>
            <a:r>
              <a:rPr lang="en-US" sz="1687" dirty="0">
                <a:solidFill>
                  <a:srgbClr val="222222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Regional Web Checkout</a:t>
            </a:r>
            <a:endParaRPr lang="en-US" sz="1687" dirty="0"/>
          </a:p>
        </p:txBody>
      </p:sp>
      <p:sp>
        <p:nvSpPr>
          <p:cNvPr id="6" name="Text 2"/>
          <p:cNvSpPr/>
          <p:nvPr/>
        </p:nvSpPr>
        <p:spPr>
          <a:xfrm>
            <a:off x="1071042" y="752261"/>
            <a:ext cx="2910364" cy="5143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3373"/>
              </a:lnSpc>
              <a:buNone/>
            </a:pPr>
            <a:r>
              <a:rPr lang="en-US" sz="2952" dirty="0">
                <a:solidFill>
                  <a:srgbClr val="222222"/>
                </a:solidFill>
                <a:latin typeface="Santander Headline" pitchFamily="34" charset="0"/>
                <a:ea typeface="Santander Headline" pitchFamily="34" charset="-122"/>
                <a:cs typeface="Santander Headline" pitchFamily="34" charset="-120"/>
              </a:rPr>
              <a:t>Payment Methods</a:t>
            </a:r>
            <a:endParaRPr lang="en-US" sz="2952" dirty="0"/>
          </a:p>
        </p:txBody>
      </p:sp>
      <p:pic>
        <p:nvPicPr>
          <p:cNvPr id="7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1042" y="1394994"/>
            <a:ext cx="16119146" cy="535521"/>
          </a:xfrm>
          <a:prstGeom prst="rect">
            <a:avLst/>
          </a:prstGeom>
        </p:spPr>
      </p:pic>
      <p:pic>
        <p:nvPicPr>
          <p:cNvPr id="8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1042" y="1394957"/>
            <a:ext cx="4029075" cy="535521"/>
          </a:xfrm>
          <a:prstGeom prst="rect">
            <a:avLst/>
          </a:prstGeom>
        </p:spPr>
      </p:pic>
      <p:pic>
        <p:nvPicPr>
          <p:cNvPr id="9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00117" y="1394957"/>
            <a:ext cx="1509601" cy="535521"/>
          </a:xfrm>
          <a:prstGeom prst="rect">
            <a:avLst/>
          </a:prstGeom>
        </p:spPr>
      </p:pic>
      <p:sp>
        <p:nvSpPr>
          <p:cNvPr id="10" name="Text 3"/>
          <p:cNvSpPr/>
          <p:nvPr/>
        </p:nvSpPr>
        <p:spPr>
          <a:xfrm>
            <a:off x="5280013" y="1518810"/>
            <a:ext cx="930116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Argentina</a:t>
            </a:r>
            <a:endParaRPr lang="en-US" sz="1476" dirty="0"/>
          </a:p>
        </p:txBody>
      </p:sp>
      <p:pic>
        <p:nvPicPr>
          <p:cNvPr id="11" name="Image 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15500" y="1552268"/>
            <a:ext cx="214210" cy="214210"/>
          </a:xfrm>
          <a:prstGeom prst="rect">
            <a:avLst/>
          </a:prstGeom>
        </p:spPr>
      </p:pic>
      <p:pic>
        <p:nvPicPr>
          <p:cNvPr id="12" name="Image 6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614592" y="1394957"/>
            <a:ext cx="1509601" cy="535521"/>
          </a:xfrm>
          <a:prstGeom prst="rect">
            <a:avLst/>
          </a:prstGeom>
        </p:spPr>
      </p:pic>
      <p:sp>
        <p:nvSpPr>
          <p:cNvPr id="13" name="Text 4"/>
          <p:cNvSpPr/>
          <p:nvPr/>
        </p:nvSpPr>
        <p:spPr>
          <a:xfrm>
            <a:off x="6980644" y="1518810"/>
            <a:ext cx="540068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Brasil</a:t>
            </a:r>
            <a:endParaRPr lang="en-US" sz="1476" dirty="0"/>
          </a:p>
        </p:txBody>
      </p:sp>
      <p:pic>
        <p:nvPicPr>
          <p:cNvPr id="14" name="Image 7" descr="preencoded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543893" y="1552268"/>
            <a:ext cx="214210" cy="214210"/>
          </a:xfrm>
          <a:prstGeom prst="rect">
            <a:avLst/>
          </a:prstGeom>
        </p:spPr>
      </p:pic>
      <p:pic>
        <p:nvPicPr>
          <p:cNvPr id="15" name="Image 8" descr="preencoded.pn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129067" y="1394957"/>
            <a:ext cx="1509601" cy="535521"/>
          </a:xfrm>
          <a:prstGeom prst="rect">
            <a:avLst/>
          </a:prstGeom>
        </p:spPr>
      </p:pic>
      <p:sp>
        <p:nvSpPr>
          <p:cNvPr id="16" name="Text 5"/>
          <p:cNvSpPr/>
          <p:nvPr/>
        </p:nvSpPr>
        <p:spPr>
          <a:xfrm>
            <a:off x="8527470" y="1518810"/>
            <a:ext cx="470059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Chile</a:t>
            </a:r>
            <a:endParaRPr lang="en-US" sz="1476" dirty="0"/>
          </a:p>
        </p:txBody>
      </p:sp>
      <p:pic>
        <p:nvPicPr>
          <p:cNvPr id="17" name="Image 9" descr="preencoded.png">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026119" y="1552268"/>
            <a:ext cx="214210" cy="214210"/>
          </a:xfrm>
          <a:prstGeom prst="rect">
            <a:avLst/>
          </a:prstGeom>
        </p:spPr>
      </p:pic>
      <p:pic>
        <p:nvPicPr>
          <p:cNvPr id="18" name="Image 10" descr="preencoded.png">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643542" y="1394985"/>
            <a:ext cx="1509601" cy="535521"/>
          </a:xfrm>
          <a:prstGeom prst="rect">
            <a:avLst/>
          </a:prstGeom>
        </p:spPr>
      </p:pic>
      <p:sp>
        <p:nvSpPr>
          <p:cNvPr id="19" name="Text 6"/>
          <p:cNvSpPr/>
          <p:nvPr/>
        </p:nvSpPr>
        <p:spPr>
          <a:xfrm>
            <a:off x="9841102" y="1518810"/>
            <a:ext cx="890111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Colombia</a:t>
            </a:r>
            <a:endParaRPr lang="en-US" sz="1476" dirty="0"/>
          </a:p>
        </p:txBody>
      </p:sp>
      <p:pic>
        <p:nvPicPr>
          <p:cNvPr id="20" name="Image 11" descr="preencoded.png">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0754730" y="1555626"/>
            <a:ext cx="214210" cy="214210"/>
          </a:xfrm>
          <a:prstGeom prst="rect">
            <a:avLst/>
          </a:prstGeom>
        </p:spPr>
      </p:pic>
      <p:pic>
        <p:nvPicPr>
          <p:cNvPr id="21" name="Image 12" descr="preencoded.png">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0754730" y="1555626"/>
            <a:ext cx="214210" cy="214210"/>
          </a:xfrm>
          <a:prstGeom prst="rect">
            <a:avLst/>
          </a:prstGeom>
        </p:spPr>
      </p:pic>
      <p:pic>
        <p:nvPicPr>
          <p:cNvPr id="22" name="Image 13" descr="preencoded.png">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1151570" y="1394957"/>
            <a:ext cx="1509601" cy="535521"/>
          </a:xfrm>
          <a:prstGeom prst="rect">
            <a:avLst/>
          </a:prstGeom>
        </p:spPr>
      </p:pic>
      <p:sp>
        <p:nvSpPr>
          <p:cNvPr id="23" name="Text 7"/>
          <p:cNvSpPr/>
          <p:nvPr/>
        </p:nvSpPr>
        <p:spPr>
          <a:xfrm>
            <a:off x="11456994" y="1518810"/>
            <a:ext cx="670084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México</a:t>
            </a:r>
            <a:endParaRPr lang="en-US" sz="1476" dirty="0"/>
          </a:p>
        </p:txBody>
      </p:sp>
      <p:pic>
        <p:nvPicPr>
          <p:cNvPr id="24" name="Image 14" descr="preencoded.png">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2141445" y="1552268"/>
            <a:ext cx="214210" cy="214210"/>
          </a:xfrm>
          <a:prstGeom prst="rect">
            <a:avLst/>
          </a:prstGeom>
        </p:spPr>
      </p:pic>
      <p:pic>
        <p:nvPicPr>
          <p:cNvPr id="25" name="Image 15" descr="preencoded.png">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2661171" y="1394957"/>
            <a:ext cx="1509601" cy="535521"/>
          </a:xfrm>
          <a:prstGeom prst="rect">
            <a:avLst/>
          </a:prstGeom>
        </p:spPr>
      </p:pic>
      <p:sp>
        <p:nvSpPr>
          <p:cNvPr id="26" name="Text 8"/>
          <p:cNvSpPr/>
          <p:nvPr/>
        </p:nvSpPr>
        <p:spPr>
          <a:xfrm>
            <a:off x="12903259" y="1518810"/>
            <a:ext cx="800100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Uruguay</a:t>
            </a:r>
            <a:endParaRPr lang="en-US" sz="1476" dirty="0"/>
          </a:p>
        </p:txBody>
      </p:sp>
      <p:pic>
        <p:nvPicPr>
          <p:cNvPr id="27" name="Image 16" descr="preencoded.png">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3714298" y="1552268"/>
            <a:ext cx="214210" cy="214210"/>
          </a:xfrm>
          <a:prstGeom prst="rect">
            <a:avLst/>
          </a:prstGeom>
        </p:spPr>
      </p:pic>
      <p:pic>
        <p:nvPicPr>
          <p:cNvPr id="28" name="Image 17" descr="preencoded.png">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4170772" y="1394957"/>
            <a:ext cx="1509601" cy="535521"/>
          </a:xfrm>
          <a:prstGeom prst="rect">
            <a:avLst/>
          </a:prstGeom>
        </p:spPr>
      </p:pic>
      <p:sp>
        <p:nvSpPr>
          <p:cNvPr id="29" name="Text 9"/>
          <p:cNvSpPr/>
          <p:nvPr/>
        </p:nvSpPr>
        <p:spPr>
          <a:xfrm>
            <a:off x="14470931" y="1518810"/>
            <a:ext cx="680085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España</a:t>
            </a:r>
            <a:endParaRPr lang="en-US" sz="1476" dirty="0"/>
          </a:p>
        </p:txBody>
      </p:sp>
      <p:pic>
        <p:nvPicPr>
          <p:cNvPr id="30" name="Image 18" descr="preencoded.png">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5165967" y="1552268"/>
            <a:ext cx="214210" cy="214210"/>
          </a:xfrm>
          <a:prstGeom prst="rect">
            <a:avLst/>
          </a:prstGeom>
        </p:spPr>
      </p:pic>
      <p:pic>
        <p:nvPicPr>
          <p:cNvPr id="31" name="Image 19" descr="preencoded.png">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5680373" y="1394957"/>
            <a:ext cx="1509815" cy="535521"/>
          </a:xfrm>
          <a:prstGeom prst="rect">
            <a:avLst/>
          </a:prstGeom>
        </p:spPr>
      </p:pic>
      <p:sp>
        <p:nvSpPr>
          <p:cNvPr id="32" name="Text 10"/>
          <p:cNvSpPr/>
          <p:nvPr/>
        </p:nvSpPr>
        <p:spPr>
          <a:xfrm>
            <a:off x="15913568" y="1518810"/>
            <a:ext cx="820103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Portugal</a:t>
            </a:r>
            <a:endParaRPr lang="en-US" sz="1476" dirty="0"/>
          </a:p>
        </p:txBody>
      </p:sp>
      <p:pic>
        <p:nvPicPr>
          <p:cNvPr id="33" name="Image 20" descr="preencoded.png">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6742597" y="1552268"/>
            <a:ext cx="214210" cy="214210"/>
          </a:xfrm>
          <a:prstGeom prst="rect">
            <a:avLst/>
          </a:prstGeom>
        </p:spPr>
      </p:pic>
      <p:pic>
        <p:nvPicPr>
          <p:cNvPr id="34" name="Image 21" descr="preencoded.png">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1071042" y="2037680"/>
            <a:ext cx="16145921" cy="4612165"/>
          </a:xfrm>
          <a:prstGeom prst="rect">
            <a:avLst/>
          </a:prstGeom>
        </p:spPr>
      </p:pic>
      <p:pic>
        <p:nvPicPr>
          <p:cNvPr id="35" name="Image 22" descr="preencoded.png">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1084427" y="2051066"/>
            <a:ext cx="16119145" cy="542218"/>
          </a:xfrm>
          <a:prstGeom prst="rect">
            <a:avLst/>
          </a:prstGeom>
        </p:spPr>
      </p:pic>
      <p:pic>
        <p:nvPicPr>
          <p:cNvPr id="36" name="Image 23" descr="preencoded.png">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1084427" y="2051066"/>
            <a:ext cx="3943322" cy="542218"/>
          </a:xfrm>
          <a:prstGeom prst="rect">
            <a:avLst/>
          </a:prstGeom>
        </p:spPr>
      </p:pic>
      <p:sp>
        <p:nvSpPr>
          <p:cNvPr id="37" name="Text 11"/>
          <p:cNvSpPr/>
          <p:nvPr/>
        </p:nvSpPr>
        <p:spPr>
          <a:xfrm>
            <a:off x="1245059" y="2211725"/>
            <a:ext cx="3675590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Visa</a:t>
            </a:r>
            <a:endParaRPr lang="en-US" sz="1476" dirty="0"/>
          </a:p>
        </p:txBody>
      </p:sp>
      <p:pic>
        <p:nvPicPr>
          <p:cNvPr id="38" name="Image 24" descr="preencoded.png">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5027758" y="2051066"/>
            <a:ext cx="1524140" cy="542218"/>
          </a:xfrm>
          <a:prstGeom prst="rect">
            <a:avLst/>
          </a:prstGeom>
        </p:spPr>
      </p:pic>
      <p:pic>
        <p:nvPicPr>
          <p:cNvPr id="39" name="Image 25" descr="preencoded.png">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5275408" y="2184416"/>
            <a:ext cx="1027947" cy="267760"/>
          </a:xfrm>
          <a:prstGeom prst="rect">
            <a:avLst/>
          </a:prstGeom>
        </p:spPr>
      </p:pic>
      <p:pic>
        <p:nvPicPr>
          <p:cNvPr id="40" name="Image 26" descr="preencoded.png">    </p:cNvPr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5355738" y="2237984"/>
            <a:ext cx="160660" cy="160660"/>
          </a:xfrm>
          <a:prstGeom prst="rect">
            <a:avLst/>
          </a:prstGeom>
        </p:spPr>
      </p:pic>
      <p:sp>
        <p:nvSpPr>
          <p:cNvPr id="41" name="Text 12"/>
          <p:cNvSpPr/>
          <p:nvPr/>
        </p:nvSpPr>
        <p:spPr>
          <a:xfrm>
            <a:off x="5543178" y="2197819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42" name="Image 27" descr="preencoded.png">    </p:cNvPr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6551758" y="2051066"/>
            <a:ext cx="1524140" cy="542218"/>
          </a:xfrm>
          <a:prstGeom prst="rect">
            <a:avLst/>
          </a:prstGeom>
        </p:spPr>
      </p:pic>
      <p:pic>
        <p:nvPicPr>
          <p:cNvPr id="43" name="Image 28" descr="preencoded.png">    </p:cNvPr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6799408" y="2184416"/>
            <a:ext cx="1027947" cy="267760"/>
          </a:xfrm>
          <a:prstGeom prst="rect">
            <a:avLst/>
          </a:prstGeom>
        </p:spPr>
      </p:pic>
      <p:pic>
        <p:nvPicPr>
          <p:cNvPr id="44" name="Image 29" descr="preencoded.png">    </p:cNvPr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6879738" y="2237984"/>
            <a:ext cx="160660" cy="160660"/>
          </a:xfrm>
          <a:prstGeom prst="rect">
            <a:avLst/>
          </a:prstGeom>
        </p:spPr>
      </p:pic>
      <p:sp>
        <p:nvSpPr>
          <p:cNvPr id="45" name="Text 13"/>
          <p:cNvSpPr/>
          <p:nvPr/>
        </p:nvSpPr>
        <p:spPr>
          <a:xfrm>
            <a:off x="7067178" y="2197819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46" name="Image 30" descr="preencoded.png">    </p:cNvPr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8075758" y="2051066"/>
            <a:ext cx="1524140" cy="542218"/>
          </a:xfrm>
          <a:prstGeom prst="rect">
            <a:avLst/>
          </a:prstGeom>
        </p:spPr>
      </p:pic>
      <p:pic>
        <p:nvPicPr>
          <p:cNvPr id="47" name="Image 31" descr="preencoded.png">    </p:cNvPr>
          <p:cNvPicPr>
            <a:picLocks noChangeAspect="1"/>
          </p:cNvPicPr>
          <p:nvPr/>
        </p:nvPicPr>
        <p:blipFill>
          <a:blip r:embed="rId32"/>
          <a:stretch>
            <a:fillRect/>
          </a:stretch>
        </p:blipFill>
        <p:spPr>
          <a:xfrm>
            <a:off x="8323408" y="2184416"/>
            <a:ext cx="1027947" cy="267760"/>
          </a:xfrm>
          <a:prstGeom prst="rect">
            <a:avLst/>
          </a:prstGeom>
        </p:spPr>
      </p:pic>
      <p:pic>
        <p:nvPicPr>
          <p:cNvPr id="48" name="Image 32" descr="preencoded.png">    </p:cNvPr>
          <p:cNvPicPr>
            <a:picLocks noChangeAspect="1"/>
          </p:cNvPicPr>
          <p:nvPr/>
        </p:nvPicPr>
        <p:blipFill>
          <a:blip r:embed="rId33"/>
          <a:stretch>
            <a:fillRect/>
          </a:stretch>
        </p:blipFill>
        <p:spPr>
          <a:xfrm>
            <a:off x="8403738" y="2237984"/>
            <a:ext cx="160660" cy="160660"/>
          </a:xfrm>
          <a:prstGeom prst="rect">
            <a:avLst/>
          </a:prstGeom>
        </p:spPr>
      </p:pic>
      <p:sp>
        <p:nvSpPr>
          <p:cNvPr id="49" name="Text 14"/>
          <p:cNvSpPr/>
          <p:nvPr/>
        </p:nvSpPr>
        <p:spPr>
          <a:xfrm>
            <a:off x="8591178" y="2197819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50" name="Image 33" descr="preencoded.png">    </p:cNvPr>
          <p:cNvPicPr>
            <a:picLocks noChangeAspect="1"/>
          </p:cNvPicPr>
          <p:nvPr/>
        </p:nvPicPr>
        <p:blipFill>
          <a:blip r:embed="rId34"/>
          <a:stretch>
            <a:fillRect/>
          </a:stretch>
        </p:blipFill>
        <p:spPr>
          <a:xfrm>
            <a:off x="9599758" y="2051066"/>
            <a:ext cx="1524140" cy="542218"/>
          </a:xfrm>
          <a:prstGeom prst="rect">
            <a:avLst/>
          </a:prstGeom>
        </p:spPr>
      </p:pic>
      <p:pic>
        <p:nvPicPr>
          <p:cNvPr id="51" name="Image 34" descr="preencoded.png">    </p:cNvPr>
          <p:cNvPicPr>
            <a:picLocks noChangeAspect="1"/>
          </p:cNvPicPr>
          <p:nvPr/>
        </p:nvPicPr>
        <p:blipFill>
          <a:blip r:embed="rId35"/>
          <a:stretch>
            <a:fillRect/>
          </a:stretch>
        </p:blipFill>
        <p:spPr>
          <a:xfrm>
            <a:off x="9847408" y="2184416"/>
            <a:ext cx="1027947" cy="267760"/>
          </a:xfrm>
          <a:prstGeom prst="rect">
            <a:avLst/>
          </a:prstGeom>
        </p:spPr>
      </p:pic>
      <p:pic>
        <p:nvPicPr>
          <p:cNvPr id="52" name="Image 35" descr="preencoded.png">    </p:cNvPr>
          <p:cNvPicPr>
            <a:picLocks noChangeAspect="1"/>
          </p:cNvPicPr>
          <p:nvPr/>
        </p:nvPicPr>
        <p:blipFill>
          <a:blip r:embed="rId36"/>
          <a:stretch>
            <a:fillRect/>
          </a:stretch>
        </p:blipFill>
        <p:spPr>
          <a:xfrm>
            <a:off x="9927738" y="2237984"/>
            <a:ext cx="160660" cy="160660"/>
          </a:xfrm>
          <a:prstGeom prst="rect">
            <a:avLst/>
          </a:prstGeom>
        </p:spPr>
      </p:pic>
      <p:sp>
        <p:nvSpPr>
          <p:cNvPr id="53" name="Text 15"/>
          <p:cNvSpPr/>
          <p:nvPr/>
        </p:nvSpPr>
        <p:spPr>
          <a:xfrm>
            <a:off x="10115178" y="2197819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54" name="Image 36" descr="preencoded.png">    </p:cNvPr>
          <p:cNvPicPr>
            <a:picLocks noChangeAspect="1"/>
          </p:cNvPicPr>
          <p:nvPr/>
        </p:nvPicPr>
        <p:blipFill>
          <a:blip r:embed="rId37"/>
          <a:stretch>
            <a:fillRect/>
          </a:stretch>
        </p:blipFill>
        <p:spPr>
          <a:xfrm>
            <a:off x="11121842" y="2051066"/>
            <a:ext cx="1524140" cy="542218"/>
          </a:xfrm>
          <a:prstGeom prst="rect">
            <a:avLst/>
          </a:prstGeom>
        </p:spPr>
      </p:pic>
      <p:pic>
        <p:nvPicPr>
          <p:cNvPr id="55" name="Image 37" descr="preencoded.png">    </p:cNvPr>
          <p:cNvPicPr>
            <a:picLocks noChangeAspect="1"/>
          </p:cNvPicPr>
          <p:nvPr/>
        </p:nvPicPr>
        <p:blipFill>
          <a:blip r:embed="rId38"/>
          <a:stretch>
            <a:fillRect/>
          </a:stretch>
        </p:blipFill>
        <p:spPr>
          <a:xfrm>
            <a:off x="11369492" y="2184416"/>
            <a:ext cx="1027947" cy="267760"/>
          </a:xfrm>
          <a:prstGeom prst="rect">
            <a:avLst/>
          </a:prstGeom>
        </p:spPr>
      </p:pic>
      <p:pic>
        <p:nvPicPr>
          <p:cNvPr id="56" name="Image 38" descr="preencoded.png">    </p:cNvPr>
          <p:cNvPicPr>
            <a:picLocks noChangeAspect="1"/>
          </p:cNvPicPr>
          <p:nvPr/>
        </p:nvPicPr>
        <p:blipFill>
          <a:blip r:embed="rId39"/>
          <a:stretch>
            <a:fillRect/>
          </a:stretch>
        </p:blipFill>
        <p:spPr>
          <a:xfrm>
            <a:off x="11449822" y="2237984"/>
            <a:ext cx="160660" cy="160660"/>
          </a:xfrm>
          <a:prstGeom prst="rect">
            <a:avLst/>
          </a:prstGeom>
        </p:spPr>
      </p:pic>
      <p:sp>
        <p:nvSpPr>
          <p:cNvPr id="57" name="Text 16"/>
          <p:cNvSpPr/>
          <p:nvPr/>
        </p:nvSpPr>
        <p:spPr>
          <a:xfrm>
            <a:off x="11637262" y="2197819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58" name="Image 39" descr="preencoded.png">    </p:cNvPr>
          <p:cNvPicPr>
            <a:picLocks noChangeAspect="1"/>
          </p:cNvPicPr>
          <p:nvPr/>
        </p:nvPicPr>
        <p:blipFill>
          <a:blip r:embed="rId40"/>
          <a:stretch>
            <a:fillRect/>
          </a:stretch>
        </p:blipFill>
        <p:spPr>
          <a:xfrm>
            <a:off x="12645982" y="2051066"/>
            <a:ext cx="1524140" cy="542218"/>
          </a:xfrm>
          <a:prstGeom prst="rect">
            <a:avLst/>
          </a:prstGeom>
        </p:spPr>
      </p:pic>
      <p:pic>
        <p:nvPicPr>
          <p:cNvPr id="59" name="Image 40" descr="preencoded.png">    </p:cNvPr>
          <p:cNvPicPr>
            <a:picLocks noChangeAspect="1"/>
          </p:cNvPicPr>
          <p:nvPr/>
        </p:nvPicPr>
        <p:blipFill>
          <a:blip r:embed="rId41"/>
          <a:stretch>
            <a:fillRect/>
          </a:stretch>
        </p:blipFill>
        <p:spPr>
          <a:xfrm>
            <a:off x="12893632" y="2184416"/>
            <a:ext cx="1027947" cy="267760"/>
          </a:xfrm>
          <a:prstGeom prst="rect">
            <a:avLst/>
          </a:prstGeom>
        </p:spPr>
      </p:pic>
      <p:pic>
        <p:nvPicPr>
          <p:cNvPr id="60" name="Image 41" descr="preencoded.png">    </p:cNvPr>
          <p:cNvPicPr>
            <a:picLocks noChangeAspect="1"/>
          </p:cNvPicPr>
          <p:nvPr/>
        </p:nvPicPr>
        <p:blipFill>
          <a:blip r:embed="rId42"/>
          <a:stretch>
            <a:fillRect/>
          </a:stretch>
        </p:blipFill>
        <p:spPr>
          <a:xfrm>
            <a:off x="12973962" y="2237984"/>
            <a:ext cx="160660" cy="160660"/>
          </a:xfrm>
          <a:prstGeom prst="rect">
            <a:avLst/>
          </a:prstGeom>
        </p:spPr>
      </p:pic>
      <p:sp>
        <p:nvSpPr>
          <p:cNvPr id="61" name="Text 17"/>
          <p:cNvSpPr/>
          <p:nvPr/>
        </p:nvSpPr>
        <p:spPr>
          <a:xfrm>
            <a:off x="13161401" y="2197819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62" name="Image 42" descr="preencoded.png">    </p:cNvPr>
          <p:cNvPicPr>
            <a:picLocks noChangeAspect="1"/>
          </p:cNvPicPr>
          <p:nvPr/>
        </p:nvPicPr>
        <p:blipFill>
          <a:blip r:embed="rId43"/>
          <a:stretch>
            <a:fillRect/>
          </a:stretch>
        </p:blipFill>
        <p:spPr>
          <a:xfrm>
            <a:off x="14170121" y="2051066"/>
            <a:ext cx="1524140" cy="542218"/>
          </a:xfrm>
          <a:prstGeom prst="rect">
            <a:avLst/>
          </a:prstGeom>
        </p:spPr>
      </p:pic>
      <p:pic>
        <p:nvPicPr>
          <p:cNvPr id="63" name="Image 43" descr="preencoded.png">    </p:cNvPr>
          <p:cNvPicPr>
            <a:picLocks noChangeAspect="1"/>
          </p:cNvPicPr>
          <p:nvPr/>
        </p:nvPicPr>
        <p:blipFill>
          <a:blip r:embed="rId44"/>
          <a:stretch>
            <a:fillRect/>
          </a:stretch>
        </p:blipFill>
        <p:spPr>
          <a:xfrm>
            <a:off x="14417771" y="2184416"/>
            <a:ext cx="1027947" cy="267760"/>
          </a:xfrm>
          <a:prstGeom prst="rect">
            <a:avLst/>
          </a:prstGeom>
        </p:spPr>
      </p:pic>
      <p:pic>
        <p:nvPicPr>
          <p:cNvPr id="64" name="Image 44" descr="preencoded.png">    </p:cNvPr>
          <p:cNvPicPr>
            <a:picLocks noChangeAspect="1"/>
          </p:cNvPicPr>
          <p:nvPr/>
        </p:nvPicPr>
        <p:blipFill>
          <a:blip r:embed="rId45"/>
          <a:stretch>
            <a:fillRect/>
          </a:stretch>
        </p:blipFill>
        <p:spPr>
          <a:xfrm>
            <a:off x="14498101" y="2237984"/>
            <a:ext cx="160660" cy="160660"/>
          </a:xfrm>
          <a:prstGeom prst="rect">
            <a:avLst/>
          </a:prstGeom>
        </p:spPr>
      </p:pic>
      <p:sp>
        <p:nvSpPr>
          <p:cNvPr id="65" name="Text 18"/>
          <p:cNvSpPr/>
          <p:nvPr/>
        </p:nvSpPr>
        <p:spPr>
          <a:xfrm>
            <a:off x="14685541" y="2197819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66" name="Image 45" descr="preencoded.png">    </p:cNvPr>
          <p:cNvPicPr>
            <a:picLocks noChangeAspect="1"/>
          </p:cNvPicPr>
          <p:nvPr/>
        </p:nvPicPr>
        <p:blipFill>
          <a:blip r:embed="rId46"/>
          <a:stretch>
            <a:fillRect/>
          </a:stretch>
        </p:blipFill>
        <p:spPr>
          <a:xfrm>
            <a:off x="15694261" y="2051066"/>
            <a:ext cx="1509311" cy="542218"/>
          </a:xfrm>
          <a:prstGeom prst="rect">
            <a:avLst/>
          </a:prstGeom>
        </p:spPr>
      </p:pic>
      <p:pic>
        <p:nvPicPr>
          <p:cNvPr id="67" name="Image 46" descr="preencoded.png">    </p:cNvPr>
          <p:cNvPicPr>
            <a:picLocks noChangeAspect="1"/>
          </p:cNvPicPr>
          <p:nvPr/>
        </p:nvPicPr>
        <p:blipFill>
          <a:blip r:embed="rId47"/>
          <a:stretch>
            <a:fillRect/>
          </a:stretch>
        </p:blipFill>
        <p:spPr>
          <a:xfrm>
            <a:off x="15941911" y="2184416"/>
            <a:ext cx="1027947" cy="267760"/>
          </a:xfrm>
          <a:prstGeom prst="rect">
            <a:avLst/>
          </a:prstGeom>
        </p:spPr>
      </p:pic>
      <p:pic>
        <p:nvPicPr>
          <p:cNvPr id="68" name="Image 47" descr="preencoded.png">    </p:cNvPr>
          <p:cNvPicPr>
            <a:picLocks noChangeAspect="1"/>
          </p:cNvPicPr>
          <p:nvPr/>
        </p:nvPicPr>
        <p:blipFill>
          <a:blip r:embed="rId48"/>
          <a:stretch>
            <a:fillRect/>
          </a:stretch>
        </p:blipFill>
        <p:spPr>
          <a:xfrm>
            <a:off x="16022241" y="2237984"/>
            <a:ext cx="160660" cy="160660"/>
          </a:xfrm>
          <a:prstGeom prst="rect">
            <a:avLst/>
          </a:prstGeom>
        </p:spPr>
      </p:pic>
      <p:sp>
        <p:nvSpPr>
          <p:cNvPr id="69" name="Text 19"/>
          <p:cNvSpPr/>
          <p:nvPr/>
        </p:nvSpPr>
        <p:spPr>
          <a:xfrm>
            <a:off x="16209680" y="2197819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70" name="Image 48" descr="preencoded.png">    </p:cNvPr>
          <p:cNvPicPr>
            <a:picLocks noChangeAspect="1"/>
          </p:cNvPicPr>
          <p:nvPr/>
        </p:nvPicPr>
        <p:blipFill>
          <a:blip r:embed="rId49"/>
          <a:stretch>
            <a:fillRect/>
          </a:stretch>
        </p:blipFill>
        <p:spPr>
          <a:xfrm>
            <a:off x="1084427" y="2593284"/>
            <a:ext cx="16119145" cy="508744"/>
          </a:xfrm>
          <a:prstGeom prst="rect">
            <a:avLst/>
          </a:prstGeom>
        </p:spPr>
      </p:pic>
      <p:pic>
        <p:nvPicPr>
          <p:cNvPr id="71" name="Image 49" descr="preencoded.png">    </p:cNvPr>
          <p:cNvPicPr>
            <a:picLocks noChangeAspect="1"/>
          </p:cNvPicPr>
          <p:nvPr/>
        </p:nvPicPr>
        <p:blipFill>
          <a:blip r:embed="rId50"/>
          <a:stretch>
            <a:fillRect/>
          </a:stretch>
        </p:blipFill>
        <p:spPr>
          <a:xfrm>
            <a:off x="1084427" y="2593284"/>
            <a:ext cx="3943322" cy="508744"/>
          </a:xfrm>
          <a:prstGeom prst="rect">
            <a:avLst/>
          </a:prstGeom>
        </p:spPr>
      </p:pic>
      <p:sp>
        <p:nvSpPr>
          <p:cNvPr id="72" name="Text 20"/>
          <p:cNvSpPr/>
          <p:nvPr/>
        </p:nvSpPr>
        <p:spPr>
          <a:xfrm>
            <a:off x="1245050" y="2713779"/>
            <a:ext cx="1050131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Mastercard</a:t>
            </a:r>
            <a:endParaRPr lang="en-US" sz="1476" dirty="0"/>
          </a:p>
        </p:txBody>
      </p:sp>
      <p:pic>
        <p:nvPicPr>
          <p:cNvPr id="73" name="Image 50" descr="preencoded.png">    </p:cNvPr>
          <p:cNvPicPr>
            <a:picLocks noChangeAspect="1"/>
          </p:cNvPicPr>
          <p:nvPr/>
        </p:nvPicPr>
        <p:blipFill>
          <a:blip r:embed="rId51"/>
          <a:stretch>
            <a:fillRect/>
          </a:stretch>
        </p:blipFill>
        <p:spPr>
          <a:xfrm>
            <a:off x="5027758" y="2593284"/>
            <a:ext cx="1524140" cy="508744"/>
          </a:xfrm>
          <a:prstGeom prst="rect">
            <a:avLst/>
          </a:prstGeom>
        </p:spPr>
      </p:pic>
      <p:pic>
        <p:nvPicPr>
          <p:cNvPr id="74" name="Image 51" descr="preencoded.png">    </p:cNvPr>
          <p:cNvPicPr>
            <a:picLocks noChangeAspect="1"/>
          </p:cNvPicPr>
          <p:nvPr/>
        </p:nvPicPr>
        <p:blipFill>
          <a:blip r:embed="rId52"/>
          <a:stretch>
            <a:fillRect/>
          </a:stretch>
        </p:blipFill>
        <p:spPr>
          <a:xfrm>
            <a:off x="5275408" y="2717109"/>
            <a:ext cx="1027947" cy="267760"/>
          </a:xfrm>
          <a:prstGeom prst="rect">
            <a:avLst/>
          </a:prstGeom>
        </p:spPr>
      </p:pic>
      <p:pic>
        <p:nvPicPr>
          <p:cNvPr id="75" name="Image 52" descr="preencoded.png">    </p:cNvPr>
          <p:cNvPicPr>
            <a:picLocks noChangeAspect="1"/>
          </p:cNvPicPr>
          <p:nvPr/>
        </p:nvPicPr>
        <p:blipFill>
          <a:blip r:embed="rId53"/>
          <a:stretch>
            <a:fillRect/>
          </a:stretch>
        </p:blipFill>
        <p:spPr>
          <a:xfrm>
            <a:off x="5355738" y="2770677"/>
            <a:ext cx="160660" cy="160660"/>
          </a:xfrm>
          <a:prstGeom prst="rect">
            <a:avLst/>
          </a:prstGeom>
        </p:spPr>
      </p:pic>
      <p:sp>
        <p:nvSpPr>
          <p:cNvPr id="76" name="Text 21"/>
          <p:cNvSpPr/>
          <p:nvPr/>
        </p:nvSpPr>
        <p:spPr>
          <a:xfrm>
            <a:off x="5543178" y="2730512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77" name="Image 53" descr="preencoded.png">    </p:cNvPr>
          <p:cNvPicPr>
            <a:picLocks noChangeAspect="1"/>
          </p:cNvPicPr>
          <p:nvPr/>
        </p:nvPicPr>
        <p:blipFill>
          <a:blip r:embed="rId54"/>
          <a:stretch>
            <a:fillRect/>
          </a:stretch>
        </p:blipFill>
        <p:spPr>
          <a:xfrm>
            <a:off x="6551758" y="2593284"/>
            <a:ext cx="1524140" cy="508744"/>
          </a:xfrm>
          <a:prstGeom prst="rect">
            <a:avLst/>
          </a:prstGeom>
        </p:spPr>
      </p:pic>
      <p:pic>
        <p:nvPicPr>
          <p:cNvPr id="78" name="Image 54" descr="preencoded.png">    </p:cNvPr>
          <p:cNvPicPr>
            <a:picLocks noChangeAspect="1"/>
          </p:cNvPicPr>
          <p:nvPr/>
        </p:nvPicPr>
        <p:blipFill>
          <a:blip r:embed="rId55"/>
          <a:stretch>
            <a:fillRect/>
          </a:stretch>
        </p:blipFill>
        <p:spPr>
          <a:xfrm>
            <a:off x="6799408" y="2717109"/>
            <a:ext cx="1027947" cy="267760"/>
          </a:xfrm>
          <a:prstGeom prst="rect">
            <a:avLst/>
          </a:prstGeom>
        </p:spPr>
      </p:pic>
      <p:pic>
        <p:nvPicPr>
          <p:cNvPr id="79" name="Image 55" descr="preencoded.png">    </p:cNvPr>
          <p:cNvPicPr>
            <a:picLocks noChangeAspect="1"/>
          </p:cNvPicPr>
          <p:nvPr/>
        </p:nvPicPr>
        <p:blipFill>
          <a:blip r:embed="rId56"/>
          <a:stretch>
            <a:fillRect/>
          </a:stretch>
        </p:blipFill>
        <p:spPr>
          <a:xfrm>
            <a:off x="6879738" y="2770677"/>
            <a:ext cx="160660" cy="160660"/>
          </a:xfrm>
          <a:prstGeom prst="rect">
            <a:avLst/>
          </a:prstGeom>
        </p:spPr>
      </p:pic>
      <p:sp>
        <p:nvSpPr>
          <p:cNvPr id="80" name="Text 22"/>
          <p:cNvSpPr/>
          <p:nvPr/>
        </p:nvSpPr>
        <p:spPr>
          <a:xfrm>
            <a:off x="7067178" y="2730512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81" name="Image 56" descr="preencoded.png">    </p:cNvPr>
          <p:cNvPicPr>
            <a:picLocks noChangeAspect="1"/>
          </p:cNvPicPr>
          <p:nvPr/>
        </p:nvPicPr>
        <p:blipFill>
          <a:blip r:embed="rId57"/>
          <a:stretch>
            <a:fillRect/>
          </a:stretch>
        </p:blipFill>
        <p:spPr>
          <a:xfrm>
            <a:off x="8075758" y="2593284"/>
            <a:ext cx="1524140" cy="508744"/>
          </a:xfrm>
          <a:prstGeom prst="rect">
            <a:avLst/>
          </a:prstGeom>
        </p:spPr>
      </p:pic>
      <p:pic>
        <p:nvPicPr>
          <p:cNvPr id="82" name="Image 57" descr="preencoded.png">    </p:cNvPr>
          <p:cNvPicPr>
            <a:picLocks noChangeAspect="1"/>
          </p:cNvPicPr>
          <p:nvPr/>
        </p:nvPicPr>
        <p:blipFill>
          <a:blip r:embed="rId58"/>
          <a:stretch>
            <a:fillRect/>
          </a:stretch>
        </p:blipFill>
        <p:spPr>
          <a:xfrm>
            <a:off x="8323408" y="2717109"/>
            <a:ext cx="1027947" cy="267760"/>
          </a:xfrm>
          <a:prstGeom prst="rect">
            <a:avLst/>
          </a:prstGeom>
        </p:spPr>
      </p:pic>
      <p:pic>
        <p:nvPicPr>
          <p:cNvPr id="83" name="Image 58" descr="preencoded.png">    </p:cNvPr>
          <p:cNvPicPr>
            <a:picLocks noChangeAspect="1"/>
          </p:cNvPicPr>
          <p:nvPr/>
        </p:nvPicPr>
        <p:blipFill>
          <a:blip r:embed="rId59"/>
          <a:stretch>
            <a:fillRect/>
          </a:stretch>
        </p:blipFill>
        <p:spPr>
          <a:xfrm>
            <a:off x="8403738" y="2770677"/>
            <a:ext cx="160660" cy="160660"/>
          </a:xfrm>
          <a:prstGeom prst="rect">
            <a:avLst/>
          </a:prstGeom>
        </p:spPr>
      </p:pic>
      <p:sp>
        <p:nvSpPr>
          <p:cNvPr id="84" name="Text 23"/>
          <p:cNvSpPr/>
          <p:nvPr/>
        </p:nvSpPr>
        <p:spPr>
          <a:xfrm>
            <a:off x="8591178" y="2730512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85" name="Image 59" descr="preencoded.png">    </p:cNvPr>
          <p:cNvPicPr>
            <a:picLocks noChangeAspect="1"/>
          </p:cNvPicPr>
          <p:nvPr/>
        </p:nvPicPr>
        <p:blipFill>
          <a:blip r:embed="rId60"/>
          <a:stretch>
            <a:fillRect/>
          </a:stretch>
        </p:blipFill>
        <p:spPr>
          <a:xfrm>
            <a:off x="9599758" y="2593284"/>
            <a:ext cx="1524140" cy="508744"/>
          </a:xfrm>
          <a:prstGeom prst="rect">
            <a:avLst/>
          </a:prstGeom>
        </p:spPr>
      </p:pic>
      <p:pic>
        <p:nvPicPr>
          <p:cNvPr id="86" name="Image 60" descr="preencoded.png">    </p:cNvPr>
          <p:cNvPicPr>
            <a:picLocks noChangeAspect="1"/>
          </p:cNvPicPr>
          <p:nvPr/>
        </p:nvPicPr>
        <p:blipFill>
          <a:blip r:embed="rId61"/>
          <a:stretch>
            <a:fillRect/>
          </a:stretch>
        </p:blipFill>
        <p:spPr>
          <a:xfrm>
            <a:off x="9847408" y="2717109"/>
            <a:ext cx="1027947" cy="267760"/>
          </a:xfrm>
          <a:prstGeom prst="rect">
            <a:avLst/>
          </a:prstGeom>
        </p:spPr>
      </p:pic>
      <p:pic>
        <p:nvPicPr>
          <p:cNvPr id="87" name="Image 61" descr="preencoded.png">    </p:cNvPr>
          <p:cNvPicPr>
            <a:picLocks noChangeAspect="1"/>
          </p:cNvPicPr>
          <p:nvPr/>
        </p:nvPicPr>
        <p:blipFill>
          <a:blip r:embed="rId62"/>
          <a:stretch>
            <a:fillRect/>
          </a:stretch>
        </p:blipFill>
        <p:spPr>
          <a:xfrm>
            <a:off x="9927738" y="2770677"/>
            <a:ext cx="160660" cy="160660"/>
          </a:xfrm>
          <a:prstGeom prst="rect">
            <a:avLst/>
          </a:prstGeom>
        </p:spPr>
      </p:pic>
      <p:sp>
        <p:nvSpPr>
          <p:cNvPr id="88" name="Text 24"/>
          <p:cNvSpPr/>
          <p:nvPr/>
        </p:nvSpPr>
        <p:spPr>
          <a:xfrm>
            <a:off x="10115178" y="2730512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89" name="Image 62" descr="preencoded.png">    </p:cNvPr>
          <p:cNvPicPr>
            <a:picLocks noChangeAspect="1"/>
          </p:cNvPicPr>
          <p:nvPr/>
        </p:nvPicPr>
        <p:blipFill>
          <a:blip r:embed="rId63"/>
          <a:stretch>
            <a:fillRect/>
          </a:stretch>
        </p:blipFill>
        <p:spPr>
          <a:xfrm>
            <a:off x="11121842" y="2593284"/>
            <a:ext cx="1524140" cy="508744"/>
          </a:xfrm>
          <a:prstGeom prst="rect">
            <a:avLst/>
          </a:prstGeom>
        </p:spPr>
      </p:pic>
      <p:pic>
        <p:nvPicPr>
          <p:cNvPr id="90" name="Image 63" descr="preencoded.png">    </p:cNvPr>
          <p:cNvPicPr>
            <a:picLocks noChangeAspect="1"/>
          </p:cNvPicPr>
          <p:nvPr/>
        </p:nvPicPr>
        <p:blipFill>
          <a:blip r:embed="rId64"/>
          <a:stretch>
            <a:fillRect/>
          </a:stretch>
        </p:blipFill>
        <p:spPr>
          <a:xfrm>
            <a:off x="11369492" y="2717109"/>
            <a:ext cx="1027947" cy="267760"/>
          </a:xfrm>
          <a:prstGeom prst="rect">
            <a:avLst/>
          </a:prstGeom>
        </p:spPr>
      </p:pic>
      <p:pic>
        <p:nvPicPr>
          <p:cNvPr id="91" name="Image 64" descr="preencoded.png">    </p:cNvPr>
          <p:cNvPicPr>
            <a:picLocks noChangeAspect="1"/>
          </p:cNvPicPr>
          <p:nvPr/>
        </p:nvPicPr>
        <p:blipFill>
          <a:blip r:embed="rId65"/>
          <a:stretch>
            <a:fillRect/>
          </a:stretch>
        </p:blipFill>
        <p:spPr>
          <a:xfrm>
            <a:off x="11449822" y="2770677"/>
            <a:ext cx="160660" cy="160660"/>
          </a:xfrm>
          <a:prstGeom prst="rect">
            <a:avLst/>
          </a:prstGeom>
        </p:spPr>
      </p:pic>
      <p:sp>
        <p:nvSpPr>
          <p:cNvPr id="92" name="Text 25"/>
          <p:cNvSpPr/>
          <p:nvPr/>
        </p:nvSpPr>
        <p:spPr>
          <a:xfrm>
            <a:off x="11637262" y="2730512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93" name="Image 65" descr="preencoded.png">    </p:cNvPr>
          <p:cNvPicPr>
            <a:picLocks noChangeAspect="1"/>
          </p:cNvPicPr>
          <p:nvPr/>
        </p:nvPicPr>
        <p:blipFill>
          <a:blip r:embed="rId66"/>
          <a:stretch>
            <a:fillRect/>
          </a:stretch>
        </p:blipFill>
        <p:spPr>
          <a:xfrm>
            <a:off x="12645982" y="2593284"/>
            <a:ext cx="1524140" cy="508744"/>
          </a:xfrm>
          <a:prstGeom prst="rect">
            <a:avLst/>
          </a:prstGeom>
        </p:spPr>
      </p:pic>
      <p:pic>
        <p:nvPicPr>
          <p:cNvPr id="94" name="Image 66" descr="preencoded.png">    </p:cNvPr>
          <p:cNvPicPr>
            <a:picLocks noChangeAspect="1"/>
          </p:cNvPicPr>
          <p:nvPr/>
        </p:nvPicPr>
        <p:blipFill>
          <a:blip r:embed="rId67"/>
          <a:stretch>
            <a:fillRect/>
          </a:stretch>
        </p:blipFill>
        <p:spPr>
          <a:xfrm>
            <a:off x="12893632" y="2717109"/>
            <a:ext cx="1027947" cy="267760"/>
          </a:xfrm>
          <a:prstGeom prst="rect">
            <a:avLst/>
          </a:prstGeom>
        </p:spPr>
      </p:pic>
      <p:pic>
        <p:nvPicPr>
          <p:cNvPr id="95" name="Image 67" descr="preencoded.png">    </p:cNvPr>
          <p:cNvPicPr>
            <a:picLocks noChangeAspect="1"/>
          </p:cNvPicPr>
          <p:nvPr/>
        </p:nvPicPr>
        <p:blipFill>
          <a:blip r:embed="rId68"/>
          <a:stretch>
            <a:fillRect/>
          </a:stretch>
        </p:blipFill>
        <p:spPr>
          <a:xfrm>
            <a:off x="12973962" y="2770677"/>
            <a:ext cx="160660" cy="160660"/>
          </a:xfrm>
          <a:prstGeom prst="rect">
            <a:avLst/>
          </a:prstGeom>
        </p:spPr>
      </p:pic>
      <p:sp>
        <p:nvSpPr>
          <p:cNvPr id="96" name="Text 26"/>
          <p:cNvSpPr/>
          <p:nvPr/>
        </p:nvSpPr>
        <p:spPr>
          <a:xfrm>
            <a:off x="13161401" y="2730512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97" name="Image 68" descr="preencoded.png">    </p:cNvPr>
          <p:cNvPicPr>
            <a:picLocks noChangeAspect="1"/>
          </p:cNvPicPr>
          <p:nvPr/>
        </p:nvPicPr>
        <p:blipFill>
          <a:blip r:embed="rId69"/>
          <a:stretch>
            <a:fillRect/>
          </a:stretch>
        </p:blipFill>
        <p:spPr>
          <a:xfrm>
            <a:off x="14170121" y="2593284"/>
            <a:ext cx="1524140" cy="508744"/>
          </a:xfrm>
          <a:prstGeom prst="rect">
            <a:avLst/>
          </a:prstGeom>
        </p:spPr>
      </p:pic>
      <p:pic>
        <p:nvPicPr>
          <p:cNvPr id="98" name="Image 69" descr="preencoded.png">    </p:cNvPr>
          <p:cNvPicPr>
            <a:picLocks noChangeAspect="1"/>
          </p:cNvPicPr>
          <p:nvPr/>
        </p:nvPicPr>
        <p:blipFill>
          <a:blip r:embed="rId70"/>
          <a:stretch>
            <a:fillRect/>
          </a:stretch>
        </p:blipFill>
        <p:spPr>
          <a:xfrm>
            <a:off x="14417771" y="2717109"/>
            <a:ext cx="1027947" cy="267760"/>
          </a:xfrm>
          <a:prstGeom prst="rect">
            <a:avLst/>
          </a:prstGeom>
        </p:spPr>
      </p:pic>
      <p:pic>
        <p:nvPicPr>
          <p:cNvPr id="99" name="Image 70" descr="preencoded.png">    </p:cNvPr>
          <p:cNvPicPr>
            <a:picLocks noChangeAspect="1"/>
          </p:cNvPicPr>
          <p:nvPr/>
        </p:nvPicPr>
        <p:blipFill>
          <a:blip r:embed="rId71"/>
          <a:stretch>
            <a:fillRect/>
          </a:stretch>
        </p:blipFill>
        <p:spPr>
          <a:xfrm>
            <a:off x="14498101" y="2770677"/>
            <a:ext cx="160660" cy="160660"/>
          </a:xfrm>
          <a:prstGeom prst="rect">
            <a:avLst/>
          </a:prstGeom>
        </p:spPr>
      </p:pic>
      <p:sp>
        <p:nvSpPr>
          <p:cNvPr id="100" name="Text 27"/>
          <p:cNvSpPr/>
          <p:nvPr/>
        </p:nvSpPr>
        <p:spPr>
          <a:xfrm>
            <a:off x="14685541" y="2730512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101" name="Image 71" descr="preencoded.png">    </p:cNvPr>
          <p:cNvPicPr>
            <a:picLocks noChangeAspect="1"/>
          </p:cNvPicPr>
          <p:nvPr/>
        </p:nvPicPr>
        <p:blipFill>
          <a:blip r:embed="rId72"/>
          <a:stretch>
            <a:fillRect/>
          </a:stretch>
        </p:blipFill>
        <p:spPr>
          <a:xfrm>
            <a:off x="15694261" y="2593284"/>
            <a:ext cx="1509311" cy="508744"/>
          </a:xfrm>
          <a:prstGeom prst="rect">
            <a:avLst/>
          </a:prstGeom>
        </p:spPr>
      </p:pic>
      <p:pic>
        <p:nvPicPr>
          <p:cNvPr id="102" name="Image 72" descr="preencoded.png">    </p:cNvPr>
          <p:cNvPicPr>
            <a:picLocks noChangeAspect="1"/>
          </p:cNvPicPr>
          <p:nvPr/>
        </p:nvPicPr>
        <p:blipFill>
          <a:blip r:embed="rId73"/>
          <a:stretch>
            <a:fillRect/>
          </a:stretch>
        </p:blipFill>
        <p:spPr>
          <a:xfrm>
            <a:off x="15941911" y="2717109"/>
            <a:ext cx="1027947" cy="267760"/>
          </a:xfrm>
          <a:prstGeom prst="rect">
            <a:avLst/>
          </a:prstGeom>
        </p:spPr>
      </p:pic>
      <p:pic>
        <p:nvPicPr>
          <p:cNvPr id="103" name="Image 73" descr="preencoded.png">    </p:cNvPr>
          <p:cNvPicPr>
            <a:picLocks noChangeAspect="1"/>
          </p:cNvPicPr>
          <p:nvPr/>
        </p:nvPicPr>
        <p:blipFill>
          <a:blip r:embed="rId74"/>
          <a:stretch>
            <a:fillRect/>
          </a:stretch>
        </p:blipFill>
        <p:spPr>
          <a:xfrm>
            <a:off x="16022241" y="2770677"/>
            <a:ext cx="160660" cy="160660"/>
          </a:xfrm>
          <a:prstGeom prst="rect">
            <a:avLst/>
          </a:prstGeom>
        </p:spPr>
      </p:pic>
      <p:sp>
        <p:nvSpPr>
          <p:cNvPr id="104" name="Text 28"/>
          <p:cNvSpPr/>
          <p:nvPr/>
        </p:nvSpPr>
        <p:spPr>
          <a:xfrm>
            <a:off x="16209680" y="2730512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105" name="Image 74" descr="preencoded.png">    </p:cNvPr>
          <p:cNvPicPr>
            <a:picLocks noChangeAspect="1"/>
          </p:cNvPicPr>
          <p:nvPr/>
        </p:nvPicPr>
        <p:blipFill>
          <a:blip r:embed="rId75"/>
          <a:stretch>
            <a:fillRect/>
          </a:stretch>
        </p:blipFill>
        <p:spPr>
          <a:xfrm>
            <a:off x="1084427" y="3102025"/>
            <a:ext cx="16119145" cy="508744"/>
          </a:xfrm>
          <a:prstGeom prst="rect">
            <a:avLst/>
          </a:prstGeom>
        </p:spPr>
      </p:pic>
      <p:pic>
        <p:nvPicPr>
          <p:cNvPr id="106" name="Image 75" descr="preencoded.png">    </p:cNvPr>
          <p:cNvPicPr>
            <a:picLocks noChangeAspect="1"/>
          </p:cNvPicPr>
          <p:nvPr/>
        </p:nvPicPr>
        <p:blipFill>
          <a:blip r:embed="rId76"/>
          <a:stretch>
            <a:fillRect/>
          </a:stretch>
        </p:blipFill>
        <p:spPr>
          <a:xfrm>
            <a:off x="1084427" y="3102043"/>
            <a:ext cx="3943322" cy="508744"/>
          </a:xfrm>
          <a:prstGeom prst="rect">
            <a:avLst/>
          </a:prstGeom>
        </p:spPr>
      </p:pic>
      <p:sp>
        <p:nvSpPr>
          <p:cNvPr id="107" name="Text 29"/>
          <p:cNvSpPr/>
          <p:nvPr/>
        </p:nvSpPr>
        <p:spPr>
          <a:xfrm>
            <a:off x="1245050" y="3222547"/>
            <a:ext cx="960120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AMEX GNS</a:t>
            </a:r>
            <a:endParaRPr lang="en-US" sz="1476" dirty="0"/>
          </a:p>
        </p:txBody>
      </p:sp>
      <p:pic>
        <p:nvPicPr>
          <p:cNvPr id="108" name="Image 76" descr="preencoded.png">    </p:cNvPr>
          <p:cNvPicPr>
            <a:picLocks noChangeAspect="1"/>
          </p:cNvPicPr>
          <p:nvPr/>
        </p:nvPicPr>
        <p:blipFill>
          <a:blip r:embed="rId77"/>
          <a:stretch>
            <a:fillRect/>
          </a:stretch>
        </p:blipFill>
        <p:spPr>
          <a:xfrm>
            <a:off x="5027758" y="3102034"/>
            <a:ext cx="1524140" cy="508744"/>
          </a:xfrm>
          <a:prstGeom prst="rect">
            <a:avLst/>
          </a:prstGeom>
        </p:spPr>
      </p:pic>
      <p:pic>
        <p:nvPicPr>
          <p:cNvPr id="109" name="Image 77" descr="preencoded.png">    </p:cNvPr>
          <p:cNvPicPr>
            <a:picLocks noChangeAspect="1"/>
          </p:cNvPicPr>
          <p:nvPr/>
        </p:nvPicPr>
        <p:blipFill>
          <a:blip r:embed="rId78"/>
          <a:stretch>
            <a:fillRect/>
          </a:stretch>
        </p:blipFill>
        <p:spPr>
          <a:xfrm>
            <a:off x="6551758" y="3102034"/>
            <a:ext cx="1524140" cy="508744"/>
          </a:xfrm>
          <a:prstGeom prst="rect">
            <a:avLst/>
          </a:prstGeom>
        </p:spPr>
      </p:pic>
      <p:pic>
        <p:nvPicPr>
          <p:cNvPr id="110" name="Image 78" descr="preencoded.png">    </p:cNvPr>
          <p:cNvPicPr>
            <a:picLocks noChangeAspect="1"/>
          </p:cNvPicPr>
          <p:nvPr/>
        </p:nvPicPr>
        <p:blipFill>
          <a:blip r:embed="rId79"/>
          <a:stretch>
            <a:fillRect/>
          </a:stretch>
        </p:blipFill>
        <p:spPr>
          <a:xfrm>
            <a:off x="6799408" y="3225859"/>
            <a:ext cx="1027947" cy="267760"/>
          </a:xfrm>
          <a:prstGeom prst="rect">
            <a:avLst/>
          </a:prstGeom>
        </p:spPr>
      </p:pic>
      <p:pic>
        <p:nvPicPr>
          <p:cNvPr id="111" name="Image 79" descr="preencoded.png">    </p:cNvPr>
          <p:cNvPicPr>
            <a:picLocks noChangeAspect="1"/>
          </p:cNvPicPr>
          <p:nvPr/>
        </p:nvPicPr>
        <p:blipFill>
          <a:blip r:embed="rId80"/>
          <a:stretch>
            <a:fillRect/>
          </a:stretch>
        </p:blipFill>
        <p:spPr>
          <a:xfrm>
            <a:off x="6879738" y="3279428"/>
            <a:ext cx="160660" cy="160660"/>
          </a:xfrm>
          <a:prstGeom prst="rect">
            <a:avLst/>
          </a:prstGeom>
        </p:spPr>
      </p:pic>
      <p:sp>
        <p:nvSpPr>
          <p:cNvPr id="112" name="Text 30"/>
          <p:cNvSpPr/>
          <p:nvPr/>
        </p:nvSpPr>
        <p:spPr>
          <a:xfrm>
            <a:off x="7067178" y="3239263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113" name="Image 80" descr="preencoded.png">    </p:cNvPr>
          <p:cNvPicPr>
            <a:picLocks noChangeAspect="1"/>
          </p:cNvPicPr>
          <p:nvPr/>
        </p:nvPicPr>
        <p:blipFill>
          <a:blip r:embed="rId81"/>
          <a:stretch>
            <a:fillRect/>
          </a:stretch>
        </p:blipFill>
        <p:spPr>
          <a:xfrm>
            <a:off x="8075758" y="3102034"/>
            <a:ext cx="1524140" cy="508744"/>
          </a:xfrm>
          <a:prstGeom prst="rect">
            <a:avLst/>
          </a:prstGeom>
        </p:spPr>
      </p:pic>
      <p:pic>
        <p:nvPicPr>
          <p:cNvPr id="114" name="Image 81" descr="preencoded.png">    </p:cNvPr>
          <p:cNvPicPr>
            <a:picLocks noChangeAspect="1"/>
          </p:cNvPicPr>
          <p:nvPr/>
        </p:nvPicPr>
        <p:blipFill>
          <a:blip r:embed="rId82"/>
          <a:stretch>
            <a:fillRect/>
          </a:stretch>
        </p:blipFill>
        <p:spPr>
          <a:xfrm>
            <a:off x="8323408" y="3225859"/>
            <a:ext cx="1027947" cy="267760"/>
          </a:xfrm>
          <a:prstGeom prst="rect">
            <a:avLst/>
          </a:prstGeom>
        </p:spPr>
      </p:pic>
      <p:pic>
        <p:nvPicPr>
          <p:cNvPr id="115" name="Image 82" descr="preencoded.png">    </p:cNvPr>
          <p:cNvPicPr>
            <a:picLocks noChangeAspect="1"/>
          </p:cNvPicPr>
          <p:nvPr/>
        </p:nvPicPr>
        <p:blipFill>
          <a:blip r:embed="rId83"/>
          <a:stretch>
            <a:fillRect/>
          </a:stretch>
        </p:blipFill>
        <p:spPr>
          <a:xfrm>
            <a:off x="8403738" y="3279428"/>
            <a:ext cx="160660" cy="160660"/>
          </a:xfrm>
          <a:prstGeom prst="rect">
            <a:avLst/>
          </a:prstGeom>
        </p:spPr>
      </p:pic>
      <p:sp>
        <p:nvSpPr>
          <p:cNvPr id="116" name="Text 31"/>
          <p:cNvSpPr/>
          <p:nvPr/>
        </p:nvSpPr>
        <p:spPr>
          <a:xfrm>
            <a:off x="8591178" y="3239263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117" name="Image 83" descr="preencoded.png">    </p:cNvPr>
          <p:cNvPicPr>
            <a:picLocks noChangeAspect="1"/>
          </p:cNvPicPr>
          <p:nvPr/>
        </p:nvPicPr>
        <p:blipFill>
          <a:blip r:embed="rId84"/>
          <a:stretch>
            <a:fillRect/>
          </a:stretch>
        </p:blipFill>
        <p:spPr>
          <a:xfrm>
            <a:off x="9599758" y="3102034"/>
            <a:ext cx="1524140" cy="508744"/>
          </a:xfrm>
          <a:prstGeom prst="rect">
            <a:avLst/>
          </a:prstGeom>
        </p:spPr>
      </p:pic>
      <p:pic>
        <p:nvPicPr>
          <p:cNvPr id="118" name="Image 84" descr="preencoded.png">    </p:cNvPr>
          <p:cNvPicPr>
            <a:picLocks noChangeAspect="1"/>
          </p:cNvPicPr>
          <p:nvPr/>
        </p:nvPicPr>
        <p:blipFill>
          <a:blip r:embed="rId85"/>
          <a:stretch>
            <a:fillRect/>
          </a:stretch>
        </p:blipFill>
        <p:spPr>
          <a:xfrm>
            <a:off x="11121842" y="3102034"/>
            <a:ext cx="1524140" cy="508744"/>
          </a:xfrm>
          <a:prstGeom prst="rect">
            <a:avLst/>
          </a:prstGeom>
        </p:spPr>
      </p:pic>
      <p:pic>
        <p:nvPicPr>
          <p:cNvPr id="119" name="Image 85" descr="preencoded.png">    </p:cNvPr>
          <p:cNvPicPr>
            <a:picLocks noChangeAspect="1"/>
          </p:cNvPicPr>
          <p:nvPr/>
        </p:nvPicPr>
        <p:blipFill>
          <a:blip r:embed="rId86"/>
          <a:stretch>
            <a:fillRect/>
          </a:stretch>
        </p:blipFill>
        <p:spPr>
          <a:xfrm>
            <a:off x="12645982" y="3102034"/>
            <a:ext cx="1524140" cy="508744"/>
          </a:xfrm>
          <a:prstGeom prst="rect">
            <a:avLst/>
          </a:prstGeom>
        </p:spPr>
      </p:pic>
      <p:pic>
        <p:nvPicPr>
          <p:cNvPr id="120" name="Image 86" descr="preencoded.png">    </p:cNvPr>
          <p:cNvPicPr>
            <a:picLocks noChangeAspect="1"/>
          </p:cNvPicPr>
          <p:nvPr/>
        </p:nvPicPr>
        <p:blipFill>
          <a:blip r:embed="rId87"/>
          <a:stretch>
            <a:fillRect/>
          </a:stretch>
        </p:blipFill>
        <p:spPr>
          <a:xfrm>
            <a:off x="14170121" y="3102034"/>
            <a:ext cx="1524140" cy="508744"/>
          </a:xfrm>
          <a:prstGeom prst="rect">
            <a:avLst/>
          </a:prstGeom>
        </p:spPr>
      </p:pic>
      <p:pic>
        <p:nvPicPr>
          <p:cNvPr id="121" name="Image 87" descr="preencoded.png">    </p:cNvPr>
          <p:cNvPicPr>
            <a:picLocks noChangeAspect="1"/>
          </p:cNvPicPr>
          <p:nvPr/>
        </p:nvPicPr>
        <p:blipFill>
          <a:blip r:embed="rId88"/>
          <a:stretch>
            <a:fillRect/>
          </a:stretch>
        </p:blipFill>
        <p:spPr>
          <a:xfrm>
            <a:off x="15694261" y="3102034"/>
            <a:ext cx="1509311" cy="508744"/>
          </a:xfrm>
          <a:prstGeom prst="rect">
            <a:avLst/>
          </a:prstGeom>
        </p:spPr>
      </p:pic>
      <p:pic>
        <p:nvPicPr>
          <p:cNvPr id="122" name="Image 88" descr="preencoded.png">    </p:cNvPr>
          <p:cNvPicPr>
            <a:picLocks noChangeAspect="1"/>
          </p:cNvPicPr>
          <p:nvPr/>
        </p:nvPicPr>
        <p:blipFill>
          <a:blip r:embed="rId89"/>
          <a:stretch>
            <a:fillRect/>
          </a:stretch>
        </p:blipFill>
        <p:spPr>
          <a:xfrm>
            <a:off x="1084427" y="3610775"/>
            <a:ext cx="16119145" cy="508744"/>
          </a:xfrm>
          <a:prstGeom prst="rect">
            <a:avLst/>
          </a:prstGeom>
        </p:spPr>
      </p:pic>
      <p:pic>
        <p:nvPicPr>
          <p:cNvPr id="123" name="Image 89" descr="preencoded.png">    </p:cNvPr>
          <p:cNvPicPr>
            <a:picLocks noChangeAspect="1"/>
          </p:cNvPicPr>
          <p:nvPr/>
        </p:nvPicPr>
        <p:blipFill>
          <a:blip r:embed="rId90"/>
          <a:stretch>
            <a:fillRect/>
          </a:stretch>
        </p:blipFill>
        <p:spPr>
          <a:xfrm>
            <a:off x="1084427" y="3610756"/>
            <a:ext cx="3943322" cy="508744"/>
          </a:xfrm>
          <a:prstGeom prst="rect">
            <a:avLst/>
          </a:prstGeom>
        </p:spPr>
      </p:pic>
      <p:sp>
        <p:nvSpPr>
          <p:cNvPr id="124" name="Text 32"/>
          <p:cNvSpPr/>
          <p:nvPr/>
        </p:nvSpPr>
        <p:spPr>
          <a:xfrm>
            <a:off x="1245050" y="3731233"/>
            <a:ext cx="1440180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AMEX Split-Dial</a:t>
            </a:r>
            <a:endParaRPr lang="en-US" sz="1476" dirty="0"/>
          </a:p>
        </p:txBody>
      </p:sp>
      <p:pic>
        <p:nvPicPr>
          <p:cNvPr id="125" name="Image 90" descr="preencoded.png">    </p:cNvPr>
          <p:cNvPicPr>
            <a:picLocks noChangeAspect="1"/>
          </p:cNvPicPr>
          <p:nvPr/>
        </p:nvPicPr>
        <p:blipFill>
          <a:blip r:embed="rId91"/>
          <a:stretch>
            <a:fillRect/>
          </a:stretch>
        </p:blipFill>
        <p:spPr>
          <a:xfrm>
            <a:off x="5027758" y="3610766"/>
            <a:ext cx="1524140" cy="508744"/>
          </a:xfrm>
          <a:prstGeom prst="rect">
            <a:avLst/>
          </a:prstGeom>
        </p:spPr>
      </p:pic>
      <p:pic>
        <p:nvPicPr>
          <p:cNvPr id="126" name="Image 91" descr="preencoded.png">    </p:cNvPr>
          <p:cNvPicPr>
            <a:picLocks noChangeAspect="1"/>
          </p:cNvPicPr>
          <p:nvPr/>
        </p:nvPicPr>
        <p:blipFill>
          <a:blip r:embed="rId92"/>
          <a:stretch>
            <a:fillRect/>
          </a:stretch>
        </p:blipFill>
        <p:spPr>
          <a:xfrm>
            <a:off x="5275408" y="3734591"/>
            <a:ext cx="1027947" cy="267760"/>
          </a:xfrm>
          <a:prstGeom prst="rect">
            <a:avLst/>
          </a:prstGeom>
        </p:spPr>
      </p:pic>
      <p:pic>
        <p:nvPicPr>
          <p:cNvPr id="127" name="Image 92" descr="preencoded.png">    </p:cNvPr>
          <p:cNvPicPr>
            <a:picLocks noChangeAspect="1"/>
          </p:cNvPicPr>
          <p:nvPr/>
        </p:nvPicPr>
        <p:blipFill>
          <a:blip r:embed="rId93"/>
          <a:stretch>
            <a:fillRect/>
          </a:stretch>
        </p:blipFill>
        <p:spPr>
          <a:xfrm>
            <a:off x="5355738" y="3788159"/>
            <a:ext cx="160660" cy="160660"/>
          </a:xfrm>
          <a:prstGeom prst="rect">
            <a:avLst/>
          </a:prstGeom>
        </p:spPr>
      </p:pic>
      <p:sp>
        <p:nvSpPr>
          <p:cNvPr id="128" name="Text 33"/>
          <p:cNvSpPr/>
          <p:nvPr/>
        </p:nvSpPr>
        <p:spPr>
          <a:xfrm>
            <a:off x="5543178" y="3747994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129" name="Image 93" descr="preencoded.png">    </p:cNvPr>
          <p:cNvPicPr>
            <a:picLocks noChangeAspect="1"/>
          </p:cNvPicPr>
          <p:nvPr/>
        </p:nvPicPr>
        <p:blipFill>
          <a:blip r:embed="rId94"/>
          <a:stretch>
            <a:fillRect/>
          </a:stretch>
        </p:blipFill>
        <p:spPr>
          <a:xfrm>
            <a:off x="6551758" y="3610766"/>
            <a:ext cx="1524140" cy="508744"/>
          </a:xfrm>
          <a:prstGeom prst="rect">
            <a:avLst/>
          </a:prstGeom>
        </p:spPr>
      </p:pic>
      <p:pic>
        <p:nvPicPr>
          <p:cNvPr id="130" name="Image 94" descr="preencoded.png">    </p:cNvPr>
          <p:cNvPicPr>
            <a:picLocks noChangeAspect="1"/>
          </p:cNvPicPr>
          <p:nvPr/>
        </p:nvPicPr>
        <p:blipFill>
          <a:blip r:embed="rId95"/>
          <a:stretch>
            <a:fillRect/>
          </a:stretch>
        </p:blipFill>
        <p:spPr>
          <a:xfrm>
            <a:off x="8075758" y="3610766"/>
            <a:ext cx="1524140" cy="508744"/>
          </a:xfrm>
          <a:prstGeom prst="rect">
            <a:avLst/>
          </a:prstGeom>
        </p:spPr>
      </p:pic>
      <p:pic>
        <p:nvPicPr>
          <p:cNvPr id="131" name="Image 95" descr="preencoded.png">    </p:cNvPr>
          <p:cNvPicPr>
            <a:picLocks noChangeAspect="1"/>
          </p:cNvPicPr>
          <p:nvPr/>
        </p:nvPicPr>
        <p:blipFill>
          <a:blip r:embed="rId96"/>
          <a:stretch>
            <a:fillRect/>
          </a:stretch>
        </p:blipFill>
        <p:spPr>
          <a:xfrm>
            <a:off x="9599758" y="3610766"/>
            <a:ext cx="1524140" cy="508744"/>
          </a:xfrm>
          <a:prstGeom prst="rect">
            <a:avLst/>
          </a:prstGeom>
        </p:spPr>
      </p:pic>
      <p:pic>
        <p:nvPicPr>
          <p:cNvPr id="132" name="Image 96" descr="preencoded.png">    </p:cNvPr>
          <p:cNvPicPr>
            <a:picLocks noChangeAspect="1"/>
          </p:cNvPicPr>
          <p:nvPr/>
        </p:nvPicPr>
        <p:blipFill>
          <a:blip r:embed="rId97"/>
          <a:stretch>
            <a:fillRect/>
          </a:stretch>
        </p:blipFill>
        <p:spPr>
          <a:xfrm>
            <a:off x="11121842" y="3610766"/>
            <a:ext cx="1524140" cy="508744"/>
          </a:xfrm>
          <a:prstGeom prst="rect">
            <a:avLst/>
          </a:prstGeom>
        </p:spPr>
      </p:pic>
      <p:pic>
        <p:nvPicPr>
          <p:cNvPr id="133" name="Image 97" descr="preencoded.png">    </p:cNvPr>
          <p:cNvPicPr>
            <a:picLocks noChangeAspect="1"/>
          </p:cNvPicPr>
          <p:nvPr/>
        </p:nvPicPr>
        <p:blipFill>
          <a:blip r:embed="rId98"/>
          <a:stretch>
            <a:fillRect/>
          </a:stretch>
        </p:blipFill>
        <p:spPr>
          <a:xfrm>
            <a:off x="11369492" y="3734591"/>
            <a:ext cx="1027947" cy="267760"/>
          </a:xfrm>
          <a:prstGeom prst="rect">
            <a:avLst/>
          </a:prstGeom>
        </p:spPr>
      </p:pic>
      <p:pic>
        <p:nvPicPr>
          <p:cNvPr id="134" name="Image 98" descr="preencoded.png">    </p:cNvPr>
          <p:cNvPicPr>
            <a:picLocks noChangeAspect="1"/>
          </p:cNvPicPr>
          <p:nvPr/>
        </p:nvPicPr>
        <p:blipFill>
          <a:blip r:embed="rId99"/>
          <a:stretch>
            <a:fillRect/>
          </a:stretch>
        </p:blipFill>
        <p:spPr>
          <a:xfrm>
            <a:off x="11449822" y="3788159"/>
            <a:ext cx="160660" cy="160660"/>
          </a:xfrm>
          <a:prstGeom prst="rect">
            <a:avLst/>
          </a:prstGeom>
        </p:spPr>
      </p:pic>
      <p:sp>
        <p:nvSpPr>
          <p:cNvPr id="135" name="Text 34"/>
          <p:cNvSpPr/>
          <p:nvPr/>
        </p:nvSpPr>
        <p:spPr>
          <a:xfrm>
            <a:off x="11637262" y="3747994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136" name="Image 99" descr="preencoded.png">    </p:cNvPr>
          <p:cNvPicPr>
            <a:picLocks noChangeAspect="1"/>
          </p:cNvPicPr>
          <p:nvPr/>
        </p:nvPicPr>
        <p:blipFill>
          <a:blip r:embed="rId100"/>
          <a:stretch>
            <a:fillRect/>
          </a:stretch>
        </p:blipFill>
        <p:spPr>
          <a:xfrm>
            <a:off x="12645982" y="3610766"/>
            <a:ext cx="1524140" cy="508744"/>
          </a:xfrm>
          <a:prstGeom prst="rect">
            <a:avLst/>
          </a:prstGeom>
        </p:spPr>
      </p:pic>
      <p:pic>
        <p:nvPicPr>
          <p:cNvPr id="137" name="Image 100" descr="preencoded.png">    </p:cNvPr>
          <p:cNvPicPr>
            <a:picLocks noChangeAspect="1"/>
          </p:cNvPicPr>
          <p:nvPr/>
        </p:nvPicPr>
        <p:blipFill>
          <a:blip r:embed="rId101"/>
          <a:stretch>
            <a:fillRect/>
          </a:stretch>
        </p:blipFill>
        <p:spPr>
          <a:xfrm>
            <a:off x="14170121" y="3610766"/>
            <a:ext cx="1524140" cy="508744"/>
          </a:xfrm>
          <a:prstGeom prst="rect">
            <a:avLst/>
          </a:prstGeom>
        </p:spPr>
      </p:pic>
      <p:pic>
        <p:nvPicPr>
          <p:cNvPr id="138" name="Image 101" descr="preencoded.png">    </p:cNvPr>
          <p:cNvPicPr>
            <a:picLocks noChangeAspect="1"/>
          </p:cNvPicPr>
          <p:nvPr/>
        </p:nvPicPr>
        <p:blipFill>
          <a:blip r:embed="rId102"/>
          <a:stretch>
            <a:fillRect/>
          </a:stretch>
        </p:blipFill>
        <p:spPr>
          <a:xfrm>
            <a:off x="15694261" y="3610766"/>
            <a:ext cx="1509311" cy="508744"/>
          </a:xfrm>
          <a:prstGeom prst="rect">
            <a:avLst/>
          </a:prstGeom>
        </p:spPr>
      </p:pic>
      <p:pic>
        <p:nvPicPr>
          <p:cNvPr id="139" name="Image 102" descr="preencoded.png">    </p:cNvPr>
          <p:cNvPicPr>
            <a:picLocks noChangeAspect="1"/>
          </p:cNvPicPr>
          <p:nvPr/>
        </p:nvPicPr>
        <p:blipFill>
          <a:blip r:embed="rId103"/>
          <a:stretch>
            <a:fillRect/>
          </a:stretch>
        </p:blipFill>
        <p:spPr>
          <a:xfrm>
            <a:off x="1084427" y="4119516"/>
            <a:ext cx="16119145" cy="508744"/>
          </a:xfrm>
          <a:prstGeom prst="rect">
            <a:avLst/>
          </a:prstGeom>
        </p:spPr>
      </p:pic>
      <p:pic>
        <p:nvPicPr>
          <p:cNvPr id="140" name="Image 103" descr="preencoded.png">    </p:cNvPr>
          <p:cNvPicPr>
            <a:picLocks noChangeAspect="1"/>
          </p:cNvPicPr>
          <p:nvPr/>
        </p:nvPicPr>
        <p:blipFill>
          <a:blip r:embed="rId104"/>
          <a:stretch>
            <a:fillRect/>
          </a:stretch>
        </p:blipFill>
        <p:spPr>
          <a:xfrm>
            <a:off x="1084427" y="4119516"/>
            <a:ext cx="3943322" cy="508744"/>
          </a:xfrm>
          <a:prstGeom prst="rect">
            <a:avLst/>
          </a:prstGeom>
        </p:spPr>
      </p:pic>
      <p:sp>
        <p:nvSpPr>
          <p:cNvPr id="141" name="Text 35"/>
          <p:cNvSpPr/>
          <p:nvPr/>
        </p:nvSpPr>
        <p:spPr>
          <a:xfrm>
            <a:off x="1245050" y="4240011"/>
            <a:ext cx="1440180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AMEX Opt. Blue</a:t>
            </a:r>
            <a:endParaRPr lang="en-US" sz="1476" dirty="0"/>
          </a:p>
        </p:txBody>
      </p:sp>
      <p:pic>
        <p:nvPicPr>
          <p:cNvPr id="142" name="Image 104" descr="preencoded.png">    </p:cNvPr>
          <p:cNvPicPr>
            <a:picLocks noChangeAspect="1"/>
          </p:cNvPicPr>
          <p:nvPr/>
        </p:nvPicPr>
        <p:blipFill>
          <a:blip r:embed="rId105"/>
          <a:stretch>
            <a:fillRect/>
          </a:stretch>
        </p:blipFill>
        <p:spPr>
          <a:xfrm>
            <a:off x="5027758" y="4119516"/>
            <a:ext cx="1524140" cy="508744"/>
          </a:xfrm>
          <a:prstGeom prst="rect">
            <a:avLst/>
          </a:prstGeom>
        </p:spPr>
      </p:pic>
      <p:pic>
        <p:nvPicPr>
          <p:cNvPr id="143" name="Image 105" descr="preencoded.png">    </p:cNvPr>
          <p:cNvPicPr>
            <a:picLocks noChangeAspect="1"/>
          </p:cNvPicPr>
          <p:nvPr/>
        </p:nvPicPr>
        <p:blipFill>
          <a:blip r:embed="rId106"/>
          <a:stretch>
            <a:fillRect/>
          </a:stretch>
        </p:blipFill>
        <p:spPr>
          <a:xfrm>
            <a:off x="5275408" y="4243341"/>
            <a:ext cx="1027947" cy="267760"/>
          </a:xfrm>
          <a:prstGeom prst="rect">
            <a:avLst/>
          </a:prstGeom>
        </p:spPr>
      </p:pic>
      <p:pic>
        <p:nvPicPr>
          <p:cNvPr id="144" name="Image 106" descr="preencoded.png">    </p:cNvPr>
          <p:cNvPicPr>
            <a:picLocks noChangeAspect="1"/>
          </p:cNvPicPr>
          <p:nvPr/>
        </p:nvPicPr>
        <p:blipFill>
          <a:blip r:embed="rId107"/>
          <a:stretch>
            <a:fillRect/>
          </a:stretch>
        </p:blipFill>
        <p:spPr>
          <a:xfrm>
            <a:off x="5355738" y="4296910"/>
            <a:ext cx="160660" cy="160660"/>
          </a:xfrm>
          <a:prstGeom prst="rect">
            <a:avLst/>
          </a:prstGeom>
        </p:spPr>
      </p:pic>
      <p:sp>
        <p:nvSpPr>
          <p:cNvPr id="145" name="Text 36"/>
          <p:cNvSpPr/>
          <p:nvPr/>
        </p:nvSpPr>
        <p:spPr>
          <a:xfrm>
            <a:off x="5543178" y="4256745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146" name="Image 107" descr="preencoded.png">    </p:cNvPr>
          <p:cNvPicPr>
            <a:picLocks noChangeAspect="1"/>
          </p:cNvPicPr>
          <p:nvPr/>
        </p:nvPicPr>
        <p:blipFill>
          <a:blip r:embed="rId108"/>
          <a:stretch>
            <a:fillRect/>
          </a:stretch>
        </p:blipFill>
        <p:spPr>
          <a:xfrm>
            <a:off x="6551758" y="4119516"/>
            <a:ext cx="1524140" cy="508744"/>
          </a:xfrm>
          <a:prstGeom prst="rect">
            <a:avLst/>
          </a:prstGeom>
        </p:spPr>
      </p:pic>
      <p:pic>
        <p:nvPicPr>
          <p:cNvPr id="147" name="Image 108" descr="preencoded.png">    </p:cNvPr>
          <p:cNvPicPr>
            <a:picLocks noChangeAspect="1"/>
          </p:cNvPicPr>
          <p:nvPr/>
        </p:nvPicPr>
        <p:blipFill>
          <a:blip r:embed="rId109"/>
          <a:stretch>
            <a:fillRect/>
          </a:stretch>
        </p:blipFill>
        <p:spPr>
          <a:xfrm>
            <a:off x="8075758" y="4119516"/>
            <a:ext cx="1524140" cy="508744"/>
          </a:xfrm>
          <a:prstGeom prst="rect">
            <a:avLst/>
          </a:prstGeom>
        </p:spPr>
      </p:pic>
      <p:pic>
        <p:nvPicPr>
          <p:cNvPr id="148" name="Image 109" descr="preencoded.png">    </p:cNvPr>
          <p:cNvPicPr>
            <a:picLocks noChangeAspect="1"/>
          </p:cNvPicPr>
          <p:nvPr/>
        </p:nvPicPr>
        <p:blipFill>
          <a:blip r:embed="rId110"/>
          <a:stretch>
            <a:fillRect/>
          </a:stretch>
        </p:blipFill>
        <p:spPr>
          <a:xfrm>
            <a:off x="9599758" y="4119516"/>
            <a:ext cx="1524140" cy="508744"/>
          </a:xfrm>
          <a:prstGeom prst="rect">
            <a:avLst/>
          </a:prstGeom>
        </p:spPr>
      </p:pic>
      <p:pic>
        <p:nvPicPr>
          <p:cNvPr id="149" name="Image 110" descr="preencoded.png">    </p:cNvPr>
          <p:cNvPicPr>
            <a:picLocks noChangeAspect="1"/>
          </p:cNvPicPr>
          <p:nvPr/>
        </p:nvPicPr>
        <p:blipFill>
          <a:blip r:embed="rId111"/>
          <a:stretch>
            <a:fillRect/>
          </a:stretch>
        </p:blipFill>
        <p:spPr>
          <a:xfrm>
            <a:off x="11121842" y="4119516"/>
            <a:ext cx="1524140" cy="508744"/>
          </a:xfrm>
          <a:prstGeom prst="rect">
            <a:avLst/>
          </a:prstGeom>
        </p:spPr>
      </p:pic>
      <p:pic>
        <p:nvPicPr>
          <p:cNvPr id="150" name="Image 111" descr="preencoded.png">    </p:cNvPr>
          <p:cNvPicPr>
            <a:picLocks noChangeAspect="1"/>
          </p:cNvPicPr>
          <p:nvPr/>
        </p:nvPicPr>
        <p:blipFill>
          <a:blip r:embed="rId112"/>
          <a:stretch>
            <a:fillRect/>
          </a:stretch>
        </p:blipFill>
        <p:spPr>
          <a:xfrm>
            <a:off x="11369492" y="4243341"/>
            <a:ext cx="1027947" cy="267760"/>
          </a:xfrm>
          <a:prstGeom prst="rect">
            <a:avLst/>
          </a:prstGeom>
        </p:spPr>
      </p:pic>
      <p:pic>
        <p:nvPicPr>
          <p:cNvPr id="151" name="Image 112" descr="preencoded.png">    </p:cNvPr>
          <p:cNvPicPr>
            <a:picLocks noChangeAspect="1"/>
          </p:cNvPicPr>
          <p:nvPr/>
        </p:nvPicPr>
        <p:blipFill>
          <a:blip r:embed="rId113"/>
          <a:stretch>
            <a:fillRect/>
          </a:stretch>
        </p:blipFill>
        <p:spPr>
          <a:xfrm>
            <a:off x="11449822" y="4296910"/>
            <a:ext cx="160660" cy="160660"/>
          </a:xfrm>
          <a:prstGeom prst="rect">
            <a:avLst/>
          </a:prstGeom>
        </p:spPr>
      </p:pic>
      <p:sp>
        <p:nvSpPr>
          <p:cNvPr id="152" name="Text 37"/>
          <p:cNvSpPr/>
          <p:nvPr/>
        </p:nvSpPr>
        <p:spPr>
          <a:xfrm>
            <a:off x="11637262" y="4256745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153" name="Image 113" descr="preencoded.png">    </p:cNvPr>
          <p:cNvPicPr>
            <a:picLocks noChangeAspect="1"/>
          </p:cNvPicPr>
          <p:nvPr/>
        </p:nvPicPr>
        <p:blipFill>
          <a:blip r:embed="rId114"/>
          <a:stretch>
            <a:fillRect/>
          </a:stretch>
        </p:blipFill>
        <p:spPr>
          <a:xfrm>
            <a:off x="12645982" y="4119516"/>
            <a:ext cx="1524140" cy="508744"/>
          </a:xfrm>
          <a:prstGeom prst="rect">
            <a:avLst/>
          </a:prstGeom>
        </p:spPr>
      </p:pic>
      <p:pic>
        <p:nvPicPr>
          <p:cNvPr id="154" name="Image 114" descr="preencoded.png">    </p:cNvPr>
          <p:cNvPicPr>
            <a:picLocks noChangeAspect="1"/>
          </p:cNvPicPr>
          <p:nvPr/>
        </p:nvPicPr>
        <p:blipFill>
          <a:blip r:embed="rId115"/>
          <a:stretch>
            <a:fillRect/>
          </a:stretch>
        </p:blipFill>
        <p:spPr>
          <a:xfrm>
            <a:off x="14170121" y="4119516"/>
            <a:ext cx="1524140" cy="508744"/>
          </a:xfrm>
          <a:prstGeom prst="rect">
            <a:avLst/>
          </a:prstGeom>
        </p:spPr>
      </p:pic>
      <p:pic>
        <p:nvPicPr>
          <p:cNvPr id="155" name="Image 115" descr="preencoded.png">    </p:cNvPr>
          <p:cNvPicPr>
            <a:picLocks noChangeAspect="1"/>
          </p:cNvPicPr>
          <p:nvPr/>
        </p:nvPicPr>
        <p:blipFill>
          <a:blip r:embed="rId116"/>
          <a:stretch>
            <a:fillRect/>
          </a:stretch>
        </p:blipFill>
        <p:spPr>
          <a:xfrm>
            <a:off x="15694261" y="4119516"/>
            <a:ext cx="1509311" cy="508744"/>
          </a:xfrm>
          <a:prstGeom prst="rect">
            <a:avLst/>
          </a:prstGeom>
        </p:spPr>
      </p:pic>
      <p:pic>
        <p:nvPicPr>
          <p:cNvPr id="156" name="Image 116" descr="preencoded.png">    </p:cNvPr>
          <p:cNvPicPr>
            <a:picLocks noChangeAspect="1"/>
          </p:cNvPicPr>
          <p:nvPr/>
        </p:nvPicPr>
        <p:blipFill>
          <a:blip r:embed="rId117"/>
          <a:stretch>
            <a:fillRect/>
          </a:stretch>
        </p:blipFill>
        <p:spPr>
          <a:xfrm>
            <a:off x="1084427" y="4628257"/>
            <a:ext cx="16119145" cy="508744"/>
          </a:xfrm>
          <a:prstGeom prst="rect">
            <a:avLst/>
          </a:prstGeom>
        </p:spPr>
      </p:pic>
      <p:pic>
        <p:nvPicPr>
          <p:cNvPr id="157" name="Image 117" descr="preencoded.png">    </p:cNvPr>
          <p:cNvPicPr>
            <a:picLocks noChangeAspect="1"/>
          </p:cNvPicPr>
          <p:nvPr/>
        </p:nvPicPr>
        <p:blipFill>
          <a:blip r:embed="rId118"/>
          <a:stretch>
            <a:fillRect/>
          </a:stretch>
        </p:blipFill>
        <p:spPr>
          <a:xfrm>
            <a:off x="1084427" y="4628276"/>
            <a:ext cx="3943322" cy="508744"/>
          </a:xfrm>
          <a:prstGeom prst="rect">
            <a:avLst/>
          </a:prstGeom>
        </p:spPr>
      </p:pic>
      <p:sp>
        <p:nvSpPr>
          <p:cNvPr id="158" name="Text 38"/>
          <p:cNvSpPr/>
          <p:nvPr/>
        </p:nvSpPr>
        <p:spPr>
          <a:xfrm>
            <a:off x="1245050" y="4748780"/>
            <a:ext cx="2320290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Diners Club International</a:t>
            </a:r>
            <a:endParaRPr lang="en-US" sz="1476" dirty="0"/>
          </a:p>
        </p:txBody>
      </p:sp>
      <p:pic>
        <p:nvPicPr>
          <p:cNvPr id="159" name="Image 118" descr="preencoded.png">    </p:cNvPr>
          <p:cNvPicPr>
            <a:picLocks noChangeAspect="1"/>
          </p:cNvPicPr>
          <p:nvPr/>
        </p:nvPicPr>
        <p:blipFill>
          <a:blip r:embed="rId119"/>
          <a:stretch>
            <a:fillRect/>
          </a:stretch>
        </p:blipFill>
        <p:spPr>
          <a:xfrm>
            <a:off x="5027758" y="4628266"/>
            <a:ext cx="1524140" cy="508744"/>
          </a:xfrm>
          <a:prstGeom prst="rect">
            <a:avLst/>
          </a:prstGeom>
        </p:spPr>
      </p:pic>
      <p:pic>
        <p:nvPicPr>
          <p:cNvPr id="160" name="Image 119" descr="preencoded.png">    </p:cNvPr>
          <p:cNvPicPr>
            <a:picLocks noChangeAspect="1"/>
          </p:cNvPicPr>
          <p:nvPr/>
        </p:nvPicPr>
        <p:blipFill>
          <a:blip r:embed="rId120"/>
          <a:stretch>
            <a:fillRect/>
          </a:stretch>
        </p:blipFill>
        <p:spPr>
          <a:xfrm>
            <a:off x="5123008" y="4752091"/>
            <a:ext cx="1333570" cy="267760"/>
          </a:xfrm>
          <a:prstGeom prst="rect">
            <a:avLst/>
          </a:prstGeom>
        </p:spPr>
      </p:pic>
      <p:pic>
        <p:nvPicPr>
          <p:cNvPr id="161" name="Image 120" descr="preencoded.png">    </p:cNvPr>
          <p:cNvPicPr>
            <a:picLocks noChangeAspect="1"/>
          </p:cNvPicPr>
          <p:nvPr/>
        </p:nvPicPr>
        <p:blipFill>
          <a:blip r:embed="rId121"/>
          <a:stretch>
            <a:fillRect/>
          </a:stretch>
        </p:blipFill>
        <p:spPr>
          <a:xfrm>
            <a:off x="5203338" y="4805660"/>
            <a:ext cx="160660" cy="160660"/>
          </a:xfrm>
          <a:prstGeom prst="rect">
            <a:avLst/>
          </a:prstGeom>
        </p:spPr>
      </p:pic>
      <p:sp>
        <p:nvSpPr>
          <p:cNvPr id="162" name="Text 39"/>
          <p:cNvSpPr/>
          <p:nvPr/>
        </p:nvSpPr>
        <p:spPr>
          <a:xfrm>
            <a:off x="5390769" y="4765495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63" name="Image 121" descr="preencoded.png">    </p:cNvPr>
          <p:cNvPicPr>
            <a:picLocks noChangeAspect="1"/>
          </p:cNvPicPr>
          <p:nvPr/>
        </p:nvPicPr>
        <p:blipFill>
          <a:blip r:embed="rId122"/>
          <a:stretch>
            <a:fillRect/>
          </a:stretch>
        </p:blipFill>
        <p:spPr>
          <a:xfrm>
            <a:off x="6551758" y="4628266"/>
            <a:ext cx="1524140" cy="508744"/>
          </a:xfrm>
          <a:prstGeom prst="rect">
            <a:avLst/>
          </a:prstGeom>
        </p:spPr>
      </p:pic>
      <p:pic>
        <p:nvPicPr>
          <p:cNvPr id="164" name="Image 122" descr="preencoded.png">    </p:cNvPr>
          <p:cNvPicPr>
            <a:picLocks noChangeAspect="1"/>
          </p:cNvPicPr>
          <p:nvPr/>
        </p:nvPicPr>
        <p:blipFill>
          <a:blip r:embed="rId123"/>
          <a:stretch>
            <a:fillRect/>
          </a:stretch>
        </p:blipFill>
        <p:spPr>
          <a:xfrm>
            <a:off x="6647008" y="4752091"/>
            <a:ext cx="1333570" cy="267760"/>
          </a:xfrm>
          <a:prstGeom prst="rect">
            <a:avLst/>
          </a:prstGeom>
        </p:spPr>
      </p:pic>
      <p:pic>
        <p:nvPicPr>
          <p:cNvPr id="165" name="Image 123" descr="preencoded.png">    </p:cNvPr>
          <p:cNvPicPr>
            <a:picLocks noChangeAspect="1"/>
          </p:cNvPicPr>
          <p:nvPr/>
        </p:nvPicPr>
        <p:blipFill>
          <a:blip r:embed="rId124"/>
          <a:stretch>
            <a:fillRect/>
          </a:stretch>
        </p:blipFill>
        <p:spPr>
          <a:xfrm>
            <a:off x="6727338" y="4805660"/>
            <a:ext cx="160660" cy="160660"/>
          </a:xfrm>
          <a:prstGeom prst="rect">
            <a:avLst/>
          </a:prstGeom>
        </p:spPr>
      </p:pic>
      <p:sp>
        <p:nvSpPr>
          <p:cNvPr id="166" name="Text 40"/>
          <p:cNvSpPr/>
          <p:nvPr/>
        </p:nvSpPr>
        <p:spPr>
          <a:xfrm>
            <a:off x="6914769" y="4765495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67" name="Image 124" descr="preencoded.png">    </p:cNvPr>
          <p:cNvPicPr>
            <a:picLocks noChangeAspect="1"/>
          </p:cNvPicPr>
          <p:nvPr/>
        </p:nvPicPr>
        <p:blipFill>
          <a:blip r:embed="rId125"/>
          <a:stretch>
            <a:fillRect/>
          </a:stretch>
        </p:blipFill>
        <p:spPr>
          <a:xfrm>
            <a:off x="8075758" y="4628266"/>
            <a:ext cx="1524140" cy="508744"/>
          </a:xfrm>
          <a:prstGeom prst="rect">
            <a:avLst/>
          </a:prstGeom>
        </p:spPr>
      </p:pic>
      <p:pic>
        <p:nvPicPr>
          <p:cNvPr id="168" name="Image 125" descr="preencoded.png">    </p:cNvPr>
          <p:cNvPicPr>
            <a:picLocks noChangeAspect="1"/>
          </p:cNvPicPr>
          <p:nvPr/>
        </p:nvPicPr>
        <p:blipFill>
          <a:blip r:embed="rId126"/>
          <a:stretch>
            <a:fillRect/>
          </a:stretch>
        </p:blipFill>
        <p:spPr>
          <a:xfrm>
            <a:off x="8171008" y="4752091"/>
            <a:ext cx="1333570" cy="267760"/>
          </a:xfrm>
          <a:prstGeom prst="rect">
            <a:avLst/>
          </a:prstGeom>
        </p:spPr>
      </p:pic>
      <p:pic>
        <p:nvPicPr>
          <p:cNvPr id="169" name="Image 126" descr="preencoded.png">    </p:cNvPr>
          <p:cNvPicPr>
            <a:picLocks noChangeAspect="1"/>
          </p:cNvPicPr>
          <p:nvPr/>
        </p:nvPicPr>
        <p:blipFill>
          <a:blip r:embed="rId127"/>
          <a:stretch>
            <a:fillRect/>
          </a:stretch>
        </p:blipFill>
        <p:spPr>
          <a:xfrm>
            <a:off x="8251338" y="4805660"/>
            <a:ext cx="160660" cy="160660"/>
          </a:xfrm>
          <a:prstGeom prst="rect">
            <a:avLst/>
          </a:prstGeom>
        </p:spPr>
      </p:pic>
      <p:sp>
        <p:nvSpPr>
          <p:cNvPr id="170" name="Text 41"/>
          <p:cNvSpPr/>
          <p:nvPr/>
        </p:nvSpPr>
        <p:spPr>
          <a:xfrm>
            <a:off x="8438769" y="4765495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71" name="Image 127" descr="preencoded.png">    </p:cNvPr>
          <p:cNvPicPr>
            <a:picLocks noChangeAspect="1"/>
          </p:cNvPicPr>
          <p:nvPr/>
        </p:nvPicPr>
        <p:blipFill>
          <a:blip r:embed="rId128"/>
          <a:stretch>
            <a:fillRect/>
          </a:stretch>
        </p:blipFill>
        <p:spPr>
          <a:xfrm>
            <a:off x="9599758" y="4628266"/>
            <a:ext cx="1524140" cy="508744"/>
          </a:xfrm>
          <a:prstGeom prst="rect">
            <a:avLst/>
          </a:prstGeom>
        </p:spPr>
      </p:pic>
      <p:pic>
        <p:nvPicPr>
          <p:cNvPr id="172" name="Image 128" descr="preencoded.png">    </p:cNvPr>
          <p:cNvPicPr>
            <a:picLocks noChangeAspect="1"/>
          </p:cNvPicPr>
          <p:nvPr/>
        </p:nvPicPr>
        <p:blipFill>
          <a:blip r:embed="rId129"/>
          <a:stretch>
            <a:fillRect/>
          </a:stretch>
        </p:blipFill>
        <p:spPr>
          <a:xfrm>
            <a:off x="9695008" y="4752091"/>
            <a:ext cx="1333570" cy="267760"/>
          </a:xfrm>
          <a:prstGeom prst="rect">
            <a:avLst/>
          </a:prstGeom>
        </p:spPr>
      </p:pic>
      <p:pic>
        <p:nvPicPr>
          <p:cNvPr id="173" name="Image 129" descr="preencoded.png">    </p:cNvPr>
          <p:cNvPicPr>
            <a:picLocks noChangeAspect="1"/>
          </p:cNvPicPr>
          <p:nvPr/>
        </p:nvPicPr>
        <p:blipFill>
          <a:blip r:embed="rId130"/>
          <a:stretch>
            <a:fillRect/>
          </a:stretch>
        </p:blipFill>
        <p:spPr>
          <a:xfrm>
            <a:off x="9775338" y="4805660"/>
            <a:ext cx="160660" cy="160660"/>
          </a:xfrm>
          <a:prstGeom prst="rect">
            <a:avLst/>
          </a:prstGeom>
        </p:spPr>
      </p:pic>
      <p:sp>
        <p:nvSpPr>
          <p:cNvPr id="174" name="Text 42"/>
          <p:cNvSpPr/>
          <p:nvPr/>
        </p:nvSpPr>
        <p:spPr>
          <a:xfrm>
            <a:off x="9962769" y="4765495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75" name="Image 130" descr="preencoded.png">    </p:cNvPr>
          <p:cNvPicPr>
            <a:picLocks noChangeAspect="1"/>
          </p:cNvPicPr>
          <p:nvPr/>
        </p:nvPicPr>
        <p:blipFill>
          <a:blip r:embed="rId131"/>
          <a:stretch>
            <a:fillRect/>
          </a:stretch>
        </p:blipFill>
        <p:spPr>
          <a:xfrm>
            <a:off x="11121842" y="4628266"/>
            <a:ext cx="1524140" cy="508744"/>
          </a:xfrm>
          <a:prstGeom prst="rect">
            <a:avLst/>
          </a:prstGeom>
        </p:spPr>
      </p:pic>
      <p:pic>
        <p:nvPicPr>
          <p:cNvPr id="176" name="Image 131" descr="preencoded.png">    </p:cNvPr>
          <p:cNvPicPr>
            <a:picLocks noChangeAspect="1"/>
          </p:cNvPicPr>
          <p:nvPr/>
        </p:nvPicPr>
        <p:blipFill>
          <a:blip r:embed="rId132"/>
          <a:stretch>
            <a:fillRect/>
          </a:stretch>
        </p:blipFill>
        <p:spPr>
          <a:xfrm>
            <a:off x="11369492" y="4752091"/>
            <a:ext cx="1027947" cy="267760"/>
          </a:xfrm>
          <a:prstGeom prst="rect">
            <a:avLst/>
          </a:prstGeom>
        </p:spPr>
      </p:pic>
      <p:pic>
        <p:nvPicPr>
          <p:cNvPr id="177" name="Image 132" descr="preencoded.png">    </p:cNvPr>
          <p:cNvPicPr>
            <a:picLocks noChangeAspect="1"/>
          </p:cNvPicPr>
          <p:nvPr/>
        </p:nvPicPr>
        <p:blipFill>
          <a:blip r:embed="rId133"/>
          <a:stretch>
            <a:fillRect/>
          </a:stretch>
        </p:blipFill>
        <p:spPr>
          <a:xfrm>
            <a:off x="11449822" y="4805660"/>
            <a:ext cx="160660" cy="160660"/>
          </a:xfrm>
          <a:prstGeom prst="rect">
            <a:avLst/>
          </a:prstGeom>
        </p:spPr>
      </p:pic>
      <p:sp>
        <p:nvSpPr>
          <p:cNvPr id="178" name="Text 43"/>
          <p:cNvSpPr/>
          <p:nvPr/>
        </p:nvSpPr>
        <p:spPr>
          <a:xfrm>
            <a:off x="11637262" y="4765495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179" name="Image 133" descr="preencoded.png">    </p:cNvPr>
          <p:cNvPicPr>
            <a:picLocks noChangeAspect="1"/>
          </p:cNvPicPr>
          <p:nvPr/>
        </p:nvPicPr>
        <p:blipFill>
          <a:blip r:embed="rId134"/>
          <a:stretch>
            <a:fillRect/>
          </a:stretch>
        </p:blipFill>
        <p:spPr>
          <a:xfrm>
            <a:off x="12645982" y="4628266"/>
            <a:ext cx="1524140" cy="508744"/>
          </a:xfrm>
          <a:prstGeom prst="rect">
            <a:avLst/>
          </a:prstGeom>
        </p:spPr>
      </p:pic>
      <p:pic>
        <p:nvPicPr>
          <p:cNvPr id="180" name="Image 134" descr="preencoded.png">    </p:cNvPr>
          <p:cNvPicPr>
            <a:picLocks noChangeAspect="1"/>
          </p:cNvPicPr>
          <p:nvPr/>
        </p:nvPicPr>
        <p:blipFill>
          <a:blip r:embed="rId135"/>
          <a:stretch>
            <a:fillRect/>
          </a:stretch>
        </p:blipFill>
        <p:spPr>
          <a:xfrm>
            <a:off x="12741232" y="4752091"/>
            <a:ext cx="1333574" cy="267760"/>
          </a:xfrm>
          <a:prstGeom prst="rect">
            <a:avLst/>
          </a:prstGeom>
        </p:spPr>
      </p:pic>
      <p:pic>
        <p:nvPicPr>
          <p:cNvPr id="181" name="Image 135" descr="preencoded.png">    </p:cNvPr>
          <p:cNvPicPr>
            <a:picLocks noChangeAspect="1"/>
          </p:cNvPicPr>
          <p:nvPr/>
        </p:nvPicPr>
        <p:blipFill>
          <a:blip r:embed="rId136"/>
          <a:stretch>
            <a:fillRect/>
          </a:stretch>
        </p:blipFill>
        <p:spPr>
          <a:xfrm>
            <a:off x="12821562" y="4805660"/>
            <a:ext cx="160660" cy="160660"/>
          </a:xfrm>
          <a:prstGeom prst="rect">
            <a:avLst/>
          </a:prstGeom>
        </p:spPr>
      </p:pic>
      <p:sp>
        <p:nvSpPr>
          <p:cNvPr id="182" name="Text 44"/>
          <p:cNvSpPr/>
          <p:nvPr/>
        </p:nvSpPr>
        <p:spPr>
          <a:xfrm>
            <a:off x="13008992" y="4765495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83" name="Image 136" descr="preencoded.png">    </p:cNvPr>
          <p:cNvPicPr>
            <a:picLocks noChangeAspect="1"/>
          </p:cNvPicPr>
          <p:nvPr/>
        </p:nvPicPr>
        <p:blipFill>
          <a:blip r:embed="rId137"/>
          <a:stretch>
            <a:fillRect/>
          </a:stretch>
        </p:blipFill>
        <p:spPr>
          <a:xfrm>
            <a:off x="14170121" y="4628266"/>
            <a:ext cx="1524140" cy="508744"/>
          </a:xfrm>
          <a:prstGeom prst="rect">
            <a:avLst/>
          </a:prstGeom>
        </p:spPr>
      </p:pic>
      <p:pic>
        <p:nvPicPr>
          <p:cNvPr id="184" name="Image 137" descr="preencoded.png">    </p:cNvPr>
          <p:cNvPicPr>
            <a:picLocks noChangeAspect="1"/>
          </p:cNvPicPr>
          <p:nvPr/>
        </p:nvPicPr>
        <p:blipFill>
          <a:blip r:embed="rId138"/>
          <a:stretch>
            <a:fillRect/>
          </a:stretch>
        </p:blipFill>
        <p:spPr>
          <a:xfrm>
            <a:off x="14417771" y="4752091"/>
            <a:ext cx="1027947" cy="267760"/>
          </a:xfrm>
          <a:prstGeom prst="rect">
            <a:avLst/>
          </a:prstGeom>
        </p:spPr>
      </p:pic>
      <p:pic>
        <p:nvPicPr>
          <p:cNvPr id="185" name="Image 138" descr="preencoded.png">    </p:cNvPr>
          <p:cNvPicPr>
            <a:picLocks noChangeAspect="1"/>
          </p:cNvPicPr>
          <p:nvPr/>
        </p:nvPicPr>
        <p:blipFill>
          <a:blip r:embed="rId139"/>
          <a:stretch>
            <a:fillRect/>
          </a:stretch>
        </p:blipFill>
        <p:spPr>
          <a:xfrm>
            <a:off x="14498101" y="4805660"/>
            <a:ext cx="160660" cy="160660"/>
          </a:xfrm>
          <a:prstGeom prst="rect">
            <a:avLst/>
          </a:prstGeom>
        </p:spPr>
      </p:pic>
      <p:sp>
        <p:nvSpPr>
          <p:cNvPr id="186" name="Text 45"/>
          <p:cNvSpPr/>
          <p:nvPr/>
        </p:nvSpPr>
        <p:spPr>
          <a:xfrm>
            <a:off x="14685541" y="4765495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187" name="Image 139" descr="preencoded.png">    </p:cNvPr>
          <p:cNvPicPr>
            <a:picLocks noChangeAspect="1"/>
          </p:cNvPicPr>
          <p:nvPr/>
        </p:nvPicPr>
        <p:blipFill>
          <a:blip r:embed="rId140"/>
          <a:stretch>
            <a:fillRect/>
          </a:stretch>
        </p:blipFill>
        <p:spPr>
          <a:xfrm>
            <a:off x="15694261" y="4628266"/>
            <a:ext cx="1509311" cy="508744"/>
          </a:xfrm>
          <a:prstGeom prst="rect">
            <a:avLst/>
          </a:prstGeom>
        </p:spPr>
      </p:pic>
      <p:pic>
        <p:nvPicPr>
          <p:cNvPr id="188" name="Image 140" descr="preencoded.png">    </p:cNvPr>
          <p:cNvPicPr>
            <a:picLocks noChangeAspect="1"/>
          </p:cNvPicPr>
          <p:nvPr/>
        </p:nvPicPr>
        <p:blipFill>
          <a:blip r:embed="rId141"/>
          <a:stretch>
            <a:fillRect/>
          </a:stretch>
        </p:blipFill>
        <p:spPr>
          <a:xfrm>
            <a:off x="15789511" y="4752091"/>
            <a:ext cx="1333574" cy="267760"/>
          </a:xfrm>
          <a:prstGeom prst="rect">
            <a:avLst/>
          </a:prstGeom>
        </p:spPr>
      </p:pic>
      <p:pic>
        <p:nvPicPr>
          <p:cNvPr id="189" name="Image 141" descr="preencoded.png">    </p:cNvPr>
          <p:cNvPicPr>
            <a:picLocks noChangeAspect="1"/>
          </p:cNvPicPr>
          <p:nvPr/>
        </p:nvPicPr>
        <p:blipFill>
          <a:blip r:embed="rId142"/>
          <a:stretch>
            <a:fillRect/>
          </a:stretch>
        </p:blipFill>
        <p:spPr>
          <a:xfrm>
            <a:off x="15869841" y="4805660"/>
            <a:ext cx="160660" cy="160660"/>
          </a:xfrm>
          <a:prstGeom prst="rect">
            <a:avLst/>
          </a:prstGeom>
        </p:spPr>
      </p:pic>
      <p:sp>
        <p:nvSpPr>
          <p:cNvPr id="190" name="Text 46"/>
          <p:cNvSpPr/>
          <p:nvPr/>
        </p:nvSpPr>
        <p:spPr>
          <a:xfrm>
            <a:off x="16057271" y="4765495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91" name="Image 142" descr="preencoded.png">    </p:cNvPr>
          <p:cNvPicPr>
            <a:picLocks noChangeAspect="1"/>
          </p:cNvPicPr>
          <p:nvPr/>
        </p:nvPicPr>
        <p:blipFill>
          <a:blip r:embed="rId143"/>
          <a:stretch>
            <a:fillRect/>
          </a:stretch>
        </p:blipFill>
        <p:spPr>
          <a:xfrm>
            <a:off x="1084427" y="5136998"/>
            <a:ext cx="16119145" cy="508744"/>
          </a:xfrm>
          <a:prstGeom prst="rect">
            <a:avLst/>
          </a:prstGeom>
        </p:spPr>
      </p:pic>
      <p:pic>
        <p:nvPicPr>
          <p:cNvPr id="192" name="Image 143" descr="preencoded.png">    </p:cNvPr>
          <p:cNvPicPr>
            <a:picLocks noChangeAspect="1"/>
          </p:cNvPicPr>
          <p:nvPr/>
        </p:nvPicPr>
        <p:blipFill>
          <a:blip r:embed="rId144"/>
          <a:stretch>
            <a:fillRect/>
          </a:stretch>
        </p:blipFill>
        <p:spPr>
          <a:xfrm>
            <a:off x="1084427" y="5136979"/>
            <a:ext cx="3943322" cy="508744"/>
          </a:xfrm>
          <a:prstGeom prst="rect">
            <a:avLst/>
          </a:prstGeom>
        </p:spPr>
      </p:pic>
      <p:sp>
        <p:nvSpPr>
          <p:cNvPr id="193" name="Text 47"/>
          <p:cNvSpPr/>
          <p:nvPr/>
        </p:nvSpPr>
        <p:spPr>
          <a:xfrm>
            <a:off x="1245050" y="5257456"/>
            <a:ext cx="790099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Discover</a:t>
            </a:r>
            <a:endParaRPr lang="en-US" sz="1476" dirty="0"/>
          </a:p>
        </p:txBody>
      </p:sp>
      <p:pic>
        <p:nvPicPr>
          <p:cNvPr id="194" name="Image 144" descr="preencoded.png">    </p:cNvPr>
          <p:cNvPicPr>
            <a:picLocks noChangeAspect="1"/>
          </p:cNvPicPr>
          <p:nvPr/>
        </p:nvPicPr>
        <p:blipFill>
          <a:blip r:embed="rId145"/>
          <a:stretch>
            <a:fillRect/>
          </a:stretch>
        </p:blipFill>
        <p:spPr>
          <a:xfrm>
            <a:off x="5027758" y="5136979"/>
            <a:ext cx="1524140" cy="508744"/>
          </a:xfrm>
          <a:prstGeom prst="rect">
            <a:avLst/>
          </a:prstGeom>
        </p:spPr>
      </p:pic>
      <p:pic>
        <p:nvPicPr>
          <p:cNvPr id="195" name="Image 145" descr="preencoded.png">    </p:cNvPr>
          <p:cNvPicPr>
            <a:picLocks noChangeAspect="1"/>
          </p:cNvPicPr>
          <p:nvPr/>
        </p:nvPicPr>
        <p:blipFill>
          <a:blip r:embed="rId146"/>
          <a:stretch>
            <a:fillRect/>
          </a:stretch>
        </p:blipFill>
        <p:spPr>
          <a:xfrm>
            <a:off x="5123008" y="5260804"/>
            <a:ext cx="1333570" cy="267760"/>
          </a:xfrm>
          <a:prstGeom prst="rect">
            <a:avLst/>
          </a:prstGeom>
        </p:spPr>
      </p:pic>
      <p:pic>
        <p:nvPicPr>
          <p:cNvPr id="196" name="Image 146" descr="preencoded.png">    </p:cNvPr>
          <p:cNvPicPr>
            <a:picLocks noChangeAspect="1"/>
          </p:cNvPicPr>
          <p:nvPr/>
        </p:nvPicPr>
        <p:blipFill>
          <a:blip r:embed="rId147"/>
          <a:stretch>
            <a:fillRect/>
          </a:stretch>
        </p:blipFill>
        <p:spPr>
          <a:xfrm>
            <a:off x="5203338" y="5314373"/>
            <a:ext cx="160660" cy="160660"/>
          </a:xfrm>
          <a:prstGeom prst="rect">
            <a:avLst/>
          </a:prstGeom>
        </p:spPr>
      </p:pic>
      <p:sp>
        <p:nvSpPr>
          <p:cNvPr id="197" name="Text 48"/>
          <p:cNvSpPr/>
          <p:nvPr/>
        </p:nvSpPr>
        <p:spPr>
          <a:xfrm>
            <a:off x="5390769" y="5274208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98" name="Image 147" descr="preencoded.png">    </p:cNvPr>
          <p:cNvPicPr>
            <a:picLocks noChangeAspect="1"/>
          </p:cNvPicPr>
          <p:nvPr/>
        </p:nvPicPr>
        <p:blipFill>
          <a:blip r:embed="rId148"/>
          <a:stretch>
            <a:fillRect/>
          </a:stretch>
        </p:blipFill>
        <p:spPr>
          <a:xfrm>
            <a:off x="6551758" y="5136979"/>
            <a:ext cx="1524140" cy="508744"/>
          </a:xfrm>
          <a:prstGeom prst="rect">
            <a:avLst/>
          </a:prstGeom>
        </p:spPr>
      </p:pic>
      <p:pic>
        <p:nvPicPr>
          <p:cNvPr id="199" name="Image 148" descr="preencoded.png">    </p:cNvPr>
          <p:cNvPicPr>
            <a:picLocks noChangeAspect="1"/>
          </p:cNvPicPr>
          <p:nvPr/>
        </p:nvPicPr>
        <p:blipFill>
          <a:blip r:embed="rId149"/>
          <a:stretch>
            <a:fillRect/>
          </a:stretch>
        </p:blipFill>
        <p:spPr>
          <a:xfrm>
            <a:off x="6647008" y="5260804"/>
            <a:ext cx="1333570" cy="267760"/>
          </a:xfrm>
          <a:prstGeom prst="rect">
            <a:avLst/>
          </a:prstGeom>
        </p:spPr>
      </p:pic>
      <p:pic>
        <p:nvPicPr>
          <p:cNvPr id="200" name="Image 149" descr="preencoded.png">    </p:cNvPr>
          <p:cNvPicPr>
            <a:picLocks noChangeAspect="1"/>
          </p:cNvPicPr>
          <p:nvPr/>
        </p:nvPicPr>
        <p:blipFill>
          <a:blip r:embed="rId150"/>
          <a:stretch>
            <a:fillRect/>
          </a:stretch>
        </p:blipFill>
        <p:spPr>
          <a:xfrm>
            <a:off x="6727338" y="5314373"/>
            <a:ext cx="160660" cy="160660"/>
          </a:xfrm>
          <a:prstGeom prst="rect">
            <a:avLst/>
          </a:prstGeom>
        </p:spPr>
      </p:pic>
      <p:sp>
        <p:nvSpPr>
          <p:cNvPr id="201" name="Text 49"/>
          <p:cNvSpPr/>
          <p:nvPr/>
        </p:nvSpPr>
        <p:spPr>
          <a:xfrm>
            <a:off x="6914769" y="5274208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02" name="Image 150" descr="preencoded.png">    </p:cNvPr>
          <p:cNvPicPr>
            <a:picLocks noChangeAspect="1"/>
          </p:cNvPicPr>
          <p:nvPr/>
        </p:nvPicPr>
        <p:blipFill>
          <a:blip r:embed="rId151"/>
          <a:stretch>
            <a:fillRect/>
          </a:stretch>
        </p:blipFill>
        <p:spPr>
          <a:xfrm>
            <a:off x="8075758" y="5136979"/>
            <a:ext cx="1524140" cy="508744"/>
          </a:xfrm>
          <a:prstGeom prst="rect">
            <a:avLst/>
          </a:prstGeom>
        </p:spPr>
      </p:pic>
      <p:pic>
        <p:nvPicPr>
          <p:cNvPr id="203" name="Image 151" descr="preencoded.png">    </p:cNvPr>
          <p:cNvPicPr>
            <a:picLocks noChangeAspect="1"/>
          </p:cNvPicPr>
          <p:nvPr/>
        </p:nvPicPr>
        <p:blipFill>
          <a:blip r:embed="rId152"/>
          <a:stretch>
            <a:fillRect/>
          </a:stretch>
        </p:blipFill>
        <p:spPr>
          <a:xfrm>
            <a:off x="8171008" y="5260804"/>
            <a:ext cx="1333570" cy="267760"/>
          </a:xfrm>
          <a:prstGeom prst="rect">
            <a:avLst/>
          </a:prstGeom>
        </p:spPr>
      </p:pic>
      <p:pic>
        <p:nvPicPr>
          <p:cNvPr id="204" name="Image 152" descr="preencoded.png">    </p:cNvPr>
          <p:cNvPicPr>
            <a:picLocks noChangeAspect="1"/>
          </p:cNvPicPr>
          <p:nvPr/>
        </p:nvPicPr>
        <p:blipFill>
          <a:blip r:embed="rId153"/>
          <a:stretch>
            <a:fillRect/>
          </a:stretch>
        </p:blipFill>
        <p:spPr>
          <a:xfrm>
            <a:off x="8251338" y="5314373"/>
            <a:ext cx="160660" cy="160660"/>
          </a:xfrm>
          <a:prstGeom prst="rect">
            <a:avLst/>
          </a:prstGeom>
        </p:spPr>
      </p:pic>
      <p:sp>
        <p:nvSpPr>
          <p:cNvPr id="205" name="Text 50"/>
          <p:cNvSpPr/>
          <p:nvPr/>
        </p:nvSpPr>
        <p:spPr>
          <a:xfrm>
            <a:off x="8438769" y="5274208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06" name="Image 153" descr="preencoded.png">    </p:cNvPr>
          <p:cNvPicPr>
            <a:picLocks noChangeAspect="1"/>
          </p:cNvPicPr>
          <p:nvPr/>
        </p:nvPicPr>
        <p:blipFill>
          <a:blip r:embed="rId154"/>
          <a:stretch>
            <a:fillRect/>
          </a:stretch>
        </p:blipFill>
        <p:spPr>
          <a:xfrm>
            <a:off x="9599758" y="5136979"/>
            <a:ext cx="1524140" cy="508744"/>
          </a:xfrm>
          <a:prstGeom prst="rect">
            <a:avLst/>
          </a:prstGeom>
        </p:spPr>
      </p:pic>
      <p:pic>
        <p:nvPicPr>
          <p:cNvPr id="207" name="Image 154" descr="preencoded.png">    </p:cNvPr>
          <p:cNvPicPr>
            <a:picLocks noChangeAspect="1"/>
          </p:cNvPicPr>
          <p:nvPr/>
        </p:nvPicPr>
        <p:blipFill>
          <a:blip r:embed="rId155"/>
          <a:stretch>
            <a:fillRect/>
          </a:stretch>
        </p:blipFill>
        <p:spPr>
          <a:xfrm>
            <a:off x="9695008" y="5260804"/>
            <a:ext cx="1333570" cy="267760"/>
          </a:xfrm>
          <a:prstGeom prst="rect">
            <a:avLst/>
          </a:prstGeom>
        </p:spPr>
      </p:pic>
      <p:pic>
        <p:nvPicPr>
          <p:cNvPr id="208" name="Image 155" descr="preencoded.png">    </p:cNvPr>
          <p:cNvPicPr>
            <a:picLocks noChangeAspect="1"/>
          </p:cNvPicPr>
          <p:nvPr/>
        </p:nvPicPr>
        <p:blipFill>
          <a:blip r:embed="rId156"/>
          <a:stretch>
            <a:fillRect/>
          </a:stretch>
        </p:blipFill>
        <p:spPr>
          <a:xfrm>
            <a:off x="9775338" y="5314373"/>
            <a:ext cx="160660" cy="160660"/>
          </a:xfrm>
          <a:prstGeom prst="rect">
            <a:avLst/>
          </a:prstGeom>
        </p:spPr>
      </p:pic>
      <p:sp>
        <p:nvSpPr>
          <p:cNvPr id="209" name="Text 51"/>
          <p:cNvSpPr/>
          <p:nvPr/>
        </p:nvSpPr>
        <p:spPr>
          <a:xfrm>
            <a:off x="9962769" y="5274208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10" name="Image 156" descr="preencoded.png">    </p:cNvPr>
          <p:cNvPicPr>
            <a:picLocks noChangeAspect="1"/>
          </p:cNvPicPr>
          <p:nvPr/>
        </p:nvPicPr>
        <p:blipFill>
          <a:blip r:embed="rId157"/>
          <a:stretch>
            <a:fillRect/>
          </a:stretch>
        </p:blipFill>
        <p:spPr>
          <a:xfrm>
            <a:off x="11121842" y="5136979"/>
            <a:ext cx="1524140" cy="508744"/>
          </a:xfrm>
          <a:prstGeom prst="rect">
            <a:avLst/>
          </a:prstGeom>
        </p:spPr>
      </p:pic>
      <p:pic>
        <p:nvPicPr>
          <p:cNvPr id="211" name="Image 157" descr="preencoded.png">    </p:cNvPr>
          <p:cNvPicPr>
            <a:picLocks noChangeAspect="1"/>
          </p:cNvPicPr>
          <p:nvPr/>
        </p:nvPicPr>
        <p:blipFill>
          <a:blip r:embed="rId158"/>
          <a:stretch>
            <a:fillRect/>
          </a:stretch>
        </p:blipFill>
        <p:spPr>
          <a:xfrm>
            <a:off x="11369492" y="5260804"/>
            <a:ext cx="1027947" cy="267760"/>
          </a:xfrm>
          <a:prstGeom prst="rect">
            <a:avLst/>
          </a:prstGeom>
        </p:spPr>
      </p:pic>
      <p:pic>
        <p:nvPicPr>
          <p:cNvPr id="212" name="Image 158" descr="preencoded.png">    </p:cNvPr>
          <p:cNvPicPr>
            <a:picLocks noChangeAspect="1"/>
          </p:cNvPicPr>
          <p:nvPr/>
        </p:nvPicPr>
        <p:blipFill>
          <a:blip r:embed="rId159"/>
          <a:stretch>
            <a:fillRect/>
          </a:stretch>
        </p:blipFill>
        <p:spPr>
          <a:xfrm>
            <a:off x="11449822" y="5314373"/>
            <a:ext cx="160660" cy="160660"/>
          </a:xfrm>
          <a:prstGeom prst="rect">
            <a:avLst/>
          </a:prstGeom>
        </p:spPr>
      </p:pic>
      <p:sp>
        <p:nvSpPr>
          <p:cNvPr id="213" name="Text 52"/>
          <p:cNvSpPr/>
          <p:nvPr/>
        </p:nvSpPr>
        <p:spPr>
          <a:xfrm>
            <a:off x="11637262" y="5274208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214" name="Image 159" descr="preencoded.png">    </p:cNvPr>
          <p:cNvPicPr>
            <a:picLocks noChangeAspect="1"/>
          </p:cNvPicPr>
          <p:nvPr/>
        </p:nvPicPr>
        <p:blipFill>
          <a:blip r:embed="rId160"/>
          <a:stretch>
            <a:fillRect/>
          </a:stretch>
        </p:blipFill>
        <p:spPr>
          <a:xfrm>
            <a:off x="12645982" y="5136979"/>
            <a:ext cx="1524140" cy="508744"/>
          </a:xfrm>
          <a:prstGeom prst="rect">
            <a:avLst/>
          </a:prstGeom>
        </p:spPr>
      </p:pic>
      <p:pic>
        <p:nvPicPr>
          <p:cNvPr id="215" name="Image 160" descr="preencoded.png">    </p:cNvPr>
          <p:cNvPicPr>
            <a:picLocks noChangeAspect="1"/>
          </p:cNvPicPr>
          <p:nvPr/>
        </p:nvPicPr>
        <p:blipFill>
          <a:blip r:embed="rId161"/>
          <a:stretch>
            <a:fillRect/>
          </a:stretch>
        </p:blipFill>
        <p:spPr>
          <a:xfrm>
            <a:off x="12741232" y="5260804"/>
            <a:ext cx="1333574" cy="267760"/>
          </a:xfrm>
          <a:prstGeom prst="rect">
            <a:avLst/>
          </a:prstGeom>
        </p:spPr>
      </p:pic>
      <p:pic>
        <p:nvPicPr>
          <p:cNvPr id="216" name="Image 161" descr="preencoded.png">    </p:cNvPr>
          <p:cNvPicPr>
            <a:picLocks noChangeAspect="1"/>
          </p:cNvPicPr>
          <p:nvPr/>
        </p:nvPicPr>
        <p:blipFill>
          <a:blip r:embed="rId162"/>
          <a:stretch>
            <a:fillRect/>
          </a:stretch>
        </p:blipFill>
        <p:spPr>
          <a:xfrm>
            <a:off x="12821562" y="5314373"/>
            <a:ext cx="160660" cy="160660"/>
          </a:xfrm>
          <a:prstGeom prst="rect">
            <a:avLst/>
          </a:prstGeom>
        </p:spPr>
      </p:pic>
      <p:sp>
        <p:nvSpPr>
          <p:cNvPr id="217" name="Text 53"/>
          <p:cNvSpPr/>
          <p:nvPr/>
        </p:nvSpPr>
        <p:spPr>
          <a:xfrm>
            <a:off x="13008992" y="5274208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18" name="Image 162" descr="preencoded.png">    </p:cNvPr>
          <p:cNvPicPr>
            <a:picLocks noChangeAspect="1"/>
          </p:cNvPicPr>
          <p:nvPr/>
        </p:nvPicPr>
        <p:blipFill>
          <a:blip r:embed="rId163"/>
          <a:stretch>
            <a:fillRect/>
          </a:stretch>
        </p:blipFill>
        <p:spPr>
          <a:xfrm>
            <a:off x="14170121" y="5136979"/>
            <a:ext cx="1524140" cy="508744"/>
          </a:xfrm>
          <a:prstGeom prst="rect">
            <a:avLst/>
          </a:prstGeom>
        </p:spPr>
      </p:pic>
      <p:pic>
        <p:nvPicPr>
          <p:cNvPr id="219" name="Image 163" descr="preencoded.png">    </p:cNvPr>
          <p:cNvPicPr>
            <a:picLocks noChangeAspect="1"/>
          </p:cNvPicPr>
          <p:nvPr/>
        </p:nvPicPr>
        <p:blipFill>
          <a:blip r:embed="rId164"/>
          <a:stretch>
            <a:fillRect/>
          </a:stretch>
        </p:blipFill>
        <p:spPr>
          <a:xfrm>
            <a:off x="14417771" y="5260804"/>
            <a:ext cx="1027947" cy="267760"/>
          </a:xfrm>
          <a:prstGeom prst="rect">
            <a:avLst/>
          </a:prstGeom>
        </p:spPr>
      </p:pic>
      <p:pic>
        <p:nvPicPr>
          <p:cNvPr id="220" name="Image 164" descr="preencoded.png">    </p:cNvPr>
          <p:cNvPicPr>
            <a:picLocks noChangeAspect="1"/>
          </p:cNvPicPr>
          <p:nvPr/>
        </p:nvPicPr>
        <p:blipFill>
          <a:blip r:embed="rId165"/>
          <a:stretch>
            <a:fillRect/>
          </a:stretch>
        </p:blipFill>
        <p:spPr>
          <a:xfrm>
            <a:off x="14498101" y="5314373"/>
            <a:ext cx="160660" cy="160660"/>
          </a:xfrm>
          <a:prstGeom prst="rect">
            <a:avLst/>
          </a:prstGeom>
        </p:spPr>
      </p:pic>
      <p:sp>
        <p:nvSpPr>
          <p:cNvPr id="221" name="Text 54"/>
          <p:cNvSpPr/>
          <p:nvPr/>
        </p:nvSpPr>
        <p:spPr>
          <a:xfrm>
            <a:off x="14685541" y="5274208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222" name="Image 165" descr="preencoded.png">    </p:cNvPr>
          <p:cNvPicPr>
            <a:picLocks noChangeAspect="1"/>
          </p:cNvPicPr>
          <p:nvPr/>
        </p:nvPicPr>
        <p:blipFill>
          <a:blip r:embed="rId166"/>
          <a:stretch>
            <a:fillRect/>
          </a:stretch>
        </p:blipFill>
        <p:spPr>
          <a:xfrm>
            <a:off x="15694261" y="5136979"/>
            <a:ext cx="1509311" cy="508744"/>
          </a:xfrm>
          <a:prstGeom prst="rect">
            <a:avLst/>
          </a:prstGeom>
        </p:spPr>
      </p:pic>
      <p:pic>
        <p:nvPicPr>
          <p:cNvPr id="223" name="Image 166" descr="preencoded.png">    </p:cNvPr>
          <p:cNvPicPr>
            <a:picLocks noChangeAspect="1"/>
          </p:cNvPicPr>
          <p:nvPr/>
        </p:nvPicPr>
        <p:blipFill>
          <a:blip r:embed="rId167"/>
          <a:stretch>
            <a:fillRect/>
          </a:stretch>
        </p:blipFill>
        <p:spPr>
          <a:xfrm>
            <a:off x="15941911" y="5260804"/>
            <a:ext cx="1027947" cy="267760"/>
          </a:xfrm>
          <a:prstGeom prst="rect">
            <a:avLst/>
          </a:prstGeom>
        </p:spPr>
      </p:pic>
      <p:pic>
        <p:nvPicPr>
          <p:cNvPr id="224" name="Image 167" descr="preencoded.png">    </p:cNvPr>
          <p:cNvPicPr>
            <a:picLocks noChangeAspect="1"/>
          </p:cNvPicPr>
          <p:nvPr/>
        </p:nvPicPr>
        <p:blipFill>
          <a:blip r:embed="rId168"/>
          <a:stretch>
            <a:fillRect/>
          </a:stretch>
        </p:blipFill>
        <p:spPr>
          <a:xfrm>
            <a:off x="16022241" y="5314373"/>
            <a:ext cx="160660" cy="160660"/>
          </a:xfrm>
          <a:prstGeom prst="rect">
            <a:avLst/>
          </a:prstGeom>
        </p:spPr>
      </p:pic>
      <p:sp>
        <p:nvSpPr>
          <p:cNvPr id="225" name="Text 55"/>
          <p:cNvSpPr/>
          <p:nvPr/>
        </p:nvSpPr>
        <p:spPr>
          <a:xfrm>
            <a:off x="16209680" y="5274208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226" name="Image 168" descr="preencoded.png">    </p:cNvPr>
          <p:cNvPicPr>
            <a:picLocks noChangeAspect="1"/>
          </p:cNvPicPr>
          <p:nvPr/>
        </p:nvPicPr>
        <p:blipFill>
          <a:blip r:embed="rId169"/>
          <a:stretch>
            <a:fillRect/>
          </a:stretch>
        </p:blipFill>
        <p:spPr>
          <a:xfrm>
            <a:off x="1084427" y="5645748"/>
            <a:ext cx="16119145" cy="508744"/>
          </a:xfrm>
          <a:prstGeom prst="rect">
            <a:avLst/>
          </a:prstGeom>
        </p:spPr>
      </p:pic>
      <p:pic>
        <p:nvPicPr>
          <p:cNvPr id="227" name="Image 169" descr="preencoded.png">    </p:cNvPr>
          <p:cNvPicPr>
            <a:picLocks noChangeAspect="1"/>
          </p:cNvPicPr>
          <p:nvPr/>
        </p:nvPicPr>
        <p:blipFill>
          <a:blip r:embed="rId170"/>
          <a:stretch>
            <a:fillRect/>
          </a:stretch>
        </p:blipFill>
        <p:spPr>
          <a:xfrm>
            <a:off x="1084427" y="5645748"/>
            <a:ext cx="3943322" cy="508744"/>
          </a:xfrm>
          <a:prstGeom prst="rect">
            <a:avLst/>
          </a:prstGeom>
        </p:spPr>
      </p:pic>
      <p:sp>
        <p:nvSpPr>
          <p:cNvPr id="228" name="Text 56"/>
          <p:cNvSpPr/>
          <p:nvPr/>
        </p:nvSpPr>
        <p:spPr>
          <a:xfrm>
            <a:off x="1245050" y="5766234"/>
            <a:ext cx="2050256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China Union Pay (CUP)</a:t>
            </a:r>
            <a:endParaRPr lang="en-US" sz="1476" dirty="0"/>
          </a:p>
        </p:txBody>
      </p:sp>
      <p:pic>
        <p:nvPicPr>
          <p:cNvPr id="229" name="Image 170" descr="preencoded.png">    </p:cNvPr>
          <p:cNvPicPr>
            <a:picLocks noChangeAspect="1"/>
          </p:cNvPicPr>
          <p:nvPr/>
        </p:nvPicPr>
        <p:blipFill>
          <a:blip r:embed="rId171"/>
          <a:stretch>
            <a:fillRect/>
          </a:stretch>
        </p:blipFill>
        <p:spPr>
          <a:xfrm>
            <a:off x="5027758" y="5645748"/>
            <a:ext cx="1524140" cy="508744"/>
          </a:xfrm>
          <a:prstGeom prst="rect">
            <a:avLst/>
          </a:prstGeom>
        </p:spPr>
      </p:pic>
      <p:pic>
        <p:nvPicPr>
          <p:cNvPr id="230" name="Image 171" descr="preencoded.png">    </p:cNvPr>
          <p:cNvPicPr>
            <a:picLocks noChangeAspect="1"/>
          </p:cNvPicPr>
          <p:nvPr/>
        </p:nvPicPr>
        <p:blipFill>
          <a:blip r:embed="rId172"/>
          <a:stretch>
            <a:fillRect/>
          </a:stretch>
        </p:blipFill>
        <p:spPr>
          <a:xfrm>
            <a:off x="5123008" y="5769573"/>
            <a:ext cx="1333570" cy="267760"/>
          </a:xfrm>
          <a:prstGeom prst="rect">
            <a:avLst/>
          </a:prstGeom>
        </p:spPr>
      </p:pic>
      <p:pic>
        <p:nvPicPr>
          <p:cNvPr id="231" name="Image 172" descr="preencoded.png">    </p:cNvPr>
          <p:cNvPicPr>
            <a:picLocks noChangeAspect="1"/>
          </p:cNvPicPr>
          <p:nvPr/>
        </p:nvPicPr>
        <p:blipFill>
          <a:blip r:embed="rId173"/>
          <a:stretch>
            <a:fillRect/>
          </a:stretch>
        </p:blipFill>
        <p:spPr>
          <a:xfrm>
            <a:off x="5203338" y="5823142"/>
            <a:ext cx="160660" cy="160660"/>
          </a:xfrm>
          <a:prstGeom prst="rect">
            <a:avLst/>
          </a:prstGeom>
        </p:spPr>
      </p:pic>
      <p:sp>
        <p:nvSpPr>
          <p:cNvPr id="232" name="Text 57"/>
          <p:cNvSpPr/>
          <p:nvPr/>
        </p:nvSpPr>
        <p:spPr>
          <a:xfrm>
            <a:off x="5390769" y="5782977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33" name="Image 173" descr="preencoded.png">    </p:cNvPr>
          <p:cNvPicPr>
            <a:picLocks noChangeAspect="1"/>
          </p:cNvPicPr>
          <p:nvPr/>
        </p:nvPicPr>
        <p:blipFill>
          <a:blip r:embed="rId174"/>
          <a:stretch>
            <a:fillRect/>
          </a:stretch>
        </p:blipFill>
        <p:spPr>
          <a:xfrm>
            <a:off x="6551758" y="5645748"/>
            <a:ext cx="1524140" cy="508744"/>
          </a:xfrm>
          <a:prstGeom prst="rect">
            <a:avLst/>
          </a:prstGeom>
        </p:spPr>
      </p:pic>
      <p:pic>
        <p:nvPicPr>
          <p:cNvPr id="234" name="Image 174" descr="preencoded.png">    </p:cNvPr>
          <p:cNvPicPr>
            <a:picLocks noChangeAspect="1"/>
          </p:cNvPicPr>
          <p:nvPr/>
        </p:nvPicPr>
        <p:blipFill>
          <a:blip r:embed="rId175"/>
          <a:stretch>
            <a:fillRect/>
          </a:stretch>
        </p:blipFill>
        <p:spPr>
          <a:xfrm>
            <a:off x="6647008" y="5769573"/>
            <a:ext cx="1333570" cy="267760"/>
          </a:xfrm>
          <a:prstGeom prst="rect">
            <a:avLst/>
          </a:prstGeom>
        </p:spPr>
      </p:pic>
      <p:pic>
        <p:nvPicPr>
          <p:cNvPr id="235" name="Image 175" descr="preencoded.png">    </p:cNvPr>
          <p:cNvPicPr>
            <a:picLocks noChangeAspect="1"/>
          </p:cNvPicPr>
          <p:nvPr/>
        </p:nvPicPr>
        <p:blipFill>
          <a:blip r:embed="rId176"/>
          <a:stretch>
            <a:fillRect/>
          </a:stretch>
        </p:blipFill>
        <p:spPr>
          <a:xfrm>
            <a:off x="6727338" y="5823142"/>
            <a:ext cx="160660" cy="160660"/>
          </a:xfrm>
          <a:prstGeom prst="rect">
            <a:avLst/>
          </a:prstGeom>
        </p:spPr>
      </p:pic>
      <p:sp>
        <p:nvSpPr>
          <p:cNvPr id="236" name="Text 58"/>
          <p:cNvSpPr/>
          <p:nvPr/>
        </p:nvSpPr>
        <p:spPr>
          <a:xfrm>
            <a:off x="6914769" y="5782977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37" name="Image 176" descr="preencoded.png">    </p:cNvPr>
          <p:cNvPicPr>
            <a:picLocks noChangeAspect="1"/>
          </p:cNvPicPr>
          <p:nvPr/>
        </p:nvPicPr>
        <p:blipFill>
          <a:blip r:embed="rId177"/>
          <a:stretch>
            <a:fillRect/>
          </a:stretch>
        </p:blipFill>
        <p:spPr>
          <a:xfrm>
            <a:off x="8075758" y="5645748"/>
            <a:ext cx="1524140" cy="508744"/>
          </a:xfrm>
          <a:prstGeom prst="rect">
            <a:avLst/>
          </a:prstGeom>
        </p:spPr>
      </p:pic>
      <p:pic>
        <p:nvPicPr>
          <p:cNvPr id="238" name="Image 177" descr="preencoded.png">    </p:cNvPr>
          <p:cNvPicPr>
            <a:picLocks noChangeAspect="1"/>
          </p:cNvPicPr>
          <p:nvPr/>
        </p:nvPicPr>
        <p:blipFill>
          <a:blip r:embed="rId178"/>
          <a:stretch>
            <a:fillRect/>
          </a:stretch>
        </p:blipFill>
        <p:spPr>
          <a:xfrm>
            <a:off x="8171008" y="5769573"/>
            <a:ext cx="1333570" cy="267760"/>
          </a:xfrm>
          <a:prstGeom prst="rect">
            <a:avLst/>
          </a:prstGeom>
        </p:spPr>
      </p:pic>
      <p:pic>
        <p:nvPicPr>
          <p:cNvPr id="239" name="Image 178" descr="preencoded.png">    </p:cNvPr>
          <p:cNvPicPr>
            <a:picLocks noChangeAspect="1"/>
          </p:cNvPicPr>
          <p:nvPr/>
        </p:nvPicPr>
        <p:blipFill>
          <a:blip r:embed="rId179"/>
          <a:stretch>
            <a:fillRect/>
          </a:stretch>
        </p:blipFill>
        <p:spPr>
          <a:xfrm>
            <a:off x="8251338" y="5823142"/>
            <a:ext cx="160660" cy="160660"/>
          </a:xfrm>
          <a:prstGeom prst="rect">
            <a:avLst/>
          </a:prstGeom>
        </p:spPr>
      </p:pic>
      <p:sp>
        <p:nvSpPr>
          <p:cNvPr id="240" name="Text 59"/>
          <p:cNvSpPr/>
          <p:nvPr/>
        </p:nvSpPr>
        <p:spPr>
          <a:xfrm>
            <a:off x="8438769" y="5782977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41" name="Image 179" descr="preencoded.png">    </p:cNvPr>
          <p:cNvPicPr>
            <a:picLocks noChangeAspect="1"/>
          </p:cNvPicPr>
          <p:nvPr/>
        </p:nvPicPr>
        <p:blipFill>
          <a:blip r:embed="rId180"/>
          <a:stretch>
            <a:fillRect/>
          </a:stretch>
        </p:blipFill>
        <p:spPr>
          <a:xfrm>
            <a:off x="9599758" y="5645748"/>
            <a:ext cx="1524140" cy="508744"/>
          </a:xfrm>
          <a:prstGeom prst="rect">
            <a:avLst/>
          </a:prstGeom>
        </p:spPr>
      </p:pic>
      <p:pic>
        <p:nvPicPr>
          <p:cNvPr id="242" name="Image 180" descr="preencoded.png">    </p:cNvPr>
          <p:cNvPicPr>
            <a:picLocks noChangeAspect="1"/>
          </p:cNvPicPr>
          <p:nvPr/>
        </p:nvPicPr>
        <p:blipFill>
          <a:blip r:embed="rId181"/>
          <a:stretch>
            <a:fillRect/>
          </a:stretch>
        </p:blipFill>
        <p:spPr>
          <a:xfrm>
            <a:off x="9695008" y="5769573"/>
            <a:ext cx="1333570" cy="267760"/>
          </a:xfrm>
          <a:prstGeom prst="rect">
            <a:avLst/>
          </a:prstGeom>
        </p:spPr>
      </p:pic>
      <p:pic>
        <p:nvPicPr>
          <p:cNvPr id="243" name="Image 181" descr="preencoded.png">    </p:cNvPr>
          <p:cNvPicPr>
            <a:picLocks noChangeAspect="1"/>
          </p:cNvPicPr>
          <p:nvPr/>
        </p:nvPicPr>
        <p:blipFill>
          <a:blip r:embed="rId182"/>
          <a:stretch>
            <a:fillRect/>
          </a:stretch>
        </p:blipFill>
        <p:spPr>
          <a:xfrm>
            <a:off x="9775338" y="5823142"/>
            <a:ext cx="160660" cy="160660"/>
          </a:xfrm>
          <a:prstGeom prst="rect">
            <a:avLst/>
          </a:prstGeom>
        </p:spPr>
      </p:pic>
      <p:sp>
        <p:nvSpPr>
          <p:cNvPr id="244" name="Text 60"/>
          <p:cNvSpPr/>
          <p:nvPr/>
        </p:nvSpPr>
        <p:spPr>
          <a:xfrm>
            <a:off x="9962769" y="5782977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45" name="Image 182" descr="preencoded.png">    </p:cNvPr>
          <p:cNvPicPr>
            <a:picLocks noChangeAspect="1"/>
          </p:cNvPicPr>
          <p:nvPr/>
        </p:nvPicPr>
        <p:blipFill>
          <a:blip r:embed="rId183"/>
          <a:stretch>
            <a:fillRect/>
          </a:stretch>
        </p:blipFill>
        <p:spPr>
          <a:xfrm>
            <a:off x="11121842" y="5645748"/>
            <a:ext cx="1524140" cy="508744"/>
          </a:xfrm>
          <a:prstGeom prst="rect">
            <a:avLst/>
          </a:prstGeom>
        </p:spPr>
      </p:pic>
      <p:pic>
        <p:nvPicPr>
          <p:cNvPr id="246" name="Image 183" descr="preencoded.png">    </p:cNvPr>
          <p:cNvPicPr>
            <a:picLocks noChangeAspect="1"/>
          </p:cNvPicPr>
          <p:nvPr/>
        </p:nvPicPr>
        <p:blipFill>
          <a:blip r:embed="rId184"/>
          <a:stretch>
            <a:fillRect/>
          </a:stretch>
        </p:blipFill>
        <p:spPr>
          <a:xfrm>
            <a:off x="11369492" y="5769573"/>
            <a:ext cx="1027947" cy="267760"/>
          </a:xfrm>
          <a:prstGeom prst="rect">
            <a:avLst/>
          </a:prstGeom>
        </p:spPr>
      </p:pic>
      <p:pic>
        <p:nvPicPr>
          <p:cNvPr id="247" name="Image 184" descr="preencoded.png">    </p:cNvPr>
          <p:cNvPicPr>
            <a:picLocks noChangeAspect="1"/>
          </p:cNvPicPr>
          <p:nvPr/>
        </p:nvPicPr>
        <p:blipFill>
          <a:blip r:embed="rId185"/>
          <a:stretch>
            <a:fillRect/>
          </a:stretch>
        </p:blipFill>
        <p:spPr>
          <a:xfrm>
            <a:off x="11449822" y="5823142"/>
            <a:ext cx="160660" cy="160660"/>
          </a:xfrm>
          <a:prstGeom prst="rect">
            <a:avLst/>
          </a:prstGeom>
        </p:spPr>
      </p:pic>
      <p:sp>
        <p:nvSpPr>
          <p:cNvPr id="248" name="Text 61"/>
          <p:cNvSpPr/>
          <p:nvPr/>
        </p:nvSpPr>
        <p:spPr>
          <a:xfrm>
            <a:off x="11637262" y="5782977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249" name="Image 185" descr="preencoded.png">    </p:cNvPr>
          <p:cNvPicPr>
            <a:picLocks noChangeAspect="1"/>
          </p:cNvPicPr>
          <p:nvPr/>
        </p:nvPicPr>
        <p:blipFill>
          <a:blip r:embed="rId186"/>
          <a:stretch>
            <a:fillRect/>
          </a:stretch>
        </p:blipFill>
        <p:spPr>
          <a:xfrm>
            <a:off x="12645982" y="5645748"/>
            <a:ext cx="1524140" cy="508744"/>
          </a:xfrm>
          <a:prstGeom prst="rect">
            <a:avLst/>
          </a:prstGeom>
        </p:spPr>
      </p:pic>
      <p:pic>
        <p:nvPicPr>
          <p:cNvPr id="250" name="Image 186" descr="preencoded.png">    </p:cNvPr>
          <p:cNvPicPr>
            <a:picLocks noChangeAspect="1"/>
          </p:cNvPicPr>
          <p:nvPr/>
        </p:nvPicPr>
        <p:blipFill>
          <a:blip r:embed="rId187"/>
          <a:stretch>
            <a:fillRect/>
          </a:stretch>
        </p:blipFill>
        <p:spPr>
          <a:xfrm>
            <a:off x="12741232" y="5769573"/>
            <a:ext cx="1333574" cy="267760"/>
          </a:xfrm>
          <a:prstGeom prst="rect">
            <a:avLst/>
          </a:prstGeom>
        </p:spPr>
      </p:pic>
      <p:pic>
        <p:nvPicPr>
          <p:cNvPr id="251" name="Image 187" descr="preencoded.png">    </p:cNvPr>
          <p:cNvPicPr>
            <a:picLocks noChangeAspect="1"/>
          </p:cNvPicPr>
          <p:nvPr/>
        </p:nvPicPr>
        <p:blipFill>
          <a:blip r:embed="rId188"/>
          <a:stretch>
            <a:fillRect/>
          </a:stretch>
        </p:blipFill>
        <p:spPr>
          <a:xfrm>
            <a:off x="12821562" y="5823142"/>
            <a:ext cx="160660" cy="160660"/>
          </a:xfrm>
          <a:prstGeom prst="rect">
            <a:avLst/>
          </a:prstGeom>
        </p:spPr>
      </p:pic>
      <p:sp>
        <p:nvSpPr>
          <p:cNvPr id="252" name="Text 62"/>
          <p:cNvSpPr/>
          <p:nvPr/>
        </p:nvSpPr>
        <p:spPr>
          <a:xfrm>
            <a:off x="13008992" y="5782977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53" name="Image 188" descr="preencoded.png">    </p:cNvPr>
          <p:cNvPicPr>
            <a:picLocks noChangeAspect="1"/>
          </p:cNvPicPr>
          <p:nvPr/>
        </p:nvPicPr>
        <p:blipFill>
          <a:blip r:embed="rId189"/>
          <a:stretch>
            <a:fillRect/>
          </a:stretch>
        </p:blipFill>
        <p:spPr>
          <a:xfrm>
            <a:off x="14170121" y="5645748"/>
            <a:ext cx="1524140" cy="508744"/>
          </a:xfrm>
          <a:prstGeom prst="rect">
            <a:avLst/>
          </a:prstGeom>
        </p:spPr>
      </p:pic>
      <p:pic>
        <p:nvPicPr>
          <p:cNvPr id="254" name="Image 189" descr="preencoded.png">    </p:cNvPr>
          <p:cNvPicPr>
            <a:picLocks noChangeAspect="1"/>
          </p:cNvPicPr>
          <p:nvPr/>
        </p:nvPicPr>
        <p:blipFill>
          <a:blip r:embed="rId190"/>
          <a:stretch>
            <a:fillRect/>
          </a:stretch>
        </p:blipFill>
        <p:spPr>
          <a:xfrm>
            <a:off x="14417771" y="5769573"/>
            <a:ext cx="1027947" cy="267760"/>
          </a:xfrm>
          <a:prstGeom prst="rect">
            <a:avLst/>
          </a:prstGeom>
        </p:spPr>
      </p:pic>
      <p:pic>
        <p:nvPicPr>
          <p:cNvPr id="255" name="Image 190" descr="preencoded.png">    </p:cNvPr>
          <p:cNvPicPr>
            <a:picLocks noChangeAspect="1"/>
          </p:cNvPicPr>
          <p:nvPr/>
        </p:nvPicPr>
        <p:blipFill>
          <a:blip r:embed="rId191"/>
          <a:stretch>
            <a:fillRect/>
          </a:stretch>
        </p:blipFill>
        <p:spPr>
          <a:xfrm>
            <a:off x="14498101" y="5823142"/>
            <a:ext cx="160660" cy="160660"/>
          </a:xfrm>
          <a:prstGeom prst="rect">
            <a:avLst/>
          </a:prstGeom>
        </p:spPr>
      </p:pic>
      <p:sp>
        <p:nvSpPr>
          <p:cNvPr id="256" name="Text 63"/>
          <p:cNvSpPr/>
          <p:nvPr/>
        </p:nvSpPr>
        <p:spPr>
          <a:xfrm>
            <a:off x="14685541" y="5782977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257" name="Image 191" descr="preencoded.png">    </p:cNvPr>
          <p:cNvPicPr>
            <a:picLocks noChangeAspect="1"/>
          </p:cNvPicPr>
          <p:nvPr/>
        </p:nvPicPr>
        <p:blipFill>
          <a:blip r:embed="rId192"/>
          <a:stretch>
            <a:fillRect/>
          </a:stretch>
        </p:blipFill>
        <p:spPr>
          <a:xfrm>
            <a:off x="15694261" y="5645748"/>
            <a:ext cx="1509311" cy="508744"/>
          </a:xfrm>
          <a:prstGeom prst="rect">
            <a:avLst/>
          </a:prstGeom>
        </p:spPr>
      </p:pic>
      <p:pic>
        <p:nvPicPr>
          <p:cNvPr id="258" name="Image 192" descr="preencoded.png">    </p:cNvPr>
          <p:cNvPicPr>
            <a:picLocks noChangeAspect="1"/>
          </p:cNvPicPr>
          <p:nvPr/>
        </p:nvPicPr>
        <p:blipFill>
          <a:blip r:embed="rId193"/>
          <a:stretch>
            <a:fillRect/>
          </a:stretch>
        </p:blipFill>
        <p:spPr>
          <a:xfrm>
            <a:off x="15789511" y="5769573"/>
            <a:ext cx="1333574" cy="267760"/>
          </a:xfrm>
          <a:prstGeom prst="rect">
            <a:avLst/>
          </a:prstGeom>
        </p:spPr>
      </p:pic>
      <p:pic>
        <p:nvPicPr>
          <p:cNvPr id="259" name="Image 193" descr="preencoded.png">    </p:cNvPr>
          <p:cNvPicPr>
            <a:picLocks noChangeAspect="1"/>
          </p:cNvPicPr>
          <p:nvPr/>
        </p:nvPicPr>
        <p:blipFill>
          <a:blip r:embed="rId194"/>
          <a:stretch>
            <a:fillRect/>
          </a:stretch>
        </p:blipFill>
        <p:spPr>
          <a:xfrm>
            <a:off x="15869841" y="5823142"/>
            <a:ext cx="160660" cy="160660"/>
          </a:xfrm>
          <a:prstGeom prst="rect">
            <a:avLst/>
          </a:prstGeom>
        </p:spPr>
      </p:pic>
      <p:sp>
        <p:nvSpPr>
          <p:cNvPr id="260" name="Text 64"/>
          <p:cNvSpPr/>
          <p:nvPr/>
        </p:nvSpPr>
        <p:spPr>
          <a:xfrm>
            <a:off x="16057271" y="5782977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61" name="Image 194" descr="preencoded.png">    </p:cNvPr>
          <p:cNvPicPr>
            <a:picLocks noChangeAspect="1"/>
          </p:cNvPicPr>
          <p:nvPr/>
        </p:nvPicPr>
        <p:blipFill>
          <a:blip r:embed="rId195"/>
          <a:stretch>
            <a:fillRect/>
          </a:stretch>
        </p:blipFill>
        <p:spPr>
          <a:xfrm>
            <a:off x="1084427" y="6154489"/>
            <a:ext cx="16119145" cy="495355"/>
          </a:xfrm>
          <a:prstGeom prst="rect">
            <a:avLst/>
          </a:prstGeom>
        </p:spPr>
      </p:pic>
      <p:pic>
        <p:nvPicPr>
          <p:cNvPr id="262" name="Image 195" descr="preencoded.png">    </p:cNvPr>
          <p:cNvPicPr>
            <a:picLocks noChangeAspect="1"/>
          </p:cNvPicPr>
          <p:nvPr/>
        </p:nvPicPr>
        <p:blipFill>
          <a:blip r:embed="rId196"/>
          <a:stretch>
            <a:fillRect/>
          </a:stretch>
        </p:blipFill>
        <p:spPr>
          <a:xfrm>
            <a:off x="1084427" y="6154508"/>
            <a:ext cx="3943322" cy="495336"/>
          </a:xfrm>
          <a:prstGeom prst="rect">
            <a:avLst/>
          </a:prstGeom>
        </p:spPr>
      </p:pic>
      <p:sp>
        <p:nvSpPr>
          <p:cNvPr id="263" name="Text 65"/>
          <p:cNvSpPr/>
          <p:nvPr/>
        </p:nvSpPr>
        <p:spPr>
          <a:xfrm>
            <a:off x="1245050" y="6275012"/>
            <a:ext cx="2650331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Japanese Credit Bureau (JCB)</a:t>
            </a:r>
            <a:endParaRPr lang="en-US" sz="1476" dirty="0"/>
          </a:p>
        </p:txBody>
      </p:sp>
      <p:pic>
        <p:nvPicPr>
          <p:cNvPr id="264" name="Image 196" descr="preencoded.png">    </p:cNvPr>
          <p:cNvPicPr>
            <a:picLocks noChangeAspect="1"/>
          </p:cNvPicPr>
          <p:nvPr/>
        </p:nvPicPr>
        <p:blipFill>
          <a:blip r:embed="rId197"/>
          <a:stretch>
            <a:fillRect/>
          </a:stretch>
        </p:blipFill>
        <p:spPr>
          <a:xfrm>
            <a:off x="5027758" y="6154499"/>
            <a:ext cx="1524140" cy="495346"/>
          </a:xfrm>
          <a:prstGeom prst="rect">
            <a:avLst/>
          </a:prstGeom>
        </p:spPr>
      </p:pic>
      <p:pic>
        <p:nvPicPr>
          <p:cNvPr id="265" name="Image 197" descr="preencoded.png">    </p:cNvPr>
          <p:cNvPicPr>
            <a:picLocks noChangeAspect="1"/>
          </p:cNvPicPr>
          <p:nvPr/>
        </p:nvPicPr>
        <p:blipFill>
          <a:blip r:embed="rId198"/>
          <a:stretch>
            <a:fillRect/>
          </a:stretch>
        </p:blipFill>
        <p:spPr>
          <a:xfrm>
            <a:off x="5123008" y="6278324"/>
            <a:ext cx="1333570" cy="267760"/>
          </a:xfrm>
          <a:prstGeom prst="rect">
            <a:avLst/>
          </a:prstGeom>
        </p:spPr>
      </p:pic>
      <p:pic>
        <p:nvPicPr>
          <p:cNvPr id="266" name="Image 198" descr="preencoded.png">    </p:cNvPr>
          <p:cNvPicPr>
            <a:picLocks noChangeAspect="1"/>
          </p:cNvPicPr>
          <p:nvPr/>
        </p:nvPicPr>
        <p:blipFill>
          <a:blip r:embed="rId199"/>
          <a:stretch>
            <a:fillRect/>
          </a:stretch>
        </p:blipFill>
        <p:spPr>
          <a:xfrm>
            <a:off x="5203338" y="6331893"/>
            <a:ext cx="160660" cy="160660"/>
          </a:xfrm>
          <a:prstGeom prst="rect">
            <a:avLst/>
          </a:prstGeom>
        </p:spPr>
      </p:pic>
      <p:sp>
        <p:nvSpPr>
          <p:cNvPr id="267" name="Text 66"/>
          <p:cNvSpPr/>
          <p:nvPr/>
        </p:nvSpPr>
        <p:spPr>
          <a:xfrm>
            <a:off x="5390769" y="6291728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68" name="Image 199" descr="preencoded.png">    </p:cNvPr>
          <p:cNvPicPr>
            <a:picLocks noChangeAspect="1"/>
          </p:cNvPicPr>
          <p:nvPr/>
        </p:nvPicPr>
        <p:blipFill>
          <a:blip r:embed="rId200"/>
          <a:stretch>
            <a:fillRect/>
          </a:stretch>
        </p:blipFill>
        <p:spPr>
          <a:xfrm>
            <a:off x="6551758" y="6154499"/>
            <a:ext cx="1524140" cy="495346"/>
          </a:xfrm>
          <a:prstGeom prst="rect">
            <a:avLst/>
          </a:prstGeom>
        </p:spPr>
      </p:pic>
      <p:pic>
        <p:nvPicPr>
          <p:cNvPr id="269" name="Image 200" descr="preencoded.png">    </p:cNvPr>
          <p:cNvPicPr>
            <a:picLocks noChangeAspect="1"/>
          </p:cNvPicPr>
          <p:nvPr/>
        </p:nvPicPr>
        <p:blipFill>
          <a:blip r:embed="rId201"/>
          <a:stretch>
            <a:fillRect/>
          </a:stretch>
        </p:blipFill>
        <p:spPr>
          <a:xfrm>
            <a:off x="6647008" y="6278324"/>
            <a:ext cx="1333570" cy="267760"/>
          </a:xfrm>
          <a:prstGeom prst="rect">
            <a:avLst/>
          </a:prstGeom>
        </p:spPr>
      </p:pic>
      <p:pic>
        <p:nvPicPr>
          <p:cNvPr id="270" name="Image 201" descr="preencoded.png">    </p:cNvPr>
          <p:cNvPicPr>
            <a:picLocks noChangeAspect="1"/>
          </p:cNvPicPr>
          <p:nvPr/>
        </p:nvPicPr>
        <p:blipFill>
          <a:blip r:embed="rId202"/>
          <a:stretch>
            <a:fillRect/>
          </a:stretch>
        </p:blipFill>
        <p:spPr>
          <a:xfrm>
            <a:off x="6727338" y="6331893"/>
            <a:ext cx="160660" cy="160660"/>
          </a:xfrm>
          <a:prstGeom prst="rect">
            <a:avLst/>
          </a:prstGeom>
        </p:spPr>
      </p:pic>
      <p:sp>
        <p:nvSpPr>
          <p:cNvPr id="271" name="Text 67"/>
          <p:cNvSpPr/>
          <p:nvPr/>
        </p:nvSpPr>
        <p:spPr>
          <a:xfrm>
            <a:off x="6914769" y="6291728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72" name="Image 202" descr="preencoded.png">    </p:cNvPr>
          <p:cNvPicPr>
            <a:picLocks noChangeAspect="1"/>
          </p:cNvPicPr>
          <p:nvPr/>
        </p:nvPicPr>
        <p:blipFill>
          <a:blip r:embed="rId203"/>
          <a:stretch>
            <a:fillRect/>
          </a:stretch>
        </p:blipFill>
        <p:spPr>
          <a:xfrm>
            <a:off x="8075758" y="6154499"/>
            <a:ext cx="1524140" cy="495346"/>
          </a:xfrm>
          <a:prstGeom prst="rect">
            <a:avLst/>
          </a:prstGeom>
        </p:spPr>
      </p:pic>
      <p:pic>
        <p:nvPicPr>
          <p:cNvPr id="273" name="Image 203" descr="preencoded.png">    </p:cNvPr>
          <p:cNvPicPr>
            <a:picLocks noChangeAspect="1"/>
          </p:cNvPicPr>
          <p:nvPr/>
        </p:nvPicPr>
        <p:blipFill>
          <a:blip r:embed="rId204"/>
          <a:stretch>
            <a:fillRect/>
          </a:stretch>
        </p:blipFill>
        <p:spPr>
          <a:xfrm>
            <a:off x="8171008" y="6278324"/>
            <a:ext cx="1333570" cy="267760"/>
          </a:xfrm>
          <a:prstGeom prst="rect">
            <a:avLst/>
          </a:prstGeom>
        </p:spPr>
      </p:pic>
      <p:pic>
        <p:nvPicPr>
          <p:cNvPr id="274" name="Image 204" descr="preencoded.png">    </p:cNvPr>
          <p:cNvPicPr>
            <a:picLocks noChangeAspect="1"/>
          </p:cNvPicPr>
          <p:nvPr/>
        </p:nvPicPr>
        <p:blipFill>
          <a:blip r:embed="rId205"/>
          <a:stretch>
            <a:fillRect/>
          </a:stretch>
        </p:blipFill>
        <p:spPr>
          <a:xfrm>
            <a:off x="8251338" y="6331893"/>
            <a:ext cx="160660" cy="160660"/>
          </a:xfrm>
          <a:prstGeom prst="rect">
            <a:avLst/>
          </a:prstGeom>
        </p:spPr>
      </p:pic>
      <p:sp>
        <p:nvSpPr>
          <p:cNvPr id="275" name="Text 68"/>
          <p:cNvSpPr/>
          <p:nvPr/>
        </p:nvSpPr>
        <p:spPr>
          <a:xfrm>
            <a:off x="8438769" y="6291728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76" name="Image 205" descr="preencoded.png">    </p:cNvPr>
          <p:cNvPicPr>
            <a:picLocks noChangeAspect="1"/>
          </p:cNvPicPr>
          <p:nvPr/>
        </p:nvPicPr>
        <p:blipFill>
          <a:blip r:embed="rId206"/>
          <a:stretch>
            <a:fillRect/>
          </a:stretch>
        </p:blipFill>
        <p:spPr>
          <a:xfrm>
            <a:off x="9599758" y="6154499"/>
            <a:ext cx="1524140" cy="495346"/>
          </a:xfrm>
          <a:prstGeom prst="rect">
            <a:avLst/>
          </a:prstGeom>
        </p:spPr>
      </p:pic>
      <p:pic>
        <p:nvPicPr>
          <p:cNvPr id="277" name="Image 206" descr="preencoded.png">    </p:cNvPr>
          <p:cNvPicPr>
            <a:picLocks noChangeAspect="1"/>
          </p:cNvPicPr>
          <p:nvPr/>
        </p:nvPicPr>
        <p:blipFill>
          <a:blip r:embed="rId207"/>
          <a:stretch>
            <a:fillRect/>
          </a:stretch>
        </p:blipFill>
        <p:spPr>
          <a:xfrm>
            <a:off x="9695008" y="6278324"/>
            <a:ext cx="1333570" cy="267760"/>
          </a:xfrm>
          <a:prstGeom prst="rect">
            <a:avLst/>
          </a:prstGeom>
        </p:spPr>
      </p:pic>
      <p:pic>
        <p:nvPicPr>
          <p:cNvPr id="278" name="Image 207" descr="preencoded.png">    </p:cNvPr>
          <p:cNvPicPr>
            <a:picLocks noChangeAspect="1"/>
          </p:cNvPicPr>
          <p:nvPr/>
        </p:nvPicPr>
        <p:blipFill>
          <a:blip r:embed="rId208"/>
          <a:stretch>
            <a:fillRect/>
          </a:stretch>
        </p:blipFill>
        <p:spPr>
          <a:xfrm>
            <a:off x="9775338" y="6331893"/>
            <a:ext cx="160660" cy="160660"/>
          </a:xfrm>
          <a:prstGeom prst="rect">
            <a:avLst/>
          </a:prstGeom>
        </p:spPr>
      </p:pic>
      <p:sp>
        <p:nvSpPr>
          <p:cNvPr id="279" name="Text 69"/>
          <p:cNvSpPr/>
          <p:nvPr/>
        </p:nvSpPr>
        <p:spPr>
          <a:xfrm>
            <a:off x="9962769" y="6291728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80" name="Image 208" descr="preencoded.png">    </p:cNvPr>
          <p:cNvPicPr>
            <a:picLocks noChangeAspect="1"/>
          </p:cNvPicPr>
          <p:nvPr/>
        </p:nvPicPr>
        <p:blipFill>
          <a:blip r:embed="rId209"/>
          <a:stretch>
            <a:fillRect/>
          </a:stretch>
        </p:blipFill>
        <p:spPr>
          <a:xfrm>
            <a:off x="11121842" y="6154499"/>
            <a:ext cx="1524140" cy="495346"/>
          </a:xfrm>
          <a:prstGeom prst="rect">
            <a:avLst/>
          </a:prstGeom>
        </p:spPr>
      </p:pic>
      <p:pic>
        <p:nvPicPr>
          <p:cNvPr id="281" name="Image 209" descr="preencoded.png">    </p:cNvPr>
          <p:cNvPicPr>
            <a:picLocks noChangeAspect="1"/>
          </p:cNvPicPr>
          <p:nvPr/>
        </p:nvPicPr>
        <p:blipFill>
          <a:blip r:embed="rId210"/>
          <a:stretch>
            <a:fillRect/>
          </a:stretch>
        </p:blipFill>
        <p:spPr>
          <a:xfrm>
            <a:off x="11217092" y="6278324"/>
            <a:ext cx="1333570" cy="267760"/>
          </a:xfrm>
          <a:prstGeom prst="rect">
            <a:avLst/>
          </a:prstGeom>
        </p:spPr>
      </p:pic>
      <p:pic>
        <p:nvPicPr>
          <p:cNvPr id="282" name="Image 210" descr="preencoded.png">    </p:cNvPr>
          <p:cNvPicPr>
            <a:picLocks noChangeAspect="1"/>
          </p:cNvPicPr>
          <p:nvPr/>
        </p:nvPicPr>
        <p:blipFill>
          <a:blip r:embed="rId211"/>
          <a:stretch>
            <a:fillRect/>
          </a:stretch>
        </p:blipFill>
        <p:spPr>
          <a:xfrm>
            <a:off x="11297422" y="6331893"/>
            <a:ext cx="160660" cy="160660"/>
          </a:xfrm>
          <a:prstGeom prst="rect">
            <a:avLst/>
          </a:prstGeom>
        </p:spPr>
      </p:pic>
      <p:sp>
        <p:nvSpPr>
          <p:cNvPr id="283" name="Text 70"/>
          <p:cNvSpPr/>
          <p:nvPr/>
        </p:nvSpPr>
        <p:spPr>
          <a:xfrm>
            <a:off x="11484852" y="6291728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84" name="Image 211" descr="preencoded.png">    </p:cNvPr>
          <p:cNvPicPr>
            <a:picLocks noChangeAspect="1"/>
          </p:cNvPicPr>
          <p:nvPr/>
        </p:nvPicPr>
        <p:blipFill>
          <a:blip r:embed="rId212"/>
          <a:stretch>
            <a:fillRect/>
          </a:stretch>
        </p:blipFill>
        <p:spPr>
          <a:xfrm>
            <a:off x="12645982" y="6154499"/>
            <a:ext cx="1524140" cy="495346"/>
          </a:xfrm>
          <a:prstGeom prst="rect">
            <a:avLst/>
          </a:prstGeom>
        </p:spPr>
      </p:pic>
      <p:pic>
        <p:nvPicPr>
          <p:cNvPr id="285" name="Image 212" descr="preencoded.png">    </p:cNvPr>
          <p:cNvPicPr>
            <a:picLocks noChangeAspect="1"/>
          </p:cNvPicPr>
          <p:nvPr/>
        </p:nvPicPr>
        <p:blipFill>
          <a:blip r:embed="rId213"/>
          <a:stretch>
            <a:fillRect/>
          </a:stretch>
        </p:blipFill>
        <p:spPr>
          <a:xfrm>
            <a:off x="12741232" y="6278324"/>
            <a:ext cx="1333574" cy="267760"/>
          </a:xfrm>
          <a:prstGeom prst="rect">
            <a:avLst/>
          </a:prstGeom>
        </p:spPr>
      </p:pic>
      <p:pic>
        <p:nvPicPr>
          <p:cNvPr id="286" name="Image 213" descr="preencoded.png">    </p:cNvPr>
          <p:cNvPicPr>
            <a:picLocks noChangeAspect="1"/>
          </p:cNvPicPr>
          <p:nvPr/>
        </p:nvPicPr>
        <p:blipFill>
          <a:blip r:embed="rId214"/>
          <a:stretch>
            <a:fillRect/>
          </a:stretch>
        </p:blipFill>
        <p:spPr>
          <a:xfrm>
            <a:off x="12821562" y="6331893"/>
            <a:ext cx="160660" cy="160660"/>
          </a:xfrm>
          <a:prstGeom prst="rect">
            <a:avLst/>
          </a:prstGeom>
        </p:spPr>
      </p:pic>
      <p:sp>
        <p:nvSpPr>
          <p:cNvPr id="287" name="Text 71"/>
          <p:cNvSpPr/>
          <p:nvPr/>
        </p:nvSpPr>
        <p:spPr>
          <a:xfrm>
            <a:off x="13008992" y="6291728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88" name="Image 214" descr="preencoded.png">    </p:cNvPr>
          <p:cNvPicPr>
            <a:picLocks noChangeAspect="1"/>
          </p:cNvPicPr>
          <p:nvPr/>
        </p:nvPicPr>
        <p:blipFill>
          <a:blip r:embed="rId215"/>
          <a:stretch>
            <a:fillRect/>
          </a:stretch>
        </p:blipFill>
        <p:spPr>
          <a:xfrm>
            <a:off x="14170121" y="6154499"/>
            <a:ext cx="1524140" cy="495346"/>
          </a:xfrm>
          <a:prstGeom prst="rect">
            <a:avLst/>
          </a:prstGeom>
        </p:spPr>
      </p:pic>
      <p:pic>
        <p:nvPicPr>
          <p:cNvPr id="289" name="Image 215" descr="preencoded.png">    </p:cNvPr>
          <p:cNvPicPr>
            <a:picLocks noChangeAspect="1"/>
          </p:cNvPicPr>
          <p:nvPr/>
        </p:nvPicPr>
        <p:blipFill>
          <a:blip r:embed="rId216"/>
          <a:stretch>
            <a:fillRect/>
          </a:stretch>
        </p:blipFill>
        <p:spPr>
          <a:xfrm>
            <a:off x="14417771" y="6278324"/>
            <a:ext cx="1027947" cy="267760"/>
          </a:xfrm>
          <a:prstGeom prst="rect">
            <a:avLst/>
          </a:prstGeom>
        </p:spPr>
      </p:pic>
      <p:pic>
        <p:nvPicPr>
          <p:cNvPr id="290" name="Image 216" descr="preencoded.png">    </p:cNvPr>
          <p:cNvPicPr>
            <a:picLocks noChangeAspect="1"/>
          </p:cNvPicPr>
          <p:nvPr/>
        </p:nvPicPr>
        <p:blipFill>
          <a:blip r:embed="rId217"/>
          <a:stretch>
            <a:fillRect/>
          </a:stretch>
        </p:blipFill>
        <p:spPr>
          <a:xfrm>
            <a:off x="14498101" y="6331893"/>
            <a:ext cx="160660" cy="160660"/>
          </a:xfrm>
          <a:prstGeom prst="rect">
            <a:avLst/>
          </a:prstGeom>
        </p:spPr>
      </p:pic>
      <p:sp>
        <p:nvSpPr>
          <p:cNvPr id="291" name="Text 72"/>
          <p:cNvSpPr/>
          <p:nvPr/>
        </p:nvSpPr>
        <p:spPr>
          <a:xfrm>
            <a:off x="14685541" y="6291728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292" name="Image 217" descr="preencoded.png">    </p:cNvPr>
          <p:cNvPicPr>
            <a:picLocks noChangeAspect="1"/>
          </p:cNvPicPr>
          <p:nvPr/>
        </p:nvPicPr>
        <p:blipFill>
          <a:blip r:embed="rId218"/>
          <a:stretch>
            <a:fillRect/>
          </a:stretch>
        </p:blipFill>
        <p:spPr>
          <a:xfrm>
            <a:off x="15694261" y="6154499"/>
            <a:ext cx="1509311" cy="495346"/>
          </a:xfrm>
          <a:prstGeom prst="rect">
            <a:avLst/>
          </a:prstGeom>
        </p:spPr>
      </p:pic>
      <p:pic>
        <p:nvPicPr>
          <p:cNvPr id="293" name="Image 218" descr="preencoded.png">    </p:cNvPr>
          <p:cNvPicPr>
            <a:picLocks noChangeAspect="1"/>
          </p:cNvPicPr>
          <p:nvPr/>
        </p:nvPicPr>
        <p:blipFill>
          <a:blip r:embed="rId219"/>
          <a:stretch>
            <a:fillRect/>
          </a:stretch>
        </p:blipFill>
        <p:spPr>
          <a:xfrm>
            <a:off x="15789511" y="6278324"/>
            <a:ext cx="1333574" cy="267760"/>
          </a:xfrm>
          <a:prstGeom prst="rect">
            <a:avLst/>
          </a:prstGeom>
        </p:spPr>
      </p:pic>
      <p:pic>
        <p:nvPicPr>
          <p:cNvPr id="294" name="Image 219" descr="preencoded.png">    </p:cNvPr>
          <p:cNvPicPr>
            <a:picLocks noChangeAspect="1"/>
          </p:cNvPicPr>
          <p:nvPr/>
        </p:nvPicPr>
        <p:blipFill>
          <a:blip r:embed="rId220"/>
          <a:stretch>
            <a:fillRect/>
          </a:stretch>
        </p:blipFill>
        <p:spPr>
          <a:xfrm>
            <a:off x="15869841" y="6331893"/>
            <a:ext cx="160660" cy="160660"/>
          </a:xfrm>
          <a:prstGeom prst="rect">
            <a:avLst/>
          </a:prstGeom>
        </p:spPr>
      </p:pic>
      <p:sp>
        <p:nvSpPr>
          <p:cNvPr id="295" name="Text 73"/>
          <p:cNvSpPr/>
          <p:nvPr/>
        </p:nvSpPr>
        <p:spPr>
          <a:xfrm>
            <a:off x="16057271" y="6291728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8288000" cy="10277475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21311"/>
            <a:ext cx="18288000" cy="32385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1071042" y="321311"/>
            <a:ext cx="820103" cy="3886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30"/>
              </a:lnSpc>
              <a:buNone/>
            </a:pPr>
            <a:r>
              <a:rPr lang="en-US" sz="1687" dirty="0">
                <a:solidFill>
                  <a:srgbClr val="767676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Product</a:t>
            </a:r>
            <a:endParaRPr lang="en-US" sz="1687" dirty="0"/>
          </a:p>
        </p:txBody>
      </p:sp>
      <p:sp>
        <p:nvSpPr>
          <p:cNvPr id="5" name="Text 1"/>
          <p:cNvSpPr/>
          <p:nvPr/>
        </p:nvSpPr>
        <p:spPr>
          <a:xfrm>
            <a:off x="1959192" y="321311"/>
            <a:ext cx="2480310" cy="3886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30"/>
              </a:lnSpc>
              <a:buNone/>
            </a:pPr>
            <a:r>
              <a:rPr lang="en-US" sz="1687" dirty="0">
                <a:solidFill>
                  <a:srgbClr val="222222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Regional Web Checkout</a:t>
            </a:r>
            <a:endParaRPr lang="en-US" sz="1687" dirty="0"/>
          </a:p>
        </p:txBody>
      </p:sp>
      <p:pic>
        <p:nvPicPr>
          <p:cNvPr id="6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1042" y="859306"/>
            <a:ext cx="16119146" cy="535521"/>
          </a:xfrm>
          <a:prstGeom prst="rect">
            <a:avLst/>
          </a:prstGeom>
        </p:spPr>
      </p:pic>
      <p:pic>
        <p:nvPicPr>
          <p:cNvPr id="7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1042" y="859268"/>
            <a:ext cx="4029075" cy="535521"/>
          </a:xfrm>
          <a:prstGeom prst="rect">
            <a:avLst/>
          </a:prstGeom>
        </p:spPr>
      </p:pic>
      <p:pic>
        <p:nvPicPr>
          <p:cNvPr id="8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00117" y="859268"/>
            <a:ext cx="1509601" cy="535521"/>
          </a:xfrm>
          <a:prstGeom prst="rect">
            <a:avLst/>
          </a:prstGeom>
        </p:spPr>
      </p:pic>
      <p:sp>
        <p:nvSpPr>
          <p:cNvPr id="9" name="Text 2"/>
          <p:cNvSpPr/>
          <p:nvPr/>
        </p:nvSpPr>
        <p:spPr>
          <a:xfrm>
            <a:off x="5280013" y="983121"/>
            <a:ext cx="930116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Argentina</a:t>
            </a:r>
            <a:endParaRPr lang="en-US" sz="1476" dirty="0"/>
          </a:p>
        </p:txBody>
      </p:sp>
      <p:pic>
        <p:nvPicPr>
          <p:cNvPr id="10" name="Image 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15500" y="1016580"/>
            <a:ext cx="214210" cy="214210"/>
          </a:xfrm>
          <a:prstGeom prst="rect">
            <a:avLst/>
          </a:prstGeom>
        </p:spPr>
      </p:pic>
      <p:pic>
        <p:nvPicPr>
          <p:cNvPr id="11" name="Image 6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614592" y="859268"/>
            <a:ext cx="1509601" cy="535521"/>
          </a:xfrm>
          <a:prstGeom prst="rect">
            <a:avLst/>
          </a:prstGeom>
        </p:spPr>
      </p:pic>
      <p:sp>
        <p:nvSpPr>
          <p:cNvPr id="12" name="Text 3"/>
          <p:cNvSpPr/>
          <p:nvPr/>
        </p:nvSpPr>
        <p:spPr>
          <a:xfrm>
            <a:off x="6980644" y="983121"/>
            <a:ext cx="540068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Brasil</a:t>
            </a:r>
            <a:endParaRPr lang="en-US" sz="1476" dirty="0"/>
          </a:p>
        </p:txBody>
      </p:sp>
      <p:pic>
        <p:nvPicPr>
          <p:cNvPr id="13" name="Image 7" descr="preencoded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543893" y="1016580"/>
            <a:ext cx="214210" cy="214210"/>
          </a:xfrm>
          <a:prstGeom prst="rect">
            <a:avLst/>
          </a:prstGeom>
        </p:spPr>
      </p:pic>
      <p:pic>
        <p:nvPicPr>
          <p:cNvPr id="14" name="Image 8" descr="preencoded.pn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129067" y="859268"/>
            <a:ext cx="1509601" cy="535521"/>
          </a:xfrm>
          <a:prstGeom prst="rect">
            <a:avLst/>
          </a:prstGeom>
        </p:spPr>
      </p:pic>
      <p:sp>
        <p:nvSpPr>
          <p:cNvPr id="15" name="Text 4"/>
          <p:cNvSpPr/>
          <p:nvPr/>
        </p:nvSpPr>
        <p:spPr>
          <a:xfrm>
            <a:off x="8527470" y="983121"/>
            <a:ext cx="470059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Chile</a:t>
            </a:r>
            <a:endParaRPr lang="en-US" sz="1476" dirty="0"/>
          </a:p>
        </p:txBody>
      </p:sp>
      <p:pic>
        <p:nvPicPr>
          <p:cNvPr id="16" name="Image 9" descr="preencoded.png">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026119" y="1016580"/>
            <a:ext cx="214210" cy="214210"/>
          </a:xfrm>
          <a:prstGeom prst="rect">
            <a:avLst/>
          </a:prstGeom>
        </p:spPr>
      </p:pic>
      <p:pic>
        <p:nvPicPr>
          <p:cNvPr id="17" name="Image 10" descr="preencoded.png">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643542" y="859296"/>
            <a:ext cx="1509601" cy="535521"/>
          </a:xfrm>
          <a:prstGeom prst="rect">
            <a:avLst/>
          </a:prstGeom>
        </p:spPr>
      </p:pic>
      <p:sp>
        <p:nvSpPr>
          <p:cNvPr id="18" name="Text 5"/>
          <p:cNvSpPr/>
          <p:nvPr/>
        </p:nvSpPr>
        <p:spPr>
          <a:xfrm>
            <a:off x="9841102" y="983121"/>
            <a:ext cx="890111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Colombia</a:t>
            </a:r>
            <a:endParaRPr lang="en-US" sz="1476" dirty="0"/>
          </a:p>
        </p:txBody>
      </p:sp>
      <p:pic>
        <p:nvPicPr>
          <p:cNvPr id="19" name="Image 11" descr="preencoded.png">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0754730" y="1019938"/>
            <a:ext cx="214210" cy="214210"/>
          </a:xfrm>
          <a:prstGeom prst="rect">
            <a:avLst/>
          </a:prstGeom>
        </p:spPr>
      </p:pic>
      <p:pic>
        <p:nvPicPr>
          <p:cNvPr id="20" name="Image 12" descr="preencoded.png">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0754730" y="1019938"/>
            <a:ext cx="214210" cy="214210"/>
          </a:xfrm>
          <a:prstGeom prst="rect">
            <a:avLst/>
          </a:prstGeom>
        </p:spPr>
      </p:pic>
      <p:pic>
        <p:nvPicPr>
          <p:cNvPr id="21" name="Image 13" descr="preencoded.png">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1151570" y="859268"/>
            <a:ext cx="1509601" cy="535521"/>
          </a:xfrm>
          <a:prstGeom prst="rect">
            <a:avLst/>
          </a:prstGeom>
        </p:spPr>
      </p:pic>
      <p:sp>
        <p:nvSpPr>
          <p:cNvPr id="22" name="Text 6"/>
          <p:cNvSpPr/>
          <p:nvPr/>
        </p:nvSpPr>
        <p:spPr>
          <a:xfrm>
            <a:off x="11456994" y="983121"/>
            <a:ext cx="670084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México</a:t>
            </a:r>
            <a:endParaRPr lang="en-US" sz="1476" dirty="0"/>
          </a:p>
        </p:txBody>
      </p:sp>
      <p:pic>
        <p:nvPicPr>
          <p:cNvPr id="23" name="Image 14" descr="preencoded.png">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2141445" y="1016580"/>
            <a:ext cx="214210" cy="214210"/>
          </a:xfrm>
          <a:prstGeom prst="rect">
            <a:avLst/>
          </a:prstGeom>
        </p:spPr>
      </p:pic>
      <p:pic>
        <p:nvPicPr>
          <p:cNvPr id="24" name="Image 15" descr="preencoded.png">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2661171" y="859268"/>
            <a:ext cx="1509601" cy="535521"/>
          </a:xfrm>
          <a:prstGeom prst="rect">
            <a:avLst/>
          </a:prstGeom>
        </p:spPr>
      </p:pic>
      <p:sp>
        <p:nvSpPr>
          <p:cNvPr id="25" name="Text 7"/>
          <p:cNvSpPr/>
          <p:nvPr/>
        </p:nvSpPr>
        <p:spPr>
          <a:xfrm>
            <a:off x="12903259" y="983121"/>
            <a:ext cx="800100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Uruguay</a:t>
            </a:r>
            <a:endParaRPr lang="en-US" sz="1476" dirty="0"/>
          </a:p>
        </p:txBody>
      </p:sp>
      <p:pic>
        <p:nvPicPr>
          <p:cNvPr id="26" name="Image 16" descr="preencoded.png">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3714298" y="1016580"/>
            <a:ext cx="214210" cy="214210"/>
          </a:xfrm>
          <a:prstGeom prst="rect">
            <a:avLst/>
          </a:prstGeom>
        </p:spPr>
      </p:pic>
      <p:pic>
        <p:nvPicPr>
          <p:cNvPr id="27" name="Image 17" descr="preencoded.png">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4170772" y="859268"/>
            <a:ext cx="1509601" cy="535521"/>
          </a:xfrm>
          <a:prstGeom prst="rect">
            <a:avLst/>
          </a:prstGeom>
        </p:spPr>
      </p:pic>
      <p:sp>
        <p:nvSpPr>
          <p:cNvPr id="28" name="Text 8"/>
          <p:cNvSpPr/>
          <p:nvPr/>
        </p:nvSpPr>
        <p:spPr>
          <a:xfrm>
            <a:off x="14470931" y="983121"/>
            <a:ext cx="680085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España</a:t>
            </a:r>
            <a:endParaRPr lang="en-US" sz="1476" dirty="0"/>
          </a:p>
        </p:txBody>
      </p:sp>
      <p:pic>
        <p:nvPicPr>
          <p:cNvPr id="29" name="Image 18" descr="preencoded.png">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5165967" y="1016580"/>
            <a:ext cx="214210" cy="214210"/>
          </a:xfrm>
          <a:prstGeom prst="rect">
            <a:avLst/>
          </a:prstGeom>
        </p:spPr>
      </p:pic>
      <p:pic>
        <p:nvPicPr>
          <p:cNvPr id="30" name="Image 19" descr="preencoded.png">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5680373" y="859268"/>
            <a:ext cx="1509815" cy="535521"/>
          </a:xfrm>
          <a:prstGeom prst="rect">
            <a:avLst/>
          </a:prstGeom>
        </p:spPr>
      </p:pic>
      <p:sp>
        <p:nvSpPr>
          <p:cNvPr id="31" name="Text 9"/>
          <p:cNvSpPr/>
          <p:nvPr/>
        </p:nvSpPr>
        <p:spPr>
          <a:xfrm>
            <a:off x="15913568" y="983121"/>
            <a:ext cx="820103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Portugal</a:t>
            </a:r>
            <a:endParaRPr lang="en-US" sz="1476" dirty="0"/>
          </a:p>
        </p:txBody>
      </p:sp>
      <p:pic>
        <p:nvPicPr>
          <p:cNvPr id="32" name="Image 20" descr="preencoded.png">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6742597" y="1016580"/>
            <a:ext cx="214210" cy="214210"/>
          </a:xfrm>
          <a:prstGeom prst="rect">
            <a:avLst/>
          </a:prstGeom>
        </p:spPr>
      </p:pic>
      <p:pic>
        <p:nvPicPr>
          <p:cNvPr id="33" name="Image 21" descr="preencoded.png">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1071042" y="1501992"/>
            <a:ext cx="16145921" cy="1526232"/>
          </a:xfrm>
          <a:prstGeom prst="rect">
            <a:avLst/>
          </a:prstGeom>
        </p:spPr>
      </p:pic>
      <p:pic>
        <p:nvPicPr>
          <p:cNvPr id="34" name="Image 22" descr="preencoded.png">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1084427" y="1515377"/>
            <a:ext cx="16119145" cy="508744"/>
          </a:xfrm>
          <a:prstGeom prst="rect">
            <a:avLst/>
          </a:prstGeom>
        </p:spPr>
      </p:pic>
      <p:pic>
        <p:nvPicPr>
          <p:cNvPr id="35" name="Image 23" descr="preencoded.png">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1084427" y="1515377"/>
            <a:ext cx="3943322" cy="508744"/>
          </a:xfrm>
          <a:prstGeom prst="rect">
            <a:avLst/>
          </a:prstGeom>
        </p:spPr>
      </p:pic>
      <p:sp>
        <p:nvSpPr>
          <p:cNvPr id="36" name="Text 10"/>
          <p:cNvSpPr/>
          <p:nvPr/>
        </p:nvSpPr>
        <p:spPr>
          <a:xfrm>
            <a:off x="1245050" y="1635872"/>
            <a:ext cx="3260408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Network Tokenization (Third-party)</a:t>
            </a:r>
            <a:endParaRPr lang="en-US" sz="1476" dirty="0"/>
          </a:p>
        </p:txBody>
      </p:sp>
      <p:pic>
        <p:nvPicPr>
          <p:cNvPr id="37" name="Image 24" descr="preencoded.png">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5027758" y="1515387"/>
            <a:ext cx="1524140" cy="508744"/>
          </a:xfrm>
          <a:prstGeom prst="rect">
            <a:avLst/>
          </a:prstGeom>
        </p:spPr>
      </p:pic>
      <p:pic>
        <p:nvPicPr>
          <p:cNvPr id="38" name="Image 25" descr="preencoded.png">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5275408" y="1639212"/>
            <a:ext cx="1027947" cy="267760"/>
          </a:xfrm>
          <a:prstGeom prst="rect">
            <a:avLst/>
          </a:prstGeom>
        </p:spPr>
      </p:pic>
      <p:pic>
        <p:nvPicPr>
          <p:cNvPr id="39" name="Image 26" descr="preencoded.png">    </p:cNvPr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5355738" y="1692780"/>
            <a:ext cx="160660" cy="160660"/>
          </a:xfrm>
          <a:prstGeom prst="rect">
            <a:avLst/>
          </a:prstGeom>
        </p:spPr>
      </p:pic>
      <p:sp>
        <p:nvSpPr>
          <p:cNvPr id="40" name="Text 11"/>
          <p:cNvSpPr/>
          <p:nvPr/>
        </p:nvSpPr>
        <p:spPr>
          <a:xfrm>
            <a:off x="5543178" y="1652615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41" name="Image 27" descr="preencoded.png">    </p:cNvPr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6551758" y="1515387"/>
            <a:ext cx="1524140" cy="508744"/>
          </a:xfrm>
          <a:prstGeom prst="rect">
            <a:avLst/>
          </a:prstGeom>
        </p:spPr>
      </p:pic>
      <p:pic>
        <p:nvPicPr>
          <p:cNvPr id="42" name="Image 28" descr="preencoded.png">    </p:cNvPr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6799408" y="1639212"/>
            <a:ext cx="1027947" cy="267760"/>
          </a:xfrm>
          <a:prstGeom prst="rect">
            <a:avLst/>
          </a:prstGeom>
        </p:spPr>
      </p:pic>
      <p:pic>
        <p:nvPicPr>
          <p:cNvPr id="43" name="Image 29" descr="preencoded.png">    </p:cNvPr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6879738" y="1692780"/>
            <a:ext cx="160660" cy="160660"/>
          </a:xfrm>
          <a:prstGeom prst="rect">
            <a:avLst/>
          </a:prstGeom>
        </p:spPr>
      </p:pic>
      <p:sp>
        <p:nvSpPr>
          <p:cNvPr id="44" name="Text 12"/>
          <p:cNvSpPr/>
          <p:nvPr/>
        </p:nvSpPr>
        <p:spPr>
          <a:xfrm>
            <a:off x="7067178" y="1652615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45" name="Image 30" descr="preencoded.png">    </p:cNvPr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8075758" y="1515387"/>
            <a:ext cx="1524140" cy="508744"/>
          </a:xfrm>
          <a:prstGeom prst="rect">
            <a:avLst/>
          </a:prstGeom>
        </p:spPr>
      </p:pic>
      <p:pic>
        <p:nvPicPr>
          <p:cNvPr id="46" name="Image 31" descr="preencoded.png">    </p:cNvPr>
          <p:cNvPicPr>
            <a:picLocks noChangeAspect="1"/>
          </p:cNvPicPr>
          <p:nvPr/>
        </p:nvPicPr>
        <p:blipFill>
          <a:blip r:embed="rId32"/>
          <a:stretch>
            <a:fillRect/>
          </a:stretch>
        </p:blipFill>
        <p:spPr>
          <a:xfrm>
            <a:off x="8323408" y="1639212"/>
            <a:ext cx="1027947" cy="267760"/>
          </a:xfrm>
          <a:prstGeom prst="rect">
            <a:avLst/>
          </a:prstGeom>
        </p:spPr>
      </p:pic>
      <p:pic>
        <p:nvPicPr>
          <p:cNvPr id="47" name="Image 32" descr="preencoded.png">    </p:cNvPr>
          <p:cNvPicPr>
            <a:picLocks noChangeAspect="1"/>
          </p:cNvPicPr>
          <p:nvPr/>
        </p:nvPicPr>
        <p:blipFill>
          <a:blip r:embed="rId33"/>
          <a:stretch>
            <a:fillRect/>
          </a:stretch>
        </p:blipFill>
        <p:spPr>
          <a:xfrm>
            <a:off x="8403738" y="1692780"/>
            <a:ext cx="160660" cy="160660"/>
          </a:xfrm>
          <a:prstGeom prst="rect">
            <a:avLst/>
          </a:prstGeom>
        </p:spPr>
      </p:pic>
      <p:sp>
        <p:nvSpPr>
          <p:cNvPr id="48" name="Text 13"/>
          <p:cNvSpPr/>
          <p:nvPr/>
        </p:nvSpPr>
        <p:spPr>
          <a:xfrm>
            <a:off x="8591178" y="1652615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49" name="Image 33" descr="preencoded.png">    </p:cNvPr>
          <p:cNvPicPr>
            <a:picLocks noChangeAspect="1"/>
          </p:cNvPicPr>
          <p:nvPr/>
        </p:nvPicPr>
        <p:blipFill>
          <a:blip r:embed="rId34"/>
          <a:stretch>
            <a:fillRect/>
          </a:stretch>
        </p:blipFill>
        <p:spPr>
          <a:xfrm>
            <a:off x="9599758" y="1515387"/>
            <a:ext cx="1524140" cy="508744"/>
          </a:xfrm>
          <a:prstGeom prst="rect">
            <a:avLst/>
          </a:prstGeom>
        </p:spPr>
      </p:pic>
      <p:pic>
        <p:nvPicPr>
          <p:cNvPr id="50" name="Image 34" descr="preencoded.png">    </p:cNvPr>
          <p:cNvPicPr>
            <a:picLocks noChangeAspect="1"/>
          </p:cNvPicPr>
          <p:nvPr/>
        </p:nvPicPr>
        <p:blipFill>
          <a:blip r:embed="rId35"/>
          <a:stretch>
            <a:fillRect/>
          </a:stretch>
        </p:blipFill>
        <p:spPr>
          <a:xfrm>
            <a:off x="11121842" y="1515387"/>
            <a:ext cx="1524140" cy="508744"/>
          </a:xfrm>
          <a:prstGeom prst="rect">
            <a:avLst/>
          </a:prstGeom>
        </p:spPr>
      </p:pic>
      <p:pic>
        <p:nvPicPr>
          <p:cNvPr id="51" name="Image 35" descr="preencoded.png">    </p:cNvPr>
          <p:cNvPicPr>
            <a:picLocks noChangeAspect="1"/>
          </p:cNvPicPr>
          <p:nvPr/>
        </p:nvPicPr>
        <p:blipFill>
          <a:blip r:embed="rId36"/>
          <a:stretch>
            <a:fillRect/>
          </a:stretch>
        </p:blipFill>
        <p:spPr>
          <a:xfrm>
            <a:off x="11369492" y="1639212"/>
            <a:ext cx="1027947" cy="267760"/>
          </a:xfrm>
          <a:prstGeom prst="rect">
            <a:avLst/>
          </a:prstGeom>
        </p:spPr>
      </p:pic>
      <p:pic>
        <p:nvPicPr>
          <p:cNvPr id="52" name="Image 36" descr="preencoded.png">    </p:cNvPr>
          <p:cNvPicPr>
            <a:picLocks noChangeAspect="1"/>
          </p:cNvPicPr>
          <p:nvPr/>
        </p:nvPicPr>
        <p:blipFill>
          <a:blip r:embed="rId37"/>
          <a:stretch>
            <a:fillRect/>
          </a:stretch>
        </p:blipFill>
        <p:spPr>
          <a:xfrm>
            <a:off x="11449822" y="1692780"/>
            <a:ext cx="160660" cy="160660"/>
          </a:xfrm>
          <a:prstGeom prst="rect">
            <a:avLst/>
          </a:prstGeom>
        </p:spPr>
      </p:pic>
      <p:sp>
        <p:nvSpPr>
          <p:cNvPr id="53" name="Text 14"/>
          <p:cNvSpPr/>
          <p:nvPr/>
        </p:nvSpPr>
        <p:spPr>
          <a:xfrm>
            <a:off x="11637262" y="1652615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54" name="Image 37" descr="preencoded.png">    </p:cNvPr>
          <p:cNvPicPr>
            <a:picLocks noChangeAspect="1"/>
          </p:cNvPicPr>
          <p:nvPr/>
        </p:nvPicPr>
        <p:blipFill>
          <a:blip r:embed="rId38"/>
          <a:stretch>
            <a:fillRect/>
          </a:stretch>
        </p:blipFill>
        <p:spPr>
          <a:xfrm>
            <a:off x="12645982" y="1515387"/>
            <a:ext cx="1524140" cy="508744"/>
          </a:xfrm>
          <a:prstGeom prst="rect">
            <a:avLst/>
          </a:prstGeom>
        </p:spPr>
      </p:pic>
      <p:pic>
        <p:nvPicPr>
          <p:cNvPr id="55" name="Image 38" descr="preencoded.png">    </p:cNvPr>
          <p:cNvPicPr>
            <a:picLocks noChangeAspect="1"/>
          </p:cNvPicPr>
          <p:nvPr/>
        </p:nvPicPr>
        <p:blipFill>
          <a:blip r:embed="rId39"/>
          <a:stretch>
            <a:fillRect/>
          </a:stretch>
        </p:blipFill>
        <p:spPr>
          <a:xfrm>
            <a:off x="12893632" y="1639212"/>
            <a:ext cx="1027947" cy="267760"/>
          </a:xfrm>
          <a:prstGeom prst="rect">
            <a:avLst/>
          </a:prstGeom>
        </p:spPr>
      </p:pic>
      <p:pic>
        <p:nvPicPr>
          <p:cNvPr id="56" name="Image 39" descr="preencoded.png">    </p:cNvPr>
          <p:cNvPicPr>
            <a:picLocks noChangeAspect="1"/>
          </p:cNvPicPr>
          <p:nvPr/>
        </p:nvPicPr>
        <p:blipFill>
          <a:blip r:embed="rId40"/>
          <a:stretch>
            <a:fillRect/>
          </a:stretch>
        </p:blipFill>
        <p:spPr>
          <a:xfrm>
            <a:off x="12973962" y="1692780"/>
            <a:ext cx="160660" cy="160660"/>
          </a:xfrm>
          <a:prstGeom prst="rect">
            <a:avLst/>
          </a:prstGeom>
        </p:spPr>
      </p:pic>
      <p:sp>
        <p:nvSpPr>
          <p:cNvPr id="57" name="Text 15"/>
          <p:cNvSpPr/>
          <p:nvPr/>
        </p:nvSpPr>
        <p:spPr>
          <a:xfrm>
            <a:off x="13161401" y="1652615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58" name="Image 40" descr="preencoded.png">    </p:cNvPr>
          <p:cNvPicPr>
            <a:picLocks noChangeAspect="1"/>
          </p:cNvPicPr>
          <p:nvPr/>
        </p:nvPicPr>
        <p:blipFill>
          <a:blip r:embed="rId41"/>
          <a:stretch>
            <a:fillRect/>
          </a:stretch>
        </p:blipFill>
        <p:spPr>
          <a:xfrm>
            <a:off x="14170121" y="1515387"/>
            <a:ext cx="1524140" cy="508744"/>
          </a:xfrm>
          <a:prstGeom prst="rect">
            <a:avLst/>
          </a:prstGeom>
        </p:spPr>
      </p:pic>
      <p:pic>
        <p:nvPicPr>
          <p:cNvPr id="59" name="Image 41" descr="preencoded.png">    </p:cNvPr>
          <p:cNvPicPr>
            <a:picLocks noChangeAspect="1"/>
          </p:cNvPicPr>
          <p:nvPr/>
        </p:nvPicPr>
        <p:blipFill>
          <a:blip r:embed="rId42"/>
          <a:stretch>
            <a:fillRect/>
          </a:stretch>
        </p:blipFill>
        <p:spPr>
          <a:xfrm>
            <a:off x="14417771" y="1639212"/>
            <a:ext cx="1027947" cy="267760"/>
          </a:xfrm>
          <a:prstGeom prst="rect">
            <a:avLst/>
          </a:prstGeom>
        </p:spPr>
      </p:pic>
      <p:pic>
        <p:nvPicPr>
          <p:cNvPr id="60" name="Image 42" descr="preencoded.png">    </p:cNvPr>
          <p:cNvPicPr>
            <a:picLocks noChangeAspect="1"/>
          </p:cNvPicPr>
          <p:nvPr/>
        </p:nvPicPr>
        <p:blipFill>
          <a:blip r:embed="rId43"/>
          <a:stretch>
            <a:fillRect/>
          </a:stretch>
        </p:blipFill>
        <p:spPr>
          <a:xfrm>
            <a:off x="14498101" y="1692780"/>
            <a:ext cx="160660" cy="160660"/>
          </a:xfrm>
          <a:prstGeom prst="rect">
            <a:avLst/>
          </a:prstGeom>
        </p:spPr>
      </p:pic>
      <p:sp>
        <p:nvSpPr>
          <p:cNvPr id="61" name="Text 16"/>
          <p:cNvSpPr/>
          <p:nvPr/>
        </p:nvSpPr>
        <p:spPr>
          <a:xfrm>
            <a:off x="14685541" y="1652615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62" name="Image 43" descr="preencoded.png">    </p:cNvPr>
          <p:cNvPicPr>
            <a:picLocks noChangeAspect="1"/>
          </p:cNvPicPr>
          <p:nvPr/>
        </p:nvPicPr>
        <p:blipFill>
          <a:blip r:embed="rId44"/>
          <a:stretch>
            <a:fillRect/>
          </a:stretch>
        </p:blipFill>
        <p:spPr>
          <a:xfrm>
            <a:off x="15694261" y="1515387"/>
            <a:ext cx="1509311" cy="508744"/>
          </a:xfrm>
          <a:prstGeom prst="rect">
            <a:avLst/>
          </a:prstGeom>
        </p:spPr>
      </p:pic>
      <p:pic>
        <p:nvPicPr>
          <p:cNvPr id="63" name="Image 44" descr="preencoded.png">    </p:cNvPr>
          <p:cNvPicPr>
            <a:picLocks noChangeAspect="1"/>
          </p:cNvPicPr>
          <p:nvPr/>
        </p:nvPicPr>
        <p:blipFill>
          <a:blip r:embed="rId45"/>
          <a:stretch>
            <a:fillRect/>
          </a:stretch>
        </p:blipFill>
        <p:spPr>
          <a:xfrm>
            <a:off x="1084427" y="2024118"/>
            <a:ext cx="16119145" cy="508744"/>
          </a:xfrm>
          <a:prstGeom prst="rect">
            <a:avLst/>
          </a:prstGeom>
        </p:spPr>
      </p:pic>
      <p:pic>
        <p:nvPicPr>
          <p:cNvPr id="64" name="Image 45" descr="preencoded.png">    </p:cNvPr>
          <p:cNvPicPr>
            <a:picLocks noChangeAspect="1"/>
          </p:cNvPicPr>
          <p:nvPr/>
        </p:nvPicPr>
        <p:blipFill>
          <a:blip r:embed="rId46"/>
          <a:stretch>
            <a:fillRect/>
          </a:stretch>
        </p:blipFill>
        <p:spPr>
          <a:xfrm>
            <a:off x="1084427" y="2024137"/>
            <a:ext cx="3943322" cy="508744"/>
          </a:xfrm>
          <a:prstGeom prst="rect">
            <a:avLst/>
          </a:prstGeom>
        </p:spPr>
      </p:pic>
      <p:sp>
        <p:nvSpPr>
          <p:cNvPr id="65" name="Text 17"/>
          <p:cNvSpPr/>
          <p:nvPr/>
        </p:nvSpPr>
        <p:spPr>
          <a:xfrm>
            <a:off x="1245050" y="2144650"/>
            <a:ext cx="1530191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Card Verification</a:t>
            </a:r>
            <a:endParaRPr lang="en-US" sz="1476" dirty="0"/>
          </a:p>
        </p:txBody>
      </p:sp>
      <p:pic>
        <p:nvPicPr>
          <p:cNvPr id="66" name="Image 46" descr="preencoded.png">    </p:cNvPr>
          <p:cNvPicPr>
            <a:picLocks noChangeAspect="1"/>
          </p:cNvPicPr>
          <p:nvPr/>
        </p:nvPicPr>
        <p:blipFill>
          <a:blip r:embed="rId47"/>
          <a:stretch>
            <a:fillRect/>
          </a:stretch>
        </p:blipFill>
        <p:spPr>
          <a:xfrm>
            <a:off x="5027758" y="2024137"/>
            <a:ext cx="1524140" cy="508744"/>
          </a:xfrm>
          <a:prstGeom prst="rect">
            <a:avLst/>
          </a:prstGeom>
        </p:spPr>
      </p:pic>
      <p:pic>
        <p:nvPicPr>
          <p:cNvPr id="67" name="Image 47" descr="preencoded.png">    </p:cNvPr>
          <p:cNvPicPr>
            <a:picLocks noChangeAspect="1"/>
          </p:cNvPicPr>
          <p:nvPr/>
        </p:nvPicPr>
        <p:blipFill>
          <a:blip r:embed="rId48"/>
          <a:stretch>
            <a:fillRect/>
          </a:stretch>
        </p:blipFill>
        <p:spPr>
          <a:xfrm>
            <a:off x="5123008" y="2147962"/>
            <a:ext cx="1333570" cy="267760"/>
          </a:xfrm>
          <a:prstGeom prst="rect">
            <a:avLst/>
          </a:prstGeom>
        </p:spPr>
      </p:pic>
      <p:pic>
        <p:nvPicPr>
          <p:cNvPr id="68" name="Image 48" descr="preencoded.png">    </p:cNvPr>
          <p:cNvPicPr>
            <a:picLocks noChangeAspect="1"/>
          </p:cNvPicPr>
          <p:nvPr/>
        </p:nvPicPr>
        <p:blipFill>
          <a:blip r:embed="rId49"/>
          <a:stretch>
            <a:fillRect/>
          </a:stretch>
        </p:blipFill>
        <p:spPr>
          <a:xfrm>
            <a:off x="5203338" y="2201531"/>
            <a:ext cx="160660" cy="160660"/>
          </a:xfrm>
          <a:prstGeom prst="rect">
            <a:avLst/>
          </a:prstGeom>
        </p:spPr>
      </p:pic>
      <p:sp>
        <p:nvSpPr>
          <p:cNvPr id="69" name="Text 18"/>
          <p:cNvSpPr/>
          <p:nvPr/>
        </p:nvSpPr>
        <p:spPr>
          <a:xfrm>
            <a:off x="5390769" y="2161366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70" name="Image 49" descr="preencoded.png">    </p:cNvPr>
          <p:cNvPicPr>
            <a:picLocks noChangeAspect="1"/>
          </p:cNvPicPr>
          <p:nvPr/>
        </p:nvPicPr>
        <p:blipFill>
          <a:blip r:embed="rId50"/>
          <a:stretch>
            <a:fillRect/>
          </a:stretch>
        </p:blipFill>
        <p:spPr>
          <a:xfrm>
            <a:off x="6551758" y="2024137"/>
            <a:ext cx="1524140" cy="508744"/>
          </a:xfrm>
          <a:prstGeom prst="rect">
            <a:avLst/>
          </a:prstGeom>
        </p:spPr>
      </p:pic>
      <p:pic>
        <p:nvPicPr>
          <p:cNvPr id="71" name="Image 50" descr="preencoded.png">    </p:cNvPr>
          <p:cNvPicPr>
            <a:picLocks noChangeAspect="1"/>
          </p:cNvPicPr>
          <p:nvPr/>
        </p:nvPicPr>
        <p:blipFill>
          <a:blip r:embed="rId51"/>
          <a:stretch>
            <a:fillRect/>
          </a:stretch>
        </p:blipFill>
        <p:spPr>
          <a:xfrm>
            <a:off x="6799408" y="2147962"/>
            <a:ext cx="1027947" cy="267760"/>
          </a:xfrm>
          <a:prstGeom prst="rect">
            <a:avLst/>
          </a:prstGeom>
        </p:spPr>
      </p:pic>
      <p:pic>
        <p:nvPicPr>
          <p:cNvPr id="72" name="Image 51" descr="preencoded.png">    </p:cNvPr>
          <p:cNvPicPr>
            <a:picLocks noChangeAspect="1"/>
          </p:cNvPicPr>
          <p:nvPr/>
        </p:nvPicPr>
        <p:blipFill>
          <a:blip r:embed="rId52"/>
          <a:stretch>
            <a:fillRect/>
          </a:stretch>
        </p:blipFill>
        <p:spPr>
          <a:xfrm>
            <a:off x="6879738" y="2201531"/>
            <a:ext cx="160660" cy="160660"/>
          </a:xfrm>
          <a:prstGeom prst="rect">
            <a:avLst/>
          </a:prstGeom>
        </p:spPr>
      </p:pic>
      <p:sp>
        <p:nvSpPr>
          <p:cNvPr id="73" name="Text 19"/>
          <p:cNvSpPr/>
          <p:nvPr/>
        </p:nvSpPr>
        <p:spPr>
          <a:xfrm>
            <a:off x="7067178" y="2161366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74" name="Image 52" descr="preencoded.png">    </p:cNvPr>
          <p:cNvPicPr>
            <a:picLocks noChangeAspect="1"/>
          </p:cNvPicPr>
          <p:nvPr/>
        </p:nvPicPr>
        <p:blipFill>
          <a:blip r:embed="rId53"/>
          <a:stretch>
            <a:fillRect/>
          </a:stretch>
        </p:blipFill>
        <p:spPr>
          <a:xfrm>
            <a:off x="8075758" y="2024137"/>
            <a:ext cx="1524140" cy="508744"/>
          </a:xfrm>
          <a:prstGeom prst="rect">
            <a:avLst/>
          </a:prstGeom>
        </p:spPr>
      </p:pic>
      <p:pic>
        <p:nvPicPr>
          <p:cNvPr id="75" name="Image 53" descr="preencoded.png">    </p:cNvPr>
          <p:cNvPicPr>
            <a:picLocks noChangeAspect="1"/>
          </p:cNvPicPr>
          <p:nvPr/>
        </p:nvPicPr>
        <p:blipFill>
          <a:blip r:embed="rId54"/>
          <a:stretch>
            <a:fillRect/>
          </a:stretch>
        </p:blipFill>
        <p:spPr>
          <a:xfrm>
            <a:off x="8171008" y="2147962"/>
            <a:ext cx="1333570" cy="267760"/>
          </a:xfrm>
          <a:prstGeom prst="rect">
            <a:avLst/>
          </a:prstGeom>
        </p:spPr>
      </p:pic>
      <p:pic>
        <p:nvPicPr>
          <p:cNvPr id="76" name="Image 54" descr="preencoded.png">    </p:cNvPr>
          <p:cNvPicPr>
            <a:picLocks noChangeAspect="1"/>
          </p:cNvPicPr>
          <p:nvPr/>
        </p:nvPicPr>
        <p:blipFill>
          <a:blip r:embed="rId55"/>
          <a:stretch>
            <a:fillRect/>
          </a:stretch>
        </p:blipFill>
        <p:spPr>
          <a:xfrm>
            <a:off x="8251338" y="2201531"/>
            <a:ext cx="160660" cy="160660"/>
          </a:xfrm>
          <a:prstGeom prst="rect">
            <a:avLst/>
          </a:prstGeom>
        </p:spPr>
      </p:pic>
      <p:sp>
        <p:nvSpPr>
          <p:cNvPr id="77" name="Text 20"/>
          <p:cNvSpPr/>
          <p:nvPr/>
        </p:nvSpPr>
        <p:spPr>
          <a:xfrm>
            <a:off x="8438769" y="2161366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78" name="Image 55" descr="preencoded.png">    </p:cNvPr>
          <p:cNvPicPr>
            <a:picLocks noChangeAspect="1"/>
          </p:cNvPicPr>
          <p:nvPr/>
        </p:nvPicPr>
        <p:blipFill>
          <a:blip r:embed="rId56"/>
          <a:stretch>
            <a:fillRect/>
          </a:stretch>
        </p:blipFill>
        <p:spPr>
          <a:xfrm>
            <a:off x="9599758" y="2024137"/>
            <a:ext cx="1524140" cy="508744"/>
          </a:xfrm>
          <a:prstGeom prst="rect">
            <a:avLst/>
          </a:prstGeom>
        </p:spPr>
      </p:pic>
      <p:pic>
        <p:nvPicPr>
          <p:cNvPr id="79" name="Image 56" descr="preencoded.png">    </p:cNvPr>
          <p:cNvPicPr>
            <a:picLocks noChangeAspect="1"/>
          </p:cNvPicPr>
          <p:nvPr/>
        </p:nvPicPr>
        <p:blipFill>
          <a:blip r:embed="rId57"/>
          <a:stretch>
            <a:fillRect/>
          </a:stretch>
        </p:blipFill>
        <p:spPr>
          <a:xfrm>
            <a:off x="11121842" y="2024137"/>
            <a:ext cx="1524140" cy="508744"/>
          </a:xfrm>
          <a:prstGeom prst="rect">
            <a:avLst/>
          </a:prstGeom>
        </p:spPr>
      </p:pic>
      <p:pic>
        <p:nvPicPr>
          <p:cNvPr id="80" name="Image 57" descr="preencoded.png">    </p:cNvPr>
          <p:cNvPicPr>
            <a:picLocks noChangeAspect="1"/>
          </p:cNvPicPr>
          <p:nvPr/>
        </p:nvPicPr>
        <p:blipFill>
          <a:blip r:embed="rId58"/>
          <a:stretch>
            <a:fillRect/>
          </a:stretch>
        </p:blipFill>
        <p:spPr>
          <a:xfrm>
            <a:off x="11217092" y="2147962"/>
            <a:ext cx="1333570" cy="267760"/>
          </a:xfrm>
          <a:prstGeom prst="rect">
            <a:avLst/>
          </a:prstGeom>
        </p:spPr>
      </p:pic>
      <p:pic>
        <p:nvPicPr>
          <p:cNvPr id="81" name="Image 58" descr="preencoded.png">    </p:cNvPr>
          <p:cNvPicPr>
            <a:picLocks noChangeAspect="1"/>
          </p:cNvPicPr>
          <p:nvPr/>
        </p:nvPicPr>
        <p:blipFill>
          <a:blip r:embed="rId59"/>
          <a:stretch>
            <a:fillRect/>
          </a:stretch>
        </p:blipFill>
        <p:spPr>
          <a:xfrm>
            <a:off x="11297422" y="2201531"/>
            <a:ext cx="160660" cy="160660"/>
          </a:xfrm>
          <a:prstGeom prst="rect">
            <a:avLst/>
          </a:prstGeom>
        </p:spPr>
      </p:pic>
      <p:sp>
        <p:nvSpPr>
          <p:cNvPr id="82" name="Text 21"/>
          <p:cNvSpPr/>
          <p:nvPr/>
        </p:nvSpPr>
        <p:spPr>
          <a:xfrm>
            <a:off x="11484852" y="2161366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83" name="Image 59" descr="preencoded.png">    </p:cNvPr>
          <p:cNvPicPr>
            <a:picLocks noChangeAspect="1"/>
          </p:cNvPicPr>
          <p:nvPr/>
        </p:nvPicPr>
        <p:blipFill>
          <a:blip r:embed="rId60"/>
          <a:stretch>
            <a:fillRect/>
          </a:stretch>
        </p:blipFill>
        <p:spPr>
          <a:xfrm>
            <a:off x="12645982" y="2024137"/>
            <a:ext cx="1524140" cy="508744"/>
          </a:xfrm>
          <a:prstGeom prst="rect">
            <a:avLst/>
          </a:prstGeom>
        </p:spPr>
      </p:pic>
      <p:pic>
        <p:nvPicPr>
          <p:cNvPr id="84" name="Image 60" descr="preencoded.png">    </p:cNvPr>
          <p:cNvPicPr>
            <a:picLocks noChangeAspect="1"/>
          </p:cNvPicPr>
          <p:nvPr/>
        </p:nvPicPr>
        <p:blipFill>
          <a:blip r:embed="rId61"/>
          <a:stretch>
            <a:fillRect/>
          </a:stretch>
        </p:blipFill>
        <p:spPr>
          <a:xfrm>
            <a:off x="12893632" y="2147962"/>
            <a:ext cx="1027947" cy="267760"/>
          </a:xfrm>
          <a:prstGeom prst="rect">
            <a:avLst/>
          </a:prstGeom>
        </p:spPr>
      </p:pic>
      <p:pic>
        <p:nvPicPr>
          <p:cNvPr id="85" name="Image 61" descr="preencoded.png">    </p:cNvPr>
          <p:cNvPicPr>
            <a:picLocks noChangeAspect="1"/>
          </p:cNvPicPr>
          <p:nvPr/>
        </p:nvPicPr>
        <p:blipFill>
          <a:blip r:embed="rId62"/>
          <a:stretch>
            <a:fillRect/>
          </a:stretch>
        </p:blipFill>
        <p:spPr>
          <a:xfrm>
            <a:off x="12973962" y="2201531"/>
            <a:ext cx="160660" cy="160660"/>
          </a:xfrm>
          <a:prstGeom prst="rect">
            <a:avLst/>
          </a:prstGeom>
        </p:spPr>
      </p:pic>
      <p:sp>
        <p:nvSpPr>
          <p:cNvPr id="86" name="Text 22"/>
          <p:cNvSpPr/>
          <p:nvPr/>
        </p:nvSpPr>
        <p:spPr>
          <a:xfrm>
            <a:off x="13161401" y="2161366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87" name="Image 62" descr="preencoded.png">    </p:cNvPr>
          <p:cNvPicPr>
            <a:picLocks noChangeAspect="1"/>
          </p:cNvPicPr>
          <p:nvPr/>
        </p:nvPicPr>
        <p:blipFill>
          <a:blip r:embed="rId63"/>
          <a:stretch>
            <a:fillRect/>
          </a:stretch>
        </p:blipFill>
        <p:spPr>
          <a:xfrm>
            <a:off x="14170121" y="2024137"/>
            <a:ext cx="1524140" cy="508744"/>
          </a:xfrm>
          <a:prstGeom prst="rect">
            <a:avLst/>
          </a:prstGeom>
        </p:spPr>
      </p:pic>
      <p:pic>
        <p:nvPicPr>
          <p:cNvPr id="88" name="Image 63" descr="preencoded.png">    </p:cNvPr>
          <p:cNvPicPr>
            <a:picLocks noChangeAspect="1"/>
          </p:cNvPicPr>
          <p:nvPr/>
        </p:nvPicPr>
        <p:blipFill>
          <a:blip r:embed="rId64"/>
          <a:stretch>
            <a:fillRect/>
          </a:stretch>
        </p:blipFill>
        <p:spPr>
          <a:xfrm>
            <a:off x="14265371" y="2147962"/>
            <a:ext cx="1333570" cy="267760"/>
          </a:xfrm>
          <a:prstGeom prst="rect">
            <a:avLst/>
          </a:prstGeom>
        </p:spPr>
      </p:pic>
      <p:pic>
        <p:nvPicPr>
          <p:cNvPr id="89" name="Image 64" descr="preencoded.png">    </p:cNvPr>
          <p:cNvPicPr>
            <a:picLocks noChangeAspect="1"/>
          </p:cNvPicPr>
          <p:nvPr/>
        </p:nvPicPr>
        <p:blipFill>
          <a:blip r:embed="rId65"/>
          <a:stretch>
            <a:fillRect/>
          </a:stretch>
        </p:blipFill>
        <p:spPr>
          <a:xfrm>
            <a:off x="14345701" y="2201531"/>
            <a:ext cx="160660" cy="160660"/>
          </a:xfrm>
          <a:prstGeom prst="rect">
            <a:avLst/>
          </a:prstGeom>
        </p:spPr>
      </p:pic>
      <p:sp>
        <p:nvSpPr>
          <p:cNvPr id="90" name="Text 23"/>
          <p:cNvSpPr/>
          <p:nvPr/>
        </p:nvSpPr>
        <p:spPr>
          <a:xfrm>
            <a:off x="14533132" y="2161366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91" name="Image 65" descr="preencoded.png">    </p:cNvPr>
          <p:cNvPicPr>
            <a:picLocks noChangeAspect="1"/>
          </p:cNvPicPr>
          <p:nvPr/>
        </p:nvPicPr>
        <p:blipFill>
          <a:blip r:embed="rId66"/>
          <a:stretch>
            <a:fillRect/>
          </a:stretch>
        </p:blipFill>
        <p:spPr>
          <a:xfrm>
            <a:off x="15694261" y="2024137"/>
            <a:ext cx="1509311" cy="508744"/>
          </a:xfrm>
          <a:prstGeom prst="rect">
            <a:avLst/>
          </a:prstGeom>
        </p:spPr>
      </p:pic>
      <p:pic>
        <p:nvPicPr>
          <p:cNvPr id="92" name="Image 66" descr="preencoded.png">    </p:cNvPr>
          <p:cNvPicPr>
            <a:picLocks noChangeAspect="1"/>
          </p:cNvPicPr>
          <p:nvPr/>
        </p:nvPicPr>
        <p:blipFill>
          <a:blip r:embed="rId67"/>
          <a:stretch>
            <a:fillRect/>
          </a:stretch>
        </p:blipFill>
        <p:spPr>
          <a:xfrm>
            <a:off x="1084427" y="2532859"/>
            <a:ext cx="16119145" cy="495364"/>
          </a:xfrm>
          <a:prstGeom prst="rect">
            <a:avLst/>
          </a:prstGeom>
        </p:spPr>
      </p:pic>
      <p:pic>
        <p:nvPicPr>
          <p:cNvPr id="93" name="Image 67" descr="preencoded.png">    </p:cNvPr>
          <p:cNvPicPr>
            <a:picLocks noChangeAspect="1"/>
          </p:cNvPicPr>
          <p:nvPr/>
        </p:nvPicPr>
        <p:blipFill>
          <a:blip r:embed="rId68"/>
          <a:stretch>
            <a:fillRect/>
          </a:stretch>
        </p:blipFill>
        <p:spPr>
          <a:xfrm>
            <a:off x="1084427" y="2532859"/>
            <a:ext cx="3943322" cy="495364"/>
          </a:xfrm>
          <a:prstGeom prst="rect">
            <a:avLst/>
          </a:prstGeom>
        </p:spPr>
      </p:pic>
      <p:sp>
        <p:nvSpPr>
          <p:cNvPr id="94" name="Text 24"/>
          <p:cNvSpPr/>
          <p:nvPr/>
        </p:nvSpPr>
        <p:spPr>
          <a:xfrm>
            <a:off x="1245050" y="2653345"/>
            <a:ext cx="1840230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Vault (Tokenization)</a:t>
            </a:r>
            <a:endParaRPr lang="en-US" sz="1476" dirty="0"/>
          </a:p>
        </p:txBody>
      </p:sp>
      <p:pic>
        <p:nvPicPr>
          <p:cNvPr id="95" name="Image 68" descr="preencoded.png">    </p:cNvPr>
          <p:cNvPicPr>
            <a:picLocks noChangeAspect="1"/>
          </p:cNvPicPr>
          <p:nvPr/>
        </p:nvPicPr>
        <p:blipFill>
          <a:blip r:embed="rId69"/>
          <a:stretch>
            <a:fillRect/>
          </a:stretch>
        </p:blipFill>
        <p:spPr>
          <a:xfrm>
            <a:off x="5027758" y="2532850"/>
            <a:ext cx="1524140" cy="495373"/>
          </a:xfrm>
          <a:prstGeom prst="rect">
            <a:avLst/>
          </a:prstGeom>
        </p:spPr>
      </p:pic>
      <p:pic>
        <p:nvPicPr>
          <p:cNvPr id="96" name="Image 69" descr="preencoded.png">    </p:cNvPr>
          <p:cNvPicPr>
            <a:picLocks noChangeAspect="1"/>
          </p:cNvPicPr>
          <p:nvPr/>
        </p:nvPicPr>
        <p:blipFill>
          <a:blip r:embed="rId70"/>
          <a:stretch>
            <a:fillRect/>
          </a:stretch>
        </p:blipFill>
        <p:spPr>
          <a:xfrm>
            <a:off x="5275408" y="2656675"/>
            <a:ext cx="1027947" cy="267760"/>
          </a:xfrm>
          <a:prstGeom prst="rect">
            <a:avLst/>
          </a:prstGeom>
        </p:spPr>
      </p:pic>
      <p:pic>
        <p:nvPicPr>
          <p:cNvPr id="97" name="Image 70" descr="preencoded.png">    </p:cNvPr>
          <p:cNvPicPr>
            <a:picLocks noChangeAspect="1"/>
          </p:cNvPicPr>
          <p:nvPr/>
        </p:nvPicPr>
        <p:blipFill>
          <a:blip r:embed="rId71"/>
          <a:stretch>
            <a:fillRect/>
          </a:stretch>
        </p:blipFill>
        <p:spPr>
          <a:xfrm>
            <a:off x="5355738" y="2710244"/>
            <a:ext cx="160660" cy="160660"/>
          </a:xfrm>
          <a:prstGeom prst="rect">
            <a:avLst/>
          </a:prstGeom>
        </p:spPr>
      </p:pic>
      <p:sp>
        <p:nvSpPr>
          <p:cNvPr id="98" name="Text 25"/>
          <p:cNvSpPr/>
          <p:nvPr/>
        </p:nvSpPr>
        <p:spPr>
          <a:xfrm>
            <a:off x="5543178" y="2670079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99" name="Image 71" descr="preencoded.png">    </p:cNvPr>
          <p:cNvPicPr>
            <a:picLocks noChangeAspect="1"/>
          </p:cNvPicPr>
          <p:nvPr/>
        </p:nvPicPr>
        <p:blipFill>
          <a:blip r:embed="rId72"/>
          <a:stretch>
            <a:fillRect/>
          </a:stretch>
        </p:blipFill>
        <p:spPr>
          <a:xfrm>
            <a:off x="6551758" y="2532850"/>
            <a:ext cx="1524140" cy="495373"/>
          </a:xfrm>
          <a:prstGeom prst="rect">
            <a:avLst/>
          </a:prstGeom>
        </p:spPr>
      </p:pic>
      <p:pic>
        <p:nvPicPr>
          <p:cNvPr id="100" name="Image 72" descr="preencoded.png">    </p:cNvPr>
          <p:cNvPicPr>
            <a:picLocks noChangeAspect="1"/>
          </p:cNvPicPr>
          <p:nvPr/>
        </p:nvPicPr>
        <p:blipFill>
          <a:blip r:embed="rId73"/>
          <a:stretch>
            <a:fillRect/>
          </a:stretch>
        </p:blipFill>
        <p:spPr>
          <a:xfrm>
            <a:off x="6799408" y="2656675"/>
            <a:ext cx="1027947" cy="267760"/>
          </a:xfrm>
          <a:prstGeom prst="rect">
            <a:avLst/>
          </a:prstGeom>
        </p:spPr>
      </p:pic>
      <p:pic>
        <p:nvPicPr>
          <p:cNvPr id="101" name="Image 73" descr="preencoded.png">    </p:cNvPr>
          <p:cNvPicPr>
            <a:picLocks noChangeAspect="1"/>
          </p:cNvPicPr>
          <p:nvPr/>
        </p:nvPicPr>
        <p:blipFill>
          <a:blip r:embed="rId74"/>
          <a:stretch>
            <a:fillRect/>
          </a:stretch>
        </p:blipFill>
        <p:spPr>
          <a:xfrm>
            <a:off x="6879738" y="2710244"/>
            <a:ext cx="160660" cy="160660"/>
          </a:xfrm>
          <a:prstGeom prst="rect">
            <a:avLst/>
          </a:prstGeom>
        </p:spPr>
      </p:pic>
      <p:sp>
        <p:nvSpPr>
          <p:cNvPr id="102" name="Text 26"/>
          <p:cNvSpPr/>
          <p:nvPr/>
        </p:nvSpPr>
        <p:spPr>
          <a:xfrm>
            <a:off x="7067178" y="2670079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103" name="Image 74" descr="preencoded.png">    </p:cNvPr>
          <p:cNvPicPr>
            <a:picLocks noChangeAspect="1"/>
          </p:cNvPicPr>
          <p:nvPr/>
        </p:nvPicPr>
        <p:blipFill>
          <a:blip r:embed="rId75"/>
          <a:stretch>
            <a:fillRect/>
          </a:stretch>
        </p:blipFill>
        <p:spPr>
          <a:xfrm>
            <a:off x="8075758" y="2532850"/>
            <a:ext cx="1524140" cy="495373"/>
          </a:xfrm>
          <a:prstGeom prst="rect">
            <a:avLst/>
          </a:prstGeom>
        </p:spPr>
      </p:pic>
      <p:pic>
        <p:nvPicPr>
          <p:cNvPr id="104" name="Image 75" descr="preencoded.png">    </p:cNvPr>
          <p:cNvPicPr>
            <a:picLocks noChangeAspect="1"/>
          </p:cNvPicPr>
          <p:nvPr/>
        </p:nvPicPr>
        <p:blipFill>
          <a:blip r:embed="rId76"/>
          <a:stretch>
            <a:fillRect/>
          </a:stretch>
        </p:blipFill>
        <p:spPr>
          <a:xfrm>
            <a:off x="8323408" y="2656675"/>
            <a:ext cx="1027947" cy="267760"/>
          </a:xfrm>
          <a:prstGeom prst="rect">
            <a:avLst/>
          </a:prstGeom>
        </p:spPr>
      </p:pic>
      <p:pic>
        <p:nvPicPr>
          <p:cNvPr id="105" name="Image 76" descr="preencoded.png">    </p:cNvPr>
          <p:cNvPicPr>
            <a:picLocks noChangeAspect="1"/>
          </p:cNvPicPr>
          <p:nvPr/>
        </p:nvPicPr>
        <p:blipFill>
          <a:blip r:embed="rId77"/>
          <a:stretch>
            <a:fillRect/>
          </a:stretch>
        </p:blipFill>
        <p:spPr>
          <a:xfrm>
            <a:off x="8403738" y="2710244"/>
            <a:ext cx="160660" cy="160660"/>
          </a:xfrm>
          <a:prstGeom prst="rect">
            <a:avLst/>
          </a:prstGeom>
        </p:spPr>
      </p:pic>
      <p:sp>
        <p:nvSpPr>
          <p:cNvPr id="106" name="Text 27"/>
          <p:cNvSpPr/>
          <p:nvPr/>
        </p:nvSpPr>
        <p:spPr>
          <a:xfrm>
            <a:off x="8591178" y="2670079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107" name="Image 77" descr="preencoded.png">    </p:cNvPr>
          <p:cNvPicPr>
            <a:picLocks noChangeAspect="1"/>
          </p:cNvPicPr>
          <p:nvPr/>
        </p:nvPicPr>
        <p:blipFill>
          <a:blip r:embed="rId78"/>
          <a:stretch>
            <a:fillRect/>
          </a:stretch>
        </p:blipFill>
        <p:spPr>
          <a:xfrm>
            <a:off x="9599758" y="2532850"/>
            <a:ext cx="1524140" cy="495373"/>
          </a:xfrm>
          <a:prstGeom prst="rect">
            <a:avLst/>
          </a:prstGeom>
        </p:spPr>
      </p:pic>
      <p:pic>
        <p:nvPicPr>
          <p:cNvPr id="108" name="Image 78" descr="preencoded.png">    </p:cNvPr>
          <p:cNvPicPr>
            <a:picLocks noChangeAspect="1"/>
          </p:cNvPicPr>
          <p:nvPr/>
        </p:nvPicPr>
        <p:blipFill>
          <a:blip r:embed="rId79"/>
          <a:stretch>
            <a:fillRect/>
          </a:stretch>
        </p:blipFill>
        <p:spPr>
          <a:xfrm>
            <a:off x="11121842" y="2532850"/>
            <a:ext cx="1524140" cy="495373"/>
          </a:xfrm>
          <a:prstGeom prst="rect">
            <a:avLst/>
          </a:prstGeom>
        </p:spPr>
      </p:pic>
      <p:pic>
        <p:nvPicPr>
          <p:cNvPr id="109" name="Image 79" descr="preencoded.png">    </p:cNvPr>
          <p:cNvPicPr>
            <a:picLocks noChangeAspect="1"/>
          </p:cNvPicPr>
          <p:nvPr/>
        </p:nvPicPr>
        <p:blipFill>
          <a:blip r:embed="rId80"/>
          <a:stretch>
            <a:fillRect/>
          </a:stretch>
        </p:blipFill>
        <p:spPr>
          <a:xfrm>
            <a:off x="11369492" y="2656675"/>
            <a:ext cx="1027947" cy="267760"/>
          </a:xfrm>
          <a:prstGeom prst="rect">
            <a:avLst/>
          </a:prstGeom>
        </p:spPr>
      </p:pic>
      <p:pic>
        <p:nvPicPr>
          <p:cNvPr id="110" name="Image 80" descr="preencoded.png">    </p:cNvPr>
          <p:cNvPicPr>
            <a:picLocks noChangeAspect="1"/>
          </p:cNvPicPr>
          <p:nvPr/>
        </p:nvPicPr>
        <p:blipFill>
          <a:blip r:embed="rId81"/>
          <a:stretch>
            <a:fillRect/>
          </a:stretch>
        </p:blipFill>
        <p:spPr>
          <a:xfrm>
            <a:off x="11449822" y="2710244"/>
            <a:ext cx="160660" cy="160660"/>
          </a:xfrm>
          <a:prstGeom prst="rect">
            <a:avLst/>
          </a:prstGeom>
        </p:spPr>
      </p:pic>
      <p:sp>
        <p:nvSpPr>
          <p:cNvPr id="111" name="Text 28"/>
          <p:cNvSpPr/>
          <p:nvPr/>
        </p:nvSpPr>
        <p:spPr>
          <a:xfrm>
            <a:off x="11637262" y="2670079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112" name="Image 81" descr="preencoded.png">    </p:cNvPr>
          <p:cNvPicPr>
            <a:picLocks noChangeAspect="1"/>
          </p:cNvPicPr>
          <p:nvPr/>
        </p:nvPicPr>
        <p:blipFill>
          <a:blip r:embed="rId82"/>
          <a:stretch>
            <a:fillRect/>
          </a:stretch>
        </p:blipFill>
        <p:spPr>
          <a:xfrm>
            <a:off x="12645982" y="2532850"/>
            <a:ext cx="1524140" cy="495373"/>
          </a:xfrm>
          <a:prstGeom prst="rect">
            <a:avLst/>
          </a:prstGeom>
        </p:spPr>
      </p:pic>
      <p:pic>
        <p:nvPicPr>
          <p:cNvPr id="113" name="Image 82" descr="preencoded.png">    </p:cNvPr>
          <p:cNvPicPr>
            <a:picLocks noChangeAspect="1"/>
          </p:cNvPicPr>
          <p:nvPr/>
        </p:nvPicPr>
        <p:blipFill>
          <a:blip r:embed="rId83"/>
          <a:stretch>
            <a:fillRect/>
          </a:stretch>
        </p:blipFill>
        <p:spPr>
          <a:xfrm>
            <a:off x="12893632" y="2656675"/>
            <a:ext cx="1027947" cy="267760"/>
          </a:xfrm>
          <a:prstGeom prst="rect">
            <a:avLst/>
          </a:prstGeom>
        </p:spPr>
      </p:pic>
      <p:pic>
        <p:nvPicPr>
          <p:cNvPr id="114" name="Image 83" descr="preencoded.png">    </p:cNvPr>
          <p:cNvPicPr>
            <a:picLocks noChangeAspect="1"/>
          </p:cNvPicPr>
          <p:nvPr/>
        </p:nvPicPr>
        <p:blipFill>
          <a:blip r:embed="rId84"/>
          <a:stretch>
            <a:fillRect/>
          </a:stretch>
        </p:blipFill>
        <p:spPr>
          <a:xfrm>
            <a:off x="12973962" y="2710244"/>
            <a:ext cx="160660" cy="160660"/>
          </a:xfrm>
          <a:prstGeom prst="rect">
            <a:avLst/>
          </a:prstGeom>
        </p:spPr>
      </p:pic>
      <p:sp>
        <p:nvSpPr>
          <p:cNvPr id="115" name="Text 29"/>
          <p:cNvSpPr/>
          <p:nvPr/>
        </p:nvSpPr>
        <p:spPr>
          <a:xfrm>
            <a:off x="13161401" y="2670079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116" name="Image 84" descr="preencoded.png">    </p:cNvPr>
          <p:cNvPicPr>
            <a:picLocks noChangeAspect="1"/>
          </p:cNvPicPr>
          <p:nvPr/>
        </p:nvPicPr>
        <p:blipFill>
          <a:blip r:embed="rId85"/>
          <a:stretch>
            <a:fillRect/>
          </a:stretch>
        </p:blipFill>
        <p:spPr>
          <a:xfrm>
            <a:off x="14170121" y="2532850"/>
            <a:ext cx="1524140" cy="495373"/>
          </a:xfrm>
          <a:prstGeom prst="rect">
            <a:avLst/>
          </a:prstGeom>
        </p:spPr>
      </p:pic>
      <p:pic>
        <p:nvPicPr>
          <p:cNvPr id="117" name="Image 85" descr="preencoded.png">    </p:cNvPr>
          <p:cNvPicPr>
            <a:picLocks noChangeAspect="1"/>
          </p:cNvPicPr>
          <p:nvPr/>
        </p:nvPicPr>
        <p:blipFill>
          <a:blip r:embed="rId86"/>
          <a:stretch>
            <a:fillRect/>
          </a:stretch>
        </p:blipFill>
        <p:spPr>
          <a:xfrm>
            <a:off x="14417771" y="2656675"/>
            <a:ext cx="1027947" cy="267760"/>
          </a:xfrm>
          <a:prstGeom prst="rect">
            <a:avLst/>
          </a:prstGeom>
        </p:spPr>
      </p:pic>
      <p:pic>
        <p:nvPicPr>
          <p:cNvPr id="118" name="Image 86" descr="preencoded.png">    </p:cNvPr>
          <p:cNvPicPr>
            <a:picLocks noChangeAspect="1"/>
          </p:cNvPicPr>
          <p:nvPr/>
        </p:nvPicPr>
        <p:blipFill>
          <a:blip r:embed="rId87"/>
          <a:stretch>
            <a:fillRect/>
          </a:stretch>
        </p:blipFill>
        <p:spPr>
          <a:xfrm>
            <a:off x="14498101" y="2710244"/>
            <a:ext cx="160660" cy="160660"/>
          </a:xfrm>
          <a:prstGeom prst="rect">
            <a:avLst/>
          </a:prstGeom>
        </p:spPr>
      </p:pic>
      <p:sp>
        <p:nvSpPr>
          <p:cNvPr id="119" name="Text 30"/>
          <p:cNvSpPr/>
          <p:nvPr/>
        </p:nvSpPr>
        <p:spPr>
          <a:xfrm>
            <a:off x="14685541" y="2670079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120" name="Image 87" descr="preencoded.png">    </p:cNvPr>
          <p:cNvPicPr>
            <a:picLocks noChangeAspect="1"/>
          </p:cNvPicPr>
          <p:nvPr/>
        </p:nvPicPr>
        <p:blipFill>
          <a:blip r:embed="rId88"/>
          <a:stretch>
            <a:fillRect/>
          </a:stretch>
        </p:blipFill>
        <p:spPr>
          <a:xfrm>
            <a:off x="15694261" y="2532850"/>
            <a:ext cx="1509311" cy="495373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35521" y="669415"/>
            <a:ext cx="17216961" cy="8950948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1042" y="1204936"/>
            <a:ext cx="16145921" cy="3735251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5200650" y="5475703"/>
            <a:ext cx="8281035" cy="11658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7590"/>
              </a:lnSpc>
              <a:buNone/>
            </a:pPr>
            <a:r>
              <a:rPr lang="en-US" sz="6325" b="1" dirty="0">
                <a:solidFill>
                  <a:srgbClr val="000000"/>
                </a:solidFill>
                <a:latin typeface="Santander Headline" pitchFamily="34" charset="0"/>
                <a:ea typeface="Santander Headline" pitchFamily="34" charset="-122"/>
                <a:cs typeface="Santander Headline" pitchFamily="34" charset="-120"/>
              </a:rPr>
              <a:t>Regional Web Checkout</a:t>
            </a:r>
            <a:endParaRPr lang="en-US" sz="6325" dirty="0"/>
          </a:p>
        </p:txBody>
      </p:sp>
      <p:sp>
        <p:nvSpPr>
          <p:cNvPr id="5" name="Text 1"/>
          <p:cNvSpPr/>
          <p:nvPr/>
        </p:nvSpPr>
        <p:spPr>
          <a:xfrm>
            <a:off x="1392352" y="6661463"/>
            <a:ext cx="15503297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530"/>
              </a:lnSpc>
              <a:buNone/>
            </a:pPr>
            <a:r>
              <a:rPr lang="en-US" sz="1687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 hosted e-commerce solution that enables online payments without managing card-entry pages, while providing a consistent integration model across multiple countries.</a:t>
            </a:r>
            <a:endParaRPr lang="en-US" sz="1687" dirty="0"/>
          </a:p>
        </p:txBody>
      </p:sp>
      <p:sp>
        <p:nvSpPr>
          <p:cNvPr id="6" name="Text 2"/>
          <p:cNvSpPr/>
          <p:nvPr/>
        </p:nvSpPr>
        <p:spPr>
          <a:xfrm>
            <a:off x="7339012" y="7523369"/>
            <a:ext cx="3790474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00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#ecommerce #allsegments #allindustries </a:t>
            </a:r>
            <a:endParaRPr lang="en-US" sz="1476" dirty="0"/>
          </a:p>
        </p:txBody>
      </p:sp>
      <p:sp>
        <p:nvSpPr>
          <p:cNvPr id="7" name="Text 3"/>
          <p:cNvSpPr/>
          <p:nvPr/>
        </p:nvSpPr>
        <p:spPr>
          <a:xfrm>
            <a:off x="6569385" y="8335114"/>
            <a:ext cx="910114" cy="26289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687"/>
              </a:lnSpc>
              <a:buNone/>
            </a:pPr>
            <a:r>
              <a:rPr lang="en-US" sz="1265" b="1" dirty="0">
                <a:solidFill>
                  <a:srgbClr val="00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Availability</a:t>
            </a:r>
            <a:endParaRPr lang="en-US" sz="1265" dirty="0"/>
          </a:p>
        </p:txBody>
      </p:sp>
      <p:sp>
        <p:nvSpPr>
          <p:cNvPr id="8" name="Text 4"/>
          <p:cNvSpPr/>
          <p:nvPr/>
        </p:nvSpPr>
        <p:spPr>
          <a:xfrm>
            <a:off x="7588560" y="8335114"/>
            <a:ext cx="1009650" cy="26289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ts val="1687"/>
              </a:lnSpc>
              <a:buNone/>
            </a:pPr>
            <a:r>
              <a:rPr lang="en-US" sz="1265" b="1" dirty="0">
                <a:solidFill>
                  <a:srgbClr val="8F8F8F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Current:</a:t>
            </a:r>
            <a:endParaRPr lang="en-US" sz="1265" dirty="0"/>
          </a:p>
        </p:txBody>
      </p:sp>
      <p:pic>
        <p:nvPicPr>
          <p:cNvPr id="9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26810" y="8335114"/>
            <a:ext cx="2891807" cy="321312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7588560" y="8763530"/>
            <a:ext cx="1019175" cy="26289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ts val="1687"/>
              </a:lnSpc>
              <a:buNone/>
            </a:pPr>
            <a:r>
              <a:rPr lang="en-US" sz="1265" dirty="0">
                <a:solidFill>
                  <a:srgbClr val="8F8F8F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Upcoming:</a:t>
            </a:r>
            <a:endParaRPr lang="en-US" sz="1265" dirty="0"/>
          </a:p>
        </p:txBody>
      </p:sp>
      <p:pic>
        <p:nvPicPr>
          <p:cNvPr id="11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36335" y="8763530"/>
            <a:ext cx="321312" cy="321312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19"/>
            <a:ext cx="18288000" cy="9645701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071042" y="642640"/>
            <a:ext cx="16145921" cy="9715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6325"/>
              </a:lnSpc>
              <a:buNone/>
            </a:pPr>
            <a:r>
              <a:rPr lang="en-US" sz="5060" dirty="0">
                <a:solidFill>
                  <a:srgbClr val="444444"/>
                </a:solidFill>
                <a:latin typeface="Santander Headline" pitchFamily="34" charset="0"/>
                <a:ea typeface="Santander Headline" pitchFamily="34" charset="-122"/>
                <a:cs typeface="Santander Headline" pitchFamily="34" charset="-120"/>
              </a:rPr>
              <a:t>Value proposition main atributes</a:t>
            </a:r>
            <a:endParaRPr lang="en-US" sz="5060" dirty="0"/>
          </a:p>
        </p:txBody>
      </p:sp>
      <p:pic>
        <p:nvPicPr>
          <p:cNvPr id="4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34704" y="1987786"/>
            <a:ext cx="3748638" cy="3346999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5556014" y="2309096"/>
            <a:ext cx="3106015" cy="10287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3373"/>
              </a:lnSpc>
              <a:buNone/>
            </a:pPr>
            <a:r>
              <a:rPr lang="en-US" sz="2952" b="1" dirty="0">
                <a:solidFill>
                  <a:srgbClr val="444444"/>
                </a:solidFill>
                <a:latin typeface="Santander Headline" pitchFamily="34" charset="0"/>
                <a:ea typeface="Santander Headline" pitchFamily="34" charset="-122"/>
                <a:cs typeface="Santander Headline" pitchFamily="34" charset="-120"/>
              </a:rPr>
              <a:t>Simplified Implementation</a:t>
            </a:r>
            <a:endParaRPr lang="en-US" sz="2952" dirty="0"/>
          </a:p>
        </p:txBody>
      </p:sp>
      <p:sp>
        <p:nvSpPr>
          <p:cNvPr id="6" name="Text 2"/>
          <p:cNvSpPr/>
          <p:nvPr/>
        </p:nvSpPr>
        <p:spPr>
          <a:xfrm>
            <a:off x="5556014" y="3380556"/>
            <a:ext cx="3106015" cy="129159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Enable online payments instantly without the technical burden of building, hosting, or managing custom card-entry pages.</a:t>
            </a:r>
            <a:endParaRPr lang="en-US" sz="1476" dirty="0"/>
          </a:p>
        </p:txBody>
      </p:sp>
      <p:pic>
        <p:nvPicPr>
          <p:cNvPr id="7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04651" y="1987786"/>
            <a:ext cx="3748638" cy="3346999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9625961" y="2309096"/>
            <a:ext cx="3106015" cy="5143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3373"/>
              </a:lnSpc>
              <a:buNone/>
            </a:pPr>
            <a:r>
              <a:rPr lang="en-US" sz="2952" b="1" dirty="0">
                <a:solidFill>
                  <a:srgbClr val="444444"/>
                </a:solidFill>
                <a:latin typeface="Santander Headline" pitchFamily="34" charset="0"/>
                <a:ea typeface="Santander Headline" pitchFamily="34" charset="-122"/>
                <a:cs typeface="Santander Headline" pitchFamily="34" charset="-120"/>
              </a:rPr>
              <a:t>Global Scalability</a:t>
            </a:r>
            <a:endParaRPr lang="en-US" sz="2952" dirty="0"/>
          </a:p>
        </p:txBody>
      </p:sp>
      <p:sp>
        <p:nvSpPr>
          <p:cNvPr id="9" name="Text 4"/>
          <p:cNvSpPr/>
          <p:nvPr/>
        </p:nvSpPr>
        <p:spPr>
          <a:xfrm>
            <a:off x="9625961" y="2951931"/>
            <a:ext cx="3106015" cy="161163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Accelerate regional expansion using a single and consistent integration model designed to work seamlessly across multiple countries.</a:t>
            </a:r>
            <a:endParaRPr lang="en-US" sz="1476" dirty="0"/>
          </a:p>
        </p:txBody>
      </p:sp>
      <p:pic>
        <p:nvPicPr>
          <p:cNvPr id="10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34704" y="5656092"/>
            <a:ext cx="3748638" cy="3346999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5556014" y="5977403"/>
            <a:ext cx="3065851" cy="10287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3373"/>
              </a:lnSpc>
              <a:buNone/>
            </a:pPr>
            <a:r>
              <a:rPr lang="en-US" sz="2952" b="1" dirty="0">
                <a:solidFill>
                  <a:srgbClr val="444444"/>
                </a:solidFill>
                <a:latin typeface="Santander Headline" pitchFamily="34" charset="0"/>
                <a:ea typeface="Santander Headline" pitchFamily="34" charset="-122"/>
                <a:cs typeface="Santander Headline" pitchFamily="34" charset="-120"/>
              </a:rPr>
              <a:t>Smart Local Adaptation</a:t>
            </a:r>
            <a:endParaRPr lang="en-US" sz="2952" dirty="0"/>
          </a:p>
        </p:txBody>
      </p:sp>
      <p:sp>
        <p:nvSpPr>
          <p:cNvPr id="12" name="Text 6"/>
          <p:cNvSpPr/>
          <p:nvPr/>
        </p:nvSpPr>
        <p:spPr>
          <a:xfrm>
            <a:off x="5556014" y="7048863"/>
            <a:ext cx="3106015" cy="129159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Ensure market relevance through automatic adaptation to local regulations, preferred payment methods, and regional availability.</a:t>
            </a:r>
            <a:endParaRPr lang="en-US" sz="1476" dirty="0"/>
          </a:p>
        </p:txBody>
      </p:sp>
      <p:pic>
        <p:nvPicPr>
          <p:cNvPr id="13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304651" y="5656092"/>
            <a:ext cx="3748638" cy="3346999"/>
          </a:xfrm>
          <a:prstGeom prst="rect">
            <a:avLst/>
          </a:prstGeom>
        </p:spPr>
      </p:pic>
      <p:sp>
        <p:nvSpPr>
          <p:cNvPr id="14" name="Text 7"/>
          <p:cNvSpPr/>
          <p:nvPr/>
        </p:nvSpPr>
        <p:spPr>
          <a:xfrm>
            <a:off x="9625961" y="5977403"/>
            <a:ext cx="3065851" cy="10287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3373"/>
              </a:lnSpc>
              <a:buNone/>
            </a:pPr>
            <a:r>
              <a:rPr lang="en-US" sz="2952" b="1" dirty="0">
                <a:solidFill>
                  <a:srgbClr val="444444"/>
                </a:solidFill>
                <a:latin typeface="Santander Headline" pitchFamily="34" charset="0"/>
                <a:ea typeface="Santander Headline" pitchFamily="34" charset="-122"/>
                <a:cs typeface="Santander Headline" pitchFamily="34" charset="-120"/>
              </a:rPr>
              <a:t>Secure Hosted Checkout</a:t>
            </a:r>
            <a:endParaRPr lang="en-US" sz="2952" dirty="0"/>
          </a:p>
        </p:txBody>
      </p:sp>
      <p:sp>
        <p:nvSpPr>
          <p:cNvPr id="15" name="Text 8"/>
          <p:cNvSpPr/>
          <p:nvPr/>
        </p:nvSpPr>
        <p:spPr>
          <a:xfrm>
            <a:off x="9625961" y="7048863"/>
            <a:ext cx="3106015" cy="129159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Minimize operational risk by processing sensitive transaction data within a secure and fully managed environment.</a:t>
            </a:r>
            <a:endParaRPr lang="en-US" sz="1476" dirty="0"/>
          </a:p>
        </p:txBody>
      </p:sp>
      <p:sp>
        <p:nvSpPr>
          <p:cNvPr id="16" name="Text 9"/>
          <p:cNvSpPr/>
          <p:nvPr/>
        </p:nvSpPr>
        <p:spPr>
          <a:xfrm>
            <a:off x="1071042" y="321329"/>
            <a:ext cx="820103" cy="3886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30"/>
              </a:lnSpc>
              <a:buNone/>
            </a:pPr>
            <a:r>
              <a:rPr lang="en-US" sz="1687" dirty="0">
                <a:solidFill>
                  <a:srgbClr val="767676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Product</a:t>
            </a:r>
            <a:endParaRPr lang="en-US" sz="1687" dirty="0"/>
          </a:p>
        </p:txBody>
      </p:sp>
      <p:sp>
        <p:nvSpPr>
          <p:cNvPr id="17" name="Text 10"/>
          <p:cNvSpPr/>
          <p:nvPr/>
        </p:nvSpPr>
        <p:spPr>
          <a:xfrm>
            <a:off x="1959192" y="321329"/>
            <a:ext cx="2480310" cy="3886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30"/>
              </a:lnSpc>
              <a:buNone/>
            </a:pPr>
            <a:r>
              <a:rPr lang="en-US" sz="1687" dirty="0">
                <a:solidFill>
                  <a:srgbClr val="222222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Regional Web Checkout</a:t>
            </a:r>
            <a:endParaRPr lang="en-US" sz="1687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2026-07-09T10:02:10Z</dcterms:created>
  <dcterms:modified xsi:type="dcterms:W3CDTF">2026-07-09T10:02:10Z</dcterms:modified>
</cp:coreProperties>
</file>