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slideLayout" Target="../slideLayouts/slideLayout1.xml"/><Relationship Id="rId19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slideLayout" Target="../slideLayouts/slideLayout1.xml"/><Relationship Id="rId15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slideLayout" Target="../slideLayouts/slideLayout1.xml"/><Relationship Id="rId50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642640"/>
            <a:ext cx="17216961" cy="9223577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17816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00775" y="5448928"/>
            <a:ext cx="6180773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Global Pay by link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7829550" y="6474028"/>
            <a:ext cx="276034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Chile, Argentina: Link de pago 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Link de pagamento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52" y="7231163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Accept online payments by sending secure payment links, with no physical POS or e-commerce required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886700" y="7769219"/>
            <a:ext cx="26403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#digital #sme #allinsdustries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7207244" y="8580965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8226419" y="8580965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669" y="8580965"/>
            <a:ext cx="1178161" cy="32131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26419" y="9009380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194" y="9009380"/>
            <a:ext cx="1606562" cy="3213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4" y="1987786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4" y="230909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Remote payments with payment links  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4" y="3809181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Create secure payment links or QR codes to accept online payments.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1" y="1987786"/>
            <a:ext cx="3748638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1" y="230909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Sell through any digital channel  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1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Social networks, messaging apps, email or marketplaces, no website needed.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4" y="5656092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4" y="5977403"/>
            <a:ext cx="3065851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Easy activation, no technical integration  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4" y="7906113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Start accepting payments quickly without APIs or complex setups.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1" y="5656092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1" y="5977403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Secure and trusted payments  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1" y="7477488"/>
            <a:ext cx="310601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Backed by Getnet and Santander’s security standards.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9"/>
            <a:ext cx="1880235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Global Pay by link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92024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Global Pay by Link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64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40"/>
            <a:ext cx="214210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2311729"/>
            <a:ext cx="1509610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21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2469040"/>
            <a:ext cx="214210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40"/>
            <a:ext cx="214208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40"/>
            <a:ext cx="214208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40"/>
            <a:ext cx="214208" cy="214210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40"/>
            <a:ext cx="214208" cy="214210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29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40"/>
            <a:ext cx="214208" cy="214210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52"/>
            <a:ext cx="16145921" cy="4103424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37"/>
            <a:ext cx="5464997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37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73" y="3101187"/>
            <a:ext cx="1027947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03" y="3154756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64843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3101187"/>
            <a:ext cx="102794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3154756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88983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37"/>
            <a:ext cx="1524149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3101187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3" y="3154756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13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483" y="3101187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13" y="3154756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43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37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32" y="3101187"/>
            <a:ext cx="1027956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62" y="3154756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1392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296783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62" y="3101187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092" y="3154756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85522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967837"/>
            <a:ext cx="1509311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11" y="3101187"/>
            <a:ext cx="1333574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41" y="3154756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57271" y="31145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3510056"/>
            <a:ext cx="16119145" cy="508744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3510056"/>
            <a:ext cx="5464997" cy="508744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50" y="3630550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3510056"/>
            <a:ext cx="1524140" cy="508744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73" y="3633881"/>
            <a:ext cx="1027947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03" y="3687449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706484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3510056"/>
            <a:ext cx="1524140" cy="508744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13" y="3633881"/>
            <a:ext cx="1027947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43" y="3687449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58898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3510056"/>
            <a:ext cx="1524149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53" y="3633881"/>
            <a:ext cx="1027956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683" y="3687449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1311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3510056"/>
            <a:ext cx="1524140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483" y="3633881"/>
            <a:ext cx="1027956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13" y="3687449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4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3510056"/>
            <a:ext cx="1524140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93632" y="3633881"/>
            <a:ext cx="1027956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73962" y="3687449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161392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3510056"/>
            <a:ext cx="1524149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17762" y="3633881"/>
            <a:ext cx="1027956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98092" y="3687449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685522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3510056"/>
            <a:ext cx="1509311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11" y="3633881"/>
            <a:ext cx="1333574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41" y="3687449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57271" y="36472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4018797"/>
            <a:ext cx="16119145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4018806"/>
            <a:ext cx="5464997" cy="508744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50" y="4139310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4018806"/>
            <a:ext cx="1524140" cy="508744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73" y="4142631"/>
            <a:ext cx="1027947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03" y="4196200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7064843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63" y="4018806"/>
            <a:ext cx="1524140" cy="508744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21213" y="4142631"/>
            <a:ext cx="1027947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1543" y="4196200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588983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03" y="4018806"/>
            <a:ext cx="1524149" cy="508744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53" y="4142631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683" y="4196200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13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33" y="4018806"/>
            <a:ext cx="1524140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483" y="4142631"/>
            <a:ext cx="1027956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13" y="4196200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637243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5982" y="4018806"/>
            <a:ext cx="1524140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93632" y="4142631"/>
            <a:ext cx="1027956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73962" y="4196200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161392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12" y="4018806"/>
            <a:ext cx="1524149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17762" y="4142631"/>
            <a:ext cx="1027956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98092" y="4196200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685522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61" y="4018806"/>
            <a:ext cx="1509311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11" y="4142631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41" y="4196200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7271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527547"/>
            <a:ext cx="16119145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4527538"/>
            <a:ext cx="5464997" cy="508744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50" y="4648014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23" y="4527538"/>
            <a:ext cx="1524140" cy="508744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73" y="4651363"/>
            <a:ext cx="1027947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03" y="4704931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7064843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63" y="4527538"/>
            <a:ext cx="1524140" cy="508744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21213" y="4651363"/>
            <a:ext cx="1027947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01543" y="4704931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588983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03" y="4527538"/>
            <a:ext cx="1524149" cy="508744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53" y="4651363"/>
            <a:ext cx="1027956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683" y="4704931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13113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33" y="4527538"/>
            <a:ext cx="1524140" cy="508744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483" y="4651363"/>
            <a:ext cx="1027956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13" y="4704931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43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5982" y="4527538"/>
            <a:ext cx="1524140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93632" y="4651363"/>
            <a:ext cx="1027956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73962" y="4704931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161392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12" y="4527538"/>
            <a:ext cx="1524149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5694261" y="4527538"/>
            <a:ext cx="1509311" cy="508744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789511" y="4651363"/>
            <a:ext cx="1333574" cy="267760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869841" y="4704931"/>
            <a:ext cx="160660" cy="160660"/>
          </a:xfrm>
          <a:prstGeom prst="rect">
            <a:avLst/>
          </a:prstGeom>
        </p:spPr>
      </p:pic>
      <p:sp>
        <p:nvSpPr>
          <p:cNvPr id="152" name="Text 41"/>
          <p:cNvSpPr/>
          <p:nvPr/>
        </p:nvSpPr>
        <p:spPr>
          <a:xfrm>
            <a:off x="16057271" y="46647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084427" y="5036288"/>
            <a:ext cx="16119145" cy="508744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27" y="5036288"/>
            <a:ext cx="5464997" cy="508744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245050" y="5156783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6549423" y="5036288"/>
            <a:ext cx="1524140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797073" y="5160113"/>
            <a:ext cx="1027947" cy="267760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877403" y="5213682"/>
            <a:ext cx="160660" cy="160660"/>
          </a:xfrm>
          <a:prstGeom prst="rect">
            <a:avLst/>
          </a:prstGeom>
        </p:spPr>
      </p:pic>
      <p:sp>
        <p:nvSpPr>
          <p:cNvPr id="159" name="Text 43"/>
          <p:cNvSpPr/>
          <p:nvPr/>
        </p:nvSpPr>
        <p:spPr>
          <a:xfrm>
            <a:off x="7064843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8073563" y="5036288"/>
            <a:ext cx="1524140" cy="508744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321213" y="5160113"/>
            <a:ext cx="1027947" cy="267760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401543" y="5213682"/>
            <a:ext cx="160660" cy="160660"/>
          </a:xfrm>
          <a:prstGeom prst="rect">
            <a:avLst/>
          </a:prstGeom>
        </p:spPr>
      </p:pic>
      <p:sp>
        <p:nvSpPr>
          <p:cNvPr id="163" name="Text 44"/>
          <p:cNvSpPr/>
          <p:nvPr/>
        </p:nvSpPr>
        <p:spPr>
          <a:xfrm>
            <a:off x="8588983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9597703" y="5036288"/>
            <a:ext cx="1524149" cy="508744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845353" y="5160113"/>
            <a:ext cx="1027956" cy="267760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925683" y="5213682"/>
            <a:ext cx="160660" cy="160660"/>
          </a:xfrm>
          <a:prstGeom prst="rect">
            <a:avLst/>
          </a:prstGeom>
        </p:spPr>
      </p:pic>
      <p:sp>
        <p:nvSpPr>
          <p:cNvPr id="167" name="Text 45"/>
          <p:cNvSpPr/>
          <p:nvPr/>
        </p:nvSpPr>
        <p:spPr>
          <a:xfrm>
            <a:off x="10113113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1121833" y="5036288"/>
            <a:ext cx="1524140" cy="508744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369483" y="5160113"/>
            <a:ext cx="1027956" cy="267760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449813" y="5213682"/>
            <a:ext cx="160660" cy="160660"/>
          </a:xfrm>
          <a:prstGeom prst="rect">
            <a:avLst/>
          </a:prstGeom>
        </p:spPr>
      </p:pic>
      <p:sp>
        <p:nvSpPr>
          <p:cNvPr id="171" name="Text 46"/>
          <p:cNvSpPr/>
          <p:nvPr/>
        </p:nvSpPr>
        <p:spPr>
          <a:xfrm>
            <a:off x="11637243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2645982" y="5036288"/>
            <a:ext cx="1524140" cy="508744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893632" y="5160113"/>
            <a:ext cx="1027956" cy="267760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973962" y="5213682"/>
            <a:ext cx="160660" cy="160660"/>
          </a:xfrm>
          <a:prstGeom prst="rect">
            <a:avLst/>
          </a:prstGeom>
        </p:spPr>
      </p:pic>
      <p:sp>
        <p:nvSpPr>
          <p:cNvPr id="175" name="Text 47"/>
          <p:cNvSpPr/>
          <p:nvPr/>
        </p:nvSpPr>
        <p:spPr>
          <a:xfrm>
            <a:off x="13161392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4170112" y="5036288"/>
            <a:ext cx="1524149" cy="508744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417762" y="5160113"/>
            <a:ext cx="1027956" cy="267760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498092" y="5213682"/>
            <a:ext cx="160660" cy="160660"/>
          </a:xfrm>
          <a:prstGeom prst="rect">
            <a:avLst/>
          </a:prstGeom>
        </p:spPr>
      </p:pic>
      <p:sp>
        <p:nvSpPr>
          <p:cNvPr id="179" name="Text 48"/>
          <p:cNvSpPr/>
          <p:nvPr/>
        </p:nvSpPr>
        <p:spPr>
          <a:xfrm>
            <a:off x="14685522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5694261" y="5036288"/>
            <a:ext cx="1509311" cy="508744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789511" y="5160113"/>
            <a:ext cx="1333574" cy="267760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869841" y="5213682"/>
            <a:ext cx="160660" cy="160660"/>
          </a:xfrm>
          <a:prstGeom prst="rect">
            <a:avLst/>
          </a:prstGeom>
        </p:spPr>
      </p:pic>
      <p:sp>
        <p:nvSpPr>
          <p:cNvPr id="183" name="Text 49"/>
          <p:cNvSpPr/>
          <p:nvPr/>
        </p:nvSpPr>
        <p:spPr>
          <a:xfrm>
            <a:off x="16057271" y="51735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084427" y="5545029"/>
            <a:ext cx="16119145" cy="508744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27" y="5545038"/>
            <a:ext cx="5464997" cy="508744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245050" y="5665543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549423" y="5545038"/>
            <a:ext cx="1524140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644673" y="5668863"/>
            <a:ext cx="1333574" cy="267760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725003" y="5722432"/>
            <a:ext cx="160660" cy="160660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6912434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8073563" y="5545038"/>
            <a:ext cx="1524140" cy="508744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168813" y="5668863"/>
            <a:ext cx="1333570" cy="267760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249143" y="5722432"/>
            <a:ext cx="160660" cy="160660"/>
          </a:xfrm>
          <a:prstGeom prst="rect">
            <a:avLst/>
          </a:prstGeom>
        </p:spPr>
      </p:pic>
      <p:sp>
        <p:nvSpPr>
          <p:cNvPr id="194" name="Text 52"/>
          <p:cNvSpPr/>
          <p:nvPr/>
        </p:nvSpPr>
        <p:spPr>
          <a:xfrm>
            <a:off x="8436573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597703" y="5545038"/>
            <a:ext cx="1524149" cy="508744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692953" y="5668863"/>
            <a:ext cx="1333574" cy="267760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773283" y="5722432"/>
            <a:ext cx="160660" cy="160660"/>
          </a:xfrm>
          <a:prstGeom prst="rect">
            <a:avLst/>
          </a:prstGeom>
        </p:spPr>
      </p:pic>
      <p:sp>
        <p:nvSpPr>
          <p:cNvPr id="198" name="Text 53"/>
          <p:cNvSpPr/>
          <p:nvPr/>
        </p:nvSpPr>
        <p:spPr>
          <a:xfrm>
            <a:off x="9960713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1121833" y="5545038"/>
            <a:ext cx="1524140" cy="508744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217083" y="5668863"/>
            <a:ext cx="1333574" cy="267760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297413" y="5722432"/>
            <a:ext cx="160660" cy="160660"/>
          </a:xfrm>
          <a:prstGeom prst="rect">
            <a:avLst/>
          </a:prstGeom>
        </p:spPr>
      </p:pic>
      <p:sp>
        <p:nvSpPr>
          <p:cNvPr id="202" name="Text 54"/>
          <p:cNvSpPr/>
          <p:nvPr/>
        </p:nvSpPr>
        <p:spPr>
          <a:xfrm>
            <a:off x="11484843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2645982" y="5545038"/>
            <a:ext cx="1524140" cy="508744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741232" y="5668863"/>
            <a:ext cx="1333574" cy="267760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821562" y="5722432"/>
            <a:ext cx="160660" cy="160660"/>
          </a:xfrm>
          <a:prstGeom prst="rect">
            <a:avLst/>
          </a:prstGeom>
        </p:spPr>
      </p:pic>
      <p:sp>
        <p:nvSpPr>
          <p:cNvPr id="206" name="Text 55"/>
          <p:cNvSpPr/>
          <p:nvPr/>
        </p:nvSpPr>
        <p:spPr>
          <a:xfrm>
            <a:off x="13008992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4170112" y="5545038"/>
            <a:ext cx="1524149" cy="508744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694261" y="5545038"/>
            <a:ext cx="1509311" cy="508744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084427" y="6053770"/>
            <a:ext cx="16119145" cy="508744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27" y="6053751"/>
            <a:ext cx="5464997" cy="508744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245050" y="6174228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6549423" y="6053751"/>
            <a:ext cx="1524140" cy="508744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6797073" y="6177576"/>
            <a:ext cx="1027947" cy="267760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6877403" y="6231145"/>
            <a:ext cx="160660" cy="160660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7064843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8073563" y="6053751"/>
            <a:ext cx="1524140" cy="508744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8321213" y="6177576"/>
            <a:ext cx="1027947" cy="267760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8401543" y="6231145"/>
            <a:ext cx="160660" cy="160660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8588983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9597703" y="6053751"/>
            <a:ext cx="1524149" cy="508744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9845353" y="6177576"/>
            <a:ext cx="1027956" cy="26776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9925683" y="6231145"/>
            <a:ext cx="160660" cy="16066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10113113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1121833" y="6053751"/>
            <a:ext cx="1524140" cy="508744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1217083" y="6177576"/>
            <a:ext cx="1333574" cy="26776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297413" y="6231145"/>
            <a:ext cx="160660" cy="16066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11484843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2645982" y="6053751"/>
            <a:ext cx="1524140" cy="508744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2741232" y="6177576"/>
            <a:ext cx="1333574" cy="26776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821562" y="6231145"/>
            <a:ext cx="160660" cy="16066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13008992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170112" y="6053751"/>
            <a:ext cx="1524149" cy="508744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4265362" y="6177576"/>
            <a:ext cx="1333574" cy="26776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4345692" y="6231145"/>
            <a:ext cx="160660" cy="16066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4533122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5694261" y="6053751"/>
            <a:ext cx="1509311" cy="508744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084427" y="6562520"/>
            <a:ext cx="16119145" cy="495352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6562520"/>
            <a:ext cx="5464997" cy="495352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245050" y="6683006"/>
            <a:ext cx="178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3D Secure 2.0 / SCA</a:t>
            </a:r>
            <a:endParaRPr lang="en-US" sz="1476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6549423" y="6562520"/>
            <a:ext cx="1524140" cy="495352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692298" y="6686345"/>
            <a:ext cx="1233787" cy="26776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772610" y="6739914"/>
            <a:ext cx="160660" cy="16066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6960040" y="669974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8073563" y="6562520"/>
            <a:ext cx="1524140" cy="495352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321213" y="6686345"/>
            <a:ext cx="1027947" cy="26776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401543" y="6739914"/>
            <a:ext cx="160660" cy="16066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8588983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9597703" y="6562520"/>
            <a:ext cx="1524149" cy="495352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845353" y="6686345"/>
            <a:ext cx="1027956" cy="267760"/>
          </a:xfrm>
          <a:prstGeom prst="rect">
            <a:avLst/>
          </a:prstGeom>
        </p:spPr>
      </p:pic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925683" y="6739914"/>
            <a:ext cx="160660" cy="160660"/>
          </a:xfrm>
          <a:prstGeom prst="rect">
            <a:avLst/>
          </a:prstGeom>
        </p:spPr>
      </p:pic>
      <p:sp>
        <p:nvSpPr>
          <p:cNvPr id="251" name="Text 66"/>
          <p:cNvSpPr/>
          <p:nvPr/>
        </p:nvSpPr>
        <p:spPr>
          <a:xfrm>
            <a:off x="10113113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1121833" y="6562520"/>
            <a:ext cx="1524140" cy="495352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217083" y="6686345"/>
            <a:ext cx="1333574" cy="267760"/>
          </a:xfrm>
          <a:prstGeom prst="rect">
            <a:avLst/>
          </a:prstGeom>
        </p:spPr>
      </p:pic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97413" y="6739914"/>
            <a:ext cx="160660" cy="160660"/>
          </a:xfrm>
          <a:prstGeom prst="rect">
            <a:avLst/>
          </a:prstGeom>
        </p:spPr>
      </p:pic>
      <p:sp>
        <p:nvSpPr>
          <p:cNvPr id="255" name="Text 67"/>
          <p:cNvSpPr/>
          <p:nvPr/>
        </p:nvSpPr>
        <p:spPr>
          <a:xfrm>
            <a:off x="11484843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2645982" y="6562520"/>
            <a:ext cx="1524140" cy="495352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741232" y="6686345"/>
            <a:ext cx="1333574" cy="267760"/>
          </a:xfrm>
          <a:prstGeom prst="rect">
            <a:avLst/>
          </a:prstGeom>
        </p:spPr>
      </p:pic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821562" y="6739914"/>
            <a:ext cx="160660" cy="160660"/>
          </a:xfrm>
          <a:prstGeom prst="rect">
            <a:avLst/>
          </a:prstGeom>
        </p:spPr>
      </p:pic>
      <p:sp>
        <p:nvSpPr>
          <p:cNvPr id="259" name="Text 68"/>
          <p:cNvSpPr/>
          <p:nvPr/>
        </p:nvSpPr>
        <p:spPr>
          <a:xfrm>
            <a:off x="13008992" y="669974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4170112" y="6562520"/>
            <a:ext cx="1524149" cy="495352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17762" y="6686345"/>
            <a:ext cx="1027956" cy="267760"/>
          </a:xfrm>
          <a:prstGeom prst="rect">
            <a:avLst/>
          </a:prstGeom>
        </p:spPr>
      </p:pic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498092" y="6739914"/>
            <a:ext cx="160660" cy="160660"/>
          </a:xfrm>
          <a:prstGeom prst="rect">
            <a:avLst/>
          </a:prstGeom>
        </p:spPr>
      </p:pic>
      <p:sp>
        <p:nvSpPr>
          <p:cNvPr id="263" name="Text 69"/>
          <p:cNvSpPr/>
          <p:nvPr/>
        </p:nvSpPr>
        <p:spPr>
          <a:xfrm>
            <a:off x="14685522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694261" y="6562520"/>
            <a:ext cx="1509311" cy="4953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192024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Global Pay by Link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5551729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8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02664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9" y="1394957"/>
            <a:ext cx="1509610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8421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70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40410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552268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1394957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7031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552268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1394957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03268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552268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1394957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70912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552268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1394957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13577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552268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037680"/>
            <a:ext cx="16145921" cy="461216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051066"/>
            <a:ext cx="16119145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051066"/>
            <a:ext cx="5464997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5059" y="221172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051066"/>
            <a:ext cx="1524140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73" y="2184416"/>
            <a:ext cx="1027947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03" y="2237984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7064843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051066"/>
            <a:ext cx="1524140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21213" y="2184416"/>
            <a:ext cx="1027947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01543" y="2237984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88983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051066"/>
            <a:ext cx="1524149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53" y="2184416"/>
            <a:ext cx="1027956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683" y="2237984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13113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33" y="2051066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64708" y="2184416"/>
            <a:ext cx="1233787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45019" y="2237984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532450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051066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88857" y="2184416"/>
            <a:ext cx="1233787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69168" y="2237984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56598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12" y="2051066"/>
            <a:ext cx="1524149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12987" y="2184416"/>
            <a:ext cx="1233787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93298" y="2237984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80729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61" y="2051066"/>
            <a:ext cx="1509311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37136" y="2184416"/>
            <a:ext cx="1233787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917447" y="2237984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104877" y="219781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27" y="2593284"/>
            <a:ext cx="16119145" cy="508744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27" y="2593284"/>
            <a:ext cx="5464997" cy="508744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5050" y="2713779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23" y="2593284"/>
            <a:ext cx="1524140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73" y="2717109"/>
            <a:ext cx="1027947" cy="26776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03" y="2770677"/>
            <a:ext cx="160660" cy="16066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64843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63" y="2593284"/>
            <a:ext cx="1524140" cy="508744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21213" y="2717109"/>
            <a:ext cx="1027947" cy="26776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01543" y="2770677"/>
            <a:ext cx="160660" cy="16066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588983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03" y="2593284"/>
            <a:ext cx="1524149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53" y="2717109"/>
            <a:ext cx="1027956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683" y="2770677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113113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33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64708" y="2717109"/>
            <a:ext cx="1233787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45019" y="2770677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532450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5982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88857" y="2717109"/>
            <a:ext cx="123378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69168" y="2770677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56598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12" y="2593284"/>
            <a:ext cx="1524149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312987" y="2717109"/>
            <a:ext cx="1233787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93298" y="2770677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80729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61" y="2593284"/>
            <a:ext cx="1509311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37136" y="2717109"/>
            <a:ext cx="1233787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17447" y="2770677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104877" y="273051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27" y="3102025"/>
            <a:ext cx="16119145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3102034"/>
            <a:ext cx="5464997" cy="50874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5050" y="3222538"/>
            <a:ext cx="9601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GNS</a:t>
            </a:r>
            <a:endParaRPr lang="en-US" sz="1476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23" y="3102034"/>
            <a:ext cx="1524140" cy="508744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073563" y="3102034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321213" y="3225859"/>
            <a:ext cx="1027947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401543" y="3279428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8588983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597703" y="3102034"/>
            <a:ext cx="1524149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845353" y="3225859"/>
            <a:ext cx="1027956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925683" y="3279428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0113113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121833" y="3102034"/>
            <a:ext cx="1524140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645982" y="3102034"/>
            <a:ext cx="1524140" cy="508744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4170112" y="3102034"/>
            <a:ext cx="1524149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5694261" y="3102034"/>
            <a:ext cx="1509311" cy="508744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084427" y="3610775"/>
            <a:ext cx="16119145" cy="508744"/>
          </a:xfrm>
          <a:prstGeom prst="rect">
            <a:avLst/>
          </a:prstGeom>
        </p:spPr>
      </p:pic>
      <p:pic>
        <p:nvPicPr>
          <p:cNvPr id="110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084427" y="3610766"/>
            <a:ext cx="5464997" cy="508744"/>
          </a:xfrm>
          <a:prstGeom prst="rect">
            <a:avLst/>
          </a:prstGeom>
        </p:spPr>
      </p:pic>
      <p:sp>
        <p:nvSpPr>
          <p:cNvPr id="111" name="Text 29"/>
          <p:cNvSpPr/>
          <p:nvPr/>
        </p:nvSpPr>
        <p:spPr>
          <a:xfrm>
            <a:off x="1245050" y="3731242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Split-Dial</a:t>
            </a:r>
            <a:endParaRPr lang="en-US" sz="1476" dirty="0"/>
          </a:p>
        </p:txBody>
      </p:sp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549423" y="3610766"/>
            <a:ext cx="1524140" cy="508744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3610766"/>
            <a:ext cx="1524140" cy="508744"/>
          </a:xfrm>
          <a:prstGeom prst="rect">
            <a:avLst/>
          </a:prstGeom>
        </p:spPr>
      </p:pic>
      <p:pic>
        <p:nvPicPr>
          <p:cNvPr id="114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597703" y="3610766"/>
            <a:ext cx="1524149" cy="508744"/>
          </a:xfrm>
          <a:prstGeom prst="rect">
            <a:avLst/>
          </a:prstGeom>
        </p:spPr>
      </p:pic>
      <p:pic>
        <p:nvPicPr>
          <p:cNvPr id="115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121833" y="3610766"/>
            <a:ext cx="1524140" cy="508744"/>
          </a:xfrm>
          <a:prstGeom prst="rect">
            <a:avLst/>
          </a:prstGeom>
        </p:spPr>
      </p:pic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2645982" y="3610766"/>
            <a:ext cx="1524140" cy="508744"/>
          </a:xfrm>
          <a:prstGeom prst="rect">
            <a:avLst/>
          </a:prstGeom>
        </p:spPr>
      </p:pic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170112" y="3610766"/>
            <a:ext cx="1524149" cy="508744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694261" y="3610766"/>
            <a:ext cx="1509311" cy="508744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20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119516"/>
            <a:ext cx="5464997" cy="508744"/>
          </a:xfrm>
          <a:prstGeom prst="rect">
            <a:avLst/>
          </a:prstGeom>
        </p:spPr>
      </p:pic>
      <p:sp>
        <p:nvSpPr>
          <p:cNvPr id="121" name="Text 30"/>
          <p:cNvSpPr/>
          <p:nvPr/>
        </p:nvSpPr>
        <p:spPr>
          <a:xfrm>
            <a:off x="1245050" y="4240011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Opt. Blue</a:t>
            </a:r>
            <a:endParaRPr lang="en-US" sz="1476" dirty="0"/>
          </a:p>
        </p:txBody>
      </p:sp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49423" y="4119516"/>
            <a:ext cx="1524140" cy="508744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797073" y="4243341"/>
            <a:ext cx="1027947" cy="267760"/>
          </a:xfrm>
          <a:prstGeom prst="rect">
            <a:avLst/>
          </a:prstGeom>
        </p:spPr>
      </p:pic>
      <p:pic>
        <p:nvPicPr>
          <p:cNvPr id="124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77403" y="4296910"/>
            <a:ext cx="160660" cy="160660"/>
          </a:xfrm>
          <a:prstGeom prst="rect">
            <a:avLst/>
          </a:prstGeom>
        </p:spPr>
      </p:pic>
      <p:sp>
        <p:nvSpPr>
          <p:cNvPr id="125" name="Text 31"/>
          <p:cNvSpPr/>
          <p:nvPr/>
        </p:nvSpPr>
        <p:spPr>
          <a:xfrm>
            <a:off x="7064843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73563" y="4119516"/>
            <a:ext cx="1524140" cy="508744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03" y="4119516"/>
            <a:ext cx="1524149" cy="508744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1121833" y="4119516"/>
            <a:ext cx="1524140" cy="508744"/>
          </a:xfrm>
          <a:prstGeom prst="rect">
            <a:avLst/>
          </a:prstGeom>
        </p:spPr>
      </p:pic>
      <p:pic>
        <p:nvPicPr>
          <p:cNvPr id="129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1264708" y="4243341"/>
            <a:ext cx="1233787" cy="267760"/>
          </a:xfrm>
          <a:prstGeom prst="rect">
            <a:avLst/>
          </a:prstGeom>
        </p:spPr>
      </p:pic>
      <p:pic>
        <p:nvPicPr>
          <p:cNvPr id="130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345019" y="4296910"/>
            <a:ext cx="160660" cy="160660"/>
          </a:xfrm>
          <a:prstGeom prst="rect">
            <a:avLst/>
          </a:prstGeom>
        </p:spPr>
      </p:pic>
      <p:sp>
        <p:nvSpPr>
          <p:cNvPr id="131" name="Text 32"/>
          <p:cNvSpPr/>
          <p:nvPr/>
        </p:nvSpPr>
        <p:spPr>
          <a:xfrm>
            <a:off x="11532450" y="425674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2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2645982" y="4119516"/>
            <a:ext cx="1524140" cy="508744"/>
          </a:xfrm>
          <a:prstGeom prst="rect">
            <a:avLst/>
          </a:prstGeom>
        </p:spPr>
      </p:pic>
      <p:pic>
        <p:nvPicPr>
          <p:cNvPr id="133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4170112" y="4119516"/>
            <a:ext cx="1524149" cy="508744"/>
          </a:xfrm>
          <a:prstGeom prst="rect">
            <a:avLst/>
          </a:prstGeom>
        </p:spPr>
      </p:pic>
      <p:pic>
        <p:nvPicPr>
          <p:cNvPr id="134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5694261" y="4119516"/>
            <a:ext cx="1509311" cy="508744"/>
          </a:xfrm>
          <a:prstGeom prst="rect">
            <a:avLst/>
          </a:prstGeom>
        </p:spPr>
      </p:pic>
      <p:pic>
        <p:nvPicPr>
          <p:cNvPr id="135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27" y="4628257"/>
            <a:ext cx="16119145" cy="508744"/>
          </a:xfrm>
          <a:prstGeom prst="rect">
            <a:avLst/>
          </a:prstGeom>
        </p:spPr>
      </p:pic>
      <p:pic>
        <p:nvPicPr>
          <p:cNvPr id="136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27" y="4628266"/>
            <a:ext cx="5464997" cy="508744"/>
          </a:xfrm>
          <a:prstGeom prst="rect">
            <a:avLst/>
          </a:prstGeom>
        </p:spPr>
      </p:pic>
      <p:sp>
        <p:nvSpPr>
          <p:cNvPr id="137" name="Text 33"/>
          <p:cNvSpPr/>
          <p:nvPr/>
        </p:nvSpPr>
        <p:spPr>
          <a:xfrm>
            <a:off x="1245050" y="4748771"/>
            <a:ext cx="23202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 International</a:t>
            </a:r>
            <a:endParaRPr lang="en-US" sz="1476" dirty="0"/>
          </a:p>
        </p:txBody>
      </p:sp>
      <p:pic>
        <p:nvPicPr>
          <p:cNvPr id="138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6549423" y="4628266"/>
            <a:ext cx="1524140" cy="508744"/>
          </a:xfrm>
          <a:prstGeom prst="rect">
            <a:avLst/>
          </a:prstGeom>
        </p:spPr>
      </p:pic>
      <p:pic>
        <p:nvPicPr>
          <p:cNvPr id="139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8073563" y="4628266"/>
            <a:ext cx="1524140" cy="508744"/>
          </a:xfrm>
          <a:prstGeom prst="rect">
            <a:avLst/>
          </a:prstGeom>
        </p:spPr>
      </p:pic>
      <p:pic>
        <p:nvPicPr>
          <p:cNvPr id="140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597703" y="4628266"/>
            <a:ext cx="1524149" cy="508744"/>
          </a:xfrm>
          <a:prstGeom prst="rect">
            <a:avLst/>
          </a:prstGeom>
        </p:spPr>
      </p:pic>
      <p:pic>
        <p:nvPicPr>
          <p:cNvPr id="141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1121833" y="4628266"/>
            <a:ext cx="1524140" cy="508744"/>
          </a:xfrm>
          <a:prstGeom prst="rect">
            <a:avLst/>
          </a:prstGeom>
        </p:spPr>
      </p:pic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264708" y="4752091"/>
            <a:ext cx="1233787" cy="267760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345019" y="4805660"/>
            <a:ext cx="160660" cy="160660"/>
          </a:xfrm>
          <a:prstGeom prst="rect">
            <a:avLst/>
          </a:prstGeom>
        </p:spPr>
      </p:pic>
      <p:sp>
        <p:nvSpPr>
          <p:cNvPr id="144" name="Text 34"/>
          <p:cNvSpPr/>
          <p:nvPr/>
        </p:nvSpPr>
        <p:spPr>
          <a:xfrm>
            <a:off x="11532450" y="47654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5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2645982" y="4628266"/>
            <a:ext cx="1524140" cy="508744"/>
          </a:xfrm>
          <a:prstGeom prst="rect">
            <a:avLst/>
          </a:prstGeom>
        </p:spPr>
      </p:pic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4170112" y="4628266"/>
            <a:ext cx="1524149" cy="508744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4312987" y="4752091"/>
            <a:ext cx="1233787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4393298" y="4805660"/>
            <a:ext cx="160660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14580729" y="47654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5694261" y="4628266"/>
            <a:ext cx="1509311" cy="508744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084427" y="5136998"/>
            <a:ext cx="16119145" cy="508744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084427" y="5136979"/>
            <a:ext cx="5464997" cy="508744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1245050" y="525745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549423" y="5136979"/>
            <a:ext cx="1524140" cy="508744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63" y="5136979"/>
            <a:ext cx="1524140" cy="508744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9597703" y="5136979"/>
            <a:ext cx="1524149" cy="508744"/>
          </a:xfrm>
          <a:prstGeom prst="rect">
            <a:avLst/>
          </a:prstGeom>
        </p:spPr>
      </p:pic>
      <p:pic>
        <p:nvPicPr>
          <p:cNvPr id="157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1121833" y="5136979"/>
            <a:ext cx="1524140" cy="508744"/>
          </a:xfrm>
          <a:prstGeom prst="rect">
            <a:avLst/>
          </a:prstGeom>
        </p:spPr>
      </p:pic>
      <p:pic>
        <p:nvPicPr>
          <p:cNvPr id="158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1264708" y="5260804"/>
            <a:ext cx="1233787" cy="267760"/>
          </a:xfrm>
          <a:prstGeom prst="rect">
            <a:avLst/>
          </a:prstGeom>
        </p:spPr>
      </p:pic>
      <p:pic>
        <p:nvPicPr>
          <p:cNvPr id="159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1345019" y="5314373"/>
            <a:ext cx="160660" cy="160660"/>
          </a:xfrm>
          <a:prstGeom prst="rect">
            <a:avLst/>
          </a:prstGeom>
        </p:spPr>
      </p:pic>
      <p:sp>
        <p:nvSpPr>
          <p:cNvPr id="160" name="Text 37"/>
          <p:cNvSpPr/>
          <p:nvPr/>
        </p:nvSpPr>
        <p:spPr>
          <a:xfrm>
            <a:off x="11532450" y="52742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1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2645982" y="5136979"/>
            <a:ext cx="1524140" cy="508744"/>
          </a:xfrm>
          <a:prstGeom prst="rect">
            <a:avLst/>
          </a:prstGeom>
        </p:spPr>
      </p:pic>
      <p:pic>
        <p:nvPicPr>
          <p:cNvPr id="162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170112" y="5136979"/>
            <a:ext cx="1524149" cy="508744"/>
          </a:xfrm>
          <a:prstGeom prst="rect">
            <a:avLst/>
          </a:prstGeom>
        </p:spPr>
      </p:pic>
      <p:pic>
        <p:nvPicPr>
          <p:cNvPr id="163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4312987" y="5260804"/>
            <a:ext cx="1233787" cy="267760"/>
          </a:xfrm>
          <a:prstGeom prst="rect">
            <a:avLst/>
          </a:prstGeom>
        </p:spPr>
      </p:pic>
      <p:pic>
        <p:nvPicPr>
          <p:cNvPr id="164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4393298" y="5314373"/>
            <a:ext cx="160660" cy="160660"/>
          </a:xfrm>
          <a:prstGeom prst="rect">
            <a:avLst/>
          </a:prstGeom>
        </p:spPr>
      </p:pic>
      <p:sp>
        <p:nvSpPr>
          <p:cNvPr id="165" name="Text 38"/>
          <p:cNvSpPr/>
          <p:nvPr/>
        </p:nvSpPr>
        <p:spPr>
          <a:xfrm>
            <a:off x="14580729" y="52742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6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5694261" y="5136979"/>
            <a:ext cx="1509311" cy="508744"/>
          </a:xfrm>
          <a:prstGeom prst="rect">
            <a:avLst/>
          </a:prstGeom>
        </p:spPr>
      </p:pic>
      <p:pic>
        <p:nvPicPr>
          <p:cNvPr id="167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5837136" y="5260804"/>
            <a:ext cx="1233787" cy="267760"/>
          </a:xfrm>
          <a:prstGeom prst="rect">
            <a:avLst/>
          </a:prstGeom>
        </p:spPr>
      </p:pic>
      <p:pic>
        <p:nvPicPr>
          <p:cNvPr id="168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5917447" y="5314373"/>
            <a:ext cx="160660" cy="160660"/>
          </a:xfrm>
          <a:prstGeom prst="rect">
            <a:avLst/>
          </a:prstGeom>
        </p:spPr>
      </p:pic>
      <p:sp>
        <p:nvSpPr>
          <p:cNvPr id="169" name="Text 39"/>
          <p:cNvSpPr/>
          <p:nvPr/>
        </p:nvSpPr>
        <p:spPr>
          <a:xfrm>
            <a:off x="16104877" y="52742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0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084427" y="5645748"/>
            <a:ext cx="16119145" cy="508744"/>
          </a:xfrm>
          <a:prstGeom prst="rect">
            <a:avLst/>
          </a:prstGeom>
        </p:spPr>
      </p:pic>
      <p:pic>
        <p:nvPicPr>
          <p:cNvPr id="171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084427" y="5645748"/>
            <a:ext cx="5464997" cy="508744"/>
          </a:xfrm>
          <a:prstGeom prst="rect">
            <a:avLst/>
          </a:prstGeom>
        </p:spPr>
      </p:pic>
      <p:sp>
        <p:nvSpPr>
          <p:cNvPr id="172" name="Text 40"/>
          <p:cNvSpPr/>
          <p:nvPr/>
        </p:nvSpPr>
        <p:spPr>
          <a:xfrm>
            <a:off x="1245050" y="5766234"/>
            <a:ext cx="20502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 Pay (CUP)</a:t>
            </a:r>
            <a:endParaRPr lang="en-US" sz="1476" dirty="0"/>
          </a:p>
        </p:txBody>
      </p:sp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6549423" y="5645748"/>
            <a:ext cx="1524140" cy="508744"/>
          </a:xfrm>
          <a:prstGeom prst="rect">
            <a:avLst/>
          </a:prstGeom>
        </p:spPr>
      </p:pic>
      <p:pic>
        <p:nvPicPr>
          <p:cNvPr id="174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8073563" y="5645748"/>
            <a:ext cx="1524140" cy="508744"/>
          </a:xfrm>
          <a:prstGeom prst="rect">
            <a:avLst/>
          </a:prstGeom>
        </p:spPr>
      </p:pic>
      <p:pic>
        <p:nvPicPr>
          <p:cNvPr id="175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597703" y="5645748"/>
            <a:ext cx="1524149" cy="508744"/>
          </a:xfrm>
          <a:prstGeom prst="rect">
            <a:avLst/>
          </a:prstGeom>
        </p:spPr>
      </p:pic>
      <p:pic>
        <p:nvPicPr>
          <p:cNvPr id="176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1121833" y="5645748"/>
            <a:ext cx="1524140" cy="508744"/>
          </a:xfrm>
          <a:prstGeom prst="rect">
            <a:avLst/>
          </a:prstGeom>
        </p:spPr>
      </p:pic>
      <p:pic>
        <p:nvPicPr>
          <p:cNvPr id="17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264708" y="5769573"/>
            <a:ext cx="1233787" cy="267760"/>
          </a:xfrm>
          <a:prstGeom prst="rect">
            <a:avLst/>
          </a:prstGeom>
        </p:spPr>
      </p:pic>
      <p:pic>
        <p:nvPicPr>
          <p:cNvPr id="17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345019" y="5823142"/>
            <a:ext cx="160660" cy="160660"/>
          </a:xfrm>
          <a:prstGeom prst="rect">
            <a:avLst/>
          </a:prstGeom>
        </p:spPr>
      </p:pic>
      <p:sp>
        <p:nvSpPr>
          <p:cNvPr id="179" name="Text 41"/>
          <p:cNvSpPr/>
          <p:nvPr/>
        </p:nvSpPr>
        <p:spPr>
          <a:xfrm>
            <a:off x="11532450" y="578297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8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2645982" y="5645748"/>
            <a:ext cx="1524140" cy="508744"/>
          </a:xfrm>
          <a:prstGeom prst="rect">
            <a:avLst/>
          </a:prstGeom>
        </p:spPr>
      </p:pic>
      <p:pic>
        <p:nvPicPr>
          <p:cNvPr id="18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4170112" y="5645748"/>
            <a:ext cx="1524149" cy="508744"/>
          </a:xfrm>
          <a:prstGeom prst="rect">
            <a:avLst/>
          </a:prstGeom>
        </p:spPr>
      </p:pic>
      <p:pic>
        <p:nvPicPr>
          <p:cNvPr id="18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4312987" y="5769573"/>
            <a:ext cx="1233787" cy="267760"/>
          </a:xfrm>
          <a:prstGeom prst="rect">
            <a:avLst/>
          </a:prstGeom>
        </p:spPr>
      </p:pic>
      <p:pic>
        <p:nvPicPr>
          <p:cNvPr id="18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4393298" y="5823142"/>
            <a:ext cx="160660" cy="160660"/>
          </a:xfrm>
          <a:prstGeom prst="rect">
            <a:avLst/>
          </a:prstGeom>
        </p:spPr>
      </p:pic>
      <p:sp>
        <p:nvSpPr>
          <p:cNvPr id="184" name="Text 42"/>
          <p:cNvSpPr/>
          <p:nvPr/>
        </p:nvSpPr>
        <p:spPr>
          <a:xfrm>
            <a:off x="14580729" y="578297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8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5694261" y="5645748"/>
            <a:ext cx="1509311" cy="508744"/>
          </a:xfrm>
          <a:prstGeom prst="rect">
            <a:avLst/>
          </a:prstGeom>
        </p:spPr>
      </p:pic>
      <p:pic>
        <p:nvPicPr>
          <p:cNvPr id="18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084427" y="6154489"/>
            <a:ext cx="16119145" cy="495355"/>
          </a:xfrm>
          <a:prstGeom prst="rect">
            <a:avLst/>
          </a:prstGeom>
        </p:spPr>
      </p:pic>
      <p:pic>
        <p:nvPicPr>
          <p:cNvPr id="18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84427" y="6154499"/>
            <a:ext cx="5464997" cy="495346"/>
          </a:xfrm>
          <a:prstGeom prst="rect">
            <a:avLst/>
          </a:prstGeom>
        </p:spPr>
      </p:pic>
      <p:sp>
        <p:nvSpPr>
          <p:cNvPr id="188" name="Text 43"/>
          <p:cNvSpPr/>
          <p:nvPr/>
        </p:nvSpPr>
        <p:spPr>
          <a:xfrm>
            <a:off x="1245050" y="6275003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 (JCB)</a:t>
            </a:r>
            <a:endParaRPr lang="en-US" sz="1476" dirty="0"/>
          </a:p>
        </p:txBody>
      </p:sp>
      <p:pic>
        <p:nvPicPr>
          <p:cNvPr id="18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6549423" y="6154499"/>
            <a:ext cx="1524140" cy="495346"/>
          </a:xfrm>
          <a:prstGeom prst="rect">
            <a:avLst/>
          </a:prstGeom>
        </p:spPr>
      </p:pic>
      <p:pic>
        <p:nvPicPr>
          <p:cNvPr id="19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8073563" y="6154499"/>
            <a:ext cx="1524140" cy="495346"/>
          </a:xfrm>
          <a:prstGeom prst="rect">
            <a:avLst/>
          </a:prstGeom>
        </p:spPr>
      </p:pic>
      <p:pic>
        <p:nvPicPr>
          <p:cNvPr id="19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597703" y="6154499"/>
            <a:ext cx="1524149" cy="495346"/>
          </a:xfrm>
          <a:prstGeom prst="rect">
            <a:avLst/>
          </a:prstGeom>
        </p:spPr>
      </p:pic>
      <p:pic>
        <p:nvPicPr>
          <p:cNvPr id="19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33" y="6154499"/>
            <a:ext cx="1524140" cy="495346"/>
          </a:xfrm>
          <a:prstGeom prst="rect">
            <a:avLst/>
          </a:prstGeom>
        </p:spPr>
      </p:pic>
      <p:pic>
        <p:nvPicPr>
          <p:cNvPr id="19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45982" y="6154499"/>
            <a:ext cx="1524140" cy="495346"/>
          </a:xfrm>
          <a:prstGeom prst="rect">
            <a:avLst/>
          </a:prstGeom>
        </p:spPr>
      </p:pic>
      <p:pic>
        <p:nvPicPr>
          <p:cNvPr id="19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170112" y="6154499"/>
            <a:ext cx="1524149" cy="495346"/>
          </a:xfrm>
          <a:prstGeom prst="rect">
            <a:avLst/>
          </a:prstGeom>
        </p:spPr>
      </p:pic>
      <p:pic>
        <p:nvPicPr>
          <p:cNvPr id="19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4312987" y="6278324"/>
            <a:ext cx="1233787" cy="267760"/>
          </a:xfrm>
          <a:prstGeom prst="rect">
            <a:avLst/>
          </a:prstGeom>
        </p:spPr>
      </p:pic>
      <p:pic>
        <p:nvPicPr>
          <p:cNvPr id="19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393298" y="6331893"/>
            <a:ext cx="160660" cy="160660"/>
          </a:xfrm>
          <a:prstGeom prst="rect">
            <a:avLst/>
          </a:prstGeom>
        </p:spPr>
      </p:pic>
      <p:sp>
        <p:nvSpPr>
          <p:cNvPr id="197" name="Text 44"/>
          <p:cNvSpPr/>
          <p:nvPr/>
        </p:nvSpPr>
        <p:spPr>
          <a:xfrm>
            <a:off x="14580729" y="629172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5694261" y="6154499"/>
            <a:ext cx="1509311" cy="4953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2" y="321292"/>
            <a:ext cx="1930241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Global Pay By Link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40795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88" y="1569197"/>
            <a:ext cx="1504950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330484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971" y="1726509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538" y="1569197"/>
            <a:ext cx="1504950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7021627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858" y="1726509"/>
            <a:ext cx="214210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488" y="1569197"/>
            <a:ext cx="1504950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8558882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7484" y="1726509"/>
            <a:ext cx="214210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5438" y="1569197"/>
            <a:ext cx="1504950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9863138" y="1693059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58488" y="1726518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0388" y="1569197"/>
            <a:ext cx="1504950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1475802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60262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75338" y="1569197"/>
            <a:ext cx="1504950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2917481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728502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180288" y="1569197"/>
            <a:ext cx="150495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4480474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175502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85238" y="1569197"/>
            <a:ext cx="1504950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5918489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747499" y="1726509"/>
            <a:ext cx="214208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1042" y="2211744"/>
            <a:ext cx="16154400" cy="3258930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4902" y="2215604"/>
            <a:ext cx="16150540" cy="3251206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27" y="2225129"/>
            <a:ext cx="4046497" cy="1344085"/>
          </a:xfrm>
          <a:prstGeom prst="rect">
            <a:avLst/>
          </a:prstGeom>
        </p:spPr>
      </p:pic>
      <p:sp>
        <p:nvSpPr>
          <p:cNvPr id="35" name="Text 11"/>
          <p:cNvSpPr/>
          <p:nvPr/>
        </p:nvSpPr>
        <p:spPr>
          <a:xfrm>
            <a:off x="1245087" y="2779142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30924" y="2225129"/>
            <a:ext cx="1512847" cy="1344085"/>
          </a:xfrm>
          <a:prstGeom prst="rect">
            <a:avLst/>
          </a:prstGeom>
        </p:spPr>
      </p:pic>
      <p:sp>
        <p:nvSpPr>
          <p:cNvPr id="37" name="Text 12"/>
          <p:cNvSpPr/>
          <p:nvPr/>
        </p:nvSpPr>
        <p:spPr>
          <a:xfrm>
            <a:off x="5130924" y="27590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</a:t>
            </a:r>
            <a:endParaRPr lang="en-US" sz="1476" dirty="0"/>
          </a:p>
        </p:txBody>
      </p:sp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3762" y="2225129"/>
            <a:ext cx="1512847" cy="134408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6643762" y="27590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56609" y="2225129"/>
            <a:ext cx="1512847" cy="1344085"/>
          </a:xfrm>
          <a:prstGeom prst="rect">
            <a:avLst/>
          </a:prstGeom>
        </p:spPr>
      </p:pic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69456" y="2225129"/>
            <a:ext cx="1514475" cy="1344085"/>
          </a:xfrm>
          <a:prstGeom prst="rect">
            <a:avLst/>
          </a:prstGeom>
        </p:spPr>
      </p:pic>
      <p:pic>
        <p:nvPicPr>
          <p:cNvPr id="42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183931" y="2225129"/>
            <a:ext cx="1512843" cy="1344085"/>
          </a:xfrm>
          <a:prstGeom prst="rect">
            <a:avLst/>
          </a:prstGeom>
        </p:spPr>
      </p:pic>
      <p:sp>
        <p:nvSpPr>
          <p:cNvPr id="43" name="Text 14"/>
          <p:cNvSpPr/>
          <p:nvPr/>
        </p:nvSpPr>
        <p:spPr>
          <a:xfrm>
            <a:off x="11183931" y="26257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 (in Roadmap)</a:t>
            </a:r>
            <a:endParaRPr lang="en-US" sz="1476" dirty="0"/>
          </a:p>
        </p:txBody>
      </p:sp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2696769" y="2225129"/>
            <a:ext cx="1512843" cy="1344085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696769" y="26257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OCA (in Roadmap)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209607" y="2225129"/>
            <a:ext cx="1512843" cy="1344085"/>
          </a:xfrm>
          <a:prstGeom prst="rect">
            <a:avLst/>
          </a:prstGeom>
        </p:spPr>
      </p:pic>
      <p:sp>
        <p:nvSpPr>
          <p:cNvPr id="47" name="Text 16"/>
          <p:cNvSpPr/>
          <p:nvPr/>
        </p:nvSpPr>
        <p:spPr>
          <a:xfrm>
            <a:off x="14209607" y="26257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 (in Roadmap)</a:t>
            </a:r>
            <a:endParaRPr lang="en-US" sz="1476" dirty="0"/>
          </a:p>
        </p:txBody>
      </p:sp>
      <p:pic>
        <p:nvPicPr>
          <p:cNvPr id="48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722464" y="2225129"/>
            <a:ext cx="1502978" cy="810685"/>
          </a:xfrm>
          <a:prstGeom prst="rect">
            <a:avLst/>
          </a:prstGeom>
        </p:spPr>
      </p:pic>
      <p:sp>
        <p:nvSpPr>
          <p:cNvPr id="49" name="Text 17"/>
          <p:cNvSpPr/>
          <p:nvPr/>
        </p:nvSpPr>
        <p:spPr>
          <a:xfrm>
            <a:off x="15722464" y="2359009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Multibanco (in Roadmap) / MBWay (in Roadmap)</a:t>
            </a:r>
            <a:endParaRPr lang="en-US" sz="1476" dirty="0"/>
          </a:p>
        </p:txBody>
      </p:sp>
      <p:pic>
        <p:nvPicPr>
          <p:cNvPr id="50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84427" y="3569215"/>
            <a:ext cx="4046497" cy="543985"/>
          </a:xfrm>
          <a:prstGeom prst="rect">
            <a:avLst/>
          </a:prstGeom>
        </p:spPr>
      </p:pic>
      <p:sp>
        <p:nvSpPr>
          <p:cNvPr id="51" name="Text 18"/>
          <p:cNvSpPr/>
          <p:nvPr/>
        </p:nvSpPr>
        <p:spPr>
          <a:xfrm>
            <a:off x="1245087" y="3723177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52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30924" y="3569215"/>
            <a:ext cx="1512847" cy="543985"/>
          </a:xfrm>
          <a:prstGeom prst="rect">
            <a:avLst/>
          </a:prstGeom>
        </p:spPr>
      </p:pic>
      <p:pic>
        <p:nvPicPr>
          <p:cNvPr id="53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643762" y="3569215"/>
            <a:ext cx="1512847" cy="543985"/>
          </a:xfrm>
          <a:prstGeom prst="rect">
            <a:avLst/>
          </a:prstGeom>
        </p:spPr>
      </p:pic>
      <p:sp>
        <p:nvSpPr>
          <p:cNvPr id="54" name="Text 19"/>
          <p:cNvSpPr/>
          <p:nvPr/>
        </p:nvSpPr>
        <p:spPr>
          <a:xfrm>
            <a:off x="6643762" y="37030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55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156609" y="3569215"/>
            <a:ext cx="1512847" cy="543985"/>
          </a:xfrm>
          <a:prstGeom prst="rect">
            <a:avLst/>
          </a:prstGeom>
        </p:spPr>
      </p:pic>
      <p:pic>
        <p:nvPicPr>
          <p:cNvPr id="56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69456" y="3569215"/>
            <a:ext cx="1514475" cy="543985"/>
          </a:xfrm>
          <a:prstGeom prst="rect">
            <a:avLst/>
          </a:prstGeom>
        </p:spPr>
      </p:pic>
      <p:pic>
        <p:nvPicPr>
          <p:cNvPr id="57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183931" y="3569215"/>
            <a:ext cx="1512843" cy="543985"/>
          </a:xfrm>
          <a:prstGeom prst="rect">
            <a:avLst/>
          </a:prstGeom>
        </p:spPr>
      </p:pic>
      <p:pic>
        <p:nvPicPr>
          <p:cNvPr id="58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696769" y="3569215"/>
            <a:ext cx="1512843" cy="543985"/>
          </a:xfrm>
          <a:prstGeom prst="rect">
            <a:avLst/>
          </a:prstGeom>
        </p:spPr>
      </p:pic>
      <p:pic>
        <p:nvPicPr>
          <p:cNvPr id="59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09607" y="3569215"/>
            <a:ext cx="1512843" cy="543985"/>
          </a:xfrm>
          <a:prstGeom prst="rect">
            <a:avLst/>
          </a:prstGeom>
        </p:spPr>
      </p:pic>
      <p:pic>
        <p:nvPicPr>
          <p:cNvPr id="60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722464" y="3569215"/>
            <a:ext cx="1502978" cy="543985"/>
          </a:xfrm>
          <a:prstGeom prst="rect">
            <a:avLst/>
          </a:prstGeom>
        </p:spPr>
      </p:pic>
      <p:pic>
        <p:nvPicPr>
          <p:cNvPr id="61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4113200"/>
            <a:ext cx="4046497" cy="1344085"/>
          </a:xfrm>
          <a:prstGeom prst="rect">
            <a:avLst/>
          </a:prstGeom>
        </p:spPr>
      </p:pic>
      <p:sp>
        <p:nvSpPr>
          <p:cNvPr id="62" name="Text 20"/>
          <p:cNvSpPr/>
          <p:nvPr/>
        </p:nvSpPr>
        <p:spPr>
          <a:xfrm>
            <a:off x="1245087" y="4667213"/>
            <a:ext cx="37787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63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130924" y="4113200"/>
            <a:ext cx="1512847" cy="1344085"/>
          </a:xfrm>
          <a:prstGeom prst="rect">
            <a:avLst/>
          </a:prstGeom>
        </p:spPr>
      </p:pic>
      <p:sp>
        <p:nvSpPr>
          <p:cNvPr id="64" name="Text 21"/>
          <p:cNvSpPr/>
          <p:nvPr/>
        </p:nvSpPr>
        <p:spPr>
          <a:xfrm>
            <a:off x="5130924" y="451378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Modo (in Roadmap)</a:t>
            </a:r>
            <a:endParaRPr lang="en-US" sz="1476" dirty="0"/>
          </a:p>
        </p:txBody>
      </p:sp>
      <p:pic>
        <p:nvPicPr>
          <p:cNvPr id="65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3762" y="4113200"/>
            <a:ext cx="1512847" cy="1344085"/>
          </a:xfrm>
          <a:prstGeom prst="rect">
            <a:avLst/>
          </a:prstGeom>
        </p:spPr>
      </p:pic>
      <p:sp>
        <p:nvSpPr>
          <p:cNvPr id="66" name="Text 22"/>
          <p:cNvSpPr/>
          <p:nvPr/>
        </p:nvSpPr>
        <p:spPr>
          <a:xfrm>
            <a:off x="6643762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Google Pay (in Roadmap) / Apple Pay (in Roadmap)</a:t>
            </a:r>
            <a:endParaRPr lang="en-US" sz="1476" dirty="0"/>
          </a:p>
        </p:txBody>
      </p:sp>
      <p:pic>
        <p:nvPicPr>
          <p:cNvPr id="67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156609" y="4113200"/>
            <a:ext cx="1512847" cy="1344085"/>
          </a:xfrm>
          <a:prstGeom prst="rect">
            <a:avLst/>
          </a:prstGeom>
        </p:spPr>
      </p:pic>
      <p:sp>
        <p:nvSpPr>
          <p:cNvPr id="68" name="Text 23"/>
          <p:cNvSpPr/>
          <p:nvPr/>
        </p:nvSpPr>
        <p:spPr>
          <a:xfrm>
            <a:off x="8156609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Google Pay (in Roadmap) / Apple Pay (in Roadmap)</a:t>
            </a:r>
            <a:endParaRPr lang="en-US" sz="1476" dirty="0"/>
          </a:p>
        </p:txBody>
      </p:sp>
      <p:pic>
        <p:nvPicPr>
          <p:cNvPr id="6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69456" y="4113200"/>
            <a:ext cx="1514475" cy="1344085"/>
          </a:xfrm>
          <a:prstGeom prst="rect">
            <a:avLst/>
          </a:prstGeom>
        </p:spPr>
      </p:pic>
      <p:pic>
        <p:nvPicPr>
          <p:cNvPr id="7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183931" y="4113200"/>
            <a:ext cx="1512843" cy="1344085"/>
          </a:xfrm>
          <a:prstGeom prst="rect">
            <a:avLst/>
          </a:prstGeom>
        </p:spPr>
      </p:pic>
      <p:sp>
        <p:nvSpPr>
          <p:cNvPr id="71" name="Text 24"/>
          <p:cNvSpPr/>
          <p:nvPr/>
        </p:nvSpPr>
        <p:spPr>
          <a:xfrm>
            <a:off x="11183931" y="424708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Google Pay (in Roadmap) / Apple Pay (in Roadmap)</a:t>
            </a:r>
            <a:endParaRPr lang="en-US" sz="1476" dirty="0"/>
          </a:p>
        </p:txBody>
      </p:sp>
      <p:pic>
        <p:nvPicPr>
          <p:cNvPr id="7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2696769" y="4113200"/>
            <a:ext cx="1512843" cy="1344085"/>
          </a:xfrm>
          <a:prstGeom prst="rect">
            <a:avLst/>
          </a:prstGeom>
        </p:spPr>
      </p:pic>
      <p:pic>
        <p:nvPicPr>
          <p:cNvPr id="7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209607" y="4113200"/>
            <a:ext cx="1512843" cy="1344085"/>
          </a:xfrm>
          <a:prstGeom prst="rect">
            <a:avLst/>
          </a:prstGeom>
        </p:spPr>
      </p:pic>
      <p:pic>
        <p:nvPicPr>
          <p:cNvPr id="7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722464" y="4113200"/>
            <a:ext cx="1502978" cy="1344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2026-07-09T10:37:18Z</dcterms:created>
  <dcterms:modified xsi:type="dcterms:W3CDTF">2026-07-09T10:37:18Z</dcterms:modified>
</cp:coreProperties>
</file>