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8288000" cy="10277475"/>
  <p:notesSz cx="10277475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image" Target="../media/image-3-10.png"/><Relationship Id="rId11" Type="http://schemas.openxmlformats.org/officeDocument/2006/relationships/image" Target="../media/image-3-11.png"/><Relationship Id="rId12" Type="http://schemas.openxmlformats.org/officeDocument/2006/relationships/image" Target="../media/image-3-12.png"/><Relationship Id="rId13" Type="http://schemas.openxmlformats.org/officeDocument/2006/relationships/image" Target="../media/image-3-13.png"/><Relationship Id="rId14" Type="http://schemas.openxmlformats.org/officeDocument/2006/relationships/image" Target="../media/image-3-14.png"/><Relationship Id="rId15" Type="http://schemas.openxmlformats.org/officeDocument/2006/relationships/image" Target="../media/image-3-15.png"/><Relationship Id="rId16" Type="http://schemas.openxmlformats.org/officeDocument/2006/relationships/image" Target="../media/image-3-16.png"/><Relationship Id="rId17" Type="http://schemas.openxmlformats.org/officeDocument/2006/relationships/image" Target="../media/image-3-17.png"/><Relationship Id="rId18" Type="http://schemas.openxmlformats.org/officeDocument/2006/relationships/image" Target="../media/image-3-18.png"/><Relationship Id="rId19" Type="http://schemas.openxmlformats.org/officeDocument/2006/relationships/image" Target="../media/image-3-19.png"/><Relationship Id="rId20" Type="http://schemas.openxmlformats.org/officeDocument/2006/relationships/image" Target="../media/image-3-20.png"/><Relationship Id="rId21" Type="http://schemas.openxmlformats.org/officeDocument/2006/relationships/image" Target="../media/image-3-21.png"/><Relationship Id="rId22" Type="http://schemas.openxmlformats.org/officeDocument/2006/relationships/image" Target="../media/image-3-22.png"/><Relationship Id="rId23" Type="http://schemas.openxmlformats.org/officeDocument/2006/relationships/image" Target="../media/image-3-23.png"/><Relationship Id="rId24" Type="http://schemas.openxmlformats.org/officeDocument/2006/relationships/image" Target="../media/image-3-24.png"/><Relationship Id="rId25" Type="http://schemas.openxmlformats.org/officeDocument/2006/relationships/image" Target="../media/image-3-25.png"/><Relationship Id="rId26" Type="http://schemas.openxmlformats.org/officeDocument/2006/relationships/image" Target="../media/image-3-26.png"/><Relationship Id="rId27" Type="http://schemas.openxmlformats.org/officeDocument/2006/relationships/image" Target="../media/image-3-27.png"/><Relationship Id="rId28" Type="http://schemas.openxmlformats.org/officeDocument/2006/relationships/image" Target="../media/image-3-28.png"/><Relationship Id="rId29" Type="http://schemas.openxmlformats.org/officeDocument/2006/relationships/image" Target="../media/image-3-29.png"/><Relationship Id="rId30" Type="http://schemas.openxmlformats.org/officeDocument/2006/relationships/image" Target="../media/image-3-30.png"/><Relationship Id="rId31" Type="http://schemas.openxmlformats.org/officeDocument/2006/relationships/image" Target="../media/image-3-31.png"/><Relationship Id="rId32" Type="http://schemas.openxmlformats.org/officeDocument/2006/relationships/image" Target="../media/image-3-32.png"/><Relationship Id="rId33" Type="http://schemas.openxmlformats.org/officeDocument/2006/relationships/image" Target="../media/image-3-33.png"/><Relationship Id="rId34" Type="http://schemas.openxmlformats.org/officeDocument/2006/relationships/image" Target="../media/image-3-34.png"/><Relationship Id="rId35" Type="http://schemas.openxmlformats.org/officeDocument/2006/relationships/image" Target="../media/image-3-35.png"/><Relationship Id="rId36" Type="http://schemas.openxmlformats.org/officeDocument/2006/relationships/image" Target="../media/image-3-36.png"/><Relationship Id="rId37" Type="http://schemas.openxmlformats.org/officeDocument/2006/relationships/image" Target="../media/image-3-37.png"/><Relationship Id="rId38" Type="http://schemas.openxmlformats.org/officeDocument/2006/relationships/image" Target="../media/image-3-38.png"/><Relationship Id="rId39" Type="http://schemas.openxmlformats.org/officeDocument/2006/relationships/image" Target="../media/image-3-39.png"/><Relationship Id="rId40" Type="http://schemas.openxmlformats.org/officeDocument/2006/relationships/image" Target="../media/image-3-40.png"/><Relationship Id="rId41" Type="http://schemas.openxmlformats.org/officeDocument/2006/relationships/image" Target="../media/image-3-41.png"/><Relationship Id="rId42" Type="http://schemas.openxmlformats.org/officeDocument/2006/relationships/image" Target="../media/image-3-42.png"/><Relationship Id="rId43" Type="http://schemas.openxmlformats.org/officeDocument/2006/relationships/image" Target="../media/image-3-43.png"/><Relationship Id="rId44" Type="http://schemas.openxmlformats.org/officeDocument/2006/relationships/image" Target="../media/image-3-44.png"/><Relationship Id="rId45" Type="http://schemas.openxmlformats.org/officeDocument/2006/relationships/image" Target="../media/image-3-45.png"/><Relationship Id="rId46" Type="http://schemas.openxmlformats.org/officeDocument/2006/relationships/image" Target="../media/image-3-46.png"/><Relationship Id="rId47" Type="http://schemas.openxmlformats.org/officeDocument/2006/relationships/image" Target="../media/image-3-47.png"/><Relationship Id="rId48" Type="http://schemas.openxmlformats.org/officeDocument/2006/relationships/image" Target="../media/image-3-48.png"/><Relationship Id="rId49" Type="http://schemas.openxmlformats.org/officeDocument/2006/relationships/image" Target="../media/image-3-49.png"/><Relationship Id="rId50" Type="http://schemas.openxmlformats.org/officeDocument/2006/relationships/image" Target="../media/image-3-50.png"/><Relationship Id="rId51" Type="http://schemas.openxmlformats.org/officeDocument/2006/relationships/image" Target="../media/image-3-51.png"/><Relationship Id="rId52" Type="http://schemas.openxmlformats.org/officeDocument/2006/relationships/image" Target="../media/image-3-52.png"/><Relationship Id="rId53" Type="http://schemas.openxmlformats.org/officeDocument/2006/relationships/image" Target="../media/image-3-53.png"/><Relationship Id="rId54" Type="http://schemas.openxmlformats.org/officeDocument/2006/relationships/image" Target="../media/image-3-54.png"/><Relationship Id="rId55" Type="http://schemas.openxmlformats.org/officeDocument/2006/relationships/image" Target="../media/image-3-55.png"/><Relationship Id="rId56" Type="http://schemas.openxmlformats.org/officeDocument/2006/relationships/image" Target="../media/image-3-56.png"/><Relationship Id="rId57" Type="http://schemas.openxmlformats.org/officeDocument/2006/relationships/image" Target="../media/image-3-57.png"/><Relationship Id="rId58" Type="http://schemas.openxmlformats.org/officeDocument/2006/relationships/image" Target="../media/image-3-58.png"/><Relationship Id="rId59" Type="http://schemas.openxmlformats.org/officeDocument/2006/relationships/image" Target="../media/image-3-59.png"/><Relationship Id="rId60" Type="http://schemas.openxmlformats.org/officeDocument/2006/relationships/image" Target="../media/image-3-60.png"/><Relationship Id="rId61" Type="http://schemas.openxmlformats.org/officeDocument/2006/relationships/image" Target="../media/image-3-61.png"/><Relationship Id="rId62" Type="http://schemas.openxmlformats.org/officeDocument/2006/relationships/image" Target="../media/image-3-62.png"/><Relationship Id="rId63" Type="http://schemas.openxmlformats.org/officeDocument/2006/relationships/image" Target="../media/image-3-63.png"/><Relationship Id="rId64" Type="http://schemas.openxmlformats.org/officeDocument/2006/relationships/image" Target="../media/image-3-64.png"/><Relationship Id="rId65" Type="http://schemas.openxmlformats.org/officeDocument/2006/relationships/image" Target="../media/image-3-65.png"/><Relationship Id="rId66" Type="http://schemas.openxmlformats.org/officeDocument/2006/relationships/image" Target="../media/image-3-66.png"/><Relationship Id="rId67" Type="http://schemas.openxmlformats.org/officeDocument/2006/relationships/image" Target="../media/image-3-67.png"/><Relationship Id="rId68" Type="http://schemas.openxmlformats.org/officeDocument/2006/relationships/image" Target="../media/image-3-68.png"/><Relationship Id="rId69" Type="http://schemas.openxmlformats.org/officeDocument/2006/relationships/image" Target="../media/image-3-69.png"/><Relationship Id="rId70" Type="http://schemas.openxmlformats.org/officeDocument/2006/relationships/image" Target="../media/image-3-70.png"/><Relationship Id="rId71" Type="http://schemas.openxmlformats.org/officeDocument/2006/relationships/image" Target="../media/image-3-71.png"/><Relationship Id="rId72" Type="http://schemas.openxmlformats.org/officeDocument/2006/relationships/image" Target="../media/image-3-72.png"/><Relationship Id="rId73" Type="http://schemas.openxmlformats.org/officeDocument/2006/relationships/image" Target="../media/image-3-73.png"/><Relationship Id="rId74" Type="http://schemas.openxmlformats.org/officeDocument/2006/relationships/image" Target="../media/image-3-74.png"/><Relationship Id="rId75" Type="http://schemas.openxmlformats.org/officeDocument/2006/relationships/image" Target="../media/image-3-75.png"/><Relationship Id="rId76" Type="http://schemas.openxmlformats.org/officeDocument/2006/relationships/image" Target="../media/image-3-76.png"/><Relationship Id="rId77" Type="http://schemas.openxmlformats.org/officeDocument/2006/relationships/image" Target="../media/image-3-77.png"/><Relationship Id="rId78" Type="http://schemas.openxmlformats.org/officeDocument/2006/relationships/image" Target="../media/image-3-78.png"/><Relationship Id="rId79" Type="http://schemas.openxmlformats.org/officeDocument/2006/relationships/image" Target="../media/image-3-79.png"/><Relationship Id="rId80" Type="http://schemas.openxmlformats.org/officeDocument/2006/relationships/image" Target="../media/image-3-80.png"/><Relationship Id="rId81" Type="http://schemas.openxmlformats.org/officeDocument/2006/relationships/image" Target="../media/image-3-81.png"/><Relationship Id="rId82" Type="http://schemas.openxmlformats.org/officeDocument/2006/relationships/image" Target="../media/image-3-82.png"/><Relationship Id="rId83" Type="http://schemas.openxmlformats.org/officeDocument/2006/relationships/image" Target="../media/image-3-83.png"/><Relationship Id="rId84" Type="http://schemas.openxmlformats.org/officeDocument/2006/relationships/image" Target="../media/image-3-84.png"/><Relationship Id="rId85" Type="http://schemas.openxmlformats.org/officeDocument/2006/relationships/image" Target="../media/image-3-85.png"/><Relationship Id="rId86" Type="http://schemas.openxmlformats.org/officeDocument/2006/relationships/image" Target="../media/image-3-86.png"/><Relationship Id="rId87" Type="http://schemas.openxmlformats.org/officeDocument/2006/relationships/image" Target="../media/image-3-87.png"/><Relationship Id="rId88" Type="http://schemas.openxmlformats.org/officeDocument/2006/relationships/image" Target="../media/image-3-88.png"/><Relationship Id="rId89" Type="http://schemas.openxmlformats.org/officeDocument/2006/relationships/image" Target="../media/image-3-89.png"/><Relationship Id="rId90" Type="http://schemas.openxmlformats.org/officeDocument/2006/relationships/image" Target="../media/image-3-90.png"/><Relationship Id="rId91" Type="http://schemas.openxmlformats.org/officeDocument/2006/relationships/image" Target="../media/image-3-91.png"/><Relationship Id="rId92" Type="http://schemas.openxmlformats.org/officeDocument/2006/relationships/image" Target="../media/image-3-92.png"/><Relationship Id="rId93" Type="http://schemas.openxmlformats.org/officeDocument/2006/relationships/image" Target="../media/image-3-93.png"/><Relationship Id="rId94" Type="http://schemas.openxmlformats.org/officeDocument/2006/relationships/image" Target="../media/image-3-94.png"/><Relationship Id="rId95" Type="http://schemas.openxmlformats.org/officeDocument/2006/relationships/image" Target="../media/image-3-95.png"/><Relationship Id="rId96" Type="http://schemas.openxmlformats.org/officeDocument/2006/relationships/image" Target="../media/image-3-96.png"/><Relationship Id="rId97" Type="http://schemas.openxmlformats.org/officeDocument/2006/relationships/image" Target="../media/image-3-97.png"/><Relationship Id="rId98" Type="http://schemas.openxmlformats.org/officeDocument/2006/relationships/image" Target="../media/image-3-98.png"/><Relationship Id="rId99" Type="http://schemas.openxmlformats.org/officeDocument/2006/relationships/image" Target="../media/image-3-99.png"/><Relationship Id="rId100" Type="http://schemas.openxmlformats.org/officeDocument/2006/relationships/image" Target="../media/image-3-100.png"/><Relationship Id="rId101" Type="http://schemas.openxmlformats.org/officeDocument/2006/relationships/image" Target="../media/image-3-101.png"/><Relationship Id="rId102" Type="http://schemas.openxmlformats.org/officeDocument/2006/relationships/image" Target="../media/image-3-102.png"/><Relationship Id="rId103" Type="http://schemas.openxmlformats.org/officeDocument/2006/relationships/image" Target="../media/image-3-103.png"/><Relationship Id="rId104" Type="http://schemas.openxmlformats.org/officeDocument/2006/relationships/image" Target="../media/image-3-104.png"/><Relationship Id="rId105" Type="http://schemas.openxmlformats.org/officeDocument/2006/relationships/image" Target="../media/image-3-105.png"/><Relationship Id="rId106" Type="http://schemas.openxmlformats.org/officeDocument/2006/relationships/image" Target="../media/image-3-106.png"/><Relationship Id="rId107" Type="http://schemas.openxmlformats.org/officeDocument/2006/relationships/image" Target="../media/image-3-107.png"/><Relationship Id="rId108" Type="http://schemas.openxmlformats.org/officeDocument/2006/relationships/image" Target="../media/image-3-108.png"/><Relationship Id="rId109" Type="http://schemas.openxmlformats.org/officeDocument/2006/relationships/image" Target="../media/image-3-109.png"/><Relationship Id="rId110" Type="http://schemas.openxmlformats.org/officeDocument/2006/relationships/image" Target="../media/image-3-110.png"/><Relationship Id="rId111" Type="http://schemas.openxmlformats.org/officeDocument/2006/relationships/image" Target="../media/image-3-111.png"/><Relationship Id="rId112" Type="http://schemas.openxmlformats.org/officeDocument/2006/relationships/image" Target="../media/image-3-112.png"/><Relationship Id="rId113" Type="http://schemas.openxmlformats.org/officeDocument/2006/relationships/image" Target="../media/image-3-113.png"/><Relationship Id="rId114" Type="http://schemas.openxmlformats.org/officeDocument/2006/relationships/image" Target="../media/image-3-114.png"/><Relationship Id="rId115" Type="http://schemas.openxmlformats.org/officeDocument/2006/relationships/image" Target="../media/image-3-115.png"/><Relationship Id="rId116" Type="http://schemas.openxmlformats.org/officeDocument/2006/relationships/image" Target="../media/image-3-116.png"/><Relationship Id="rId117" Type="http://schemas.openxmlformats.org/officeDocument/2006/relationships/image" Target="../media/image-3-117.png"/><Relationship Id="rId118" Type="http://schemas.openxmlformats.org/officeDocument/2006/relationships/image" Target="../media/image-3-118.png"/><Relationship Id="rId119" Type="http://schemas.openxmlformats.org/officeDocument/2006/relationships/image" Target="../media/image-3-119.png"/><Relationship Id="rId120" Type="http://schemas.openxmlformats.org/officeDocument/2006/relationships/image" Target="../media/image-3-120.png"/><Relationship Id="rId121" Type="http://schemas.openxmlformats.org/officeDocument/2006/relationships/image" Target="../media/image-3-121.png"/><Relationship Id="rId122" Type="http://schemas.openxmlformats.org/officeDocument/2006/relationships/image" Target="../media/image-3-122.png"/><Relationship Id="rId123" Type="http://schemas.openxmlformats.org/officeDocument/2006/relationships/image" Target="../media/image-3-123.png"/><Relationship Id="rId124" Type="http://schemas.openxmlformats.org/officeDocument/2006/relationships/image" Target="../media/image-3-124.png"/><Relationship Id="rId125" Type="http://schemas.openxmlformats.org/officeDocument/2006/relationships/image" Target="../media/image-3-125.png"/><Relationship Id="rId126" Type="http://schemas.openxmlformats.org/officeDocument/2006/relationships/image" Target="../media/image-3-126.png"/><Relationship Id="rId127" Type="http://schemas.openxmlformats.org/officeDocument/2006/relationships/image" Target="../media/image-3-127.png"/><Relationship Id="rId128" Type="http://schemas.openxmlformats.org/officeDocument/2006/relationships/image" Target="../media/image-3-128.png"/><Relationship Id="rId129" Type="http://schemas.openxmlformats.org/officeDocument/2006/relationships/image" Target="../media/image-3-129.png"/><Relationship Id="rId130" Type="http://schemas.openxmlformats.org/officeDocument/2006/relationships/image" Target="../media/image-3-130.png"/><Relationship Id="rId131" Type="http://schemas.openxmlformats.org/officeDocument/2006/relationships/image" Target="../media/image-3-131.png"/><Relationship Id="rId132" Type="http://schemas.openxmlformats.org/officeDocument/2006/relationships/image" Target="../media/image-3-132.png"/><Relationship Id="rId133" Type="http://schemas.openxmlformats.org/officeDocument/2006/relationships/image" Target="../media/image-3-133.png"/><Relationship Id="rId134" Type="http://schemas.openxmlformats.org/officeDocument/2006/relationships/image" Target="../media/image-3-134.png"/><Relationship Id="rId135" Type="http://schemas.openxmlformats.org/officeDocument/2006/relationships/image" Target="../media/image-3-135.png"/><Relationship Id="rId136" Type="http://schemas.openxmlformats.org/officeDocument/2006/relationships/image" Target="../media/image-3-136.png"/><Relationship Id="rId137" Type="http://schemas.openxmlformats.org/officeDocument/2006/relationships/image" Target="../media/image-3-137.png"/><Relationship Id="rId138" Type="http://schemas.openxmlformats.org/officeDocument/2006/relationships/image" Target="../media/image-3-138.png"/><Relationship Id="rId139" Type="http://schemas.openxmlformats.org/officeDocument/2006/relationships/image" Target="../media/image-3-139.png"/><Relationship Id="rId140" Type="http://schemas.openxmlformats.org/officeDocument/2006/relationships/image" Target="../media/image-3-140.png"/><Relationship Id="rId141" Type="http://schemas.openxmlformats.org/officeDocument/2006/relationships/image" Target="../media/image-3-141.png"/><Relationship Id="rId142" Type="http://schemas.openxmlformats.org/officeDocument/2006/relationships/image" Target="../media/image-3-142.png"/><Relationship Id="rId143" Type="http://schemas.openxmlformats.org/officeDocument/2006/relationships/image" Target="../media/image-3-143.png"/><Relationship Id="rId144" Type="http://schemas.openxmlformats.org/officeDocument/2006/relationships/image" Target="../media/image-3-144.png"/><Relationship Id="rId145" Type="http://schemas.openxmlformats.org/officeDocument/2006/relationships/image" Target="../media/image-3-145.png"/><Relationship Id="rId146" Type="http://schemas.openxmlformats.org/officeDocument/2006/relationships/image" Target="../media/image-3-146.png"/><Relationship Id="rId147" Type="http://schemas.openxmlformats.org/officeDocument/2006/relationships/image" Target="../media/image-3-147.png"/><Relationship Id="rId148" Type="http://schemas.openxmlformats.org/officeDocument/2006/relationships/image" Target="../media/image-3-148.png"/><Relationship Id="rId149" Type="http://schemas.openxmlformats.org/officeDocument/2006/relationships/image" Target="../media/image-3-149.png"/><Relationship Id="rId150" Type="http://schemas.openxmlformats.org/officeDocument/2006/relationships/image" Target="../media/image-3-150.png"/><Relationship Id="rId151" Type="http://schemas.openxmlformats.org/officeDocument/2006/relationships/image" Target="../media/image-3-151.png"/><Relationship Id="rId152" Type="http://schemas.openxmlformats.org/officeDocument/2006/relationships/image" Target="../media/image-3-152.png"/><Relationship Id="rId153" Type="http://schemas.openxmlformats.org/officeDocument/2006/relationships/image" Target="../media/image-3-153.png"/><Relationship Id="rId154" Type="http://schemas.openxmlformats.org/officeDocument/2006/relationships/image" Target="../media/image-3-154.png"/><Relationship Id="rId155" Type="http://schemas.openxmlformats.org/officeDocument/2006/relationships/image" Target="../media/image-3-155.png"/><Relationship Id="rId156" Type="http://schemas.openxmlformats.org/officeDocument/2006/relationships/image" Target="../media/image-3-156.png"/><Relationship Id="rId157" Type="http://schemas.openxmlformats.org/officeDocument/2006/relationships/image" Target="../media/image-3-157.png"/><Relationship Id="rId158" Type="http://schemas.openxmlformats.org/officeDocument/2006/relationships/image" Target="../media/image-3-158.png"/><Relationship Id="rId159" Type="http://schemas.openxmlformats.org/officeDocument/2006/relationships/image" Target="../media/image-3-159.png"/><Relationship Id="rId160" Type="http://schemas.openxmlformats.org/officeDocument/2006/relationships/image" Target="../media/image-3-160.png"/><Relationship Id="rId161" Type="http://schemas.openxmlformats.org/officeDocument/2006/relationships/image" Target="../media/image-3-161.png"/><Relationship Id="rId162" Type="http://schemas.openxmlformats.org/officeDocument/2006/relationships/image" Target="../media/image-3-162.png"/><Relationship Id="rId163" Type="http://schemas.openxmlformats.org/officeDocument/2006/relationships/image" Target="../media/image-3-163.png"/><Relationship Id="rId164" Type="http://schemas.openxmlformats.org/officeDocument/2006/relationships/image" Target="../media/image-3-164.png"/><Relationship Id="rId165" Type="http://schemas.openxmlformats.org/officeDocument/2006/relationships/image" Target="../media/image-3-165.png"/><Relationship Id="rId166" Type="http://schemas.openxmlformats.org/officeDocument/2006/relationships/image" Target="../media/image-3-166.png"/><Relationship Id="rId167" Type="http://schemas.openxmlformats.org/officeDocument/2006/relationships/image" Target="../media/image-3-167.png"/><Relationship Id="rId168" Type="http://schemas.openxmlformats.org/officeDocument/2006/relationships/image" Target="../media/image-3-168.png"/><Relationship Id="rId169" Type="http://schemas.openxmlformats.org/officeDocument/2006/relationships/image" Target="../media/image-3-169.png"/><Relationship Id="rId170" Type="http://schemas.openxmlformats.org/officeDocument/2006/relationships/image" Target="../media/image-3-170.png"/><Relationship Id="rId171" Type="http://schemas.openxmlformats.org/officeDocument/2006/relationships/image" Target="../media/image-3-171.png"/><Relationship Id="rId172" Type="http://schemas.openxmlformats.org/officeDocument/2006/relationships/image" Target="../media/image-3-172.png"/><Relationship Id="rId173" Type="http://schemas.openxmlformats.org/officeDocument/2006/relationships/image" Target="../media/image-3-173.png"/><Relationship Id="rId174" Type="http://schemas.openxmlformats.org/officeDocument/2006/relationships/image" Target="../media/image-3-174.png"/><Relationship Id="rId175" Type="http://schemas.openxmlformats.org/officeDocument/2006/relationships/image" Target="../media/image-3-175.png"/><Relationship Id="rId176" Type="http://schemas.openxmlformats.org/officeDocument/2006/relationships/image" Target="../media/image-3-176.png"/><Relationship Id="rId177" Type="http://schemas.openxmlformats.org/officeDocument/2006/relationships/image" Target="../media/image-3-177.png"/><Relationship Id="rId178" Type="http://schemas.openxmlformats.org/officeDocument/2006/relationships/image" Target="../media/image-3-178.png"/><Relationship Id="rId179" Type="http://schemas.openxmlformats.org/officeDocument/2006/relationships/image" Target="../media/image-3-179.png"/><Relationship Id="rId180" Type="http://schemas.openxmlformats.org/officeDocument/2006/relationships/image" Target="../media/image-3-180.png"/><Relationship Id="rId181" Type="http://schemas.openxmlformats.org/officeDocument/2006/relationships/image" Target="../media/image-3-181.png"/><Relationship Id="rId182" Type="http://schemas.openxmlformats.org/officeDocument/2006/relationships/image" Target="../media/image-3-182.png"/><Relationship Id="rId183" Type="http://schemas.openxmlformats.org/officeDocument/2006/relationships/image" Target="../media/image-3-183.png"/><Relationship Id="rId184" Type="http://schemas.openxmlformats.org/officeDocument/2006/relationships/image" Target="../media/image-3-184.png"/><Relationship Id="rId185" Type="http://schemas.openxmlformats.org/officeDocument/2006/relationships/image" Target="../media/image-3-185.png"/><Relationship Id="rId186" Type="http://schemas.openxmlformats.org/officeDocument/2006/relationships/image" Target="../media/image-3-186.png"/><Relationship Id="rId187" Type="http://schemas.openxmlformats.org/officeDocument/2006/relationships/image" Target="../media/image-3-187.png"/><Relationship Id="rId188" Type="http://schemas.openxmlformats.org/officeDocument/2006/relationships/image" Target="../media/image-3-188.png"/><Relationship Id="rId189" Type="http://schemas.openxmlformats.org/officeDocument/2006/relationships/image" Target="../media/image-3-189.png"/><Relationship Id="rId190" Type="http://schemas.openxmlformats.org/officeDocument/2006/relationships/image" Target="../media/image-3-190.png"/><Relationship Id="rId191" Type="http://schemas.openxmlformats.org/officeDocument/2006/relationships/image" Target="../media/image-3-191.png"/><Relationship Id="rId192" Type="http://schemas.openxmlformats.org/officeDocument/2006/relationships/image" Target="../media/image-3-192.png"/><Relationship Id="rId193" Type="http://schemas.openxmlformats.org/officeDocument/2006/relationships/image" Target="../media/image-3-193.png"/><Relationship Id="rId194" Type="http://schemas.openxmlformats.org/officeDocument/2006/relationships/image" Target="../media/image-3-194.png"/><Relationship Id="rId195" Type="http://schemas.openxmlformats.org/officeDocument/2006/relationships/image" Target="../media/image-3-195.png"/><Relationship Id="rId196" Type="http://schemas.openxmlformats.org/officeDocument/2006/relationships/image" Target="../media/image-3-196.png"/><Relationship Id="rId197" Type="http://schemas.openxmlformats.org/officeDocument/2006/relationships/image" Target="../media/image-3-197.png"/><Relationship Id="rId198" Type="http://schemas.openxmlformats.org/officeDocument/2006/relationships/image" Target="../media/image-3-198.png"/><Relationship Id="rId199" Type="http://schemas.openxmlformats.org/officeDocument/2006/relationships/image" Target="../media/image-3-199.png"/><Relationship Id="rId200" Type="http://schemas.openxmlformats.org/officeDocument/2006/relationships/image" Target="../media/image-3-200.png"/><Relationship Id="rId201" Type="http://schemas.openxmlformats.org/officeDocument/2006/relationships/image" Target="../media/image-3-201.png"/><Relationship Id="rId202" Type="http://schemas.openxmlformats.org/officeDocument/2006/relationships/image" Target="../media/image-3-202.png"/><Relationship Id="rId203" Type="http://schemas.openxmlformats.org/officeDocument/2006/relationships/image" Target="../media/image-3-203.png"/><Relationship Id="rId204" Type="http://schemas.openxmlformats.org/officeDocument/2006/relationships/image" Target="../media/image-3-204.png"/><Relationship Id="rId205" Type="http://schemas.openxmlformats.org/officeDocument/2006/relationships/image" Target="../media/image-3-205.png"/><Relationship Id="rId206" Type="http://schemas.openxmlformats.org/officeDocument/2006/relationships/image" Target="../media/image-3-206.png"/><Relationship Id="rId207" Type="http://schemas.openxmlformats.org/officeDocument/2006/relationships/image" Target="../media/image-3-207.png"/><Relationship Id="rId208" Type="http://schemas.openxmlformats.org/officeDocument/2006/relationships/image" Target="../media/image-3-208.png"/><Relationship Id="rId209" Type="http://schemas.openxmlformats.org/officeDocument/2006/relationships/image" Target="../media/image-3-209.png"/><Relationship Id="rId210" Type="http://schemas.openxmlformats.org/officeDocument/2006/relationships/image" Target="../media/image-3-210.png"/><Relationship Id="rId211" Type="http://schemas.openxmlformats.org/officeDocument/2006/relationships/image" Target="../media/image-3-211.png"/><Relationship Id="rId212" Type="http://schemas.openxmlformats.org/officeDocument/2006/relationships/image" Target="../media/image-3-212.png"/><Relationship Id="rId213" Type="http://schemas.openxmlformats.org/officeDocument/2006/relationships/image" Target="../media/image-3-213.png"/><Relationship Id="rId214" Type="http://schemas.openxmlformats.org/officeDocument/2006/relationships/image" Target="../media/image-3-214.png"/><Relationship Id="rId215" Type="http://schemas.openxmlformats.org/officeDocument/2006/relationships/image" Target="../media/image-3-215.png"/><Relationship Id="rId216" Type="http://schemas.openxmlformats.org/officeDocument/2006/relationships/image" Target="../media/image-3-216.png"/><Relationship Id="rId217" Type="http://schemas.openxmlformats.org/officeDocument/2006/relationships/image" Target="../media/image-3-217.png"/><Relationship Id="rId218" Type="http://schemas.openxmlformats.org/officeDocument/2006/relationships/image" Target="../media/image-3-218.png"/><Relationship Id="rId219" Type="http://schemas.openxmlformats.org/officeDocument/2006/relationships/image" Target="../media/image-3-219.png"/><Relationship Id="rId220" Type="http://schemas.openxmlformats.org/officeDocument/2006/relationships/image" Target="../media/image-3-220.png"/><Relationship Id="rId221" Type="http://schemas.openxmlformats.org/officeDocument/2006/relationships/image" Target="../media/image-3-221.png"/><Relationship Id="rId222" Type="http://schemas.openxmlformats.org/officeDocument/2006/relationships/image" Target="../media/image-3-222.png"/><Relationship Id="rId223" Type="http://schemas.openxmlformats.org/officeDocument/2006/relationships/image" Target="../media/image-3-223.png"/><Relationship Id="rId224" Type="http://schemas.openxmlformats.org/officeDocument/2006/relationships/image" Target="../media/image-3-224.png"/><Relationship Id="rId225" Type="http://schemas.openxmlformats.org/officeDocument/2006/relationships/image" Target="../media/image-3-225.png"/><Relationship Id="rId226" Type="http://schemas.openxmlformats.org/officeDocument/2006/relationships/image" Target="../media/image-3-226.png"/><Relationship Id="rId227" Type="http://schemas.openxmlformats.org/officeDocument/2006/relationships/image" Target="../media/image-3-227.png"/><Relationship Id="rId228" Type="http://schemas.openxmlformats.org/officeDocument/2006/relationships/image" Target="../media/image-3-228.png"/><Relationship Id="rId229" Type="http://schemas.openxmlformats.org/officeDocument/2006/relationships/image" Target="../media/image-3-229.png"/><Relationship Id="rId230" Type="http://schemas.openxmlformats.org/officeDocument/2006/relationships/image" Target="../media/image-3-230.png"/><Relationship Id="rId231" Type="http://schemas.openxmlformats.org/officeDocument/2006/relationships/image" Target="../media/image-3-231.png"/><Relationship Id="rId232" Type="http://schemas.openxmlformats.org/officeDocument/2006/relationships/image" Target="../media/image-3-232.png"/><Relationship Id="rId233" Type="http://schemas.openxmlformats.org/officeDocument/2006/relationships/image" Target="../media/image-3-233.png"/><Relationship Id="rId234" Type="http://schemas.openxmlformats.org/officeDocument/2006/relationships/image" Target="../media/image-3-234.png"/><Relationship Id="rId235" Type="http://schemas.openxmlformats.org/officeDocument/2006/relationships/image" Target="../media/image-3-235.png"/><Relationship Id="rId236" Type="http://schemas.openxmlformats.org/officeDocument/2006/relationships/image" Target="../media/image-3-236.png"/><Relationship Id="rId237" Type="http://schemas.openxmlformats.org/officeDocument/2006/relationships/image" Target="../media/image-3-237.png"/><Relationship Id="rId238" Type="http://schemas.openxmlformats.org/officeDocument/2006/relationships/image" Target="../media/image-3-238.png"/><Relationship Id="rId239" Type="http://schemas.openxmlformats.org/officeDocument/2006/relationships/image" Target="../media/image-3-239.png"/><Relationship Id="rId240" Type="http://schemas.openxmlformats.org/officeDocument/2006/relationships/image" Target="../media/image-3-240.png"/><Relationship Id="rId241" Type="http://schemas.openxmlformats.org/officeDocument/2006/relationships/image" Target="../media/image-3-241.png"/><Relationship Id="rId242" Type="http://schemas.openxmlformats.org/officeDocument/2006/relationships/image" Target="../media/image-3-242.png"/><Relationship Id="rId243" Type="http://schemas.openxmlformats.org/officeDocument/2006/relationships/image" Target="../media/image-3-243.png"/><Relationship Id="rId244" Type="http://schemas.openxmlformats.org/officeDocument/2006/relationships/image" Target="../media/image-3-244.png"/><Relationship Id="rId245" Type="http://schemas.openxmlformats.org/officeDocument/2006/relationships/image" Target="../media/image-3-245.png"/><Relationship Id="rId246" Type="http://schemas.openxmlformats.org/officeDocument/2006/relationships/image" Target="../media/image-3-246.png"/><Relationship Id="rId247" Type="http://schemas.openxmlformats.org/officeDocument/2006/relationships/image" Target="../media/image-3-247.png"/><Relationship Id="rId248" Type="http://schemas.openxmlformats.org/officeDocument/2006/relationships/image" Target="../media/image-3-248.png"/><Relationship Id="rId249" Type="http://schemas.openxmlformats.org/officeDocument/2006/relationships/image" Target="../media/image-3-249.png"/><Relationship Id="rId250" Type="http://schemas.openxmlformats.org/officeDocument/2006/relationships/image" Target="../media/image-3-250.png"/><Relationship Id="rId251" Type="http://schemas.openxmlformats.org/officeDocument/2006/relationships/image" Target="../media/image-3-251.png"/><Relationship Id="rId252" Type="http://schemas.openxmlformats.org/officeDocument/2006/relationships/image" Target="../media/image-3-252.png"/><Relationship Id="rId253" Type="http://schemas.openxmlformats.org/officeDocument/2006/relationships/image" Target="../media/image-3-253.png"/><Relationship Id="rId254" Type="http://schemas.openxmlformats.org/officeDocument/2006/relationships/image" Target="../media/image-3-254.png"/><Relationship Id="rId255" Type="http://schemas.openxmlformats.org/officeDocument/2006/relationships/image" Target="../media/image-3-255.png"/><Relationship Id="rId256" Type="http://schemas.openxmlformats.org/officeDocument/2006/relationships/image" Target="../media/image-3-256.png"/><Relationship Id="rId257" Type="http://schemas.openxmlformats.org/officeDocument/2006/relationships/image" Target="../media/image-3-257.png"/><Relationship Id="rId258" Type="http://schemas.openxmlformats.org/officeDocument/2006/relationships/image" Target="../media/image-3-258.png"/><Relationship Id="rId259" Type="http://schemas.openxmlformats.org/officeDocument/2006/relationships/image" Target="../media/image-3-259.png"/><Relationship Id="rId260" Type="http://schemas.openxmlformats.org/officeDocument/2006/relationships/image" Target="../media/image-3-260.png"/><Relationship Id="rId261" Type="http://schemas.openxmlformats.org/officeDocument/2006/relationships/image" Target="../media/image-3-261.png"/><Relationship Id="rId262" Type="http://schemas.openxmlformats.org/officeDocument/2006/relationships/image" Target="../media/image-3-262.png"/><Relationship Id="rId263" Type="http://schemas.openxmlformats.org/officeDocument/2006/relationships/image" Target="../media/image-3-263.png"/><Relationship Id="rId264" Type="http://schemas.openxmlformats.org/officeDocument/2006/relationships/image" Target="../media/image-3-264.png"/><Relationship Id="rId265" Type="http://schemas.openxmlformats.org/officeDocument/2006/relationships/image" Target="../media/image-3-265.png"/><Relationship Id="rId266" Type="http://schemas.openxmlformats.org/officeDocument/2006/relationships/image" Target="../media/image-3-266.png"/><Relationship Id="rId267" Type="http://schemas.openxmlformats.org/officeDocument/2006/relationships/image" Target="../media/image-3-267.png"/><Relationship Id="rId268" Type="http://schemas.openxmlformats.org/officeDocument/2006/relationships/image" Target="../media/image-3-268.png"/><Relationship Id="rId269" Type="http://schemas.openxmlformats.org/officeDocument/2006/relationships/image" Target="../media/image-3-269.png"/><Relationship Id="rId270" Type="http://schemas.openxmlformats.org/officeDocument/2006/relationships/image" Target="../media/image-3-270.png"/><Relationship Id="rId271" Type="http://schemas.openxmlformats.org/officeDocument/2006/relationships/image" Target="../media/image-3-271.png"/><Relationship Id="rId272" Type="http://schemas.openxmlformats.org/officeDocument/2006/relationships/image" Target="../media/image-3-272.png"/><Relationship Id="rId273" Type="http://schemas.openxmlformats.org/officeDocument/2006/relationships/slideLayout" Target="../slideLayouts/slideLayout1.xml"/><Relationship Id="rId27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image" Target="../media/image-4-9.png"/><Relationship Id="rId10" Type="http://schemas.openxmlformats.org/officeDocument/2006/relationships/image" Target="../media/image-4-10.png"/><Relationship Id="rId11" Type="http://schemas.openxmlformats.org/officeDocument/2006/relationships/image" Target="../media/image-4-11.png"/><Relationship Id="rId12" Type="http://schemas.openxmlformats.org/officeDocument/2006/relationships/image" Target="../media/image-4-12.png"/><Relationship Id="rId13" Type="http://schemas.openxmlformats.org/officeDocument/2006/relationships/image" Target="../media/image-4-13.png"/><Relationship Id="rId14" Type="http://schemas.openxmlformats.org/officeDocument/2006/relationships/image" Target="../media/image-4-14.png"/><Relationship Id="rId15" Type="http://schemas.openxmlformats.org/officeDocument/2006/relationships/image" Target="../media/image-4-15.png"/><Relationship Id="rId16" Type="http://schemas.openxmlformats.org/officeDocument/2006/relationships/image" Target="../media/image-4-16.png"/><Relationship Id="rId17" Type="http://schemas.openxmlformats.org/officeDocument/2006/relationships/image" Target="../media/image-4-17.png"/><Relationship Id="rId18" Type="http://schemas.openxmlformats.org/officeDocument/2006/relationships/image" Target="../media/image-4-18.png"/><Relationship Id="rId19" Type="http://schemas.openxmlformats.org/officeDocument/2006/relationships/image" Target="../media/image-4-19.png"/><Relationship Id="rId20" Type="http://schemas.openxmlformats.org/officeDocument/2006/relationships/image" Target="../media/image-4-20.png"/><Relationship Id="rId21" Type="http://schemas.openxmlformats.org/officeDocument/2006/relationships/image" Target="../media/image-4-21.png"/><Relationship Id="rId22" Type="http://schemas.openxmlformats.org/officeDocument/2006/relationships/image" Target="../media/image-4-22.png"/><Relationship Id="rId23" Type="http://schemas.openxmlformats.org/officeDocument/2006/relationships/image" Target="../media/image-4-23.png"/><Relationship Id="rId24" Type="http://schemas.openxmlformats.org/officeDocument/2006/relationships/image" Target="../media/image-4-24.png"/><Relationship Id="rId25" Type="http://schemas.openxmlformats.org/officeDocument/2006/relationships/image" Target="../media/image-4-25.png"/><Relationship Id="rId26" Type="http://schemas.openxmlformats.org/officeDocument/2006/relationships/image" Target="../media/image-4-26.png"/><Relationship Id="rId27" Type="http://schemas.openxmlformats.org/officeDocument/2006/relationships/image" Target="../media/image-4-27.png"/><Relationship Id="rId28" Type="http://schemas.openxmlformats.org/officeDocument/2006/relationships/image" Target="../media/image-4-28.png"/><Relationship Id="rId29" Type="http://schemas.openxmlformats.org/officeDocument/2006/relationships/image" Target="../media/image-4-29.png"/><Relationship Id="rId30" Type="http://schemas.openxmlformats.org/officeDocument/2006/relationships/image" Target="../media/image-4-30.png"/><Relationship Id="rId31" Type="http://schemas.openxmlformats.org/officeDocument/2006/relationships/image" Target="../media/image-4-31.png"/><Relationship Id="rId32" Type="http://schemas.openxmlformats.org/officeDocument/2006/relationships/image" Target="../media/image-4-32.png"/><Relationship Id="rId33" Type="http://schemas.openxmlformats.org/officeDocument/2006/relationships/image" Target="../media/image-4-33.png"/><Relationship Id="rId34" Type="http://schemas.openxmlformats.org/officeDocument/2006/relationships/image" Target="../media/image-4-34.png"/><Relationship Id="rId35" Type="http://schemas.openxmlformats.org/officeDocument/2006/relationships/image" Target="../media/image-4-35.png"/><Relationship Id="rId36" Type="http://schemas.openxmlformats.org/officeDocument/2006/relationships/image" Target="../media/image-4-36.png"/><Relationship Id="rId37" Type="http://schemas.openxmlformats.org/officeDocument/2006/relationships/image" Target="../media/image-4-37.png"/><Relationship Id="rId38" Type="http://schemas.openxmlformats.org/officeDocument/2006/relationships/image" Target="../media/image-4-38.png"/><Relationship Id="rId39" Type="http://schemas.openxmlformats.org/officeDocument/2006/relationships/image" Target="../media/image-4-39.png"/><Relationship Id="rId40" Type="http://schemas.openxmlformats.org/officeDocument/2006/relationships/image" Target="../media/image-4-40.png"/><Relationship Id="rId41" Type="http://schemas.openxmlformats.org/officeDocument/2006/relationships/image" Target="../media/image-4-41.png"/><Relationship Id="rId42" Type="http://schemas.openxmlformats.org/officeDocument/2006/relationships/image" Target="../media/image-4-42.png"/><Relationship Id="rId43" Type="http://schemas.openxmlformats.org/officeDocument/2006/relationships/image" Target="../media/image-4-43.png"/><Relationship Id="rId44" Type="http://schemas.openxmlformats.org/officeDocument/2006/relationships/image" Target="../media/image-4-44.png"/><Relationship Id="rId45" Type="http://schemas.openxmlformats.org/officeDocument/2006/relationships/image" Target="../media/image-4-45.png"/><Relationship Id="rId46" Type="http://schemas.openxmlformats.org/officeDocument/2006/relationships/image" Target="../media/image-4-46.png"/><Relationship Id="rId47" Type="http://schemas.openxmlformats.org/officeDocument/2006/relationships/image" Target="../media/image-4-47.png"/><Relationship Id="rId48" Type="http://schemas.openxmlformats.org/officeDocument/2006/relationships/image" Target="../media/image-4-48.png"/><Relationship Id="rId49" Type="http://schemas.openxmlformats.org/officeDocument/2006/relationships/image" Target="../media/image-4-49.png"/><Relationship Id="rId50" Type="http://schemas.openxmlformats.org/officeDocument/2006/relationships/image" Target="../media/image-4-50.png"/><Relationship Id="rId51" Type="http://schemas.openxmlformats.org/officeDocument/2006/relationships/image" Target="../media/image-4-51.png"/><Relationship Id="rId52" Type="http://schemas.openxmlformats.org/officeDocument/2006/relationships/image" Target="../media/image-4-52.png"/><Relationship Id="rId53" Type="http://schemas.openxmlformats.org/officeDocument/2006/relationships/image" Target="../media/image-4-53.png"/><Relationship Id="rId54" Type="http://schemas.openxmlformats.org/officeDocument/2006/relationships/image" Target="../media/image-4-54.png"/><Relationship Id="rId55" Type="http://schemas.openxmlformats.org/officeDocument/2006/relationships/image" Target="../media/image-4-55.png"/><Relationship Id="rId56" Type="http://schemas.openxmlformats.org/officeDocument/2006/relationships/image" Target="../media/image-4-56.png"/><Relationship Id="rId57" Type="http://schemas.openxmlformats.org/officeDocument/2006/relationships/image" Target="../media/image-4-57.png"/><Relationship Id="rId58" Type="http://schemas.openxmlformats.org/officeDocument/2006/relationships/image" Target="../media/image-4-58.png"/><Relationship Id="rId59" Type="http://schemas.openxmlformats.org/officeDocument/2006/relationships/image" Target="../media/image-4-59.png"/><Relationship Id="rId60" Type="http://schemas.openxmlformats.org/officeDocument/2006/relationships/image" Target="../media/image-4-60.png"/><Relationship Id="rId61" Type="http://schemas.openxmlformats.org/officeDocument/2006/relationships/image" Target="../media/image-4-61.png"/><Relationship Id="rId62" Type="http://schemas.openxmlformats.org/officeDocument/2006/relationships/image" Target="../media/image-4-62.png"/><Relationship Id="rId63" Type="http://schemas.openxmlformats.org/officeDocument/2006/relationships/image" Target="../media/image-4-63.png"/><Relationship Id="rId64" Type="http://schemas.openxmlformats.org/officeDocument/2006/relationships/image" Target="../media/image-4-64.png"/><Relationship Id="rId65" Type="http://schemas.openxmlformats.org/officeDocument/2006/relationships/image" Target="../media/image-4-65.png"/><Relationship Id="rId66" Type="http://schemas.openxmlformats.org/officeDocument/2006/relationships/image" Target="../media/image-4-66.png"/><Relationship Id="rId67" Type="http://schemas.openxmlformats.org/officeDocument/2006/relationships/image" Target="../media/image-4-67.png"/><Relationship Id="rId68" Type="http://schemas.openxmlformats.org/officeDocument/2006/relationships/image" Target="../media/image-4-68.png"/><Relationship Id="rId69" Type="http://schemas.openxmlformats.org/officeDocument/2006/relationships/image" Target="../media/image-4-69.png"/><Relationship Id="rId70" Type="http://schemas.openxmlformats.org/officeDocument/2006/relationships/image" Target="../media/image-4-70.png"/><Relationship Id="rId71" Type="http://schemas.openxmlformats.org/officeDocument/2006/relationships/image" Target="../media/image-4-71.png"/><Relationship Id="rId72" Type="http://schemas.openxmlformats.org/officeDocument/2006/relationships/image" Target="../media/image-4-72.png"/><Relationship Id="rId73" Type="http://schemas.openxmlformats.org/officeDocument/2006/relationships/image" Target="../media/image-4-73.png"/><Relationship Id="rId74" Type="http://schemas.openxmlformats.org/officeDocument/2006/relationships/image" Target="../media/image-4-74.png"/><Relationship Id="rId75" Type="http://schemas.openxmlformats.org/officeDocument/2006/relationships/image" Target="../media/image-4-75.png"/><Relationship Id="rId76" Type="http://schemas.openxmlformats.org/officeDocument/2006/relationships/image" Target="../media/image-4-76.png"/><Relationship Id="rId77" Type="http://schemas.openxmlformats.org/officeDocument/2006/relationships/image" Target="../media/image-4-77.png"/><Relationship Id="rId78" Type="http://schemas.openxmlformats.org/officeDocument/2006/relationships/image" Target="../media/image-4-78.png"/><Relationship Id="rId79" Type="http://schemas.openxmlformats.org/officeDocument/2006/relationships/image" Target="../media/image-4-79.png"/><Relationship Id="rId80" Type="http://schemas.openxmlformats.org/officeDocument/2006/relationships/image" Target="../media/image-4-80.png"/><Relationship Id="rId81" Type="http://schemas.openxmlformats.org/officeDocument/2006/relationships/image" Target="../media/image-4-81.png"/><Relationship Id="rId82" Type="http://schemas.openxmlformats.org/officeDocument/2006/relationships/image" Target="../media/image-4-82.png"/><Relationship Id="rId83" Type="http://schemas.openxmlformats.org/officeDocument/2006/relationships/image" Target="../media/image-4-83.png"/><Relationship Id="rId84" Type="http://schemas.openxmlformats.org/officeDocument/2006/relationships/image" Target="../media/image-4-84.png"/><Relationship Id="rId85" Type="http://schemas.openxmlformats.org/officeDocument/2006/relationships/image" Target="../media/image-4-85.png"/><Relationship Id="rId86" Type="http://schemas.openxmlformats.org/officeDocument/2006/relationships/image" Target="../media/image-4-86.png"/><Relationship Id="rId87" Type="http://schemas.openxmlformats.org/officeDocument/2006/relationships/image" Target="../media/image-4-87.png"/><Relationship Id="rId88" Type="http://schemas.openxmlformats.org/officeDocument/2006/relationships/image" Target="../media/image-4-88.png"/><Relationship Id="rId89" Type="http://schemas.openxmlformats.org/officeDocument/2006/relationships/image" Target="../media/image-4-89.png"/><Relationship Id="rId90" Type="http://schemas.openxmlformats.org/officeDocument/2006/relationships/image" Target="../media/image-4-90.png"/><Relationship Id="rId91" Type="http://schemas.openxmlformats.org/officeDocument/2006/relationships/image" Target="../media/image-4-91.png"/><Relationship Id="rId92" Type="http://schemas.openxmlformats.org/officeDocument/2006/relationships/image" Target="../media/image-4-92.png"/><Relationship Id="rId93" Type="http://schemas.openxmlformats.org/officeDocument/2006/relationships/image" Target="../media/image-4-93.png"/><Relationship Id="rId94" Type="http://schemas.openxmlformats.org/officeDocument/2006/relationships/image" Target="../media/image-4-94.png"/><Relationship Id="rId95" Type="http://schemas.openxmlformats.org/officeDocument/2006/relationships/image" Target="../media/image-4-95.png"/><Relationship Id="rId96" Type="http://schemas.openxmlformats.org/officeDocument/2006/relationships/image" Target="../media/image-4-96.png"/><Relationship Id="rId97" Type="http://schemas.openxmlformats.org/officeDocument/2006/relationships/image" Target="../media/image-4-97.png"/><Relationship Id="rId98" Type="http://schemas.openxmlformats.org/officeDocument/2006/relationships/image" Target="../media/image-4-98.png"/><Relationship Id="rId99" Type="http://schemas.openxmlformats.org/officeDocument/2006/relationships/image" Target="../media/image-4-99.png"/><Relationship Id="rId100" Type="http://schemas.openxmlformats.org/officeDocument/2006/relationships/image" Target="../media/image-4-100.png"/><Relationship Id="rId101" Type="http://schemas.openxmlformats.org/officeDocument/2006/relationships/image" Target="../media/image-4-101.png"/><Relationship Id="rId102" Type="http://schemas.openxmlformats.org/officeDocument/2006/relationships/image" Target="../media/image-4-102.png"/><Relationship Id="rId103" Type="http://schemas.openxmlformats.org/officeDocument/2006/relationships/image" Target="../media/image-4-103.png"/><Relationship Id="rId104" Type="http://schemas.openxmlformats.org/officeDocument/2006/relationships/image" Target="../media/image-4-104.png"/><Relationship Id="rId105" Type="http://schemas.openxmlformats.org/officeDocument/2006/relationships/image" Target="../media/image-4-105.png"/><Relationship Id="rId106" Type="http://schemas.openxmlformats.org/officeDocument/2006/relationships/image" Target="../media/image-4-106.png"/><Relationship Id="rId107" Type="http://schemas.openxmlformats.org/officeDocument/2006/relationships/image" Target="../media/image-4-107.png"/><Relationship Id="rId108" Type="http://schemas.openxmlformats.org/officeDocument/2006/relationships/image" Target="../media/image-4-108.png"/><Relationship Id="rId109" Type="http://schemas.openxmlformats.org/officeDocument/2006/relationships/image" Target="../media/image-4-109.png"/><Relationship Id="rId110" Type="http://schemas.openxmlformats.org/officeDocument/2006/relationships/image" Target="../media/image-4-110.png"/><Relationship Id="rId111" Type="http://schemas.openxmlformats.org/officeDocument/2006/relationships/image" Target="../media/image-4-111.png"/><Relationship Id="rId112" Type="http://schemas.openxmlformats.org/officeDocument/2006/relationships/image" Target="../media/image-4-112.png"/><Relationship Id="rId113" Type="http://schemas.openxmlformats.org/officeDocument/2006/relationships/image" Target="../media/image-4-113.png"/><Relationship Id="rId114" Type="http://schemas.openxmlformats.org/officeDocument/2006/relationships/image" Target="../media/image-4-114.png"/><Relationship Id="rId115" Type="http://schemas.openxmlformats.org/officeDocument/2006/relationships/image" Target="../media/image-4-115.png"/><Relationship Id="rId116" Type="http://schemas.openxmlformats.org/officeDocument/2006/relationships/image" Target="../media/image-4-116.png"/><Relationship Id="rId117" Type="http://schemas.openxmlformats.org/officeDocument/2006/relationships/image" Target="../media/image-4-117.png"/><Relationship Id="rId118" Type="http://schemas.openxmlformats.org/officeDocument/2006/relationships/image" Target="../media/image-4-118.png"/><Relationship Id="rId119" Type="http://schemas.openxmlformats.org/officeDocument/2006/relationships/image" Target="../media/image-4-119.png"/><Relationship Id="rId120" Type="http://schemas.openxmlformats.org/officeDocument/2006/relationships/image" Target="../media/image-4-120.png"/><Relationship Id="rId121" Type="http://schemas.openxmlformats.org/officeDocument/2006/relationships/image" Target="../media/image-4-121.png"/><Relationship Id="rId122" Type="http://schemas.openxmlformats.org/officeDocument/2006/relationships/image" Target="../media/image-4-122.png"/><Relationship Id="rId123" Type="http://schemas.openxmlformats.org/officeDocument/2006/relationships/image" Target="../media/image-4-123.png"/><Relationship Id="rId124" Type="http://schemas.openxmlformats.org/officeDocument/2006/relationships/image" Target="../media/image-4-124.png"/><Relationship Id="rId125" Type="http://schemas.openxmlformats.org/officeDocument/2006/relationships/image" Target="../media/image-4-125.png"/><Relationship Id="rId126" Type="http://schemas.openxmlformats.org/officeDocument/2006/relationships/image" Target="../media/image-4-126.png"/><Relationship Id="rId127" Type="http://schemas.openxmlformats.org/officeDocument/2006/relationships/image" Target="../media/image-4-127.png"/><Relationship Id="rId128" Type="http://schemas.openxmlformats.org/officeDocument/2006/relationships/image" Target="../media/image-4-128.png"/><Relationship Id="rId129" Type="http://schemas.openxmlformats.org/officeDocument/2006/relationships/image" Target="../media/image-4-129.png"/><Relationship Id="rId130" Type="http://schemas.openxmlformats.org/officeDocument/2006/relationships/image" Target="../media/image-4-130.png"/><Relationship Id="rId131" Type="http://schemas.openxmlformats.org/officeDocument/2006/relationships/image" Target="../media/image-4-131.png"/><Relationship Id="rId132" Type="http://schemas.openxmlformats.org/officeDocument/2006/relationships/image" Target="../media/image-4-132.png"/><Relationship Id="rId133" Type="http://schemas.openxmlformats.org/officeDocument/2006/relationships/image" Target="../media/image-4-133.png"/><Relationship Id="rId134" Type="http://schemas.openxmlformats.org/officeDocument/2006/relationships/image" Target="../media/image-4-134.png"/><Relationship Id="rId135" Type="http://schemas.openxmlformats.org/officeDocument/2006/relationships/image" Target="../media/image-4-135.png"/><Relationship Id="rId136" Type="http://schemas.openxmlformats.org/officeDocument/2006/relationships/image" Target="../media/image-4-136.png"/><Relationship Id="rId137" Type="http://schemas.openxmlformats.org/officeDocument/2006/relationships/image" Target="../media/image-4-137.png"/><Relationship Id="rId138" Type="http://schemas.openxmlformats.org/officeDocument/2006/relationships/image" Target="../media/image-4-138.png"/><Relationship Id="rId139" Type="http://schemas.openxmlformats.org/officeDocument/2006/relationships/image" Target="../media/image-4-139.png"/><Relationship Id="rId140" Type="http://schemas.openxmlformats.org/officeDocument/2006/relationships/image" Target="../media/image-4-140.png"/><Relationship Id="rId141" Type="http://schemas.openxmlformats.org/officeDocument/2006/relationships/image" Target="../media/image-4-141.png"/><Relationship Id="rId142" Type="http://schemas.openxmlformats.org/officeDocument/2006/relationships/image" Target="../media/image-4-142.png"/><Relationship Id="rId143" Type="http://schemas.openxmlformats.org/officeDocument/2006/relationships/image" Target="../media/image-4-143.png"/><Relationship Id="rId144" Type="http://schemas.openxmlformats.org/officeDocument/2006/relationships/image" Target="../media/image-4-144.png"/><Relationship Id="rId145" Type="http://schemas.openxmlformats.org/officeDocument/2006/relationships/image" Target="../media/image-4-145.png"/><Relationship Id="rId146" Type="http://schemas.openxmlformats.org/officeDocument/2006/relationships/image" Target="../media/image-4-146.png"/><Relationship Id="rId147" Type="http://schemas.openxmlformats.org/officeDocument/2006/relationships/image" Target="../media/image-4-147.png"/><Relationship Id="rId148" Type="http://schemas.openxmlformats.org/officeDocument/2006/relationships/image" Target="../media/image-4-148.png"/><Relationship Id="rId149" Type="http://schemas.openxmlformats.org/officeDocument/2006/relationships/image" Target="../media/image-4-149.png"/><Relationship Id="rId150" Type="http://schemas.openxmlformats.org/officeDocument/2006/relationships/image" Target="../media/image-4-150.png"/><Relationship Id="rId151" Type="http://schemas.openxmlformats.org/officeDocument/2006/relationships/image" Target="../media/image-4-151.png"/><Relationship Id="rId152" Type="http://schemas.openxmlformats.org/officeDocument/2006/relationships/image" Target="../media/image-4-152.png"/><Relationship Id="rId153" Type="http://schemas.openxmlformats.org/officeDocument/2006/relationships/image" Target="../media/image-4-153.png"/><Relationship Id="rId154" Type="http://schemas.openxmlformats.org/officeDocument/2006/relationships/image" Target="../media/image-4-154.png"/><Relationship Id="rId155" Type="http://schemas.openxmlformats.org/officeDocument/2006/relationships/image" Target="../media/image-4-155.png"/><Relationship Id="rId156" Type="http://schemas.openxmlformats.org/officeDocument/2006/relationships/image" Target="../media/image-4-156.png"/><Relationship Id="rId157" Type="http://schemas.openxmlformats.org/officeDocument/2006/relationships/image" Target="../media/image-4-157.png"/><Relationship Id="rId158" Type="http://schemas.openxmlformats.org/officeDocument/2006/relationships/image" Target="../media/image-4-158.png"/><Relationship Id="rId159" Type="http://schemas.openxmlformats.org/officeDocument/2006/relationships/image" Target="../media/image-4-159.png"/><Relationship Id="rId160" Type="http://schemas.openxmlformats.org/officeDocument/2006/relationships/image" Target="../media/image-4-160.png"/><Relationship Id="rId161" Type="http://schemas.openxmlformats.org/officeDocument/2006/relationships/image" Target="../media/image-4-161.png"/><Relationship Id="rId162" Type="http://schemas.openxmlformats.org/officeDocument/2006/relationships/image" Target="../media/image-4-162.png"/><Relationship Id="rId163" Type="http://schemas.openxmlformats.org/officeDocument/2006/relationships/image" Target="../media/image-4-163.png"/><Relationship Id="rId164" Type="http://schemas.openxmlformats.org/officeDocument/2006/relationships/image" Target="../media/image-4-164.png"/><Relationship Id="rId165" Type="http://schemas.openxmlformats.org/officeDocument/2006/relationships/image" Target="../media/image-4-165.png"/><Relationship Id="rId166" Type="http://schemas.openxmlformats.org/officeDocument/2006/relationships/image" Target="../media/image-4-166.png"/><Relationship Id="rId167" Type="http://schemas.openxmlformats.org/officeDocument/2006/relationships/image" Target="../media/image-4-167.png"/><Relationship Id="rId168" Type="http://schemas.openxmlformats.org/officeDocument/2006/relationships/image" Target="../media/image-4-168.png"/><Relationship Id="rId169" Type="http://schemas.openxmlformats.org/officeDocument/2006/relationships/image" Target="../media/image-4-169.png"/><Relationship Id="rId170" Type="http://schemas.openxmlformats.org/officeDocument/2006/relationships/image" Target="../media/image-4-170.png"/><Relationship Id="rId171" Type="http://schemas.openxmlformats.org/officeDocument/2006/relationships/image" Target="../media/image-4-171.png"/><Relationship Id="rId172" Type="http://schemas.openxmlformats.org/officeDocument/2006/relationships/image" Target="../media/image-4-172.png"/><Relationship Id="rId173" Type="http://schemas.openxmlformats.org/officeDocument/2006/relationships/image" Target="../media/image-4-173.png"/><Relationship Id="rId174" Type="http://schemas.openxmlformats.org/officeDocument/2006/relationships/image" Target="../media/image-4-174.png"/><Relationship Id="rId175" Type="http://schemas.openxmlformats.org/officeDocument/2006/relationships/image" Target="../media/image-4-175.png"/><Relationship Id="rId176" Type="http://schemas.openxmlformats.org/officeDocument/2006/relationships/image" Target="../media/image-4-176.png"/><Relationship Id="rId177" Type="http://schemas.openxmlformats.org/officeDocument/2006/relationships/image" Target="../media/image-4-177.png"/><Relationship Id="rId178" Type="http://schemas.openxmlformats.org/officeDocument/2006/relationships/image" Target="../media/image-4-178.png"/><Relationship Id="rId179" Type="http://schemas.openxmlformats.org/officeDocument/2006/relationships/image" Target="../media/image-4-179.png"/><Relationship Id="rId180" Type="http://schemas.openxmlformats.org/officeDocument/2006/relationships/image" Target="../media/image-4-180.png"/><Relationship Id="rId181" Type="http://schemas.openxmlformats.org/officeDocument/2006/relationships/image" Target="../media/image-4-181.png"/><Relationship Id="rId182" Type="http://schemas.openxmlformats.org/officeDocument/2006/relationships/image" Target="../media/image-4-182.png"/><Relationship Id="rId183" Type="http://schemas.openxmlformats.org/officeDocument/2006/relationships/image" Target="../media/image-4-183.png"/><Relationship Id="rId184" Type="http://schemas.openxmlformats.org/officeDocument/2006/relationships/image" Target="../media/image-4-184.png"/><Relationship Id="rId185" Type="http://schemas.openxmlformats.org/officeDocument/2006/relationships/image" Target="../media/image-4-185.png"/><Relationship Id="rId186" Type="http://schemas.openxmlformats.org/officeDocument/2006/relationships/image" Target="../media/image-4-186.png"/><Relationship Id="rId187" Type="http://schemas.openxmlformats.org/officeDocument/2006/relationships/image" Target="../media/image-4-187.png"/><Relationship Id="rId188" Type="http://schemas.openxmlformats.org/officeDocument/2006/relationships/image" Target="../media/image-4-188.png"/><Relationship Id="rId189" Type="http://schemas.openxmlformats.org/officeDocument/2006/relationships/image" Target="../media/image-4-189.png"/><Relationship Id="rId190" Type="http://schemas.openxmlformats.org/officeDocument/2006/relationships/image" Target="../media/image-4-190.png"/><Relationship Id="rId191" Type="http://schemas.openxmlformats.org/officeDocument/2006/relationships/image" Target="../media/image-4-191.png"/><Relationship Id="rId192" Type="http://schemas.openxmlformats.org/officeDocument/2006/relationships/image" Target="../media/image-4-192.png"/><Relationship Id="rId193" Type="http://schemas.openxmlformats.org/officeDocument/2006/relationships/image" Target="../media/image-4-193.png"/><Relationship Id="rId194" Type="http://schemas.openxmlformats.org/officeDocument/2006/relationships/image" Target="../media/image-4-194.png"/><Relationship Id="rId195" Type="http://schemas.openxmlformats.org/officeDocument/2006/relationships/image" Target="../media/image-4-195.png"/><Relationship Id="rId196" Type="http://schemas.openxmlformats.org/officeDocument/2006/relationships/image" Target="../media/image-4-196.png"/><Relationship Id="rId197" Type="http://schemas.openxmlformats.org/officeDocument/2006/relationships/image" Target="../media/image-4-197.png"/><Relationship Id="rId198" Type="http://schemas.openxmlformats.org/officeDocument/2006/relationships/image" Target="../media/image-4-198.png"/><Relationship Id="rId199" Type="http://schemas.openxmlformats.org/officeDocument/2006/relationships/image" Target="../media/image-4-199.png"/><Relationship Id="rId200" Type="http://schemas.openxmlformats.org/officeDocument/2006/relationships/image" Target="../media/image-4-200.png"/><Relationship Id="rId201" Type="http://schemas.openxmlformats.org/officeDocument/2006/relationships/image" Target="../media/image-4-201.png"/><Relationship Id="rId202" Type="http://schemas.openxmlformats.org/officeDocument/2006/relationships/image" Target="../media/image-4-202.png"/><Relationship Id="rId203" Type="http://schemas.openxmlformats.org/officeDocument/2006/relationships/image" Target="../media/image-4-203.png"/><Relationship Id="rId204" Type="http://schemas.openxmlformats.org/officeDocument/2006/relationships/image" Target="../media/image-4-204.png"/><Relationship Id="rId205" Type="http://schemas.openxmlformats.org/officeDocument/2006/relationships/image" Target="../media/image-4-205.png"/><Relationship Id="rId206" Type="http://schemas.openxmlformats.org/officeDocument/2006/relationships/image" Target="../media/image-4-206.png"/><Relationship Id="rId207" Type="http://schemas.openxmlformats.org/officeDocument/2006/relationships/image" Target="../media/image-4-207.png"/><Relationship Id="rId208" Type="http://schemas.openxmlformats.org/officeDocument/2006/relationships/image" Target="../media/image-4-208.png"/><Relationship Id="rId209" Type="http://schemas.openxmlformats.org/officeDocument/2006/relationships/image" Target="../media/image-4-209.png"/><Relationship Id="rId210" Type="http://schemas.openxmlformats.org/officeDocument/2006/relationships/image" Target="../media/image-4-210.png"/><Relationship Id="rId211" Type="http://schemas.openxmlformats.org/officeDocument/2006/relationships/image" Target="../media/image-4-211.png"/><Relationship Id="rId212" Type="http://schemas.openxmlformats.org/officeDocument/2006/relationships/image" Target="../media/image-4-212.png"/><Relationship Id="rId213" Type="http://schemas.openxmlformats.org/officeDocument/2006/relationships/image" Target="../media/image-4-213.png"/><Relationship Id="rId214" Type="http://schemas.openxmlformats.org/officeDocument/2006/relationships/image" Target="../media/image-4-214.png"/><Relationship Id="rId215" Type="http://schemas.openxmlformats.org/officeDocument/2006/relationships/image" Target="../media/image-4-215.png"/><Relationship Id="rId216" Type="http://schemas.openxmlformats.org/officeDocument/2006/relationships/image" Target="../media/image-4-216.png"/><Relationship Id="rId217" Type="http://schemas.openxmlformats.org/officeDocument/2006/relationships/image" Target="../media/image-4-217.png"/><Relationship Id="rId218" Type="http://schemas.openxmlformats.org/officeDocument/2006/relationships/image" Target="../media/image-4-218.png"/><Relationship Id="rId219" Type="http://schemas.openxmlformats.org/officeDocument/2006/relationships/image" Target="../media/image-4-219.png"/><Relationship Id="rId220" Type="http://schemas.openxmlformats.org/officeDocument/2006/relationships/image" Target="../media/image-4-220.png"/><Relationship Id="rId221" Type="http://schemas.openxmlformats.org/officeDocument/2006/relationships/image" Target="../media/image-4-221.png"/><Relationship Id="rId222" Type="http://schemas.openxmlformats.org/officeDocument/2006/relationships/image" Target="../media/image-4-222.png"/><Relationship Id="rId223" Type="http://schemas.openxmlformats.org/officeDocument/2006/relationships/image" Target="../media/image-4-223.png"/><Relationship Id="rId224" Type="http://schemas.openxmlformats.org/officeDocument/2006/relationships/image" Target="../media/image-4-224.png"/><Relationship Id="rId225" Type="http://schemas.openxmlformats.org/officeDocument/2006/relationships/image" Target="../media/image-4-225.png"/><Relationship Id="rId226" Type="http://schemas.openxmlformats.org/officeDocument/2006/relationships/image" Target="../media/image-4-226.png"/><Relationship Id="rId227" Type="http://schemas.openxmlformats.org/officeDocument/2006/relationships/image" Target="../media/image-4-227.png"/><Relationship Id="rId228" Type="http://schemas.openxmlformats.org/officeDocument/2006/relationships/image" Target="../media/image-4-228.png"/><Relationship Id="rId229" Type="http://schemas.openxmlformats.org/officeDocument/2006/relationships/image" Target="../media/image-4-229.png"/><Relationship Id="rId230" Type="http://schemas.openxmlformats.org/officeDocument/2006/relationships/image" Target="../media/image-4-230.png"/><Relationship Id="rId231" Type="http://schemas.openxmlformats.org/officeDocument/2006/relationships/image" Target="../media/image-4-231.png"/><Relationship Id="rId232" Type="http://schemas.openxmlformats.org/officeDocument/2006/relationships/image" Target="../media/image-4-232.png"/><Relationship Id="rId233" Type="http://schemas.openxmlformats.org/officeDocument/2006/relationships/image" Target="../media/image-4-233.png"/><Relationship Id="rId234" Type="http://schemas.openxmlformats.org/officeDocument/2006/relationships/image" Target="../media/image-4-234.png"/><Relationship Id="rId235" Type="http://schemas.openxmlformats.org/officeDocument/2006/relationships/image" Target="../media/image-4-235.png"/><Relationship Id="rId236" Type="http://schemas.openxmlformats.org/officeDocument/2006/relationships/image" Target="../media/image-4-236.png"/><Relationship Id="rId237" Type="http://schemas.openxmlformats.org/officeDocument/2006/relationships/image" Target="../media/image-4-237.png"/><Relationship Id="rId238" Type="http://schemas.openxmlformats.org/officeDocument/2006/relationships/image" Target="../media/image-4-238.png"/><Relationship Id="rId239" Type="http://schemas.openxmlformats.org/officeDocument/2006/relationships/image" Target="../media/image-4-239.png"/><Relationship Id="rId240" Type="http://schemas.openxmlformats.org/officeDocument/2006/relationships/image" Target="../media/image-4-240.png"/><Relationship Id="rId241" Type="http://schemas.openxmlformats.org/officeDocument/2006/relationships/image" Target="../media/image-4-241.png"/><Relationship Id="rId242" Type="http://schemas.openxmlformats.org/officeDocument/2006/relationships/image" Target="../media/image-4-242.png"/><Relationship Id="rId243" Type="http://schemas.openxmlformats.org/officeDocument/2006/relationships/image" Target="../media/image-4-243.png"/><Relationship Id="rId244" Type="http://schemas.openxmlformats.org/officeDocument/2006/relationships/image" Target="../media/image-4-244.png"/><Relationship Id="rId245" Type="http://schemas.openxmlformats.org/officeDocument/2006/relationships/image" Target="../media/image-4-245.png"/><Relationship Id="rId246" Type="http://schemas.openxmlformats.org/officeDocument/2006/relationships/image" Target="../media/image-4-246.png"/><Relationship Id="rId247" Type="http://schemas.openxmlformats.org/officeDocument/2006/relationships/image" Target="../media/image-4-247.png"/><Relationship Id="rId248" Type="http://schemas.openxmlformats.org/officeDocument/2006/relationships/image" Target="../media/image-4-248.png"/><Relationship Id="rId249" Type="http://schemas.openxmlformats.org/officeDocument/2006/relationships/image" Target="../media/image-4-249.png"/><Relationship Id="rId250" Type="http://schemas.openxmlformats.org/officeDocument/2006/relationships/image" Target="../media/image-4-250.png"/><Relationship Id="rId251" Type="http://schemas.openxmlformats.org/officeDocument/2006/relationships/image" Target="../media/image-4-251.png"/><Relationship Id="rId252" Type="http://schemas.openxmlformats.org/officeDocument/2006/relationships/image" Target="../media/image-4-252.png"/><Relationship Id="rId253" Type="http://schemas.openxmlformats.org/officeDocument/2006/relationships/image" Target="../media/image-4-253.png"/><Relationship Id="rId254" Type="http://schemas.openxmlformats.org/officeDocument/2006/relationships/image" Target="../media/image-4-254.png"/><Relationship Id="rId255" Type="http://schemas.openxmlformats.org/officeDocument/2006/relationships/image" Target="../media/image-4-255.png"/><Relationship Id="rId256" Type="http://schemas.openxmlformats.org/officeDocument/2006/relationships/image" Target="../media/image-4-256.png"/><Relationship Id="rId257" Type="http://schemas.openxmlformats.org/officeDocument/2006/relationships/image" Target="../media/image-4-257.png"/><Relationship Id="rId258" Type="http://schemas.openxmlformats.org/officeDocument/2006/relationships/image" Target="../media/image-4-258.png"/><Relationship Id="rId259" Type="http://schemas.openxmlformats.org/officeDocument/2006/relationships/image" Target="../media/image-4-259.png"/><Relationship Id="rId260" Type="http://schemas.openxmlformats.org/officeDocument/2006/relationships/image" Target="../media/image-4-260.png"/><Relationship Id="rId261" Type="http://schemas.openxmlformats.org/officeDocument/2006/relationships/image" Target="../media/image-4-261.png"/><Relationship Id="rId262" Type="http://schemas.openxmlformats.org/officeDocument/2006/relationships/image" Target="../media/image-4-262.png"/><Relationship Id="rId263" Type="http://schemas.openxmlformats.org/officeDocument/2006/relationships/image" Target="../media/image-4-263.png"/><Relationship Id="rId264" Type="http://schemas.openxmlformats.org/officeDocument/2006/relationships/image" Target="../media/image-4-264.png"/><Relationship Id="rId265" Type="http://schemas.openxmlformats.org/officeDocument/2006/relationships/image" Target="../media/image-4-265.png"/><Relationship Id="rId266" Type="http://schemas.openxmlformats.org/officeDocument/2006/relationships/image" Target="../media/image-4-266.png"/><Relationship Id="rId267" Type="http://schemas.openxmlformats.org/officeDocument/2006/relationships/image" Target="../media/image-4-267.png"/><Relationship Id="rId268" Type="http://schemas.openxmlformats.org/officeDocument/2006/relationships/image" Target="../media/image-4-268.png"/><Relationship Id="rId269" Type="http://schemas.openxmlformats.org/officeDocument/2006/relationships/image" Target="../media/image-4-269.png"/><Relationship Id="rId270" Type="http://schemas.openxmlformats.org/officeDocument/2006/relationships/image" Target="../media/image-4-270.png"/><Relationship Id="rId271" Type="http://schemas.openxmlformats.org/officeDocument/2006/relationships/image" Target="../media/image-4-271.png"/><Relationship Id="rId272" Type="http://schemas.openxmlformats.org/officeDocument/2006/relationships/image" Target="../media/image-4-272.png"/><Relationship Id="rId273" Type="http://schemas.openxmlformats.org/officeDocument/2006/relationships/image" Target="../media/image-4-273.png"/><Relationship Id="rId274" Type="http://schemas.openxmlformats.org/officeDocument/2006/relationships/image" Target="../media/image-4-274.png"/><Relationship Id="rId275" Type="http://schemas.openxmlformats.org/officeDocument/2006/relationships/image" Target="../media/image-4-275.png"/><Relationship Id="rId276" Type="http://schemas.openxmlformats.org/officeDocument/2006/relationships/image" Target="../media/image-4-276.png"/><Relationship Id="rId277" Type="http://schemas.openxmlformats.org/officeDocument/2006/relationships/image" Target="../media/image-4-277.png"/><Relationship Id="rId278" Type="http://schemas.openxmlformats.org/officeDocument/2006/relationships/image" Target="../media/image-4-278.png"/><Relationship Id="rId279" Type="http://schemas.openxmlformats.org/officeDocument/2006/relationships/image" Target="../media/image-4-279.png"/><Relationship Id="rId280" Type="http://schemas.openxmlformats.org/officeDocument/2006/relationships/image" Target="../media/image-4-280.png"/><Relationship Id="rId281" Type="http://schemas.openxmlformats.org/officeDocument/2006/relationships/image" Target="../media/image-4-281.png"/><Relationship Id="rId282" Type="http://schemas.openxmlformats.org/officeDocument/2006/relationships/image" Target="../media/image-4-282.png"/><Relationship Id="rId283" Type="http://schemas.openxmlformats.org/officeDocument/2006/relationships/image" Target="../media/image-4-283.png"/><Relationship Id="rId284" Type="http://schemas.openxmlformats.org/officeDocument/2006/relationships/image" Target="../media/image-4-284.png"/><Relationship Id="rId285" Type="http://schemas.openxmlformats.org/officeDocument/2006/relationships/image" Target="../media/image-4-285.png"/><Relationship Id="rId286" Type="http://schemas.openxmlformats.org/officeDocument/2006/relationships/image" Target="../media/image-4-286.png"/><Relationship Id="rId287" Type="http://schemas.openxmlformats.org/officeDocument/2006/relationships/image" Target="../media/image-4-287.png"/><Relationship Id="rId288" Type="http://schemas.openxmlformats.org/officeDocument/2006/relationships/image" Target="../media/image-4-288.png"/><Relationship Id="rId289" Type="http://schemas.openxmlformats.org/officeDocument/2006/relationships/image" Target="../media/image-4-289.png"/><Relationship Id="rId290" Type="http://schemas.openxmlformats.org/officeDocument/2006/relationships/image" Target="../media/image-4-290.png"/><Relationship Id="rId291" Type="http://schemas.openxmlformats.org/officeDocument/2006/relationships/image" Target="../media/image-4-291.png"/><Relationship Id="rId292" Type="http://schemas.openxmlformats.org/officeDocument/2006/relationships/image" Target="../media/image-4-292.png"/><Relationship Id="rId293" Type="http://schemas.openxmlformats.org/officeDocument/2006/relationships/image" Target="../media/image-4-293.png"/><Relationship Id="rId294" Type="http://schemas.openxmlformats.org/officeDocument/2006/relationships/image" Target="../media/image-4-294.png"/><Relationship Id="rId295" Type="http://schemas.openxmlformats.org/officeDocument/2006/relationships/image" Target="../media/image-4-295.png"/><Relationship Id="rId296" Type="http://schemas.openxmlformats.org/officeDocument/2006/relationships/image" Target="../media/image-4-296.png"/><Relationship Id="rId297" Type="http://schemas.openxmlformats.org/officeDocument/2006/relationships/image" Target="../media/image-4-297.png"/><Relationship Id="rId298" Type="http://schemas.openxmlformats.org/officeDocument/2006/relationships/image" Target="../media/image-4-298.png"/><Relationship Id="rId299" Type="http://schemas.openxmlformats.org/officeDocument/2006/relationships/image" Target="../media/image-4-299.png"/><Relationship Id="rId300" Type="http://schemas.openxmlformats.org/officeDocument/2006/relationships/image" Target="../media/image-4-300.png"/><Relationship Id="rId301" Type="http://schemas.openxmlformats.org/officeDocument/2006/relationships/image" Target="../media/image-4-301.png"/><Relationship Id="rId302" Type="http://schemas.openxmlformats.org/officeDocument/2006/relationships/image" Target="../media/image-4-302.png"/><Relationship Id="rId303" Type="http://schemas.openxmlformats.org/officeDocument/2006/relationships/image" Target="../media/image-4-303.png"/><Relationship Id="rId304" Type="http://schemas.openxmlformats.org/officeDocument/2006/relationships/image" Target="../media/image-4-304.png"/><Relationship Id="rId305" Type="http://schemas.openxmlformats.org/officeDocument/2006/relationships/image" Target="../media/image-4-305.png"/><Relationship Id="rId306" Type="http://schemas.openxmlformats.org/officeDocument/2006/relationships/image" Target="../media/image-4-306.png"/><Relationship Id="rId307" Type="http://schemas.openxmlformats.org/officeDocument/2006/relationships/image" Target="../media/image-4-307.png"/><Relationship Id="rId308" Type="http://schemas.openxmlformats.org/officeDocument/2006/relationships/image" Target="../media/image-4-308.png"/><Relationship Id="rId309" Type="http://schemas.openxmlformats.org/officeDocument/2006/relationships/image" Target="../media/image-4-309.png"/><Relationship Id="rId310" Type="http://schemas.openxmlformats.org/officeDocument/2006/relationships/image" Target="../media/image-4-310.png"/><Relationship Id="rId311" Type="http://schemas.openxmlformats.org/officeDocument/2006/relationships/image" Target="../media/image-4-311.png"/><Relationship Id="rId312" Type="http://schemas.openxmlformats.org/officeDocument/2006/relationships/image" Target="../media/image-4-312.png"/><Relationship Id="rId313" Type="http://schemas.openxmlformats.org/officeDocument/2006/relationships/image" Target="../media/image-4-313.png"/><Relationship Id="rId314" Type="http://schemas.openxmlformats.org/officeDocument/2006/relationships/image" Target="../media/image-4-314.png"/><Relationship Id="rId315" Type="http://schemas.openxmlformats.org/officeDocument/2006/relationships/image" Target="../media/image-4-315.png"/><Relationship Id="rId316" Type="http://schemas.openxmlformats.org/officeDocument/2006/relationships/image" Target="../media/image-4-316.png"/><Relationship Id="rId317" Type="http://schemas.openxmlformats.org/officeDocument/2006/relationships/image" Target="../media/image-4-317.png"/><Relationship Id="rId318" Type="http://schemas.openxmlformats.org/officeDocument/2006/relationships/image" Target="../media/image-4-318.png"/><Relationship Id="rId319" Type="http://schemas.openxmlformats.org/officeDocument/2006/relationships/image" Target="../media/image-4-319.png"/><Relationship Id="rId320" Type="http://schemas.openxmlformats.org/officeDocument/2006/relationships/image" Target="../media/image-4-320.png"/><Relationship Id="rId321" Type="http://schemas.openxmlformats.org/officeDocument/2006/relationships/image" Target="../media/image-4-321.png"/><Relationship Id="rId322" Type="http://schemas.openxmlformats.org/officeDocument/2006/relationships/image" Target="../media/image-4-322.png"/><Relationship Id="rId323" Type="http://schemas.openxmlformats.org/officeDocument/2006/relationships/image" Target="../media/image-4-323.png"/><Relationship Id="rId324" Type="http://schemas.openxmlformats.org/officeDocument/2006/relationships/image" Target="../media/image-4-324.png"/><Relationship Id="rId325" Type="http://schemas.openxmlformats.org/officeDocument/2006/relationships/image" Target="../media/image-4-325.png"/><Relationship Id="rId326" Type="http://schemas.openxmlformats.org/officeDocument/2006/relationships/image" Target="../media/image-4-326.png"/><Relationship Id="rId327" Type="http://schemas.openxmlformats.org/officeDocument/2006/relationships/image" Target="../media/image-4-327.png"/><Relationship Id="rId328" Type="http://schemas.openxmlformats.org/officeDocument/2006/relationships/image" Target="../media/image-4-328.png"/><Relationship Id="rId329" Type="http://schemas.openxmlformats.org/officeDocument/2006/relationships/image" Target="../media/image-4-329.png"/><Relationship Id="rId330" Type="http://schemas.openxmlformats.org/officeDocument/2006/relationships/image" Target="../media/image-4-330.png"/><Relationship Id="rId331" Type="http://schemas.openxmlformats.org/officeDocument/2006/relationships/image" Target="../media/image-4-331.png"/><Relationship Id="rId332" Type="http://schemas.openxmlformats.org/officeDocument/2006/relationships/image" Target="../media/image-4-332.png"/><Relationship Id="rId333" Type="http://schemas.openxmlformats.org/officeDocument/2006/relationships/image" Target="../media/image-4-333.png"/><Relationship Id="rId334" Type="http://schemas.openxmlformats.org/officeDocument/2006/relationships/image" Target="../media/image-4-334.png"/><Relationship Id="rId335" Type="http://schemas.openxmlformats.org/officeDocument/2006/relationships/image" Target="../media/image-4-335.png"/><Relationship Id="rId336" Type="http://schemas.openxmlformats.org/officeDocument/2006/relationships/image" Target="../media/image-4-336.png"/><Relationship Id="rId337" Type="http://schemas.openxmlformats.org/officeDocument/2006/relationships/image" Target="../media/image-4-337.png"/><Relationship Id="rId338" Type="http://schemas.openxmlformats.org/officeDocument/2006/relationships/image" Target="../media/image-4-338.png"/><Relationship Id="rId339" Type="http://schemas.openxmlformats.org/officeDocument/2006/relationships/image" Target="../media/image-4-339.png"/><Relationship Id="rId340" Type="http://schemas.openxmlformats.org/officeDocument/2006/relationships/image" Target="../media/image-4-340.png"/><Relationship Id="rId341" Type="http://schemas.openxmlformats.org/officeDocument/2006/relationships/image" Target="../media/image-4-341.png"/><Relationship Id="rId342" Type="http://schemas.openxmlformats.org/officeDocument/2006/relationships/slideLayout" Target="../slideLayouts/slideLayout1.xml"/><Relationship Id="rId34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image" Target="../media/image-5-9.png"/><Relationship Id="rId10" Type="http://schemas.openxmlformats.org/officeDocument/2006/relationships/image" Target="../media/image-5-10.png"/><Relationship Id="rId11" Type="http://schemas.openxmlformats.org/officeDocument/2006/relationships/image" Target="../media/image-5-11.png"/><Relationship Id="rId12" Type="http://schemas.openxmlformats.org/officeDocument/2006/relationships/image" Target="../media/image-5-12.png"/><Relationship Id="rId13" Type="http://schemas.openxmlformats.org/officeDocument/2006/relationships/image" Target="../media/image-5-13.png"/><Relationship Id="rId14" Type="http://schemas.openxmlformats.org/officeDocument/2006/relationships/image" Target="../media/image-5-14.png"/><Relationship Id="rId15" Type="http://schemas.openxmlformats.org/officeDocument/2006/relationships/image" Target="../media/image-5-15.png"/><Relationship Id="rId16" Type="http://schemas.openxmlformats.org/officeDocument/2006/relationships/image" Target="../media/image-5-16.png"/><Relationship Id="rId17" Type="http://schemas.openxmlformats.org/officeDocument/2006/relationships/image" Target="../media/image-5-17.png"/><Relationship Id="rId18" Type="http://schemas.openxmlformats.org/officeDocument/2006/relationships/image" Target="../media/image-5-18.png"/><Relationship Id="rId19" Type="http://schemas.openxmlformats.org/officeDocument/2006/relationships/image" Target="../media/image-5-19.png"/><Relationship Id="rId20" Type="http://schemas.openxmlformats.org/officeDocument/2006/relationships/image" Target="../media/image-5-20.png"/><Relationship Id="rId21" Type="http://schemas.openxmlformats.org/officeDocument/2006/relationships/image" Target="../media/image-5-21.png"/><Relationship Id="rId22" Type="http://schemas.openxmlformats.org/officeDocument/2006/relationships/image" Target="../media/image-5-22.png"/><Relationship Id="rId23" Type="http://schemas.openxmlformats.org/officeDocument/2006/relationships/image" Target="../media/image-5-23.png"/><Relationship Id="rId24" Type="http://schemas.openxmlformats.org/officeDocument/2006/relationships/image" Target="../media/image-5-24.png"/><Relationship Id="rId25" Type="http://schemas.openxmlformats.org/officeDocument/2006/relationships/image" Target="../media/image-5-25.png"/><Relationship Id="rId26" Type="http://schemas.openxmlformats.org/officeDocument/2006/relationships/image" Target="../media/image-5-26.png"/><Relationship Id="rId27" Type="http://schemas.openxmlformats.org/officeDocument/2006/relationships/image" Target="../media/image-5-27.png"/><Relationship Id="rId28" Type="http://schemas.openxmlformats.org/officeDocument/2006/relationships/image" Target="../media/image-5-28.png"/><Relationship Id="rId29" Type="http://schemas.openxmlformats.org/officeDocument/2006/relationships/image" Target="../media/image-5-29.png"/><Relationship Id="rId30" Type="http://schemas.openxmlformats.org/officeDocument/2006/relationships/image" Target="../media/image-5-30.png"/><Relationship Id="rId31" Type="http://schemas.openxmlformats.org/officeDocument/2006/relationships/image" Target="../media/image-5-31.png"/><Relationship Id="rId32" Type="http://schemas.openxmlformats.org/officeDocument/2006/relationships/image" Target="../media/image-5-32.png"/><Relationship Id="rId33" Type="http://schemas.openxmlformats.org/officeDocument/2006/relationships/image" Target="../media/image-5-33.png"/><Relationship Id="rId34" Type="http://schemas.openxmlformats.org/officeDocument/2006/relationships/image" Target="../media/image-5-34.png"/><Relationship Id="rId35" Type="http://schemas.openxmlformats.org/officeDocument/2006/relationships/image" Target="../media/image-5-35.png"/><Relationship Id="rId36" Type="http://schemas.openxmlformats.org/officeDocument/2006/relationships/image" Target="../media/image-5-36.png"/><Relationship Id="rId37" Type="http://schemas.openxmlformats.org/officeDocument/2006/relationships/image" Target="../media/image-5-37.png"/><Relationship Id="rId38" Type="http://schemas.openxmlformats.org/officeDocument/2006/relationships/image" Target="../media/image-5-38.png"/><Relationship Id="rId39" Type="http://schemas.openxmlformats.org/officeDocument/2006/relationships/image" Target="../media/image-5-39.png"/><Relationship Id="rId40" Type="http://schemas.openxmlformats.org/officeDocument/2006/relationships/image" Target="../media/image-5-40.png"/><Relationship Id="rId41" Type="http://schemas.openxmlformats.org/officeDocument/2006/relationships/image" Target="../media/image-5-41.png"/><Relationship Id="rId42" Type="http://schemas.openxmlformats.org/officeDocument/2006/relationships/image" Target="../media/image-5-42.png"/><Relationship Id="rId43" Type="http://schemas.openxmlformats.org/officeDocument/2006/relationships/image" Target="../media/image-5-43.png"/><Relationship Id="rId44" Type="http://schemas.openxmlformats.org/officeDocument/2006/relationships/image" Target="../media/image-5-44.png"/><Relationship Id="rId45" Type="http://schemas.openxmlformats.org/officeDocument/2006/relationships/image" Target="../media/image-5-45.png"/><Relationship Id="rId46" Type="http://schemas.openxmlformats.org/officeDocument/2006/relationships/image" Target="../media/image-5-46.png"/><Relationship Id="rId47" Type="http://schemas.openxmlformats.org/officeDocument/2006/relationships/image" Target="../media/image-5-47.png"/><Relationship Id="rId48" Type="http://schemas.openxmlformats.org/officeDocument/2006/relationships/image" Target="../media/image-5-48.png"/><Relationship Id="rId49" Type="http://schemas.openxmlformats.org/officeDocument/2006/relationships/image" Target="../media/image-5-49.png"/><Relationship Id="rId50" Type="http://schemas.openxmlformats.org/officeDocument/2006/relationships/image" Target="../media/image-5-50.png"/><Relationship Id="rId51" Type="http://schemas.openxmlformats.org/officeDocument/2006/relationships/image" Target="../media/image-5-51.png"/><Relationship Id="rId52" Type="http://schemas.openxmlformats.org/officeDocument/2006/relationships/image" Target="../media/image-5-52.png"/><Relationship Id="rId53" Type="http://schemas.openxmlformats.org/officeDocument/2006/relationships/image" Target="../media/image-5-53.png"/><Relationship Id="rId54" Type="http://schemas.openxmlformats.org/officeDocument/2006/relationships/image" Target="../media/image-5-54.png"/><Relationship Id="rId55" Type="http://schemas.openxmlformats.org/officeDocument/2006/relationships/image" Target="../media/image-5-55.png"/><Relationship Id="rId56" Type="http://schemas.openxmlformats.org/officeDocument/2006/relationships/image" Target="../media/image-5-56.png"/><Relationship Id="rId57" Type="http://schemas.openxmlformats.org/officeDocument/2006/relationships/image" Target="../media/image-5-57.png"/><Relationship Id="rId58" Type="http://schemas.openxmlformats.org/officeDocument/2006/relationships/image" Target="../media/image-5-58.png"/><Relationship Id="rId59" Type="http://schemas.openxmlformats.org/officeDocument/2006/relationships/image" Target="../media/image-5-59.png"/><Relationship Id="rId60" Type="http://schemas.openxmlformats.org/officeDocument/2006/relationships/image" Target="../media/image-5-60.png"/><Relationship Id="rId61" Type="http://schemas.openxmlformats.org/officeDocument/2006/relationships/image" Target="../media/image-5-61.png"/><Relationship Id="rId62" Type="http://schemas.openxmlformats.org/officeDocument/2006/relationships/image" Target="../media/image-5-62.png"/><Relationship Id="rId63" Type="http://schemas.openxmlformats.org/officeDocument/2006/relationships/image" Target="../media/image-5-63.png"/><Relationship Id="rId64" Type="http://schemas.openxmlformats.org/officeDocument/2006/relationships/image" Target="../media/image-5-64.png"/><Relationship Id="rId65" Type="http://schemas.openxmlformats.org/officeDocument/2006/relationships/image" Target="../media/image-5-65.png"/><Relationship Id="rId66" Type="http://schemas.openxmlformats.org/officeDocument/2006/relationships/image" Target="../media/image-5-66.png"/><Relationship Id="rId67" Type="http://schemas.openxmlformats.org/officeDocument/2006/relationships/image" Target="../media/image-5-67.png"/><Relationship Id="rId68" Type="http://schemas.openxmlformats.org/officeDocument/2006/relationships/image" Target="../media/image-5-68.png"/><Relationship Id="rId69" Type="http://schemas.openxmlformats.org/officeDocument/2006/relationships/image" Target="../media/image-5-69.png"/><Relationship Id="rId70" Type="http://schemas.openxmlformats.org/officeDocument/2006/relationships/image" Target="../media/image-5-70.png"/><Relationship Id="rId71" Type="http://schemas.openxmlformats.org/officeDocument/2006/relationships/image" Target="../media/image-5-71.png"/><Relationship Id="rId72" Type="http://schemas.openxmlformats.org/officeDocument/2006/relationships/image" Target="../media/image-5-72.png"/><Relationship Id="rId73" Type="http://schemas.openxmlformats.org/officeDocument/2006/relationships/image" Target="../media/image-5-73.png"/><Relationship Id="rId74" Type="http://schemas.openxmlformats.org/officeDocument/2006/relationships/image" Target="../media/image-5-74.png"/><Relationship Id="rId75" Type="http://schemas.openxmlformats.org/officeDocument/2006/relationships/image" Target="../media/image-5-75.png"/><Relationship Id="rId76" Type="http://schemas.openxmlformats.org/officeDocument/2006/relationships/image" Target="../media/image-5-76.png"/><Relationship Id="rId77" Type="http://schemas.openxmlformats.org/officeDocument/2006/relationships/image" Target="../media/image-5-77.png"/><Relationship Id="rId78" Type="http://schemas.openxmlformats.org/officeDocument/2006/relationships/image" Target="../media/image-5-78.png"/><Relationship Id="rId79" Type="http://schemas.openxmlformats.org/officeDocument/2006/relationships/image" Target="../media/image-5-79.png"/><Relationship Id="rId80" Type="http://schemas.openxmlformats.org/officeDocument/2006/relationships/image" Target="../media/image-5-80.png"/><Relationship Id="rId81" Type="http://schemas.openxmlformats.org/officeDocument/2006/relationships/image" Target="../media/image-5-81.png"/><Relationship Id="rId82" Type="http://schemas.openxmlformats.org/officeDocument/2006/relationships/image" Target="../media/image-5-82.png"/><Relationship Id="rId83" Type="http://schemas.openxmlformats.org/officeDocument/2006/relationships/image" Target="../media/image-5-83.png"/><Relationship Id="rId84" Type="http://schemas.openxmlformats.org/officeDocument/2006/relationships/image" Target="../media/image-5-84.png"/><Relationship Id="rId85" Type="http://schemas.openxmlformats.org/officeDocument/2006/relationships/image" Target="../media/image-5-85.png"/><Relationship Id="rId86" Type="http://schemas.openxmlformats.org/officeDocument/2006/relationships/image" Target="../media/image-5-86.png"/><Relationship Id="rId87" Type="http://schemas.openxmlformats.org/officeDocument/2006/relationships/image" Target="../media/image-5-87.png"/><Relationship Id="rId88" Type="http://schemas.openxmlformats.org/officeDocument/2006/relationships/image" Target="../media/image-5-88.png"/><Relationship Id="rId89" Type="http://schemas.openxmlformats.org/officeDocument/2006/relationships/image" Target="../media/image-5-89.png"/><Relationship Id="rId90" Type="http://schemas.openxmlformats.org/officeDocument/2006/relationships/image" Target="../media/image-5-90.png"/><Relationship Id="rId91" Type="http://schemas.openxmlformats.org/officeDocument/2006/relationships/image" Target="../media/image-5-91.png"/><Relationship Id="rId92" Type="http://schemas.openxmlformats.org/officeDocument/2006/relationships/image" Target="../media/image-5-92.png"/><Relationship Id="rId93" Type="http://schemas.openxmlformats.org/officeDocument/2006/relationships/image" Target="../media/image-5-93.png"/><Relationship Id="rId94" Type="http://schemas.openxmlformats.org/officeDocument/2006/relationships/image" Target="../media/image-5-94.png"/><Relationship Id="rId95" Type="http://schemas.openxmlformats.org/officeDocument/2006/relationships/image" Target="../media/image-5-95.png"/><Relationship Id="rId96" Type="http://schemas.openxmlformats.org/officeDocument/2006/relationships/image" Target="../media/image-5-96.png"/><Relationship Id="rId97" Type="http://schemas.openxmlformats.org/officeDocument/2006/relationships/image" Target="../media/image-5-97.png"/><Relationship Id="rId98" Type="http://schemas.openxmlformats.org/officeDocument/2006/relationships/image" Target="../media/image-5-98.png"/><Relationship Id="rId99" Type="http://schemas.openxmlformats.org/officeDocument/2006/relationships/image" Target="../media/image-5-99.png"/><Relationship Id="rId100" Type="http://schemas.openxmlformats.org/officeDocument/2006/relationships/image" Target="../media/image-5-100.png"/><Relationship Id="rId101" Type="http://schemas.openxmlformats.org/officeDocument/2006/relationships/image" Target="../media/image-5-101.png"/><Relationship Id="rId102" Type="http://schemas.openxmlformats.org/officeDocument/2006/relationships/image" Target="../media/image-5-102.png"/><Relationship Id="rId103" Type="http://schemas.openxmlformats.org/officeDocument/2006/relationships/image" Target="../media/image-5-103.png"/><Relationship Id="rId104" Type="http://schemas.openxmlformats.org/officeDocument/2006/relationships/image" Target="../media/image-5-104.png"/><Relationship Id="rId105" Type="http://schemas.openxmlformats.org/officeDocument/2006/relationships/image" Target="../media/image-5-105.png"/><Relationship Id="rId106" Type="http://schemas.openxmlformats.org/officeDocument/2006/relationships/image" Target="../media/image-5-106.png"/><Relationship Id="rId107" Type="http://schemas.openxmlformats.org/officeDocument/2006/relationships/image" Target="../media/image-5-107.png"/><Relationship Id="rId108" Type="http://schemas.openxmlformats.org/officeDocument/2006/relationships/image" Target="../media/image-5-108.png"/><Relationship Id="rId109" Type="http://schemas.openxmlformats.org/officeDocument/2006/relationships/image" Target="../media/image-5-109.png"/><Relationship Id="rId110" Type="http://schemas.openxmlformats.org/officeDocument/2006/relationships/image" Target="../media/image-5-110.png"/><Relationship Id="rId111" Type="http://schemas.openxmlformats.org/officeDocument/2006/relationships/image" Target="../media/image-5-111.png"/><Relationship Id="rId112" Type="http://schemas.openxmlformats.org/officeDocument/2006/relationships/image" Target="../media/image-5-112.png"/><Relationship Id="rId113" Type="http://schemas.openxmlformats.org/officeDocument/2006/relationships/image" Target="../media/image-5-113.png"/><Relationship Id="rId114" Type="http://schemas.openxmlformats.org/officeDocument/2006/relationships/image" Target="../media/image-5-114.png"/><Relationship Id="rId115" Type="http://schemas.openxmlformats.org/officeDocument/2006/relationships/image" Target="../media/image-5-115.png"/><Relationship Id="rId116" Type="http://schemas.openxmlformats.org/officeDocument/2006/relationships/image" Target="../media/image-5-116.png"/><Relationship Id="rId117" Type="http://schemas.openxmlformats.org/officeDocument/2006/relationships/image" Target="../media/image-5-117.png"/><Relationship Id="rId118" Type="http://schemas.openxmlformats.org/officeDocument/2006/relationships/image" Target="../media/image-5-118.png"/><Relationship Id="rId119" Type="http://schemas.openxmlformats.org/officeDocument/2006/relationships/image" Target="../media/image-5-119.png"/><Relationship Id="rId120" Type="http://schemas.openxmlformats.org/officeDocument/2006/relationships/image" Target="../media/image-5-120.png"/><Relationship Id="rId121" Type="http://schemas.openxmlformats.org/officeDocument/2006/relationships/image" Target="../media/image-5-121.png"/><Relationship Id="rId122" Type="http://schemas.openxmlformats.org/officeDocument/2006/relationships/image" Target="../media/image-5-122.png"/><Relationship Id="rId123" Type="http://schemas.openxmlformats.org/officeDocument/2006/relationships/image" Target="../media/image-5-123.png"/><Relationship Id="rId124" Type="http://schemas.openxmlformats.org/officeDocument/2006/relationships/image" Target="../media/image-5-124.png"/><Relationship Id="rId125" Type="http://schemas.openxmlformats.org/officeDocument/2006/relationships/image" Target="../media/image-5-125.png"/><Relationship Id="rId126" Type="http://schemas.openxmlformats.org/officeDocument/2006/relationships/image" Target="../media/image-5-126.png"/><Relationship Id="rId127" Type="http://schemas.openxmlformats.org/officeDocument/2006/relationships/image" Target="../media/image-5-127.png"/><Relationship Id="rId128" Type="http://schemas.openxmlformats.org/officeDocument/2006/relationships/image" Target="../media/image-5-128.png"/><Relationship Id="rId129" Type="http://schemas.openxmlformats.org/officeDocument/2006/relationships/image" Target="../media/image-5-129.png"/><Relationship Id="rId130" Type="http://schemas.openxmlformats.org/officeDocument/2006/relationships/image" Target="../media/image-5-130.png"/><Relationship Id="rId131" Type="http://schemas.openxmlformats.org/officeDocument/2006/relationships/image" Target="../media/image-5-131.png"/><Relationship Id="rId132" Type="http://schemas.openxmlformats.org/officeDocument/2006/relationships/image" Target="../media/image-5-132.png"/><Relationship Id="rId133" Type="http://schemas.openxmlformats.org/officeDocument/2006/relationships/image" Target="../media/image-5-133.png"/><Relationship Id="rId134" Type="http://schemas.openxmlformats.org/officeDocument/2006/relationships/image" Target="../media/image-5-134.png"/><Relationship Id="rId135" Type="http://schemas.openxmlformats.org/officeDocument/2006/relationships/image" Target="../media/image-5-135.png"/><Relationship Id="rId136" Type="http://schemas.openxmlformats.org/officeDocument/2006/relationships/image" Target="../media/image-5-136.png"/><Relationship Id="rId137" Type="http://schemas.openxmlformats.org/officeDocument/2006/relationships/image" Target="../media/image-5-137.png"/><Relationship Id="rId138" Type="http://schemas.openxmlformats.org/officeDocument/2006/relationships/image" Target="../media/image-5-138.png"/><Relationship Id="rId139" Type="http://schemas.openxmlformats.org/officeDocument/2006/relationships/image" Target="../media/image-5-139.png"/><Relationship Id="rId140" Type="http://schemas.openxmlformats.org/officeDocument/2006/relationships/image" Target="../media/image-5-140.png"/><Relationship Id="rId141" Type="http://schemas.openxmlformats.org/officeDocument/2006/relationships/image" Target="../media/image-5-141.png"/><Relationship Id="rId142" Type="http://schemas.openxmlformats.org/officeDocument/2006/relationships/image" Target="../media/image-5-142.png"/><Relationship Id="rId143" Type="http://schemas.openxmlformats.org/officeDocument/2006/relationships/image" Target="../media/image-5-143.png"/><Relationship Id="rId144" Type="http://schemas.openxmlformats.org/officeDocument/2006/relationships/image" Target="../media/image-5-144.png"/><Relationship Id="rId145" Type="http://schemas.openxmlformats.org/officeDocument/2006/relationships/image" Target="../media/image-5-145.png"/><Relationship Id="rId146" Type="http://schemas.openxmlformats.org/officeDocument/2006/relationships/image" Target="../media/image-5-146.png"/><Relationship Id="rId147" Type="http://schemas.openxmlformats.org/officeDocument/2006/relationships/image" Target="../media/image-5-147.png"/><Relationship Id="rId148" Type="http://schemas.openxmlformats.org/officeDocument/2006/relationships/image" Target="../media/image-5-148.png"/><Relationship Id="rId149" Type="http://schemas.openxmlformats.org/officeDocument/2006/relationships/image" Target="../media/image-5-149.png"/><Relationship Id="rId150" Type="http://schemas.openxmlformats.org/officeDocument/2006/relationships/image" Target="../media/image-5-150.png"/><Relationship Id="rId151" Type="http://schemas.openxmlformats.org/officeDocument/2006/relationships/image" Target="../media/image-5-151.png"/><Relationship Id="rId152" Type="http://schemas.openxmlformats.org/officeDocument/2006/relationships/image" Target="../media/image-5-152.png"/><Relationship Id="rId153" Type="http://schemas.openxmlformats.org/officeDocument/2006/relationships/image" Target="../media/image-5-153.png"/><Relationship Id="rId154" Type="http://schemas.openxmlformats.org/officeDocument/2006/relationships/image" Target="../media/image-5-154.png"/><Relationship Id="rId155" Type="http://schemas.openxmlformats.org/officeDocument/2006/relationships/image" Target="../media/image-5-155.png"/><Relationship Id="rId156" Type="http://schemas.openxmlformats.org/officeDocument/2006/relationships/image" Target="../media/image-5-156.png"/><Relationship Id="rId157" Type="http://schemas.openxmlformats.org/officeDocument/2006/relationships/image" Target="../media/image-5-157.png"/><Relationship Id="rId158" Type="http://schemas.openxmlformats.org/officeDocument/2006/relationships/image" Target="../media/image-5-158.png"/><Relationship Id="rId159" Type="http://schemas.openxmlformats.org/officeDocument/2006/relationships/image" Target="../media/image-5-159.png"/><Relationship Id="rId160" Type="http://schemas.openxmlformats.org/officeDocument/2006/relationships/image" Target="../media/image-5-160.png"/><Relationship Id="rId161" Type="http://schemas.openxmlformats.org/officeDocument/2006/relationships/image" Target="../media/image-5-161.png"/><Relationship Id="rId162" Type="http://schemas.openxmlformats.org/officeDocument/2006/relationships/image" Target="../media/image-5-162.png"/><Relationship Id="rId163" Type="http://schemas.openxmlformats.org/officeDocument/2006/relationships/image" Target="../media/image-5-163.png"/><Relationship Id="rId164" Type="http://schemas.openxmlformats.org/officeDocument/2006/relationships/image" Target="../media/image-5-164.png"/><Relationship Id="rId165" Type="http://schemas.openxmlformats.org/officeDocument/2006/relationships/image" Target="../media/image-5-165.png"/><Relationship Id="rId166" Type="http://schemas.openxmlformats.org/officeDocument/2006/relationships/image" Target="../media/image-5-166.png"/><Relationship Id="rId167" Type="http://schemas.openxmlformats.org/officeDocument/2006/relationships/image" Target="../media/image-5-167.png"/><Relationship Id="rId168" Type="http://schemas.openxmlformats.org/officeDocument/2006/relationships/image" Target="../media/image-5-168.png"/><Relationship Id="rId169" Type="http://schemas.openxmlformats.org/officeDocument/2006/relationships/image" Target="../media/image-5-169.png"/><Relationship Id="rId170" Type="http://schemas.openxmlformats.org/officeDocument/2006/relationships/image" Target="../media/image-5-170.png"/><Relationship Id="rId171" Type="http://schemas.openxmlformats.org/officeDocument/2006/relationships/image" Target="../media/image-5-171.png"/><Relationship Id="rId172" Type="http://schemas.openxmlformats.org/officeDocument/2006/relationships/image" Target="../media/image-5-172.png"/><Relationship Id="rId173" Type="http://schemas.openxmlformats.org/officeDocument/2006/relationships/image" Target="../media/image-5-173.png"/><Relationship Id="rId174" Type="http://schemas.openxmlformats.org/officeDocument/2006/relationships/image" Target="../media/image-5-174.png"/><Relationship Id="rId175" Type="http://schemas.openxmlformats.org/officeDocument/2006/relationships/image" Target="../media/image-5-175.png"/><Relationship Id="rId176" Type="http://schemas.openxmlformats.org/officeDocument/2006/relationships/image" Target="../media/image-5-176.png"/><Relationship Id="rId177" Type="http://schemas.openxmlformats.org/officeDocument/2006/relationships/image" Target="../media/image-5-177.png"/><Relationship Id="rId178" Type="http://schemas.openxmlformats.org/officeDocument/2006/relationships/image" Target="../media/image-5-178.png"/><Relationship Id="rId179" Type="http://schemas.openxmlformats.org/officeDocument/2006/relationships/image" Target="../media/image-5-179.png"/><Relationship Id="rId180" Type="http://schemas.openxmlformats.org/officeDocument/2006/relationships/image" Target="../media/image-5-180.png"/><Relationship Id="rId181" Type="http://schemas.openxmlformats.org/officeDocument/2006/relationships/image" Target="../media/image-5-181.png"/><Relationship Id="rId182" Type="http://schemas.openxmlformats.org/officeDocument/2006/relationships/image" Target="../media/image-5-182.png"/><Relationship Id="rId183" Type="http://schemas.openxmlformats.org/officeDocument/2006/relationships/image" Target="../media/image-5-183.png"/><Relationship Id="rId184" Type="http://schemas.openxmlformats.org/officeDocument/2006/relationships/image" Target="../media/image-5-184.png"/><Relationship Id="rId185" Type="http://schemas.openxmlformats.org/officeDocument/2006/relationships/image" Target="../media/image-5-185.png"/><Relationship Id="rId186" Type="http://schemas.openxmlformats.org/officeDocument/2006/relationships/image" Target="../media/image-5-186.png"/><Relationship Id="rId187" Type="http://schemas.openxmlformats.org/officeDocument/2006/relationships/image" Target="../media/image-5-187.png"/><Relationship Id="rId188" Type="http://schemas.openxmlformats.org/officeDocument/2006/relationships/image" Target="../media/image-5-188.png"/><Relationship Id="rId189" Type="http://schemas.openxmlformats.org/officeDocument/2006/relationships/image" Target="../media/image-5-189.png"/><Relationship Id="rId190" Type="http://schemas.openxmlformats.org/officeDocument/2006/relationships/image" Target="../media/image-5-190.png"/><Relationship Id="rId191" Type="http://schemas.openxmlformats.org/officeDocument/2006/relationships/image" Target="../media/image-5-191.png"/><Relationship Id="rId192" Type="http://schemas.openxmlformats.org/officeDocument/2006/relationships/image" Target="../media/image-5-192.png"/><Relationship Id="rId193" Type="http://schemas.openxmlformats.org/officeDocument/2006/relationships/image" Target="../media/image-5-193.png"/><Relationship Id="rId194" Type="http://schemas.openxmlformats.org/officeDocument/2006/relationships/image" Target="../media/image-5-194.png"/><Relationship Id="rId195" Type="http://schemas.openxmlformats.org/officeDocument/2006/relationships/image" Target="../media/image-5-195.png"/><Relationship Id="rId196" Type="http://schemas.openxmlformats.org/officeDocument/2006/relationships/image" Target="../media/image-5-196.png"/><Relationship Id="rId197" Type="http://schemas.openxmlformats.org/officeDocument/2006/relationships/image" Target="../media/image-5-197.png"/><Relationship Id="rId198" Type="http://schemas.openxmlformats.org/officeDocument/2006/relationships/image" Target="../media/image-5-198.png"/><Relationship Id="rId199" Type="http://schemas.openxmlformats.org/officeDocument/2006/relationships/image" Target="../media/image-5-199.png"/><Relationship Id="rId200" Type="http://schemas.openxmlformats.org/officeDocument/2006/relationships/image" Target="../media/image-5-200.png"/><Relationship Id="rId201" Type="http://schemas.openxmlformats.org/officeDocument/2006/relationships/image" Target="../media/image-5-201.png"/><Relationship Id="rId202" Type="http://schemas.openxmlformats.org/officeDocument/2006/relationships/image" Target="../media/image-5-202.png"/><Relationship Id="rId203" Type="http://schemas.openxmlformats.org/officeDocument/2006/relationships/image" Target="../media/image-5-203.png"/><Relationship Id="rId204" Type="http://schemas.openxmlformats.org/officeDocument/2006/relationships/image" Target="../media/image-5-204.png"/><Relationship Id="rId205" Type="http://schemas.openxmlformats.org/officeDocument/2006/relationships/image" Target="../media/image-5-205.png"/><Relationship Id="rId206" Type="http://schemas.openxmlformats.org/officeDocument/2006/relationships/image" Target="../media/image-5-206.png"/><Relationship Id="rId207" Type="http://schemas.openxmlformats.org/officeDocument/2006/relationships/image" Target="../media/image-5-207.png"/><Relationship Id="rId208" Type="http://schemas.openxmlformats.org/officeDocument/2006/relationships/image" Target="../media/image-5-208.png"/><Relationship Id="rId209" Type="http://schemas.openxmlformats.org/officeDocument/2006/relationships/image" Target="../media/image-5-209.png"/><Relationship Id="rId210" Type="http://schemas.openxmlformats.org/officeDocument/2006/relationships/image" Target="../media/image-5-210.png"/><Relationship Id="rId211" Type="http://schemas.openxmlformats.org/officeDocument/2006/relationships/image" Target="../media/image-5-211.png"/><Relationship Id="rId212" Type="http://schemas.openxmlformats.org/officeDocument/2006/relationships/image" Target="../media/image-5-212.png"/><Relationship Id="rId213" Type="http://schemas.openxmlformats.org/officeDocument/2006/relationships/image" Target="../media/image-5-213.png"/><Relationship Id="rId214" Type="http://schemas.openxmlformats.org/officeDocument/2006/relationships/image" Target="../media/image-5-214.png"/><Relationship Id="rId215" Type="http://schemas.openxmlformats.org/officeDocument/2006/relationships/image" Target="../media/image-5-215.png"/><Relationship Id="rId216" Type="http://schemas.openxmlformats.org/officeDocument/2006/relationships/image" Target="../media/image-5-216.png"/><Relationship Id="rId217" Type="http://schemas.openxmlformats.org/officeDocument/2006/relationships/image" Target="../media/image-5-217.png"/><Relationship Id="rId218" Type="http://schemas.openxmlformats.org/officeDocument/2006/relationships/image" Target="../media/image-5-218.png"/><Relationship Id="rId219" Type="http://schemas.openxmlformats.org/officeDocument/2006/relationships/image" Target="../media/image-5-219.png"/><Relationship Id="rId220" Type="http://schemas.openxmlformats.org/officeDocument/2006/relationships/image" Target="../media/image-5-220.png"/><Relationship Id="rId221" Type="http://schemas.openxmlformats.org/officeDocument/2006/relationships/image" Target="../media/image-5-221.png"/><Relationship Id="rId222" Type="http://schemas.openxmlformats.org/officeDocument/2006/relationships/image" Target="../media/image-5-222.png"/><Relationship Id="rId223" Type="http://schemas.openxmlformats.org/officeDocument/2006/relationships/image" Target="../media/image-5-223.png"/><Relationship Id="rId224" Type="http://schemas.openxmlformats.org/officeDocument/2006/relationships/image" Target="../media/image-5-224.png"/><Relationship Id="rId225" Type="http://schemas.openxmlformats.org/officeDocument/2006/relationships/image" Target="../media/image-5-225.png"/><Relationship Id="rId226" Type="http://schemas.openxmlformats.org/officeDocument/2006/relationships/image" Target="../media/image-5-226.png"/><Relationship Id="rId227" Type="http://schemas.openxmlformats.org/officeDocument/2006/relationships/image" Target="../media/image-5-227.png"/><Relationship Id="rId228" Type="http://schemas.openxmlformats.org/officeDocument/2006/relationships/image" Target="../media/image-5-228.png"/><Relationship Id="rId229" Type="http://schemas.openxmlformats.org/officeDocument/2006/relationships/image" Target="../media/image-5-229.png"/><Relationship Id="rId230" Type="http://schemas.openxmlformats.org/officeDocument/2006/relationships/image" Target="../media/image-5-230.png"/><Relationship Id="rId231" Type="http://schemas.openxmlformats.org/officeDocument/2006/relationships/image" Target="../media/image-5-231.png"/><Relationship Id="rId232" Type="http://schemas.openxmlformats.org/officeDocument/2006/relationships/image" Target="../media/image-5-232.png"/><Relationship Id="rId233" Type="http://schemas.openxmlformats.org/officeDocument/2006/relationships/image" Target="../media/image-5-233.png"/><Relationship Id="rId234" Type="http://schemas.openxmlformats.org/officeDocument/2006/relationships/image" Target="../media/image-5-234.png"/><Relationship Id="rId235" Type="http://schemas.openxmlformats.org/officeDocument/2006/relationships/image" Target="../media/image-5-235.png"/><Relationship Id="rId236" Type="http://schemas.openxmlformats.org/officeDocument/2006/relationships/image" Target="../media/image-5-236.png"/><Relationship Id="rId237" Type="http://schemas.openxmlformats.org/officeDocument/2006/relationships/image" Target="../media/image-5-237.png"/><Relationship Id="rId238" Type="http://schemas.openxmlformats.org/officeDocument/2006/relationships/image" Target="../media/image-5-238.png"/><Relationship Id="rId239" Type="http://schemas.openxmlformats.org/officeDocument/2006/relationships/image" Target="../media/image-5-239.png"/><Relationship Id="rId240" Type="http://schemas.openxmlformats.org/officeDocument/2006/relationships/image" Target="../media/image-5-240.png"/><Relationship Id="rId241" Type="http://schemas.openxmlformats.org/officeDocument/2006/relationships/image" Target="../media/image-5-241.png"/><Relationship Id="rId242" Type="http://schemas.openxmlformats.org/officeDocument/2006/relationships/image" Target="../media/image-5-242.png"/><Relationship Id="rId243" Type="http://schemas.openxmlformats.org/officeDocument/2006/relationships/image" Target="../media/image-5-243.png"/><Relationship Id="rId244" Type="http://schemas.openxmlformats.org/officeDocument/2006/relationships/image" Target="../media/image-5-244.png"/><Relationship Id="rId245" Type="http://schemas.openxmlformats.org/officeDocument/2006/relationships/image" Target="../media/image-5-245.png"/><Relationship Id="rId246" Type="http://schemas.openxmlformats.org/officeDocument/2006/relationships/image" Target="../media/image-5-246.png"/><Relationship Id="rId247" Type="http://schemas.openxmlformats.org/officeDocument/2006/relationships/image" Target="../media/image-5-247.png"/><Relationship Id="rId248" Type="http://schemas.openxmlformats.org/officeDocument/2006/relationships/image" Target="../media/image-5-248.png"/><Relationship Id="rId249" Type="http://schemas.openxmlformats.org/officeDocument/2006/relationships/image" Target="../media/image-5-249.png"/><Relationship Id="rId250" Type="http://schemas.openxmlformats.org/officeDocument/2006/relationships/image" Target="../media/image-5-250.png"/><Relationship Id="rId251" Type="http://schemas.openxmlformats.org/officeDocument/2006/relationships/image" Target="../media/image-5-251.png"/><Relationship Id="rId252" Type="http://schemas.openxmlformats.org/officeDocument/2006/relationships/image" Target="../media/image-5-252.png"/><Relationship Id="rId253" Type="http://schemas.openxmlformats.org/officeDocument/2006/relationships/image" Target="../media/image-5-253.png"/><Relationship Id="rId254" Type="http://schemas.openxmlformats.org/officeDocument/2006/relationships/image" Target="../media/image-5-254.png"/><Relationship Id="rId255" Type="http://schemas.openxmlformats.org/officeDocument/2006/relationships/image" Target="../media/image-5-255.png"/><Relationship Id="rId256" Type="http://schemas.openxmlformats.org/officeDocument/2006/relationships/image" Target="../media/image-5-256.png"/><Relationship Id="rId257" Type="http://schemas.openxmlformats.org/officeDocument/2006/relationships/image" Target="../media/image-5-257.png"/><Relationship Id="rId258" Type="http://schemas.openxmlformats.org/officeDocument/2006/relationships/image" Target="../media/image-5-258.png"/><Relationship Id="rId259" Type="http://schemas.openxmlformats.org/officeDocument/2006/relationships/image" Target="../media/image-5-259.png"/><Relationship Id="rId260" Type="http://schemas.openxmlformats.org/officeDocument/2006/relationships/image" Target="../media/image-5-260.png"/><Relationship Id="rId261" Type="http://schemas.openxmlformats.org/officeDocument/2006/relationships/image" Target="../media/image-5-261.png"/><Relationship Id="rId262" Type="http://schemas.openxmlformats.org/officeDocument/2006/relationships/image" Target="../media/image-5-262.png"/><Relationship Id="rId263" Type="http://schemas.openxmlformats.org/officeDocument/2006/relationships/image" Target="../media/image-5-263.png"/><Relationship Id="rId264" Type="http://schemas.openxmlformats.org/officeDocument/2006/relationships/image" Target="../media/image-5-264.png"/><Relationship Id="rId265" Type="http://schemas.openxmlformats.org/officeDocument/2006/relationships/image" Target="../media/image-5-265.png"/><Relationship Id="rId266" Type="http://schemas.openxmlformats.org/officeDocument/2006/relationships/image" Target="../media/image-5-266.png"/><Relationship Id="rId267" Type="http://schemas.openxmlformats.org/officeDocument/2006/relationships/image" Target="../media/image-5-267.png"/><Relationship Id="rId268" Type="http://schemas.openxmlformats.org/officeDocument/2006/relationships/image" Target="../media/image-5-268.png"/><Relationship Id="rId269" Type="http://schemas.openxmlformats.org/officeDocument/2006/relationships/image" Target="../media/image-5-269.png"/><Relationship Id="rId270" Type="http://schemas.openxmlformats.org/officeDocument/2006/relationships/image" Target="../media/image-5-270.png"/><Relationship Id="rId271" Type="http://schemas.openxmlformats.org/officeDocument/2006/relationships/image" Target="../media/image-5-271.png"/><Relationship Id="rId272" Type="http://schemas.openxmlformats.org/officeDocument/2006/relationships/image" Target="../media/image-5-272.png"/><Relationship Id="rId273" Type="http://schemas.openxmlformats.org/officeDocument/2006/relationships/image" Target="../media/image-5-273.png"/><Relationship Id="rId274" Type="http://schemas.openxmlformats.org/officeDocument/2006/relationships/image" Target="../media/image-5-274.png"/><Relationship Id="rId275" Type="http://schemas.openxmlformats.org/officeDocument/2006/relationships/image" Target="../media/image-5-275.png"/><Relationship Id="rId276" Type="http://schemas.openxmlformats.org/officeDocument/2006/relationships/image" Target="../media/image-5-276.png"/><Relationship Id="rId277" Type="http://schemas.openxmlformats.org/officeDocument/2006/relationships/image" Target="../media/image-5-277.png"/><Relationship Id="rId278" Type="http://schemas.openxmlformats.org/officeDocument/2006/relationships/image" Target="../media/image-5-278.png"/><Relationship Id="rId279" Type="http://schemas.openxmlformats.org/officeDocument/2006/relationships/image" Target="../media/image-5-279.png"/><Relationship Id="rId280" Type="http://schemas.openxmlformats.org/officeDocument/2006/relationships/image" Target="../media/image-5-280.png"/><Relationship Id="rId281" Type="http://schemas.openxmlformats.org/officeDocument/2006/relationships/image" Target="../media/image-5-281.png"/><Relationship Id="rId282" Type="http://schemas.openxmlformats.org/officeDocument/2006/relationships/image" Target="../media/image-5-282.png"/><Relationship Id="rId283" Type="http://schemas.openxmlformats.org/officeDocument/2006/relationships/image" Target="../media/image-5-283.png"/><Relationship Id="rId284" Type="http://schemas.openxmlformats.org/officeDocument/2006/relationships/image" Target="../media/image-5-284.png"/><Relationship Id="rId285" Type="http://schemas.openxmlformats.org/officeDocument/2006/relationships/image" Target="../media/image-5-285.png"/><Relationship Id="rId286" Type="http://schemas.openxmlformats.org/officeDocument/2006/relationships/image" Target="../media/image-5-286.png"/><Relationship Id="rId287" Type="http://schemas.openxmlformats.org/officeDocument/2006/relationships/image" Target="../media/image-5-287.png"/><Relationship Id="rId288" Type="http://schemas.openxmlformats.org/officeDocument/2006/relationships/image" Target="../media/image-5-288.png"/><Relationship Id="rId289" Type="http://schemas.openxmlformats.org/officeDocument/2006/relationships/image" Target="../media/image-5-289.png"/><Relationship Id="rId290" Type="http://schemas.openxmlformats.org/officeDocument/2006/relationships/image" Target="../media/image-5-290.png"/><Relationship Id="rId291" Type="http://schemas.openxmlformats.org/officeDocument/2006/relationships/image" Target="../media/image-5-291.png"/><Relationship Id="rId292" Type="http://schemas.openxmlformats.org/officeDocument/2006/relationships/image" Target="../media/image-5-292.png"/><Relationship Id="rId293" Type="http://schemas.openxmlformats.org/officeDocument/2006/relationships/image" Target="../media/image-5-293.png"/><Relationship Id="rId294" Type="http://schemas.openxmlformats.org/officeDocument/2006/relationships/image" Target="../media/image-5-294.png"/><Relationship Id="rId295" Type="http://schemas.openxmlformats.org/officeDocument/2006/relationships/image" Target="../media/image-5-295.png"/><Relationship Id="rId296" Type="http://schemas.openxmlformats.org/officeDocument/2006/relationships/image" Target="../media/image-5-296.png"/><Relationship Id="rId297" Type="http://schemas.openxmlformats.org/officeDocument/2006/relationships/image" Target="../media/image-5-297.png"/><Relationship Id="rId298" Type="http://schemas.openxmlformats.org/officeDocument/2006/relationships/image" Target="../media/image-5-298.png"/><Relationship Id="rId299" Type="http://schemas.openxmlformats.org/officeDocument/2006/relationships/image" Target="../media/image-5-299.png"/><Relationship Id="rId300" Type="http://schemas.openxmlformats.org/officeDocument/2006/relationships/image" Target="../media/image-5-300.png"/><Relationship Id="rId301" Type="http://schemas.openxmlformats.org/officeDocument/2006/relationships/image" Target="../media/image-5-301.png"/><Relationship Id="rId302" Type="http://schemas.openxmlformats.org/officeDocument/2006/relationships/image" Target="../media/image-5-302.png"/><Relationship Id="rId303" Type="http://schemas.openxmlformats.org/officeDocument/2006/relationships/image" Target="../media/image-5-303.png"/><Relationship Id="rId304" Type="http://schemas.openxmlformats.org/officeDocument/2006/relationships/image" Target="../media/image-5-304.png"/><Relationship Id="rId305" Type="http://schemas.openxmlformats.org/officeDocument/2006/relationships/image" Target="../media/image-5-305.png"/><Relationship Id="rId306" Type="http://schemas.openxmlformats.org/officeDocument/2006/relationships/image" Target="../media/image-5-306.png"/><Relationship Id="rId307" Type="http://schemas.openxmlformats.org/officeDocument/2006/relationships/image" Target="../media/image-5-307.png"/><Relationship Id="rId308" Type="http://schemas.openxmlformats.org/officeDocument/2006/relationships/image" Target="../media/image-5-308.png"/><Relationship Id="rId309" Type="http://schemas.openxmlformats.org/officeDocument/2006/relationships/image" Target="../media/image-5-309.png"/><Relationship Id="rId310" Type="http://schemas.openxmlformats.org/officeDocument/2006/relationships/image" Target="../media/image-5-310.png"/><Relationship Id="rId311" Type="http://schemas.openxmlformats.org/officeDocument/2006/relationships/image" Target="../media/image-5-311.png"/><Relationship Id="rId312" Type="http://schemas.openxmlformats.org/officeDocument/2006/relationships/image" Target="../media/image-5-312.png"/><Relationship Id="rId313" Type="http://schemas.openxmlformats.org/officeDocument/2006/relationships/image" Target="../media/image-5-313.png"/><Relationship Id="rId314" Type="http://schemas.openxmlformats.org/officeDocument/2006/relationships/image" Target="../media/image-5-314.png"/><Relationship Id="rId315" Type="http://schemas.openxmlformats.org/officeDocument/2006/relationships/image" Target="../media/image-5-315.png"/><Relationship Id="rId316" Type="http://schemas.openxmlformats.org/officeDocument/2006/relationships/image" Target="../media/image-5-316.png"/><Relationship Id="rId317" Type="http://schemas.openxmlformats.org/officeDocument/2006/relationships/image" Target="../media/image-5-317.png"/><Relationship Id="rId318" Type="http://schemas.openxmlformats.org/officeDocument/2006/relationships/image" Target="../media/image-5-318.png"/><Relationship Id="rId319" Type="http://schemas.openxmlformats.org/officeDocument/2006/relationships/image" Target="../media/image-5-319.png"/><Relationship Id="rId320" Type="http://schemas.openxmlformats.org/officeDocument/2006/relationships/image" Target="../media/image-5-320.png"/><Relationship Id="rId321" Type="http://schemas.openxmlformats.org/officeDocument/2006/relationships/image" Target="../media/image-5-321.png"/><Relationship Id="rId322" Type="http://schemas.openxmlformats.org/officeDocument/2006/relationships/image" Target="../media/image-5-322.png"/><Relationship Id="rId323" Type="http://schemas.openxmlformats.org/officeDocument/2006/relationships/image" Target="../media/image-5-323.png"/><Relationship Id="rId324" Type="http://schemas.openxmlformats.org/officeDocument/2006/relationships/image" Target="../media/image-5-324.png"/><Relationship Id="rId325" Type="http://schemas.openxmlformats.org/officeDocument/2006/relationships/image" Target="../media/image-5-325.png"/><Relationship Id="rId326" Type="http://schemas.openxmlformats.org/officeDocument/2006/relationships/image" Target="../media/image-5-326.png"/><Relationship Id="rId327" Type="http://schemas.openxmlformats.org/officeDocument/2006/relationships/image" Target="../media/image-5-327.png"/><Relationship Id="rId328" Type="http://schemas.openxmlformats.org/officeDocument/2006/relationships/image" Target="../media/image-5-328.png"/><Relationship Id="rId329" Type="http://schemas.openxmlformats.org/officeDocument/2006/relationships/image" Target="../media/image-5-329.png"/><Relationship Id="rId330" Type="http://schemas.openxmlformats.org/officeDocument/2006/relationships/image" Target="../media/image-5-330.png"/><Relationship Id="rId331" Type="http://schemas.openxmlformats.org/officeDocument/2006/relationships/image" Target="../media/image-5-331.png"/><Relationship Id="rId332" Type="http://schemas.openxmlformats.org/officeDocument/2006/relationships/image" Target="../media/image-5-332.png"/><Relationship Id="rId333" Type="http://schemas.openxmlformats.org/officeDocument/2006/relationships/image" Target="../media/image-5-333.png"/><Relationship Id="rId334" Type="http://schemas.openxmlformats.org/officeDocument/2006/relationships/image" Target="../media/image-5-334.png"/><Relationship Id="rId335" Type="http://schemas.openxmlformats.org/officeDocument/2006/relationships/image" Target="../media/image-5-335.png"/><Relationship Id="rId336" Type="http://schemas.openxmlformats.org/officeDocument/2006/relationships/image" Target="../media/image-5-336.png"/><Relationship Id="rId337" Type="http://schemas.openxmlformats.org/officeDocument/2006/relationships/image" Target="../media/image-5-337.png"/><Relationship Id="rId338" Type="http://schemas.openxmlformats.org/officeDocument/2006/relationships/image" Target="../media/image-5-338.png"/><Relationship Id="rId339" Type="http://schemas.openxmlformats.org/officeDocument/2006/relationships/image" Target="../media/image-5-339.png"/><Relationship Id="rId340" Type="http://schemas.openxmlformats.org/officeDocument/2006/relationships/image" Target="../media/image-5-340.png"/><Relationship Id="rId341" Type="http://schemas.openxmlformats.org/officeDocument/2006/relationships/image" Target="../media/image-5-341.png"/><Relationship Id="rId342" Type="http://schemas.openxmlformats.org/officeDocument/2006/relationships/slideLayout" Target="../slideLayouts/slideLayout1.xml"/><Relationship Id="rId34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image" Target="../media/image-6-7.png"/><Relationship Id="rId8" Type="http://schemas.openxmlformats.org/officeDocument/2006/relationships/image" Target="../media/image-6-8.png"/><Relationship Id="rId9" Type="http://schemas.openxmlformats.org/officeDocument/2006/relationships/image" Target="../media/image-6-9.png"/><Relationship Id="rId10" Type="http://schemas.openxmlformats.org/officeDocument/2006/relationships/image" Target="../media/image-6-10.png"/><Relationship Id="rId11" Type="http://schemas.openxmlformats.org/officeDocument/2006/relationships/image" Target="../media/image-6-11.png"/><Relationship Id="rId12" Type="http://schemas.openxmlformats.org/officeDocument/2006/relationships/image" Target="../media/image-6-12.png"/><Relationship Id="rId13" Type="http://schemas.openxmlformats.org/officeDocument/2006/relationships/image" Target="../media/image-6-13.png"/><Relationship Id="rId14" Type="http://schemas.openxmlformats.org/officeDocument/2006/relationships/image" Target="../media/image-6-14.png"/><Relationship Id="rId15" Type="http://schemas.openxmlformats.org/officeDocument/2006/relationships/image" Target="../media/image-6-15.png"/><Relationship Id="rId16" Type="http://schemas.openxmlformats.org/officeDocument/2006/relationships/image" Target="../media/image-6-16.png"/><Relationship Id="rId17" Type="http://schemas.openxmlformats.org/officeDocument/2006/relationships/image" Target="../media/image-6-17.png"/><Relationship Id="rId18" Type="http://schemas.openxmlformats.org/officeDocument/2006/relationships/image" Target="../media/image-6-18.png"/><Relationship Id="rId19" Type="http://schemas.openxmlformats.org/officeDocument/2006/relationships/image" Target="../media/image-6-19.png"/><Relationship Id="rId20" Type="http://schemas.openxmlformats.org/officeDocument/2006/relationships/image" Target="../media/image-6-20.png"/><Relationship Id="rId21" Type="http://schemas.openxmlformats.org/officeDocument/2006/relationships/image" Target="../media/image-6-21.png"/><Relationship Id="rId22" Type="http://schemas.openxmlformats.org/officeDocument/2006/relationships/image" Target="../media/image-6-22.png"/><Relationship Id="rId23" Type="http://schemas.openxmlformats.org/officeDocument/2006/relationships/image" Target="../media/image-6-23.png"/><Relationship Id="rId24" Type="http://schemas.openxmlformats.org/officeDocument/2006/relationships/image" Target="../media/image-6-24.png"/><Relationship Id="rId25" Type="http://schemas.openxmlformats.org/officeDocument/2006/relationships/image" Target="../media/image-6-25.png"/><Relationship Id="rId26" Type="http://schemas.openxmlformats.org/officeDocument/2006/relationships/image" Target="../media/image-6-26.png"/><Relationship Id="rId27" Type="http://schemas.openxmlformats.org/officeDocument/2006/relationships/image" Target="../media/image-6-27.png"/><Relationship Id="rId28" Type="http://schemas.openxmlformats.org/officeDocument/2006/relationships/image" Target="../media/image-6-28.png"/><Relationship Id="rId29" Type="http://schemas.openxmlformats.org/officeDocument/2006/relationships/image" Target="../media/image-6-29.png"/><Relationship Id="rId30" Type="http://schemas.openxmlformats.org/officeDocument/2006/relationships/image" Target="../media/image-6-30.png"/><Relationship Id="rId31" Type="http://schemas.openxmlformats.org/officeDocument/2006/relationships/image" Target="../media/image-6-31.png"/><Relationship Id="rId32" Type="http://schemas.openxmlformats.org/officeDocument/2006/relationships/image" Target="../media/image-6-32.png"/><Relationship Id="rId33" Type="http://schemas.openxmlformats.org/officeDocument/2006/relationships/image" Target="../media/image-6-33.png"/><Relationship Id="rId34" Type="http://schemas.openxmlformats.org/officeDocument/2006/relationships/image" Target="../media/image-6-34.png"/><Relationship Id="rId35" Type="http://schemas.openxmlformats.org/officeDocument/2006/relationships/image" Target="../media/image-6-35.png"/><Relationship Id="rId36" Type="http://schemas.openxmlformats.org/officeDocument/2006/relationships/image" Target="../media/image-6-36.png"/><Relationship Id="rId37" Type="http://schemas.openxmlformats.org/officeDocument/2006/relationships/image" Target="../media/image-6-37.png"/><Relationship Id="rId38" Type="http://schemas.openxmlformats.org/officeDocument/2006/relationships/image" Target="../media/image-6-38.png"/><Relationship Id="rId39" Type="http://schemas.openxmlformats.org/officeDocument/2006/relationships/image" Target="../media/image-6-39.png"/><Relationship Id="rId40" Type="http://schemas.openxmlformats.org/officeDocument/2006/relationships/image" Target="../media/image-6-40.png"/><Relationship Id="rId41" Type="http://schemas.openxmlformats.org/officeDocument/2006/relationships/image" Target="../media/image-6-41.png"/><Relationship Id="rId42" Type="http://schemas.openxmlformats.org/officeDocument/2006/relationships/image" Target="../media/image-6-42.png"/><Relationship Id="rId43" Type="http://schemas.openxmlformats.org/officeDocument/2006/relationships/image" Target="../media/image-6-43.png"/><Relationship Id="rId44" Type="http://schemas.openxmlformats.org/officeDocument/2006/relationships/image" Target="../media/image-6-44.png"/><Relationship Id="rId45" Type="http://schemas.openxmlformats.org/officeDocument/2006/relationships/image" Target="../media/image-6-45.png"/><Relationship Id="rId46" Type="http://schemas.openxmlformats.org/officeDocument/2006/relationships/image" Target="../media/image-6-46.png"/><Relationship Id="rId47" Type="http://schemas.openxmlformats.org/officeDocument/2006/relationships/image" Target="../media/image-6-47.png"/><Relationship Id="rId48" Type="http://schemas.openxmlformats.org/officeDocument/2006/relationships/image" Target="../media/image-6-48.png"/><Relationship Id="rId49" Type="http://schemas.openxmlformats.org/officeDocument/2006/relationships/image" Target="../media/image-6-49.png"/><Relationship Id="rId50" Type="http://schemas.openxmlformats.org/officeDocument/2006/relationships/image" Target="../media/image-6-50.png"/><Relationship Id="rId51" Type="http://schemas.openxmlformats.org/officeDocument/2006/relationships/image" Target="../media/image-6-51.png"/><Relationship Id="rId52" Type="http://schemas.openxmlformats.org/officeDocument/2006/relationships/image" Target="../media/image-6-52.png"/><Relationship Id="rId53" Type="http://schemas.openxmlformats.org/officeDocument/2006/relationships/image" Target="../media/image-6-53.png"/><Relationship Id="rId54" Type="http://schemas.openxmlformats.org/officeDocument/2006/relationships/image" Target="../media/image-6-54.png"/><Relationship Id="rId55" Type="http://schemas.openxmlformats.org/officeDocument/2006/relationships/image" Target="../media/image-6-55.png"/><Relationship Id="rId56" Type="http://schemas.openxmlformats.org/officeDocument/2006/relationships/image" Target="../media/image-6-56.png"/><Relationship Id="rId57" Type="http://schemas.openxmlformats.org/officeDocument/2006/relationships/image" Target="../media/image-6-57.png"/><Relationship Id="rId58" Type="http://schemas.openxmlformats.org/officeDocument/2006/relationships/image" Target="../media/image-6-58.png"/><Relationship Id="rId59" Type="http://schemas.openxmlformats.org/officeDocument/2006/relationships/image" Target="../media/image-6-59.png"/><Relationship Id="rId60" Type="http://schemas.openxmlformats.org/officeDocument/2006/relationships/image" Target="../media/image-6-60.png"/><Relationship Id="rId61" Type="http://schemas.openxmlformats.org/officeDocument/2006/relationships/image" Target="../media/image-6-61.png"/><Relationship Id="rId62" Type="http://schemas.openxmlformats.org/officeDocument/2006/relationships/image" Target="../media/image-6-62.png"/><Relationship Id="rId63" Type="http://schemas.openxmlformats.org/officeDocument/2006/relationships/image" Target="../media/image-6-63.png"/><Relationship Id="rId64" Type="http://schemas.openxmlformats.org/officeDocument/2006/relationships/image" Target="../media/image-6-64.png"/><Relationship Id="rId65" Type="http://schemas.openxmlformats.org/officeDocument/2006/relationships/image" Target="../media/image-6-65.png"/><Relationship Id="rId66" Type="http://schemas.openxmlformats.org/officeDocument/2006/relationships/image" Target="../media/image-6-66.png"/><Relationship Id="rId67" Type="http://schemas.openxmlformats.org/officeDocument/2006/relationships/image" Target="../media/image-6-67.png"/><Relationship Id="rId68" Type="http://schemas.openxmlformats.org/officeDocument/2006/relationships/image" Target="../media/image-6-68.png"/><Relationship Id="rId69" Type="http://schemas.openxmlformats.org/officeDocument/2006/relationships/image" Target="../media/image-6-69.png"/><Relationship Id="rId70" Type="http://schemas.openxmlformats.org/officeDocument/2006/relationships/image" Target="../media/image-6-70.png"/><Relationship Id="rId71" Type="http://schemas.openxmlformats.org/officeDocument/2006/relationships/image" Target="../media/image-6-71.png"/><Relationship Id="rId72" Type="http://schemas.openxmlformats.org/officeDocument/2006/relationships/image" Target="../media/image-6-72.png"/><Relationship Id="rId73" Type="http://schemas.openxmlformats.org/officeDocument/2006/relationships/image" Target="../media/image-6-73.png"/><Relationship Id="rId74" Type="http://schemas.openxmlformats.org/officeDocument/2006/relationships/image" Target="../media/image-6-74.png"/><Relationship Id="rId75" Type="http://schemas.openxmlformats.org/officeDocument/2006/relationships/image" Target="../media/image-6-75.png"/><Relationship Id="rId76" Type="http://schemas.openxmlformats.org/officeDocument/2006/relationships/image" Target="../media/image-6-76.png"/><Relationship Id="rId77" Type="http://schemas.openxmlformats.org/officeDocument/2006/relationships/image" Target="../media/image-6-77.png"/><Relationship Id="rId78" Type="http://schemas.openxmlformats.org/officeDocument/2006/relationships/image" Target="../media/image-6-78.png"/><Relationship Id="rId79" Type="http://schemas.openxmlformats.org/officeDocument/2006/relationships/image" Target="../media/image-6-79.png"/><Relationship Id="rId80" Type="http://schemas.openxmlformats.org/officeDocument/2006/relationships/image" Target="../media/image-6-80.png"/><Relationship Id="rId81" Type="http://schemas.openxmlformats.org/officeDocument/2006/relationships/image" Target="../media/image-6-81.png"/><Relationship Id="rId82" Type="http://schemas.openxmlformats.org/officeDocument/2006/relationships/image" Target="../media/image-6-82.png"/><Relationship Id="rId83" Type="http://schemas.openxmlformats.org/officeDocument/2006/relationships/image" Target="../media/image-6-83.png"/><Relationship Id="rId84" Type="http://schemas.openxmlformats.org/officeDocument/2006/relationships/image" Target="../media/image-6-84.png"/><Relationship Id="rId85" Type="http://schemas.openxmlformats.org/officeDocument/2006/relationships/image" Target="../media/image-6-85.png"/><Relationship Id="rId86" Type="http://schemas.openxmlformats.org/officeDocument/2006/relationships/image" Target="../media/image-6-86.png"/><Relationship Id="rId87" Type="http://schemas.openxmlformats.org/officeDocument/2006/relationships/image" Target="../media/image-6-87.png"/><Relationship Id="rId88" Type="http://schemas.openxmlformats.org/officeDocument/2006/relationships/image" Target="../media/image-6-88.png"/><Relationship Id="rId89" Type="http://schemas.openxmlformats.org/officeDocument/2006/relationships/image" Target="../media/image-6-89.png"/><Relationship Id="rId90" Type="http://schemas.openxmlformats.org/officeDocument/2006/relationships/image" Target="../media/image-6-90.png"/><Relationship Id="rId91" Type="http://schemas.openxmlformats.org/officeDocument/2006/relationships/image" Target="../media/image-6-91.png"/><Relationship Id="rId92" Type="http://schemas.openxmlformats.org/officeDocument/2006/relationships/image" Target="../media/image-6-92.png"/><Relationship Id="rId93" Type="http://schemas.openxmlformats.org/officeDocument/2006/relationships/image" Target="../media/image-6-93.png"/><Relationship Id="rId94" Type="http://schemas.openxmlformats.org/officeDocument/2006/relationships/image" Target="../media/image-6-94.png"/><Relationship Id="rId95" Type="http://schemas.openxmlformats.org/officeDocument/2006/relationships/image" Target="../media/image-6-95.png"/><Relationship Id="rId96" Type="http://schemas.openxmlformats.org/officeDocument/2006/relationships/image" Target="../media/image-6-96.png"/><Relationship Id="rId97" Type="http://schemas.openxmlformats.org/officeDocument/2006/relationships/image" Target="../media/image-6-97.png"/><Relationship Id="rId98" Type="http://schemas.openxmlformats.org/officeDocument/2006/relationships/image" Target="../media/image-6-98.png"/><Relationship Id="rId99" Type="http://schemas.openxmlformats.org/officeDocument/2006/relationships/image" Target="../media/image-6-99.png"/><Relationship Id="rId100" Type="http://schemas.openxmlformats.org/officeDocument/2006/relationships/image" Target="../media/image-6-100.png"/><Relationship Id="rId101" Type="http://schemas.openxmlformats.org/officeDocument/2006/relationships/image" Target="../media/image-6-101.png"/><Relationship Id="rId102" Type="http://schemas.openxmlformats.org/officeDocument/2006/relationships/image" Target="../media/image-6-102.png"/><Relationship Id="rId103" Type="http://schemas.openxmlformats.org/officeDocument/2006/relationships/image" Target="../media/image-6-103.png"/><Relationship Id="rId104" Type="http://schemas.openxmlformats.org/officeDocument/2006/relationships/image" Target="../media/image-6-104.png"/><Relationship Id="rId105" Type="http://schemas.openxmlformats.org/officeDocument/2006/relationships/image" Target="../media/image-6-105.png"/><Relationship Id="rId106" Type="http://schemas.openxmlformats.org/officeDocument/2006/relationships/image" Target="../media/image-6-106.png"/><Relationship Id="rId107" Type="http://schemas.openxmlformats.org/officeDocument/2006/relationships/image" Target="../media/image-6-107.png"/><Relationship Id="rId108" Type="http://schemas.openxmlformats.org/officeDocument/2006/relationships/image" Target="../media/image-6-108.png"/><Relationship Id="rId109" Type="http://schemas.openxmlformats.org/officeDocument/2006/relationships/image" Target="../media/image-6-109.png"/><Relationship Id="rId110" Type="http://schemas.openxmlformats.org/officeDocument/2006/relationships/image" Target="../media/image-6-110.png"/><Relationship Id="rId111" Type="http://schemas.openxmlformats.org/officeDocument/2006/relationships/image" Target="../media/image-6-111.png"/><Relationship Id="rId112" Type="http://schemas.openxmlformats.org/officeDocument/2006/relationships/image" Target="../media/image-6-112.png"/><Relationship Id="rId113" Type="http://schemas.openxmlformats.org/officeDocument/2006/relationships/image" Target="../media/image-6-113.png"/><Relationship Id="rId114" Type="http://schemas.openxmlformats.org/officeDocument/2006/relationships/image" Target="../media/image-6-114.png"/><Relationship Id="rId115" Type="http://schemas.openxmlformats.org/officeDocument/2006/relationships/image" Target="../media/image-6-115.png"/><Relationship Id="rId116" Type="http://schemas.openxmlformats.org/officeDocument/2006/relationships/image" Target="../media/image-6-116.png"/><Relationship Id="rId117" Type="http://schemas.openxmlformats.org/officeDocument/2006/relationships/image" Target="../media/image-6-117.png"/><Relationship Id="rId118" Type="http://schemas.openxmlformats.org/officeDocument/2006/relationships/image" Target="../media/image-6-118.png"/><Relationship Id="rId119" Type="http://schemas.openxmlformats.org/officeDocument/2006/relationships/image" Target="../media/image-6-119.png"/><Relationship Id="rId120" Type="http://schemas.openxmlformats.org/officeDocument/2006/relationships/image" Target="../media/image-6-120.png"/><Relationship Id="rId121" Type="http://schemas.openxmlformats.org/officeDocument/2006/relationships/image" Target="../media/image-6-121.png"/><Relationship Id="rId122" Type="http://schemas.openxmlformats.org/officeDocument/2006/relationships/image" Target="../media/image-6-122.png"/><Relationship Id="rId123" Type="http://schemas.openxmlformats.org/officeDocument/2006/relationships/image" Target="../media/image-6-123.png"/><Relationship Id="rId124" Type="http://schemas.openxmlformats.org/officeDocument/2006/relationships/image" Target="../media/image-6-124.png"/><Relationship Id="rId125" Type="http://schemas.openxmlformats.org/officeDocument/2006/relationships/image" Target="../media/image-6-125.png"/><Relationship Id="rId126" Type="http://schemas.openxmlformats.org/officeDocument/2006/relationships/image" Target="../media/image-6-126.png"/><Relationship Id="rId127" Type="http://schemas.openxmlformats.org/officeDocument/2006/relationships/image" Target="../media/image-6-127.png"/><Relationship Id="rId128" Type="http://schemas.openxmlformats.org/officeDocument/2006/relationships/image" Target="../media/image-6-128.png"/><Relationship Id="rId129" Type="http://schemas.openxmlformats.org/officeDocument/2006/relationships/image" Target="../media/image-6-129.png"/><Relationship Id="rId130" Type="http://schemas.openxmlformats.org/officeDocument/2006/relationships/image" Target="../media/image-6-130.png"/><Relationship Id="rId131" Type="http://schemas.openxmlformats.org/officeDocument/2006/relationships/image" Target="../media/image-6-131.png"/><Relationship Id="rId132" Type="http://schemas.openxmlformats.org/officeDocument/2006/relationships/image" Target="../media/image-6-132.png"/><Relationship Id="rId133" Type="http://schemas.openxmlformats.org/officeDocument/2006/relationships/image" Target="../media/image-6-133.png"/><Relationship Id="rId134" Type="http://schemas.openxmlformats.org/officeDocument/2006/relationships/image" Target="../media/image-6-134.png"/><Relationship Id="rId135" Type="http://schemas.openxmlformats.org/officeDocument/2006/relationships/image" Target="../media/image-6-135.png"/><Relationship Id="rId136" Type="http://schemas.openxmlformats.org/officeDocument/2006/relationships/image" Target="../media/image-6-136.png"/><Relationship Id="rId137" Type="http://schemas.openxmlformats.org/officeDocument/2006/relationships/image" Target="../media/image-6-137.png"/><Relationship Id="rId138" Type="http://schemas.openxmlformats.org/officeDocument/2006/relationships/image" Target="../media/image-6-138.png"/><Relationship Id="rId139" Type="http://schemas.openxmlformats.org/officeDocument/2006/relationships/image" Target="../media/image-6-139.png"/><Relationship Id="rId140" Type="http://schemas.openxmlformats.org/officeDocument/2006/relationships/image" Target="../media/image-6-140.png"/><Relationship Id="rId141" Type="http://schemas.openxmlformats.org/officeDocument/2006/relationships/image" Target="../media/image-6-141.png"/><Relationship Id="rId142" Type="http://schemas.openxmlformats.org/officeDocument/2006/relationships/image" Target="../media/image-6-142.png"/><Relationship Id="rId143" Type="http://schemas.openxmlformats.org/officeDocument/2006/relationships/image" Target="../media/image-6-143.png"/><Relationship Id="rId144" Type="http://schemas.openxmlformats.org/officeDocument/2006/relationships/image" Target="../media/image-6-144.png"/><Relationship Id="rId145" Type="http://schemas.openxmlformats.org/officeDocument/2006/relationships/image" Target="../media/image-6-145.png"/><Relationship Id="rId146" Type="http://schemas.openxmlformats.org/officeDocument/2006/relationships/image" Target="../media/image-6-146.png"/><Relationship Id="rId147" Type="http://schemas.openxmlformats.org/officeDocument/2006/relationships/image" Target="../media/image-6-147.png"/><Relationship Id="rId148" Type="http://schemas.openxmlformats.org/officeDocument/2006/relationships/image" Target="../media/image-6-148.png"/><Relationship Id="rId149" Type="http://schemas.openxmlformats.org/officeDocument/2006/relationships/image" Target="../media/image-6-149.png"/><Relationship Id="rId150" Type="http://schemas.openxmlformats.org/officeDocument/2006/relationships/image" Target="../media/image-6-150.png"/><Relationship Id="rId151" Type="http://schemas.openxmlformats.org/officeDocument/2006/relationships/image" Target="../media/image-6-151.png"/><Relationship Id="rId152" Type="http://schemas.openxmlformats.org/officeDocument/2006/relationships/image" Target="../media/image-6-152.png"/><Relationship Id="rId153" Type="http://schemas.openxmlformats.org/officeDocument/2006/relationships/image" Target="../media/image-6-153.png"/><Relationship Id="rId154" Type="http://schemas.openxmlformats.org/officeDocument/2006/relationships/image" Target="../media/image-6-154.png"/><Relationship Id="rId155" Type="http://schemas.openxmlformats.org/officeDocument/2006/relationships/image" Target="../media/image-6-155.png"/><Relationship Id="rId156" Type="http://schemas.openxmlformats.org/officeDocument/2006/relationships/image" Target="../media/image-6-156.png"/><Relationship Id="rId157" Type="http://schemas.openxmlformats.org/officeDocument/2006/relationships/image" Target="../media/image-6-157.png"/><Relationship Id="rId158" Type="http://schemas.openxmlformats.org/officeDocument/2006/relationships/image" Target="../media/image-6-158.png"/><Relationship Id="rId159" Type="http://schemas.openxmlformats.org/officeDocument/2006/relationships/image" Target="../media/image-6-159.png"/><Relationship Id="rId160" Type="http://schemas.openxmlformats.org/officeDocument/2006/relationships/image" Target="../media/image-6-160.png"/><Relationship Id="rId161" Type="http://schemas.openxmlformats.org/officeDocument/2006/relationships/image" Target="../media/image-6-161.png"/><Relationship Id="rId162" Type="http://schemas.openxmlformats.org/officeDocument/2006/relationships/image" Target="../media/image-6-162.png"/><Relationship Id="rId163" Type="http://schemas.openxmlformats.org/officeDocument/2006/relationships/image" Target="../media/image-6-163.png"/><Relationship Id="rId164" Type="http://schemas.openxmlformats.org/officeDocument/2006/relationships/image" Target="../media/image-6-164.png"/><Relationship Id="rId165" Type="http://schemas.openxmlformats.org/officeDocument/2006/relationships/image" Target="../media/image-6-165.png"/><Relationship Id="rId166" Type="http://schemas.openxmlformats.org/officeDocument/2006/relationships/image" Target="../media/image-6-166.png"/><Relationship Id="rId167" Type="http://schemas.openxmlformats.org/officeDocument/2006/relationships/image" Target="../media/image-6-167.png"/><Relationship Id="rId168" Type="http://schemas.openxmlformats.org/officeDocument/2006/relationships/image" Target="../media/image-6-168.png"/><Relationship Id="rId169" Type="http://schemas.openxmlformats.org/officeDocument/2006/relationships/image" Target="../media/image-6-169.png"/><Relationship Id="rId170" Type="http://schemas.openxmlformats.org/officeDocument/2006/relationships/image" Target="../media/image-6-170.png"/><Relationship Id="rId171" Type="http://schemas.openxmlformats.org/officeDocument/2006/relationships/image" Target="../media/image-6-171.png"/><Relationship Id="rId172" Type="http://schemas.openxmlformats.org/officeDocument/2006/relationships/image" Target="../media/image-6-172.png"/><Relationship Id="rId173" Type="http://schemas.openxmlformats.org/officeDocument/2006/relationships/image" Target="../media/image-6-173.png"/><Relationship Id="rId174" Type="http://schemas.openxmlformats.org/officeDocument/2006/relationships/image" Target="../media/image-6-174.png"/><Relationship Id="rId175" Type="http://schemas.openxmlformats.org/officeDocument/2006/relationships/image" Target="../media/image-6-175.png"/><Relationship Id="rId176" Type="http://schemas.openxmlformats.org/officeDocument/2006/relationships/image" Target="../media/image-6-176.png"/><Relationship Id="rId177" Type="http://schemas.openxmlformats.org/officeDocument/2006/relationships/image" Target="../media/image-6-177.png"/><Relationship Id="rId178" Type="http://schemas.openxmlformats.org/officeDocument/2006/relationships/image" Target="../media/image-6-178.png"/><Relationship Id="rId179" Type="http://schemas.openxmlformats.org/officeDocument/2006/relationships/image" Target="../media/image-6-179.png"/><Relationship Id="rId180" Type="http://schemas.openxmlformats.org/officeDocument/2006/relationships/image" Target="../media/image-6-180.png"/><Relationship Id="rId181" Type="http://schemas.openxmlformats.org/officeDocument/2006/relationships/image" Target="../media/image-6-181.png"/><Relationship Id="rId182" Type="http://schemas.openxmlformats.org/officeDocument/2006/relationships/image" Target="../media/image-6-182.png"/><Relationship Id="rId183" Type="http://schemas.openxmlformats.org/officeDocument/2006/relationships/image" Target="../media/image-6-183.png"/><Relationship Id="rId184" Type="http://schemas.openxmlformats.org/officeDocument/2006/relationships/image" Target="../media/image-6-184.png"/><Relationship Id="rId185" Type="http://schemas.openxmlformats.org/officeDocument/2006/relationships/image" Target="../media/image-6-185.png"/><Relationship Id="rId186" Type="http://schemas.openxmlformats.org/officeDocument/2006/relationships/image" Target="../media/image-6-186.png"/><Relationship Id="rId187" Type="http://schemas.openxmlformats.org/officeDocument/2006/relationships/image" Target="../media/image-6-187.png"/><Relationship Id="rId188" Type="http://schemas.openxmlformats.org/officeDocument/2006/relationships/image" Target="../media/image-6-188.png"/><Relationship Id="rId189" Type="http://schemas.openxmlformats.org/officeDocument/2006/relationships/image" Target="../media/image-6-189.png"/><Relationship Id="rId190" Type="http://schemas.openxmlformats.org/officeDocument/2006/relationships/image" Target="../media/image-6-190.png"/><Relationship Id="rId191" Type="http://schemas.openxmlformats.org/officeDocument/2006/relationships/image" Target="../media/image-6-191.png"/><Relationship Id="rId192" Type="http://schemas.openxmlformats.org/officeDocument/2006/relationships/image" Target="../media/image-6-192.png"/><Relationship Id="rId193" Type="http://schemas.openxmlformats.org/officeDocument/2006/relationships/image" Target="../media/image-6-193.png"/><Relationship Id="rId194" Type="http://schemas.openxmlformats.org/officeDocument/2006/relationships/image" Target="../media/image-6-194.png"/><Relationship Id="rId195" Type="http://schemas.openxmlformats.org/officeDocument/2006/relationships/image" Target="../media/image-6-195.png"/><Relationship Id="rId196" Type="http://schemas.openxmlformats.org/officeDocument/2006/relationships/image" Target="../media/image-6-196.png"/><Relationship Id="rId197" Type="http://schemas.openxmlformats.org/officeDocument/2006/relationships/image" Target="../media/image-6-197.png"/><Relationship Id="rId198" Type="http://schemas.openxmlformats.org/officeDocument/2006/relationships/image" Target="../media/image-6-198.png"/><Relationship Id="rId199" Type="http://schemas.openxmlformats.org/officeDocument/2006/relationships/image" Target="../media/image-6-199.png"/><Relationship Id="rId200" Type="http://schemas.openxmlformats.org/officeDocument/2006/relationships/image" Target="../media/image-6-200.png"/><Relationship Id="rId201" Type="http://schemas.openxmlformats.org/officeDocument/2006/relationships/image" Target="../media/image-6-201.png"/><Relationship Id="rId202" Type="http://schemas.openxmlformats.org/officeDocument/2006/relationships/image" Target="../media/image-6-202.png"/><Relationship Id="rId203" Type="http://schemas.openxmlformats.org/officeDocument/2006/relationships/image" Target="../media/image-6-203.png"/><Relationship Id="rId204" Type="http://schemas.openxmlformats.org/officeDocument/2006/relationships/image" Target="../media/image-6-204.png"/><Relationship Id="rId205" Type="http://schemas.openxmlformats.org/officeDocument/2006/relationships/image" Target="../media/image-6-205.png"/><Relationship Id="rId206" Type="http://schemas.openxmlformats.org/officeDocument/2006/relationships/image" Target="../media/image-6-206.png"/><Relationship Id="rId207" Type="http://schemas.openxmlformats.org/officeDocument/2006/relationships/image" Target="../media/image-6-207.png"/><Relationship Id="rId208" Type="http://schemas.openxmlformats.org/officeDocument/2006/relationships/image" Target="../media/image-6-208.png"/><Relationship Id="rId209" Type="http://schemas.openxmlformats.org/officeDocument/2006/relationships/image" Target="../media/image-6-209.png"/><Relationship Id="rId210" Type="http://schemas.openxmlformats.org/officeDocument/2006/relationships/image" Target="../media/image-6-210.png"/><Relationship Id="rId211" Type="http://schemas.openxmlformats.org/officeDocument/2006/relationships/image" Target="../media/image-6-211.png"/><Relationship Id="rId212" Type="http://schemas.openxmlformats.org/officeDocument/2006/relationships/image" Target="../media/image-6-212.png"/><Relationship Id="rId213" Type="http://schemas.openxmlformats.org/officeDocument/2006/relationships/image" Target="../media/image-6-213.png"/><Relationship Id="rId214" Type="http://schemas.openxmlformats.org/officeDocument/2006/relationships/image" Target="../media/image-6-214.png"/><Relationship Id="rId215" Type="http://schemas.openxmlformats.org/officeDocument/2006/relationships/image" Target="../media/image-6-215.png"/><Relationship Id="rId216" Type="http://schemas.openxmlformats.org/officeDocument/2006/relationships/image" Target="../media/image-6-216.png"/><Relationship Id="rId217" Type="http://schemas.openxmlformats.org/officeDocument/2006/relationships/image" Target="../media/image-6-217.png"/><Relationship Id="rId218" Type="http://schemas.openxmlformats.org/officeDocument/2006/relationships/image" Target="../media/image-6-218.png"/><Relationship Id="rId219" Type="http://schemas.openxmlformats.org/officeDocument/2006/relationships/image" Target="../media/image-6-219.png"/><Relationship Id="rId220" Type="http://schemas.openxmlformats.org/officeDocument/2006/relationships/image" Target="../media/image-6-220.png"/><Relationship Id="rId221" Type="http://schemas.openxmlformats.org/officeDocument/2006/relationships/image" Target="../media/image-6-221.png"/><Relationship Id="rId222" Type="http://schemas.openxmlformats.org/officeDocument/2006/relationships/image" Target="../media/image-6-222.png"/><Relationship Id="rId223" Type="http://schemas.openxmlformats.org/officeDocument/2006/relationships/image" Target="../media/image-6-223.png"/><Relationship Id="rId224" Type="http://schemas.openxmlformats.org/officeDocument/2006/relationships/image" Target="../media/image-6-224.png"/><Relationship Id="rId225" Type="http://schemas.openxmlformats.org/officeDocument/2006/relationships/image" Target="../media/image-6-225.png"/><Relationship Id="rId226" Type="http://schemas.openxmlformats.org/officeDocument/2006/relationships/image" Target="../media/image-6-226.png"/><Relationship Id="rId227" Type="http://schemas.openxmlformats.org/officeDocument/2006/relationships/image" Target="../media/image-6-227.png"/><Relationship Id="rId228" Type="http://schemas.openxmlformats.org/officeDocument/2006/relationships/image" Target="../media/image-6-228.png"/><Relationship Id="rId229" Type="http://schemas.openxmlformats.org/officeDocument/2006/relationships/image" Target="../media/image-6-229.png"/><Relationship Id="rId230" Type="http://schemas.openxmlformats.org/officeDocument/2006/relationships/image" Target="../media/image-6-230.png"/><Relationship Id="rId231" Type="http://schemas.openxmlformats.org/officeDocument/2006/relationships/image" Target="../media/image-6-231.png"/><Relationship Id="rId232" Type="http://schemas.openxmlformats.org/officeDocument/2006/relationships/image" Target="../media/image-6-232.png"/><Relationship Id="rId233" Type="http://schemas.openxmlformats.org/officeDocument/2006/relationships/image" Target="../media/image-6-233.png"/><Relationship Id="rId234" Type="http://schemas.openxmlformats.org/officeDocument/2006/relationships/image" Target="../media/image-6-234.png"/><Relationship Id="rId235" Type="http://schemas.openxmlformats.org/officeDocument/2006/relationships/image" Target="../media/image-6-235.png"/><Relationship Id="rId236" Type="http://schemas.openxmlformats.org/officeDocument/2006/relationships/image" Target="../media/image-6-236.png"/><Relationship Id="rId237" Type="http://schemas.openxmlformats.org/officeDocument/2006/relationships/image" Target="../media/image-6-237.png"/><Relationship Id="rId238" Type="http://schemas.openxmlformats.org/officeDocument/2006/relationships/image" Target="../media/image-6-238.png"/><Relationship Id="rId239" Type="http://schemas.openxmlformats.org/officeDocument/2006/relationships/image" Target="../media/image-6-239.png"/><Relationship Id="rId240" Type="http://schemas.openxmlformats.org/officeDocument/2006/relationships/image" Target="../media/image-6-240.png"/><Relationship Id="rId241" Type="http://schemas.openxmlformats.org/officeDocument/2006/relationships/image" Target="../media/image-6-241.png"/><Relationship Id="rId242" Type="http://schemas.openxmlformats.org/officeDocument/2006/relationships/image" Target="../media/image-6-242.png"/><Relationship Id="rId243" Type="http://schemas.openxmlformats.org/officeDocument/2006/relationships/image" Target="../media/image-6-243.png"/><Relationship Id="rId244" Type="http://schemas.openxmlformats.org/officeDocument/2006/relationships/image" Target="../media/image-6-244.png"/><Relationship Id="rId245" Type="http://schemas.openxmlformats.org/officeDocument/2006/relationships/image" Target="../media/image-6-245.png"/><Relationship Id="rId246" Type="http://schemas.openxmlformats.org/officeDocument/2006/relationships/image" Target="../media/image-6-246.png"/><Relationship Id="rId247" Type="http://schemas.openxmlformats.org/officeDocument/2006/relationships/image" Target="../media/image-6-247.png"/><Relationship Id="rId248" Type="http://schemas.openxmlformats.org/officeDocument/2006/relationships/image" Target="../media/image-6-248.png"/><Relationship Id="rId249" Type="http://schemas.openxmlformats.org/officeDocument/2006/relationships/image" Target="../media/image-6-249.png"/><Relationship Id="rId250" Type="http://schemas.openxmlformats.org/officeDocument/2006/relationships/image" Target="../media/image-6-250.png"/><Relationship Id="rId251" Type="http://schemas.openxmlformats.org/officeDocument/2006/relationships/image" Target="../media/image-6-251.png"/><Relationship Id="rId252" Type="http://schemas.openxmlformats.org/officeDocument/2006/relationships/image" Target="../media/image-6-252.png"/><Relationship Id="rId253" Type="http://schemas.openxmlformats.org/officeDocument/2006/relationships/image" Target="../media/image-6-253.png"/><Relationship Id="rId254" Type="http://schemas.openxmlformats.org/officeDocument/2006/relationships/image" Target="../media/image-6-254.png"/><Relationship Id="rId255" Type="http://schemas.openxmlformats.org/officeDocument/2006/relationships/image" Target="../media/image-6-255.png"/><Relationship Id="rId256" Type="http://schemas.openxmlformats.org/officeDocument/2006/relationships/image" Target="../media/image-6-256.png"/><Relationship Id="rId257" Type="http://schemas.openxmlformats.org/officeDocument/2006/relationships/image" Target="../media/image-6-257.png"/><Relationship Id="rId258" Type="http://schemas.openxmlformats.org/officeDocument/2006/relationships/image" Target="../media/image-6-258.png"/><Relationship Id="rId259" Type="http://schemas.openxmlformats.org/officeDocument/2006/relationships/image" Target="../media/image-6-259.png"/><Relationship Id="rId260" Type="http://schemas.openxmlformats.org/officeDocument/2006/relationships/image" Target="../media/image-6-260.png"/><Relationship Id="rId261" Type="http://schemas.openxmlformats.org/officeDocument/2006/relationships/image" Target="../media/image-6-261.png"/><Relationship Id="rId262" Type="http://schemas.openxmlformats.org/officeDocument/2006/relationships/image" Target="../media/image-6-262.png"/><Relationship Id="rId263" Type="http://schemas.openxmlformats.org/officeDocument/2006/relationships/image" Target="../media/image-6-263.png"/><Relationship Id="rId264" Type="http://schemas.openxmlformats.org/officeDocument/2006/relationships/image" Target="../media/image-6-264.png"/><Relationship Id="rId265" Type="http://schemas.openxmlformats.org/officeDocument/2006/relationships/image" Target="../media/image-6-265.png"/><Relationship Id="rId266" Type="http://schemas.openxmlformats.org/officeDocument/2006/relationships/image" Target="../media/image-6-266.png"/><Relationship Id="rId267" Type="http://schemas.openxmlformats.org/officeDocument/2006/relationships/image" Target="../media/image-6-267.png"/><Relationship Id="rId268" Type="http://schemas.openxmlformats.org/officeDocument/2006/relationships/image" Target="../media/image-6-268.png"/><Relationship Id="rId269" Type="http://schemas.openxmlformats.org/officeDocument/2006/relationships/image" Target="../media/image-6-269.png"/><Relationship Id="rId270" Type="http://schemas.openxmlformats.org/officeDocument/2006/relationships/image" Target="../media/image-6-270.png"/><Relationship Id="rId271" Type="http://schemas.openxmlformats.org/officeDocument/2006/relationships/image" Target="../media/image-6-271.png"/><Relationship Id="rId272" Type="http://schemas.openxmlformats.org/officeDocument/2006/relationships/image" Target="../media/image-6-272.png"/><Relationship Id="rId273" Type="http://schemas.openxmlformats.org/officeDocument/2006/relationships/image" Target="../media/image-6-273.png"/><Relationship Id="rId274" Type="http://schemas.openxmlformats.org/officeDocument/2006/relationships/image" Target="../media/image-6-274.png"/><Relationship Id="rId275" Type="http://schemas.openxmlformats.org/officeDocument/2006/relationships/image" Target="../media/image-6-275.png"/><Relationship Id="rId276" Type="http://schemas.openxmlformats.org/officeDocument/2006/relationships/image" Target="../media/image-6-276.png"/><Relationship Id="rId277" Type="http://schemas.openxmlformats.org/officeDocument/2006/relationships/image" Target="../media/image-6-277.png"/><Relationship Id="rId278" Type="http://schemas.openxmlformats.org/officeDocument/2006/relationships/image" Target="../media/image-6-278.png"/><Relationship Id="rId279" Type="http://schemas.openxmlformats.org/officeDocument/2006/relationships/image" Target="../media/image-6-279.png"/><Relationship Id="rId280" Type="http://schemas.openxmlformats.org/officeDocument/2006/relationships/image" Target="../media/image-6-280.png"/><Relationship Id="rId281" Type="http://schemas.openxmlformats.org/officeDocument/2006/relationships/image" Target="../media/image-6-281.png"/><Relationship Id="rId282" Type="http://schemas.openxmlformats.org/officeDocument/2006/relationships/image" Target="../media/image-6-282.png"/><Relationship Id="rId283" Type="http://schemas.openxmlformats.org/officeDocument/2006/relationships/image" Target="../media/image-6-283.png"/><Relationship Id="rId284" Type="http://schemas.openxmlformats.org/officeDocument/2006/relationships/image" Target="../media/image-6-284.png"/><Relationship Id="rId285" Type="http://schemas.openxmlformats.org/officeDocument/2006/relationships/image" Target="../media/image-6-285.png"/><Relationship Id="rId286" Type="http://schemas.openxmlformats.org/officeDocument/2006/relationships/image" Target="../media/image-6-286.png"/><Relationship Id="rId287" Type="http://schemas.openxmlformats.org/officeDocument/2006/relationships/image" Target="../media/image-6-287.png"/><Relationship Id="rId288" Type="http://schemas.openxmlformats.org/officeDocument/2006/relationships/image" Target="../media/image-6-288.png"/><Relationship Id="rId289" Type="http://schemas.openxmlformats.org/officeDocument/2006/relationships/image" Target="../media/image-6-289.png"/><Relationship Id="rId290" Type="http://schemas.openxmlformats.org/officeDocument/2006/relationships/image" Target="../media/image-6-290.png"/><Relationship Id="rId291" Type="http://schemas.openxmlformats.org/officeDocument/2006/relationships/image" Target="../media/image-6-291.png"/><Relationship Id="rId292" Type="http://schemas.openxmlformats.org/officeDocument/2006/relationships/image" Target="../media/image-6-292.png"/><Relationship Id="rId293" Type="http://schemas.openxmlformats.org/officeDocument/2006/relationships/image" Target="../media/image-6-293.png"/><Relationship Id="rId294" Type="http://schemas.openxmlformats.org/officeDocument/2006/relationships/image" Target="../media/image-6-294.png"/><Relationship Id="rId295" Type="http://schemas.openxmlformats.org/officeDocument/2006/relationships/image" Target="../media/image-6-295.png"/><Relationship Id="rId296" Type="http://schemas.openxmlformats.org/officeDocument/2006/relationships/image" Target="../media/image-6-296.png"/><Relationship Id="rId297" Type="http://schemas.openxmlformats.org/officeDocument/2006/relationships/image" Target="../media/image-6-297.png"/><Relationship Id="rId298" Type="http://schemas.openxmlformats.org/officeDocument/2006/relationships/image" Target="../media/image-6-298.png"/><Relationship Id="rId299" Type="http://schemas.openxmlformats.org/officeDocument/2006/relationships/image" Target="../media/image-6-299.png"/><Relationship Id="rId300" Type="http://schemas.openxmlformats.org/officeDocument/2006/relationships/image" Target="../media/image-6-300.png"/><Relationship Id="rId301" Type="http://schemas.openxmlformats.org/officeDocument/2006/relationships/image" Target="../media/image-6-301.png"/><Relationship Id="rId302" Type="http://schemas.openxmlformats.org/officeDocument/2006/relationships/image" Target="../media/image-6-302.png"/><Relationship Id="rId303" Type="http://schemas.openxmlformats.org/officeDocument/2006/relationships/image" Target="../media/image-6-303.png"/><Relationship Id="rId304" Type="http://schemas.openxmlformats.org/officeDocument/2006/relationships/image" Target="../media/image-6-304.png"/><Relationship Id="rId305" Type="http://schemas.openxmlformats.org/officeDocument/2006/relationships/image" Target="../media/image-6-305.png"/><Relationship Id="rId306" Type="http://schemas.openxmlformats.org/officeDocument/2006/relationships/image" Target="../media/image-6-306.png"/><Relationship Id="rId307" Type="http://schemas.openxmlformats.org/officeDocument/2006/relationships/image" Target="../media/image-6-307.png"/><Relationship Id="rId308" Type="http://schemas.openxmlformats.org/officeDocument/2006/relationships/image" Target="../media/image-6-308.png"/><Relationship Id="rId309" Type="http://schemas.openxmlformats.org/officeDocument/2006/relationships/image" Target="../media/image-6-309.png"/><Relationship Id="rId310" Type="http://schemas.openxmlformats.org/officeDocument/2006/relationships/image" Target="../media/image-6-310.png"/><Relationship Id="rId311" Type="http://schemas.openxmlformats.org/officeDocument/2006/relationships/image" Target="../media/image-6-311.png"/><Relationship Id="rId312" Type="http://schemas.openxmlformats.org/officeDocument/2006/relationships/image" Target="../media/image-6-312.png"/><Relationship Id="rId313" Type="http://schemas.openxmlformats.org/officeDocument/2006/relationships/image" Target="../media/image-6-313.png"/><Relationship Id="rId314" Type="http://schemas.openxmlformats.org/officeDocument/2006/relationships/image" Target="../media/image-6-314.png"/><Relationship Id="rId315" Type="http://schemas.openxmlformats.org/officeDocument/2006/relationships/image" Target="../media/image-6-315.png"/><Relationship Id="rId316" Type="http://schemas.openxmlformats.org/officeDocument/2006/relationships/image" Target="../media/image-6-316.png"/><Relationship Id="rId317" Type="http://schemas.openxmlformats.org/officeDocument/2006/relationships/image" Target="../media/image-6-317.png"/><Relationship Id="rId318" Type="http://schemas.openxmlformats.org/officeDocument/2006/relationships/image" Target="../media/image-6-318.png"/><Relationship Id="rId319" Type="http://schemas.openxmlformats.org/officeDocument/2006/relationships/image" Target="../media/image-6-319.png"/><Relationship Id="rId320" Type="http://schemas.openxmlformats.org/officeDocument/2006/relationships/image" Target="../media/image-6-320.png"/><Relationship Id="rId321" Type="http://schemas.openxmlformats.org/officeDocument/2006/relationships/image" Target="../media/image-6-321.png"/><Relationship Id="rId322" Type="http://schemas.openxmlformats.org/officeDocument/2006/relationships/image" Target="../media/image-6-322.png"/><Relationship Id="rId323" Type="http://schemas.openxmlformats.org/officeDocument/2006/relationships/image" Target="../media/image-6-323.png"/><Relationship Id="rId324" Type="http://schemas.openxmlformats.org/officeDocument/2006/relationships/image" Target="../media/image-6-324.png"/><Relationship Id="rId325" Type="http://schemas.openxmlformats.org/officeDocument/2006/relationships/image" Target="../media/image-6-325.png"/><Relationship Id="rId326" Type="http://schemas.openxmlformats.org/officeDocument/2006/relationships/image" Target="../media/image-6-326.png"/><Relationship Id="rId327" Type="http://schemas.openxmlformats.org/officeDocument/2006/relationships/image" Target="../media/image-6-327.png"/><Relationship Id="rId328" Type="http://schemas.openxmlformats.org/officeDocument/2006/relationships/image" Target="../media/image-6-328.png"/><Relationship Id="rId329" Type="http://schemas.openxmlformats.org/officeDocument/2006/relationships/image" Target="../media/image-6-329.png"/><Relationship Id="rId330" Type="http://schemas.openxmlformats.org/officeDocument/2006/relationships/image" Target="../media/image-6-330.png"/><Relationship Id="rId331" Type="http://schemas.openxmlformats.org/officeDocument/2006/relationships/image" Target="../media/image-6-331.png"/><Relationship Id="rId332" Type="http://schemas.openxmlformats.org/officeDocument/2006/relationships/image" Target="../media/image-6-332.png"/><Relationship Id="rId333" Type="http://schemas.openxmlformats.org/officeDocument/2006/relationships/image" Target="../media/image-6-333.png"/><Relationship Id="rId334" Type="http://schemas.openxmlformats.org/officeDocument/2006/relationships/image" Target="../media/image-6-334.png"/><Relationship Id="rId335" Type="http://schemas.openxmlformats.org/officeDocument/2006/relationships/image" Target="../media/image-6-335.png"/><Relationship Id="rId336" Type="http://schemas.openxmlformats.org/officeDocument/2006/relationships/image" Target="../media/image-6-336.png"/><Relationship Id="rId337" Type="http://schemas.openxmlformats.org/officeDocument/2006/relationships/image" Target="../media/image-6-337.png"/><Relationship Id="rId338" Type="http://schemas.openxmlformats.org/officeDocument/2006/relationships/image" Target="../media/image-6-338.png"/><Relationship Id="rId339" Type="http://schemas.openxmlformats.org/officeDocument/2006/relationships/image" Target="../media/image-6-339.png"/><Relationship Id="rId340" Type="http://schemas.openxmlformats.org/officeDocument/2006/relationships/image" Target="../media/image-6-340.png"/><Relationship Id="rId341" Type="http://schemas.openxmlformats.org/officeDocument/2006/relationships/image" Target="../media/image-6-341.png"/><Relationship Id="rId342" Type="http://schemas.openxmlformats.org/officeDocument/2006/relationships/slideLayout" Target="../slideLayouts/slideLayout1.xml"/><Relationship Id="rId34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image" Target="../media/image-7-7.png"/><Relationship Id="rId8" Type="http://schemas.openxmlformats.org/officeDocument/2006/relationships/image" Target="../media/image-7-8.png"/><Relationship Id="rId9" Type="http://schemas.openxmlformats.org/officeDocument/2006/relationships/image" Target="../media/image-7-9.png"/><Relationship Id="rId10" Type="http://schemas.openxmlformats.org/officeDocument/2006/relationships/image" Target="../media/image-7-10.png"/><Relationship Id="rId11" Type="http://schemas.openxmlformats.org/officeDocument/2006/relationships/image" Target="../media/image-7-11.png"/><Relationship Id="rId12" Type="http://schemas.openxmlformats.org/officeDocument/2006/relationships/image" Target="../media/image-7-12.png"/><Relationship Id="rId13" Type="http://schemas.openxmlformats.org/officeDocument/2006/relationships/image" Target="../media/image-7-13.png"/><Relationship Id="rId14" Type="http://schemas.openxmlformats.org/officeDocument/2006/relationships/image" Target="../media/image-7-14.png"/><Relationship Id="rId15" Type="http://schemas.openxmlformats.org/officeDocument/2006/relationships/image" Target="../media/image-7-15.png"/><Relationship Id="rId16" Type="http://schemas.openxmlformats.org/officeDocument/2006/relationships/image" Target="../media/image-7-16.png"/><Relationship Id="rId17" Type="http://schemas.openxmlformats.org/officeDocument/2006/relationships/image" Target="../media/image-7-17.png"/><Relationship Id="rId18" Type="http://schemas.openxmlformats.org/officeDocument/2006/relationships/image" Target="../media/image-7-18.png"/><Relationship Id="rId19" Type="http://schemas.openxmlformats.org/officeDocument/2006/relationships/image" Target="../media/image-7-19.png"/><Relationship Id="rId20" Type="http://schemas.openxmlformats.org/officeDocument/2006/relationships/image" Target="../media/image-7-20.png"/><Relationship Id="rId21" Type="http://schemas.openxmlformats.org/officeDocument/2006/relationships/image" Target="../media/image-7-21.png"/><Relationship Id="rId22" Type="http://schemas.openxmlformats.org/officeDocument/2006/relationships/image" Target="../media/image-7-22.png"/><Relationship Id="rId23" Type="http://schemas.openxmlformats.org/officeDocument/2006/relationships/image" Target="../media/image-7-23.png"/><Relationship Id="rId24" Type="http://schemas.openxmlformats.org/officeDocument/2006/relationships/image" Target="../media/image-7-24.png"/><Relationship Id="rId25" Type="http://schemas.openxmlformats.org/officeDocument/2006/relationships/image" Target="../media/image-7-25.png"/><Relationship Id="rId26" Type="http://schemas.openxmlformats.org/officeDocument/2006/relationships/image" Target="../media/image-7-26.png"/><Relationship Id="rId27" Type="http://schemas.openxmlformats.org/officeDocument/2006/relationships/image" Target="../media/image-7-27.png"/><Relationship Id="rId28" Type="http://schemas.openxmlformats.org/officeDocument/2006/relationships/image" Target="../media/image-7-28.png"/><Relationship Id="rId29" Type="http://schemas.openxmlformats.org/officeDocument/2006/relationships/image" Target="../media/image-7-29.png"/><Relationship Id="rId30" Type="http://schemas.openxmlformats.org/officeDocument/2006/relationships/image" Target="../media/image-7-30.png"/><Relationship Id="rId31" Type="http://schemas.openxmlformats.org/officeDocument/2006/relationships/image" Target="../media/image-7-31.png"/><Relationship Id="rId32" Type="http://schemas.openxmlformats.org/officeDocument/2006/relationships/image" Target="../media/image-7-32.png"/><Relationship Id="rId33" Type="http://schemas.openxmlformats.org/officeDocument/2006/relationships/image" Target="../media/image-7-33.png"/><Relationship Id="rId34" Type="http://schemas.openxmlformats.org/officeDocument/2006/relationships/image" Target="../media/image-7-34.png"/><Relationship Id="rId35" Type="http://schemas.openxmlformats.org/officeDocument/2006/relationships/image" Target="../media/image-7-35.png"/><Relationship Id="rId36" Type="http://schemas.openxmlformats.org/officeDocument/2006/relationships/image" Target="../media/image-7-36.png"/><Relationship Id="rId37" Type="http://schemas.openxmlformats.org/officeDocument/2006/relationships/image" Target="../media/image-7-37.png"/><Relationship Id="rId38" Type="http://schemas.openxmlformats.org/officeDocument/2006/relationships/image" Target="../media/image-7-38.png"/><Relationship Id="rId39" Type="http://schemas.openxmlformats.org/officeDocument/2006/relationships/image" Target="../media/image-7-39.png"/><Relationship Id="rId40" Type="http://schemas.openxmlformats.org/officeDocument/2006/relationships/image" Target="../media/image-7-40.png"/><Relationship Id="rId41" Type="http://schemas.openxmlformats.org/officeDocument/2006/relationships/image" Target="../media/image-7-41.png"/><Relationship Id="rId42" Type="http://schemas.openxmlformats.org/officeDocument/2006/relationships/image" Target="../media/image-7-42.png"/><Relationship Id="rId43" Type="http://schemas.openxmlformats.org/officeDocument/2006/relationships/image" Target="../media/image-7-43.png"/><Relationship Id="rId44" Type="http://schemas.openxmlformats.org/officeDocument/2006/relationships/image" Target="../media/image-7-44.png"/><Relationship Id="rId45" Type="http://schemas.openxmlformats.org/officeDocument/2006/relationships/image" Target="../media/image-7-45.png"/><Relationship Id="rId46" Type="http://schemas.openxmlformats.org/officeDocument/2006/relationships/image" Target="../media/image-7-46.png"/><Relationship Id="rId47" Type="http://schemas.openxmlformats.org/officeDocument/2006/relationships/image" Target="../media/image-7-47.png"/><Relationship Id="rId48" Type="http://schemas.openxmlformats.org/officeDocument/2006/relationships/image" Target="../media/image-7-48.png"/><Relationship Id="rId49" Type="http://schemas.openxmlformats.org/officeDocument/2006/relationships/image" Target="../media/image-7-49.png"/><Relationship Id="rId50" Type="http://schemas.openxmlformats.org/officeDocument/2006/relationships/image" Target="../media/image-7-50.png"/><Relationship Id="rId51" Type="http://schemas.openxmlformats.org/officeDocument/2006/relationships/image" Target="../media/image-7-51.png"/><Relationship Id="rId52" Type="http://schemas.openxmlformats.org/officeDocument/2006/relationships/image" Target="../media/image-7-52.png"/><Relationship Id="rId53" Type="http://schemas.openxmlformats.org/officeDocument/2006/relationships/image" Target="../media/image-7-53.png"/><Relationship Id="rId54" Type="http://schemas.openxmlformats.org/officeDocument/2006/relationships/image" Target="../media/image-7-54.png"/><Relationship Id="rId55" Type="http://schemas.openxmlformats.org/officeDocument/2006/relationships/image" Target="../media/image-7-55.png"/><Relationship Id="rId56" Type="http://schemas.openxmlformats.org/officeDocument/2006/relationships/image" Target="../media/image-7-56.png"/><Relationship Id="rId57" Type="http://schemas.openxmlformats.org/officeDocument/2006/relationships/image" Target="../media/image-7-57.png"/><Relationship Id="rId58" Type="http://schemas.openxmlformats.org/officeDocument/2006/relationships/image" Target="../media/image-7-58.png"/><Relationship Id="rId59" Type="http://schemas.openxmlformats.org/officeDocument/2006/relationships/image" Target="../media/image-7-59.png"/><Relationship Id="rId60" Type="http://schemas.openxmlformats.org/officeDocument/2006/relationships/image" Target="../media/image-7-60.png"/><Relationship Id="rId61" Type="http://schemas.openxmlformats.org/officeDocument/2006/relationships/image" Target="../media/image-7-61.png"/><Relationship Id="rId62" Type="http://schemas.openxmlformats.org/officeDocument/2006/relationships/image" Target="../media/image-7-62.png"/><Relationship Id="rId63" Type="http://schemas.openxmlformats.org/officeDocument/2006/relationships/image" Target="../media/image-7-63.png"/><Relationship Id="rId64" Type="http://schemas.openxmlformats.org/officeDocument/2006/relationships/image" Target="../media/image-7-64.png"/><Relationship Id="rId65" Type="http://schemas.openxmlformats.org/officeDocument/2006/relationships/image" Target="../media/image-7-65.png"/><Relationship Id="rId66" Type="http://schemas.openxmlformats.org/officeDocument/2006/relationships/image" Target="../media/image-7-66.png"/><Relationship Id="rId67" Type="http://schemas.openxmlformats.org/officeDocument/2006/relationships/image" Target="../media/image-7-67.png"/><Relationship Id="rId68" Type="http://schemas.openxmlformats.org/officeDocument/2006/relationships/image" Target="../media/image-7-68.png"/><Relationship Id="rId69" Type="http://schemas.openxmlformats.org/officeDocument/2006/relationships/image" Target="../media/image-7-69.png"/><Relationship Id="rId70" Type="http://schemas.openxmlformats.org/officeDocument/2006/relationships/image" Target="../media/image-7-70.png"/><Relationship Id="rId71" Type="http://schemas.openxmlformats.org/officeDocument/2006/relationships/image" Target="../media/image-7-71.png"/><Relationship Id="rId72" Type="http://schemas.openxmlformats.org/officeDocument/2006/relationships/image" Target="../media/image-7-72.png"/><Relationship Id="rId73" Type="http://schemas.openxmlformats.org/officeDocument/2006/relationships/image" Target="../media/image-7-73.png"/><Relationship Id="rId74" Type="http://schemas.openxmlformats.org/officeDocument/2006/relationships/image" Target="../media/image-7-74.png"/><Relationship Id="rId75" Type="http://schemas.openxmlformats.org/officeDocument/2006/relationships/image" Target="../media/image-7-75.png"/><Relationship Id="rId76" Type="http://schemas.openxmlformats.org/officeDocument/2006/relationships/image" Target="../media/image-7-76.png"/><Relationship Id="rId77" Type="http://schemas.openxmlformats.org/officeDocument/2006/relationships/image" Target="../media/image-7-77.png"/><Relationship Id="rId78" Type="http://schemas.openxmlformats.org/officeDocument/2006/relationships/image" Target="../media/image-7-78.png"/><Relationship Id="rId79" Type="http://schemas.openxmlformats.org/officeDocument/2006/relationships/image" Target="../media/image-7-79.png"/><Relationship Id="rId80" Type="http://schemas.openxmlformats.org/officeDocument/2006/relationships/image" Target="../media/image-7-80.png"/><Relationship Id="rId81" Type="http://schemas.openxmlformats.org/officeDocument/2006/relationships/image" Target="../media/image-7-81.png"/><Relationship Id="rId82" Type="http://schemas.openxmlformats.org/officeDocument/2006/relationships/image" Target="../media/image-7-82.png"/><Relationship Id="rId83" Type="http://schemas.openxmlformats.org/officeDocument/2006/relationships/image" Target="../media/image-7-83.png"/><Relationship Id="rId84" Type="http://schemas.openxmlformats.org/officeDocument/2006/relationships/image" Target="../media/image-7-84.png"/><Relationship Id="rId85" Type="http://schemas.openxmlformats.org/officeDocument/2006/relationships/image" Target="../media/image-7-85.png"/><Relationship Id="rId86" Type="http://schemas.openxmlformats.org/officeDocument/2006/relationships/image" Target="../media/image-7-86.png"/><Relationship Id="rId87" Type="http://schemas.openxmlformats.org/officeDocument/2006/relationships/image" Target="../media/image-7-87.png"/><Relationship Id="rId88" Type="http://schemas.openxmlformats.org/officeDocument/2006/relationships/image" Target="../media/image-7-88.png"/><Relationship Id="rId89" Type="http://schemas.openxmlformats.org/officeDocument/2006/relationships/image" Target="../media/image-7-89.png"/><Relationship Id="rId90" Type="http://schemas.openxmlformats.org/officeDocument/2006/relationships/image" Target="../media/image-7-90.png"/><Relationship Id="rId91" Type="http://schemas.openxmlformats.org/officeDocument/2006/relationships/image" Target="../media/image-7-91.png"/><Relationship Id="rId92" Type="http://schemas.openxmlformats.org/officeDocument/2006/relationships/image" Target="../media/image-7-92.png"/><Relationship Id="rId93" Type="http://schemas.openxmlformats.org/officeDocument/2006/relationships/image" Target="../media/image-7-93.png"/><Relationship Id="rId94" Type="http://schemas.openxmlformats.org/officeDocument/2006/relationships/image" Target="../media/image-7-94.png"/><Relationship Id="rId95" Type="http://schemas.openxmlformats.org/officeDocument/2006/relationships/image" Target="../media/image-7-95.png"/><Relationship Id="rId96" Type="http://schemas.openxmlformats.org/officeDocument/2006/relationships/image" Target="../media/image-7-96.png"/><Relationship Id="rId97" Type="http://schemas.openxmlformats.org/officeDocument/2006/relationships/image" Target="../media/image-7-97.png"/><Relationship Id="rId98" Type="http://schemas.openxmlformats.org/officeDocument/2006/relationships/image" Target="../media/image-7-98.png"/><Relationship Id="rId99" Type="http://schemas.openxmlformats.org/officeDocument/2006/relationships/image" Target="../media/image-7-99.png"/><Relationship Id="rId100" Type="http://schemas.openxmlformats.org/officeDocument/2006/relationships/image" Target="../media/image-7-100.png"/><Relationship Id="rId101" Type="http://schemas.openxmlformats.org/officeDocument/2006/relationships/image" Target="../media/image-7-101.png"/><Relationship Id="rId102" Type="http://schemas.openxmlformats.org/officeDocument/2006/relationships/image" Target="../media/image-7-102.png"/><Relationship Id="rId103" Type="http://schemas.openxmlformats.org/officeDocument/2006/relationships/image" Target="../media/image-7-103.png"/><Relationship Id="rId104" Type="http://schemas.openxmlformats.org/officeDocument/2006/relationships/image" Target="../media/image-7-104.png"/><Relationship Id="rId105" Type="http://schemas.openxmlformats.org/officeDocument/2006/relationships/image" Target="../media/image-7-105.png"/><Relationship Id="rId106" Type="http://schemas.openxmlformats.org/officeDocument/2006/relationships/image" Target="../media/image-7-106.png"/><Relationship Id="rId107" Type="http://schemas.openxmlformats.org/officeDocument/2006/relationships/image" Target="../media/image-7-107.png"/><Relationship Id="rId108" Type="http://schemas.openxmlformats.org/officeDocument/2006/relationships/image" Target="../media/image-7-108.png"/><Relationship Id="rId109" Type="http://schemas.openxmlformats.org/officeDocument/2006/relationships/image" Target="../media/image-7-109.png"/><Relationship Id="rId110" Type="http://schemas.openxmlformats.org/officeDocument/2006/relationships/image" Target="../media/image-7-110.png"/><Relationship Id="rId111" Type="http://schemas.openxmlformats.org/officeDocument/2006/relationships/image" Target="../media/image-7-111.png"/><Relationship Id="rId112" Type="http://schemas.openxmlformats.org/officeDocument/2006/relationships/slideLayout" Target="../slideLayouts/slideLayout1.xml"/><Relationship Id="rId113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5521" y="830089"/>
            <a:ext cx="17216961" cy="938296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42" y="1365572"/>
            <a:ext cx="16145921" cy="373525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924675" y="5636344"/>
            <a:ext cx="4660583" cy="11658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7590"/>
              </a:lnSpc>
              <a:buNone/>
            </a:pPr>
            <a:r>
              <a:rPr lang="en-US" sz="6325" b="1" dirty="0">
                <a:solidFill>
                  <a:srgbClr val="000000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Getnet Portal</a:t>
            </a:r>
            <a:endParaRPr lang="en-US" sz="6325" dirty="0"/>
          </a:p>
        </p:txBody>
      </p:sp>
      <p:sp>
        <p:nvSpPr>
          <p:cNvPr id="5" name="Text 1"/>
          <p:cNvSpPr/>
          <p:nvPr/>
        </p:nvSpPr>
        <p:spPr>
          <a:xfrm>
            <a:off x="8301038" y="6661472"/>
            <a:ext cx="177022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Brasil: Minha Conta</a:t>
            </a:r>
            <a:endParaRPr lang="en-US" sz="1476" dirty="0"/>
          </a:p>
        </p:txBody>
      </p:sp>
      <p:sp>
        <p:nvSpPr>
          <p:cNvPr id="6" name="Text 2"/>
          <p:cNvSpPr/>
          <p:nvPr/>
        </p:nvSpPr>
        <p:spPr>
          <a:xfrm>
            <a:off x="1392362" y="7151861"/>
            <a:ext cx="15503297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Centralized management platform for online and in-store payment solutions, allowing users to track transactions and download financial reports</a:t>
            </a:r>
            <a:endParaRPr lang="en-US" sz="1687" dirty="0"/>
          </a:p>
        </p:txBody>
      </p:sp>
      <p:sp>
        <p:nvSpPr>
          <p:cNvPr id="7" name="Text 3"/>
          <p:cNvSpPr/>
          <p:nvPr/>
        </p:nvSpPr>
        <p:spPr>
          <a:xfrm>
            <a:off x="6918201" y="8225433"/>
            <a:ext cx="910114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b="1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Availability</a:t>
            </a:r>
            <a:endParaRPr lang="en-US" sz="1265" dirty="0"/>
          </a:p>
        </p:txBody>
      </p:sp>
      <p:sp>
        <p:nvSpPr>
          <p:cNvPr id="8" name="Text 4"/>
          <p:cNvSpPr/>
          <p:nvPr/>
        </p:nvSpPr>
        <p:spPr>
          <a:xfrm>
            <a:off x="7892095" y="8225433"/>
            <a:ext cx="800100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dirty="0">
                <a:solidFill>
                  <a:srgbClr val="8F8F8F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Current:</a:t>
            </a:r>
            <a:endParaRPr lang="en-US" sz="1265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6396" y="8225433"/>
            <a:ext cx="2463403" cy="3213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964570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71042" y="642640"/>
            <a:ext cx="1614592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Value proposition main atributes</a:t>
            </a:r>
            <a:endParaRPr lang="en-US" sz="506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4713" y="1987748"/>
            <a:ext cx="3748638" cy="3346999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556033" y="2309068"/>
            <a:ext cx="3106015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Unified Channel Centralization</a:t>
            </a:r>
            <a:endParaRPr lang="en-US" sz="2952" dirty="0"/>
          </a:p>
        </p:txBody>
      </p:sp>
      <p:sp>
        <p:nvSpPr>
          <p:cNvPr id="6" name="Text 2"/>
          <p:cNvSpPr/>
          <p:nvPr/>
        </p:nvSpPr>
        <p:spPr>
          <a:xfrm>
            <a:off x="5556033" y="3380482"/>
            <a:ext cx="3106015" cy="1611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Consolidation of transactional, settlement, and chargeback data across both POS and eCommerce channels into a single, user-friendly digital platform.</a:t>
            </a:r>
            <a:endParaRPr lang="en-US" sz="1476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4660" y="1987748"/>
            <a:ext cx="3748646" cy="3346999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9625980" y="2309068"/>
            <a:ext cx="3106015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End-to-End Visibility</a:t>
            </a:r>
            <a:endParaRPr lang="en-US" sz="2952" dirty="0"/>
          </a:p>
        </p:txBody>
      </p:sp>
      <p:sp>
        <p:nvSpPr>
          <p:cNvPr id="9" name="Text 4"/>
          <p:cNvSpPr/>
          <p:nvPr/>
        </p:nvSpPr>
        <p:spPr>
          <a:xfrm>
            <a:off x="9625980" y="3380482"/>
            <a:ext cx="3106015" cy="19316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Complete monitoring of the full transaction lifecycle, aggregating everything from card authorizations to settlements, payouts, fees, refunds, and adjustments.</a:t>
            </a:r>
            <a:endParaRPr lang="en-US" sz="1476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4713" y="5656064"/>
            <a:ext cx="3748638" cy="3346999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5556033" y="5977384"/>
            <a:ext cx="3065851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Granular Financial Reporting</a:t>
            </a:r>
            <a:endParaRPr lang="en-US" sz="2952" dirty="0"/>
          </a:p>
        </p:txBody>
      </p:sp>
      <p:sp>
        <p:nvSpPr>
          <p:cNvPr id="12" name="Text 6"/>
          <p:cNvSpPr/>
          <p:nvPr/>
        </p:nvSpPr>
        <p:spPr>
          <a:xfrm>
            <a:off x="5556033" y="7048798"/>
            <a:ext cx="3106015" cy="19316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Access to real-time operational monitoring and detailed financial dashboards with drill-down capabilities, moving seamlessly from aggregated KPIs to transaction-level detail.</a:t>
            </a:r>
            <a:endParaRPr lang="en-US" sz="1476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4660" y="5656064"/>
            <a:ext cx="3748646" cy="3346999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9625980" y="5977384"/>
            <a:ext cx="3065851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Streamlined Audit Control</a:t>
            </a:r>
            <a:endParaRPr lang="en-US" sz="2952" dirty="0"/>
          </a:p>
        </p:txBody>
      </p:sp>
      <p:sp>
        <p:nvSpPr>
          <p:cNvPr id="15" name="Text 8"/>
          <p:cNvSpPr/>
          <p:nvPr/>
        </p:nvSpPr>
        <p:spPr>
          <a:xfrm>
            <a:off x="9625980" y="7048798"/>
            <a:ext cx="3106015" cy="19316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Enhanced financial transparency and operational control through downloadable reports designed to support daily reconciliation between sales, settlements, and bank movements.</a:t>
            </a:r>
            <a:endParaRPr lang="en-US" sz="1476" dirty="0"/>
          </a:p>
        </p:txBody>
      </p:sp>
      <p:sp>
        <p:nvSpPr>
          <p:cNvPr id="16" name="Text 9"/>
          <p:cNvSpPr/>
          <p:nvPr/>
        </p:nvSpPr>
        <p:spPr>
          <a:xfrm>
            <a:off x="1071042" y="321320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17" name="Text 10"/>
          <p:cNvSpPr/>
          <p:nvPr/>
        </p:nvSpPr>
        <p:spPr>
          <a:xfrm>
            <a:off x="1959192" y="321320"/>
            <a:ext cx="1410176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Getnet Portal</a:t>
            </a:r>
            <a:endParaRPr lang="en-US" sz="1687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20"/>
            <a:ext cx="18288000" cy="177633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20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20"/>
            <a:ext cx="1410176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Getnet Portal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42" y="752252"/>
            <a:ext cx="1614592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Country capabilities</a:t>
            </a:r>
            <a:endParaRPr lang="en-US" sz="5060" dirty="0"/>
          </a:p>
        </p:txBody>
      </p:sp>
      <p:sp>
        <p:nvSpPr>
          <p:cNvPr id="7" name="Text 3"/>
          <p:cNvSpPr/>
          <p:nvPr/>
        </p:nvSpPr>
        <p:spPr>
          <a:xfrm>
            <a:off x="1071042" y="1669033"/>
            <a:ext cx="1380173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Features</a:t>
            </a:r>
            <a:endParaRPr lang="en-US" sz="2952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2311747"/>
            <a:ext cx="16119145" cy="535520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2311673"/>
            <a:ext cx="5551736" cy="535520"/>
          </a:xfrm>
          <a:prstGeom prst="rect">
            <a:avLst/>
          </a:prstGeom>
        </p:spPr>
      </p:pic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77" y="2311673"/>
            <a:ext cx="1509601" cy="535520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6802673" y="2435498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70" y="2468984"/>
            <a:ext cx="214208" cy="214238"/>
          </a:xfrm>
          <a:prstGeom prst="rect">
            <a:avLst/>
          </a:prstGeom>
        </p:spPr>
      </p:pic>
      <p:pic>
        <p:nvPicPr>
          <p:cNvPr id="1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78" y="2311673"/>
            <a:ext cx="1509601" cy="535520"/>
          </a:xfrm>
          <a:prstGeom prst="rect">
            <a:avLst/>
          </a:prstGeom>
        </p:spPr>
      </p:pic>
      <p:sp>
        <p:nvSpPr>
          <p:cNvPr id="14" name="Text 5"/>
          <p:cNvSpPr/>
          <p:nvPr/>
        </p:nvSpPr>
        <p:spPr>
          <a:xfrm>
            <a:off x="8498458" y="2435498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5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98" y="2468984"/>
            <a:ext cx="214208" cy="214238"/>
          </a:xfrm>
          <a:prstGeom prst="rect">
            <a:avLst/>
          </a:prstGeom>
        </p:spPr>
      </p:pic>
      <p:pic>
        <p:nvPicPr>
          <p:cNvPr id="1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79" y="2311673"/>
            <a:ext cx="1509601" cy="535520"/>
          </a:xfrm>
          <a:prstGeom prst="rect">
            <a:avLst/>
          </a:prstGeom>
        </p:spPr>
      </p:pic>
      <p:sp>
        <p:nvSpPr>
          <p:cNvPr id="17" name="Text 6"/>
          <p:cNvSpPr/>
          <p:nvPr/>
        </p:nvSpPr>
        <p:spPr>
          <a:xfrm>
            <a:off x="10040355" y="2435498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8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9003" y="2468984"/>
            <a:ext cx="214208" cy="214238"/>
          </a:xfrm>
          <a:prstGeom prst="rect">
            <a:avLst/>
          </a:prstGeom>
        </p:spPr>
      </p:pic>
      <p:pic>
        <p:nvPicPr>
          <p:cNvPr id="19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80" y="2311673"/>
            <a:ext cx="1509601" cy="535520"/>
          </a:xfrm>
          <a:prstGeom prst="rect">
            <a:avLst/>
          </a:prstGeom>
        </p:spPr>
      </p:pic>
      <p:sp>
        <p:nvSpPr>
          <p:cNvPr id="20" name="Text 7"/>
          <p:cNvSpPr/>
          <p:nvPr/>
        </p:nvSpPr>
        <p:spPr>
          <a:xfrm>
            <a:off x="11456975" y="2435498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1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36" y="2468984"/>
            <a:ext cx="214208" cy="214238"/>
          </a:xfrm>
          <a:prstGeom prst="rect">
            <a:avLst/>
          </a:prstGeom>
        </p:spPr>
      </p:pic>
      <p:pic>
        <p:nvPicPr>
          <p:cNvPr id="22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81" y="2311673"/>
            <a:ext cx="1509601" cy="535520"/>
          </a:xfrm>
          <a:prstGeom prst="rect">
            <a:avLst/>
          </a:prstGeom>
        </p:spPr>
      </p:pic>
      <p:sp>
        <p:nvSpPr>
          <p:cNvPr id="23" name="Text 8"/>
          <p:cNvSpPr/>
          <p:nvPr/>
        </p:nvSpPr>
        <p:spPr>
          <a:xfrm>
            <a:off x="12903324" y="2435498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4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326" y="2468984"/>
            <a:ext cx="214208" cy="214238"/>
          </a:xfrm>
          <a:prstGeom prst="rect">
            <a:avLst/>
          </a:prstGeom>
        </p:spPr>
      </p:pic>
      <p:pic>
        <p:nvPicPr>
          <p:cNvPr id="25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82" y="2311673"/>
            <a:ext cx="1509601" cy="535520"/>
          </a:xfrm>
          <a:prstGeom prst="rect">
            <a:avLst/>
          </a:prstGeom>
        </p:spPr>
      </p:pic>
      <p:sp>
        <p:nvSpPr>
          <p:cNvPr id="26" name="Text 9"/>
          <p:cNvSpPr/>
          <p:nvPr/>
        </p:nvSpPr>
        <p:spPr>
          <a:xfrm>
            <a:off x="14470968" y="2435498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7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95" y="2468984"/>
            <a:ext cx="214208" cy="214238"/>
          </a:xfrm>
          <a:prstGeom prst="rect">
            <a:avLst/>
          </a:prstGeom>
        </p:spPr>
      </p:pic>
      <p:pic>
        <p:nvPicPr>
          <p:cNvPr id="28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82" y="2311673"/>
            <a:ext cx="1509824" cy="535520"/>
          </a:xfrm>
          <a:prstGeom prst="rect">
            <a:avLst/>
          </a:prstGeom>
        </p:spPr>
      </p:pic>
      <p:sp>
        <p:nvSpPr>
          <p:cNvPr id="29" name="Text 10"/>
          <p:cNvSpPr/>
          <p:nvPr/>
        </p:nvSpPr>
        <p:spPr>
          <a:xfrm>
            <a:off x="15913633" y="2435498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30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643" y="2468984"/>
            <a:ext cx="214208" cy="214238"/>
          </a:xfrm>
          <a:prstGeom prst="rect">
            <a:avLst/>
          </a:prstGeom>
        </p:spPr>
      </p:pic>
      <p:pic>
        <p:nvPicPr>
          <p:cNvPr id="31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42" y="2954462"/>
            <a:ext cx="16145921" cy="5629652"/>
          </a:xfrm>
          <a:prstGeom prst="rect">
            <a:avLst/>
          </a:prstGeom>
        </p:spPr>
      </p:pic>
      <p:pic>
        <p:nvPicPr>
          <p:cNvPr id="32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36" y="2967856"/>
            <a:ext cx="16119145" cy="542214"/>
          </a:xfrm>
          <a:prstGeom prst="rect">
            <a:avLst/>
          </a:prstGeom>
        </p:spPr>
      </p:pic>
      <p:pic>
        <p:nvPicPr>
          <p:cNvPr id="33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436" y="2967856"/>
            <a:ext cx="5465025" cy="542214"/>
          </a:xfrm>
          <a:prstGeom prst="rect">
            <a:avLst/>
          </a:prstGeom>
        </p:spPr>
      </p:pic>
      <p:sp>
        <p:nvSpPr>
          <p:cNvPr id="34" name="Text 11"/>
          <p:cNvSpPr/>
          <p:nvPr/>
        </p:nvSpPr>
        <p:spPr>
          <a:xfrm>
            <a:off x="1245096" y="3128516"/>
            <a:ext cx="51972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Home</a:t>
            </a:r>
            <a:endParaRPr lang="en-US" sz="1476" dirty="0"/>
          </a:p>
        </p:txBody>
      </p:sp>
      <p:pic>
        <p:nvPicPr>
          <p:cNvPr id="35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9442" y="2967856"/>
            <a:ext cx="1524149" cy="542214"/>
          </a:xfrm>
          <a:prstGeom prst="rect">
            <a:avLst/>
          </a:prstGeom>
        </p:spPr>
      </p:pic>
      <p:pic>
        <p:nvPicPr>
          <p:cNvPr id="36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97092" y="3101206"/>
            <a:ext cx="1027956" cy="267760"/>
          </a:xfrm>
          <a:prstGeom prst="rect">
            <a:avLst/>
          </a:prstGeom>
        </p:spPr>
      </p:pic>
      <p:pic>
        <p:nvPicPr>
          <p:cNvPr id="37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877422" y="3154784"/>
            <a:ext cx="160660" cy="160660"/>
          </a:xfrm>
          <a:prstGeom prst="rect">
            <a:avLst/>
          </a:prstGeom>
        </p:spPr>
      </p:pic>
      <p:sp>
        <p:nvSpPr>
          <p:cNvPr id="38" name="Text 12"/>
          <p:cNvSpPr/>
          <p:nvPr/>
        </p:nvSpPr>
        <p:spPr>
          <a:xfrm>
            <a:off x="7064871" y="311460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9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73591" y="2967856"/>
            <a:ext cx="1524149" cy="542214"/>
          </a:xfrm>
          <a:prstGeom prst="rect">
            <a:avLst/>
          </a:prstGeom>
        </p:spPr>
      </p:pic>
      <p:pic>
        <p:nvPicPr>
          <p:cNvPr id="40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321241" y="3101206"/>
            <a:ext cx="1027956" cy="267760"/>
          </a:xfrm>
          <a:prstGeom prst="rect">
            <a:avLst/>
          </a:prstGeom>
        </p:spPr>
      </p:pic>
      <p:pic>
        <p:nvPicPr>
          <p:cNvPr id="41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401571" y="3154784"/>
            <a:ext cx="160660" cy="160660"/>
          </a:xfrm>
          <a:prstGeom prst="rect">
            <a:avLst/>
          </a:prstGeom>
        </p:spPr>
      </p:pic>
      <p:sp>
        <p:nvSpPr>
          <p:cNvPr id="42" name="Text 13"/>
          <p:cNvSpPr/>
          <p:nvPr/>
        </p:nvSpPr>
        <p:spPr>
          <a:xfrm>
            <a:off x="8589020" y="311460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3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597740" y="2967856"/>
            <a:ext cx="1524149" cy="542214"/>
          </a:xfrm>
          <a:prstGeom prst="rect">
            <a:avLst/>
          </a:prstGeom>
        </p:spPr>
      </p:pic>
      <p:pic>
        <p:nvPicPr>
          <p:cNvPr id="44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845390" y="3101206"/>
            <a:ext cx="1027956" cy="267760"/>
          </a:xfrm>
          <a:prstGeom prst="rect">
            <a:avLst/>
          </a:prstGeom>
        </p:spPr>
      </p:pic>
      <p:pic>
        <p:nvPicPr>
          <p:cNvPr id="45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925720" y="3154784"/>
            <a:ext cx="160660" cy="160660"/>
          </a:xfrm>
          <a:prstGeom prst="rect">
            <a:avLst/>
          </a:prstGeom>
        </p:spPr>
      </p:pic>
      <p:sp>
        <p:nvSpPr>
          <p:cNvPr id="46" name="Text 14"/>
          <p:cNvSpPr/>
          <p:nvPr/>
        </p:nvSpPr>
        <p:spPr>
          <a:xfrm>
            <a:off x="10113169" y="311460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7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21851" y="2967856"/>
            <a:ext cx="1524149" cy="542214"/>
          </a:xfrm>
          <a:prstGeom prst="rect">
            <a:avLst/>
          </a:prstGeom>
        </p:spPr>
      </p:pic>
      <p:pic>
        <p:nvPicPr>
          <p:cNvPr id="48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369501" y="3101206"/>
            <a:ext cx="1027956" cy="267760"/>
          </a:xfrm>
          <a:prstGeom prst="rect">
            <a:avLst/>
          </a:prstGeom>
        </p:spPr>
      </p:pic>
      <p:pic>
        <p:nvPicPr>
          <p:cNvPr id="49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449831" y="3154784"/>
            <a:ext cx="160660" cy="160660"/>
          </a:xfrm>
          <a:prstGeom prst="rect">
            <a:avLst/>
          </a:prstGeom>
        </p:spPr>
      </p:pic>
      <p:sp>
        <p:nvSpPr>
          <p:cNvPr id="50" name="Text 15"/>
          <p:cNvSpPr/>
          <p:nvPr/>
        </p:nvSpPr>
        <p:spPr>
          <a:xfrm>
            <a:off x="11637280" y="311460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1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46000" y="2967856"/>
            <a:ext cx="1524149" cy="542214"/>
          </a:xfrm>
          <a:prstGeom prst="rect">
            <a:avLst/>
          </a:prstGeom>
        </p:spPr>
      </p:pic>
      <p:pic>
        <p:nvPicPr>
          <p:cNvPr id="52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741250" y="3101206"/>
            <a:ext cx="1333574" cy="267760"/>
          </a:xfrm>
          <a:prstGeom prst="rect">
            <a:avLst/>
          </a:prstGeom>
        </p:spPr>
      </p:pic>
      <p:pic>
        <p:nvPicPr>
          <p:cNvPr id="53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821580" y="3154784"/>
            <a:ext cx="160660" cy="160660"/>
          </a:xfrm>
          <a:prstGeom prst="rect">
            <a:avLst/>
          </a:prstGeom>
        </p:spPr>
      </p:pic>
      <p:sp>
        <p:nvSpPr>
          <p:cNvPr id="54" name="Text 16"/>
          <p:cNvSpPr/>
          <p:nvPr/>
        </p:nvSpPr>
        <p:spPr>
          <a:xfrm>
            <a:off x="13009029" y="31146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5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70149" y="2967856"/>
            <a:ext cx="1524149" cy="542214"/>
          </a:xfrm>
          <a:prstGeom prst="rect">
            <a:avLst/>
          </a:prstGeom>
        </p:spPr>
      </p:pic>
      <p:pic>
        <p:nvPicPr>
          <p:cNvPr id="56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417799" y="3101206"/>
            <a:ext cx="1027956" cy="267760"/>
          </a:xfrm>
          <a:prstGeom prst="rect">
            <a:avLst/>
          </a:prstGeom>
        </p:spPr>
      </p:pic>
      <p:pic>
        <p:nvPicPr>
          <p:cNvPr id="57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498129" y="3154784"/>
            <a:ext cx="160660" cy="160660"/>
          </a:xfrm>
          <a:prstGeom prst="rect">
            <a:avLst/>
          </a:prstGeom>
        </p:spPr>
      </p:pic>
      <p:sp>
        <p:nvSpPr>
          <p:cNvPr id="58" name="Text 17"/>
          <p:cNvSpPr/>
          <p:nvPr/>
        </p:nvSpPr>
        <p:spPr>
          <a:xfrm>
            <a:off x="14685578" y="311460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9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694298" y="2967856"/>
            <a:ext cx="1509283" cy="542214"/>
          </a:xfrm>
          <a:prstGeom prst="rect">
            <a:avLst/>
          </a:prstGeom>
        </p:spPr>
      </p:pic>
      <p:pic>
        <p:nvPicPr>
          <p:cNvPr id="60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941948" y="3101206"/>
            <a:ext cx="1027956" cy="267760"/>
          </a:xfrm>
          <a:prstGeom prst="rect">
            <a:avLst/>
          </a:prstGeom>
        </p:spPr>
      </p:pic>
      <p:pic>
        <p:nvPicPr>
          <p:cNvPr id="61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6022278" y="3154784"/>
            <a:ext cx="160660" cy="160660"/>
          </a:xfrm>
          <a:prstGeom prst="rect">
            <a:avLst/>
          </a:prstGeom>
        </p:spPr>
      </p:pic>
      <p:sp>
        <p:nvSpPr>
          <p:cNvPr id="62" name="Text 18"/>
          <p:cNvSpPr/>
          <p:nvPr/>
        </p:nvSpPr>
        <p:spPr>
          <a:xfrm>
            <a:off x="16209727" y="311460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63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84436" y="3510037"/>
            <a:ext cx="16119145" cy="508769"/>
          </a:xfrm>
          <a:prstGeom prst="rect">
            <a:avLst/>
          </a:prstGeom>
        </p:spPr>
      </p:pic>
      <p:pic>
        <p:nvPicPr>
          <p:cNvPr id="64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84436" y="3510037"/>
            <a:ext cx="5465025" cy="508769"/>
          </a:xfrm>
          <a:prstGeom prst="rect">
            <a:avLst/>
          </a:prstGeom>
        </p:spPr>
      </p:pic>
      <p:sp>
        <p:nvSpPr>
          <p:cNvPr id="65" name="Text 19"/>
          <p:cNvSpPr/>
          <p:nvPr/>
        </p:nvSpPr>
        <p:spPr>
          <a:xfrm>
            <a:off x="1245077" y="3630513"/>
            <a:ext cx="100012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Dashboard</a:t>
            </a:r>
            <a:endParaRPr lang="en-US" sz="1476" dirty="0"/>
          </a:p>
        </p:txBody>
      </p:sp>
      <p:pic>
        <p:nvPicPr>
          <p:cNvPr id="66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549442" y="3510037"/>
            <a:ext cx="1524149" cy="508769"/>
          </a:xfrm>
          <a:prstGeom prst="rect">
            <a:avLst/>
          </a:prstGeom>
        </p:spPr>
      </p:pic>
      <p:pic>
        <p:nvPicPr>
          <p:cNvPr id="67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644692" y="3633862"/>
            <a:ext cx="1333574" cy="267760"/>
          </a:xfrm>
          <a:prstGeom prst="rect">
            <a:avLst/>
          </a:prstGeom>
        </p:spPr>
      </p:pic>
      <p:pic>
        <p:nvPicPr>
          <p:cNvPr id="68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725022" y="3687440"/>
            <a:ext cx="160660" cy="160660"/>
          </a:xfrm>
          <a:prstGeom prst="rect">
            <a:avLst/>
          </a:prstGeom>
        </p:spPr>
      </p:pic>
      <p:sp>
        <p:nvSpPr>
          <p:cNvPr id="69" name="Text 20"/>
          <p:cNvSpPr/>
          <p:nvPr/>
        </p:nvSpPr>
        <p:spPr>
          <a:xfrm>
            <a:off x="6912452" y="364725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0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073591" y="3510037"/>
            <a:ext cx="1524149" cy="508769"/>
          </a:xfrm>
          <a:prstGeom prst="rect">
            <a:avLst/>
          </a:prstGeom>
        </p:spPr>
      </p:pic>
      <p:pic>
        <p:nvPicPr>
          <p:cNvPr id="71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321241" y="3633862"/>
            <a:ext cx="1027956" cy="267760"/>
          </a:xfrm>
          <a:prstGeom prst="rect">
            <a:avLst/>
          </a:prstGeom>
        </p:spPr>
      </p:pic>
      <p:pic>
        <p:nvPicPr>
          <p:cNvPr id="72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401571" y="3687440"/>
            <a:ext cx="160660" cy="160660"/>
          </a:xfrm>
          <a:prstGeom prst="rect">
            <a:avLst/>
          </a:prstGeom>
        </p:spPr>
      </p:pic>
      <p:sp>
        <p:nvSpPr>
          <p:cNvPr id="73" name="Text 21"/>
          <p:cNvSpPr/>
          <p:nvPr/>
        </p:nvSpPr>
        <p:spPr>
          <a:xfrm>
            <a:off x="8589020" y="364725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4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597740" y="3510037"/>
            <a:ext cx="1524149" cy="508769"/>
          </a:xfrm>
          <a:prstGeom prst="rect">
            <a:avLst/>
          </a:prstGeom>
        </p:spPr>
      </p:pic>
      <p:pic>
        <p:nvPicPr>
          <p:cNvPr id="75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692990" y="3633862"/>
            <a:ext cx="1333574" cy="267760"/>
          </a:xfrm>
          <a:prstGeom prst="rect">
            <a:avLst/>
          </a:prstGeom>
        </p:spPr>
      </p:pic>
      <p:pic>
        <p:nvPicPr>
          <p:cNvPr id="76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773320" y="3687440"/>
            <a:ext cx="160660" cy="160660"/>
          </a:xfrm>
          <a:prstGeom prst="rect">
            <a:avLst/>
          </a:prstGeom>
        </p:spPr>
      </p:pic>
      <p:sp>
        <p:nvSpPr>
          <p:cNvPr id="77" name="Text 22"/>
          <p:cNvSpPr/>
          <p:nvPr/>
        </p:nvSpPr>
        <p:spPr>
          <a:xfrm>
            <a:off x="9960769" y="364725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8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121851" y="3510037"/>
            <a:ext cx="1524149" cy="508769"/>
          </a:xfrm>
          <a:prstGeom prst="rect">
            <a:avLst/>
          </a:prstGeom>
        </p:spPr>
      </p:pic>
      <p:pic>
        <p:nvPicPr>
          <p:cNvPr id="79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369501" y="3633862"/>
            <a:ext cx="1027956" cy="267760"/>
          </a:xfrm>
          <a:prstGeom prst="rect">
            <a:avLst/>
          </a:prstGeom>
        </p:spPr>
      </p:pic>
      <p:pic>
        <p:nvPicPr>
          <p:cNvPr id="80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1449831" y="3687440"/>
            <a:ext cx="160660" cy="160660"/>
          </a:xfrm>
          <a:prstGeom prst="rect">
            <a:avLst/>
          </a:prstGeom>
        </p:spPr>
      </p:pic>
      <p:sp>
        <p:nvSpPr>
          <p:cNvPr id="81" name="Text 23"/>
          <p:cNvSpPr/>
          <p:nvPr/>
        </p:nvSpPr>
        <p:spPr>
          <a:xfrm>
            <a:off x="11637280" y="364725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2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646000" y="3510037"/>
            <a:ext cx="1524149" cy="508769"/>
          </a:xfrm>
          <a:prstGeom prst="rect">
            <a:avLst/>
          </a:prstGeom>
        </p:spPr>
      </p:pic>
      <p:pic>
        <p:nvPicPr>
          <p:cNvPr id="83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741250" y="3633862"/>
            <a:ext cx="1333574" cy="267760"/>
          </a:xfrm>
          <a:prstGeom prst="rect">
            <a:avLst/>
          </a:prstGeom>
        </p:spPr>
      </p:pic>
      <p:pic>
        <p:nvPicPr>
          <p:cNvPr id="84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2821580" y="3687440"/>
            <a:ext cx="160660" cy="160660"/>
          </a:xfrm>
          <a:prstGeom prst="rect">
            <a:avLst/>
          </a:prstGeom>
        </p:spPr>
      </p:pic>
      <p:sp>
        <p:nvSpPr>
          <p:cNvPr id="85" name="Text 24"/>
          <p:cNvSpPr/>
          <p:nvPr/>
        </p:nvSpPr>
        <p:spPr>
          <a:xfrm>
            <a:off x="13009029" y="364725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6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170149" y="3510037"/>
            <a:ext cx="1524149" cy="508769"/>
          </a:xfrm>
          <a:prstGeom prst="rect">
            <a:avLst/>
          </a:prstGeom>
        </p:spPr>
      </p:pic>
      <p:pic>
        <p:nvPicPr>
          <p:cNvPr id="87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417799" y="3633862"/>
            <a:ext cx="1027956" cy="267760"/>
          </a:xfrm>
          <a:prstGeom prst="rect">
            <a:avLst/>
          </a:prstGeom>
        </p:spPr>
      </p:pic>
      <p:pic>
        <p:nvPicPr>
          <p:cNvPr id="88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4498129" y="3687440"/>
            <a:ext cx="160660" cy="160660"/>
          </a:xfrm>
          <a:prstGeom prst="rect">
            <a:avLst/>
          </a:prstGeom>
        </p:spPr>
      </p:pic>
      <p:sp>
        <p:nvSpPr>
          <p:cNvPr id="89" name="Text 25"/>
          <p:cNvSpPr/>
          <p:nvPr/>
        </p:nvSpPr>
        <p:spPr>
          <a:xfrm>
            <a:off x="14685578" y="364725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90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5694298" y="3510037"/>
            <a:ext cx="1509283" cy="508769"/>
          </a:xfrm>
          <a:prstGeom prst="rect">
            <a:avLst/>
          </a:prstGeom>
        </p:spPr>
      </p:pic>
      <p:pic>
        <p:nvPicPr>
          <p:cNvPr id="91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941948" y="3633862"/>
            <a:ext cx="1027956" cy="267760"/>
          </a:xfrm>
          <a:prstGeom prst="rect">
            <a:avLst/>
          </a:prstGeom>
        </p:spPr>
      </p:pic>
      <p:pic>
        <p:nvPicPr>
          <p:cNvPr id="92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6022278" y="3687440"/>
            <a:ext cx="160660" cy="160660"/>
          </a:xfrm>
          <a:prstGeom prst="rect">
            <a:avLst/>
          </a:prstGeom>
        </p:spPr>
      </p:pic>
      <p:sp>
        <p:nvSpPr>
          <p:cNvPr id="93" name="Text 26"/>
          <p:cNvSpPr/>
          <p:nvPr/>
        </p:nvSpPr>
        <p:spPr>
          <a:xfrm>
            <a:off x="16209727" y="364725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94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84436" y="4018806"/>
            <a:ext cx="16119145" cy="508769"/>
          </a:xfrm>
          <a:prstGeom prst="rect">
            <a:avLst/>
          </a:prstGeom>
        </p:spPr>
      </p:pic>
      <p:pic>
        <p:nvPicPr>
          <p:cNvPr id="95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84436" y="4018806"/>
            <a:ext cx="5465025" cy="508769"/>
          </a:xfrm>
          <a:prstGeom prst="rect">
            <a:avLst/>
          </a:prstGeom>
        </p:spPr>
      </p:pic>
      <p:sp>
        <p:nvSpPr>
          <p:cNvPr id="96" name="Text 27"/>
          <p:cNvSpPr/>
          <p:nvPr/>
        </p:nvSpPr>
        <p:spPr>
          <a:xfrm>
            <a:off x="1245077" y="4139282"/>
            <a:ext cx="116014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Transactions</a:t>
            </a:r>
            <a:endParaRPr lang="en-US" sz="1476" dirty="0"/>
          </a:p>
        </p:txBody>
      </p:sp>
      <p:pic>
        <p:nvPicPr>
          <p:cNvPr id="97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549442" y="4018806"/>
            <a:ext cx="1524149" cy="508769"/>
          </a:xfrm>
          <a:prstGeom prst="rect">
            <a:avLst/>
          </a:prstGeom>
        </p:spPr>
      </p:pic>
      <p:pic>
        <p:nvPicPr>
          <p:cNvPr id="98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797092" y="4142631"/>
            <a:ext cx="1027956" cy="267760"/>
          </a:xfrm>
          <a:prstGeom prst="rect">
            <a:avLst/>
          </a:prstGeom>
        </p:spPr>
      </p:pic>
      <p:pic>
        <p:nvPicPr>
          <p:cNvPr id="99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877422" y="4196209"/>
            <a:ext cx="160660" cy="160660"/>
          </a:xfrm>
          <a:prstGeom prst="rect">
            <a:avLst/>
          </a:prstGeom>
        </p:spPr>
      </p:pic>
      <p:sp>
        <p:nvSpPr>
          <p:cNvPr id="100" name="Text 28"/>
          <p:cNvSpPr/>
          <p:nvPr/>
        </p:nvSpPr>
        <p:spPr>
          <a:xfrm>
            <a:off x="7064871" y="415602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01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073591" y="4018806"/>
            <a:ext cx="1524149" cy="508769"/>
          </a:xfrm>
          <a:prstGeom prst="rect">
            <a:avLst/>
          </a:prstGeom>
        </p:spPr>
      </p:pic>
      <p:pic>
        <p:nvPicPr>
          <p:cNvPr id="102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321241" y="4142631"/>
            <a:ext cx="1027956" cy="267760"/>
          </a:xfrm>
          <a:prstGeom prst="rect">
            <a:avLst/>
          </a:prstGeom>
        </p:spPr>
      </p:pic>
      <p:pic>
        <p:nvPicPr>
          <p:cNvPr id="103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401571" y="4196209"/>
            <a:ext cx="160660" cy="160660"/>
          </a:xfrm>
          <a:prstGeom prst="rect">
            <a:avLst/>
          </a:prstGeom>
        </p:spPr>
      </p:pic>
      <p:sp>
        <p:nvSpPr>
          <p:cNvPr id="104" name="Text 29"/>
          <p:cNvSpPr/>
          <p:nvPr/>
        </p:nvSpPr>
        <p:spPr>
          <a:xfrm>
            <a:off x="8589020" y="415602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05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597740" y="4018806"/>
            <a:ext cx="1524149" cy="508769"/>
          </a:xfrm>
          <a:prstGeom prst="rect">
            <a:avLst/>
          </a:prstGeom>
        </p:spPr>
      </p:pic>
      <p:pic>
        <p:nvPicPr>
          <p:cNvPr id="106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845390" y="4142631"/>
            <a:ext cx="1027956" cy="267760"/>
          </a:xfrm>
          <a:prstGeom prst="rect">
            <a:avLst/>
          </a:prstGeom>
        </p:spPr>
      </p:pic>
      <p:pic>
        <p:nvPicPr>
          <p:cNvPr id="107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925720" y="4196209"/>
            <a:ext cx="160660" cy="160660"/>
          </a:xfrm>
          <a:prstGeom prst="rect">
            <a:avLst/>
          </a:prstGeom>
        </p:spPr>
      </p:pic>
      <p:sp>
        <p:nvSpPr>
          <p:cNvPr id="108" name="Text 30"/>
          <p:cNvSpPr/>
          <p:nvPr/>
        </p:nvSpPr>
        <p:spPr>
          <a:xfrm>
            <a:off x="10113169" y="415602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09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121851" y="4018806"/>
            <a:ext cx="1524149" cy="508769"/>
          </a:xfrm>
          <a:prstGeom prst="rect">
            <a:avLst/>
          </a:prstGeom>
        </p:spPr>
      </p:pic>
      <p:pic>
        <p:nvPicPr>
          <p:cNvPr id="110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369501" y="4142631"/>
            <a:ext cx="1027956" cy="267760"/>
          </a:xfrm>
          <a:prstGeom prst="rect">
            <a:avLst/>
          </a:prstGeom>
        </p:spPr>
      </p:pic>
      <p:pic>
        <p:nvPicPr>
          <p:cNvPr id="111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449831" y="4196209"/>
            <a:ext cx="160660" cy="160660"/>
          </a:xfrm>
          <a:prstGeom prst="rect">
            <a:avLst/>
          </a:prstGeom>
        </p:spPr>
      </p:pic>
      <p:sp>
        <p:nvSpPr>
          <p:cNvPr id="112" name="Text 31"/>
          <p:cNvSpPr/>
          <p:nvPr/>
        </p:nvSpPr>
        <p:spPr>
          <a:xfrm>
            <a:off x="11637280" y="415602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13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2646000" y="4018806"/>
            <a:ext cx="1524149" cy="508769"/>
          </a:xfrm>
          <a:prstGeom prst="rect">
            <a:avLst/>
          </a:prstGeom>
        </p:spPr>
      </p:pic>
      <p:pic>
        <p:nvPicPr>
          <p:cNvPr id="114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741250" y="4142631"/>
            <a:ext cx="1333574" cy="267760"/>
          </a:xfrm>
          <a:prstGeom prst="rect">
            <a:avLst/>
          </a:prstGeom>
        </p:spPr>
      </p:pic>
      <p:pic>
        <p:nvPicPr>
          <p:cNvPr id="115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821580" y="4196209"/>
            <a:ext cx="160660" cy="160660"/>
          </a:xfrm>
          <a:prstGeom prst="rect">
            <a:avLst/>
          </a:prstGeom>
        </p:spPr>
      </p:pic>
      <p:sp>
        <p:nvSpPr>
          <p:cNvPr id="116" name="Text 32"/>
          <p:cNvSpPr/>
          <p:nvPr/>
        </p:nvSpPr>
        <p:spPr>
          <a:xfrm>
            <a:off x="13009029" y="41560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7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170149" y="4018806"/>
            <a:ext cx="1524149" cy="508769"/>
          </a:xfrm>
          <a:prstGeom prst="rect">
            <a:avLst/>
          </a:prstGeom>
        </p:spPr>
      </p:pic>
      <p:pic>
        <p:nvPicPr>
          <p:cNvPr id="118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417799" y="4142631"/>
            <a:ext cx="1027956" cy="267760"/>
          </a:xfrm>
          <a:prstGeom prst="rect">
            <a:avLst/>
          </a:prstGeom>
        </p:spPr>
      </p:pic>
      <p:pic>
        <p:nvPicPr>
          <p:cNvPr id="119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4498129" y="4196209"/>
            <a:ext cx="160660" cy="160660"/>
          </a:xfrm>
          <a:prstGeom prst="rect">
            <a:avLst/>
          </a:prstGeom>
        </p:spPr>
      </p:pic>
      <p:sp>
        <p:nvSpPr>
          <p:cNvPr id="120" name="Text 33"/>
          <p:cNvSpPr/>
          <p:nvPr/>
        </p:nvSpPr>
        <p:spPr>
          <a:xfrm>
            <a:off x="14685578" y="415602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21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5694298" y="4018806"/>
            <a:ext cx="1509283" cy="508769"/>
          </a:xfrm>
          <a:prstGeom prst="rect">
            <a:avLst/>
          </a:prstGeom>
        </p:spPr>
      </p:pic>
      <p:pic>
        <p:nvPicPr>
          <p:cNvPr id="122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5941948" y="4142631"/>
            <a:ext cx="1027956" cy="267760"/>
          </a:xfrm>
          <a:prstGeom prst="rect">
            <a:avLst/>
          </a:prstGeom>
        </p:spPr>
      </p:pic>
      <p:pic>
        <p:nvPicPr>
          <p:cNvPr id="123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6022278" y="4196209"/>
            <a:ext cx="160660" cy="160660"/>
          </a:xfrm>
          <a:prstGeom prst="rect">
            <a:avLst/>
          </a:prstGeom>
        </p:spPr>
      </p:pic>
      <p:sp>
        <p:nvSpPr>
          <p:cNvPr id="124" name="Text 34"/>
          <p:cNvSpPr/>
          <p:nvPr/>
        </p:nvSpPr>
        <p:spPr>
          <a:xfrm>
            <a:off x="16209727" y="415602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25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84436" y="4527575"/>
            <a:ext cx="16119145" cy="508769"/>
          </a:xfrm>
          <a:prstGeom prst="rect">
            <a:avLst/>
          </a:prstGeom>
        </p:spPr>
      </p:pic>
      <p:pic>
        <p:nvPicPr>
          <p:cNvPr id="126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084436" y="4527575"/>
            <a:ext cx="5465025" cy="508769"/>
          </a:xfrm>
          <a:prstGeom prst="rect">
            <a:avLst/>
          </a:prstGeom>
        </p:spPr>
      </p:pic>
      <p:sp>
        <p:nvSpPr>
          <p:cNvPr id="127" name="Text 35"/>
          <p:cNvSpPr/>
          <p:nvPr/>
        </p:nvSpPr>
        <p:spPr>
          <a:xfrm>
            <a:off x="1245077" y="4648051"/>
            <a:ext cx="175021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Transactions detail</a:t>
            </a:r>
            <a:endParaRPr lang="en-US" sz="1476" dirty="0"/>
          </a:p>
        </p:txBody>
      </p:sp>
      <p:pic>
        <p:nvPicPr>
          <p:cNvPr id="128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549442" y="4527575"/>
            <a:ext cx="1524149" cy="508769"/>
          </a:xfrm>
          <a:prstGeom prst="rect">
            <a:avLst/>
          </a:prstGeom>
        </p:spPr>
      </p:pic>
      <p:pic>
        <p:nvPicPr>
          <p:cNvPr id="129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797092" y="4651400"/>
            <a:ext cx="1027956" cy="267760"/>
          </a:xfrm>
          <a:prstGeom prst="rect">
            <a:avLst/>
          </a:prstGeom>
        </p:spPr>
      </p:pic>
      <p:pic>
        <p:nvPicPr>
          <p:cNvPr id="130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6877422" y="4704978"/>
            <a:ext cx="160660" cy="160660"/>
          </a:xfrm>
          <a:prstGeom prst="rect">
            <a:avLst/>
          </a:prstGeom>
        </p:spPr>
      </p:pic>
      <p:sp>
        <p:nvSpPr>
          <p:cNvPr id="131" name="Text 36"/>
          <p:cNvSpPr/>
          <p:nvPr/>
        </p:nvSpPr>
        <p:spPr>
          <a:xfrm>
            <a:off x="7064871" y="466479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32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073591" y="4527575"/>
            <a:ext cx="1524149" cy="508769"/>
          </a:xfrm>
          <a:prstGeom prst="rect">
            <a:avLst/>
          </a:prstGeom>
        </p:spPr>
      </p:pic>
      <p:pic>
        <p:nvPicPr>
          <p:cNvPr id="133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321241" y="4651400"/>
            <a:ext cx="1027956" cy="267760"/>
          </a:xfrm>
          <a:prstGeom prst="rect">
            <a:avLst/>
          </a:prstGeom>
        </p:spPr>
      </p:pic>
      <p:pic>
        <p:nvPicPr>
          <p:cNvPr id="134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8401571" y="4704978"/>
            <a:ext cx="160660" cy="160660"/>
          </a:xfrm>
          <a:prstGeom prst="rect">
            <a:avLst/>
          </a:prstGeom>
        </p:spPr>
      </p:pic>
      <p:sp>
        <p:nvSpPr>
          <p:cNvPr id="135" name="Text 37"/>
          <p:cNvSpPr/>
          <p:nvPr/>
        </p:nvSpPr>
        <p:spPr>
          <a:xfrm>
            <a:off x="8589020" y="466479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36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9597740" y="4527575"/>
            <a:ext cx="1524149" cy="508769"/>
          </a:xfrm>
          <a:prstGeom prst="rect">
            <a:avLst/>
          </a:prstGeom>
        </p:spPr>
      </p:pic>
      <p:pic>
        <p:nvPicPr>
          <p:cNvPr id="137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845390" y="4651400"/>
            <a:ext cx="1027956" cy="267760"/>
          </a:xfrm>
          <a:prstGeom prst="rect">
            <a:avLst/>
          </a:prstGeom>
        </p:spPr>
      </p:pic>
      <p:pic>
        <p:nvPicPr>
          <p:cNvPr id="138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9925720" y="4704978"/>
            <a:ext cx="160660" cy="160660"/>
          </a:xfrm>
          <a:prstGeom prst="rect">
            <a:avLst/>
          </a:prstGeom>
        </p:spPr>
      </p:pic>
      <p:sp>
        <p:nvSpPr>
          <p:cNvPr id="139" name="Text 38"/>
          <p:cNvSpPr/>
          <p:nvPr/>
        </p:nvSpPr>
        <p:spPr>
          <a:xfrm>
            <a:off x="10113169" y="466479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40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121851" y="4527575"/>
            <a:ext cx="1524149" cy="508769"/>
          </a:xfrm>
          <a:prstGeom prst="rect">
            <a:avLst/>
          </a:prstGeom>
        </p:spPr>
      </p:pic>
      <p:pic>
        <p:nvPicPr>
          <p:cNvPr id="141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369501" y="4651400"/>
            <a:ext cx="1027956" cy="267760"/>
          </a:xfrm>
          <a:prstGeom prst="rect">
            <a:avLst/>
          </a:prstGeom>
        </p:spPr>
      </p:pic>
      <p:pic>
        <p:nvPicPr>
          <p:cNvPr id="142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1449831" y="4704978"/>
            <a:ext cx="160660" cy="160660"/>
          </a:xfrm>
          <a:prstGeom prst="rect">
            <a:avLst/>
          </a:prstGeom>
        </p:spPr>
      </p:pic>
      <p:sp>
        <p:nvSpPr>
          <p:cNvPr id="143" name="Text 39"/>
          <p:cNvSpPr/>
          <p:nvPr/>
        </p:nvSpPr>
        <p:spPr>
          <a:xfrm>
            <a:off x="11637280" y="466479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44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2646000" y="4527575"/>
            <a:ext cx="1524149" cy="508769"/>
          </a:xfrm>
          <a:prstGeom prst="rect">
            <a:avLst/>
          </a:prstGeom>
        </p:spPr>
      </p:pic>
      <p:pic>
        <p:nvPicPr>
          <p:cNvPr id="145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741250" y="4651400"/>
            <a:ext cx="1333574" cy="267760"/>
          </a:xfrm>
          <a:prstGeom prst="rect">
            <a:avLst/>
          </a:prstGeom>
        </p:spPr>
      </p:pic>
      <p:pic>
        <p:nvPicPr>
          <p:cNvPr id="146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2821580" y="4704978"/>
            <a:ext cx="160660" cy="160660"/>
          </a:xfrm>
          <a:prstGeom prst="rect">
            <a:avLst/>
          </a:prstGeom>
        </p:spPr>
      </p:pic>
      <p:sp>
        <p:nvSpPr>
          <p:cNvPr id="147" name="Text 40"/>
          <p:cNvSpPr/>
          <p:nvPr/>
        </p:nvSpPr>
        <p:spPr>
          <a:xfrm>
            <a:off x="13009029" y="46647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8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170149" y="4527575"/>
            <a:ext cx="1524149" cy="508769"/>
          </a:xfrm>
          <a:prstGeom prst="rect">
            <a:avLst/>
          </a:prstGeom>
        </p:spPr>
      </p:pic>
      <p:pic>
        <p:nvPicPr>
          <p:cNvPr id="149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417799" y="4651400"/>
            <a:ext cx="1027956" cy="267760"/>
          </a:xfrm>
          <a:prstGeom prst="rect">
            <a:avLst/>
          </a:prstGeom>
        </p:spPr>
      </p:pic>
      <p:pic>
        <p:nvPicPr>
          <p:cNvPr id="150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4498129" y="4704978"/>
            <a:ext cx="160660" cy="160660"/>
          </a:xfrm>
          <a:prstGeom prst="rect">
            <a:avLst/>
          </a:prstGeom>
        </p:spPr>
      </p:pic>
      <p:sp>
        <p:nvSpPr>
          <p:cNvPr id="151" name="Text 41"/>
          <p:cNvSpPr/>
          <p:nvPr/>
        </p:nvSpPr>
        <p:spPr>
          <a:xfrm>
            <a:off x="14685578" y="466479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52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5694298" y="4527575"/>
            <a:ext cx="1509283" cy="508769"/>
          </a:xfrm>
          <a:prstGeom prst="rect">
            <a:avLst/>
          </a:prstGeom>
        </p:spPr>
      </p:pic>
      <p:pic>
        <p:nvPicPr>
          <p:cNvPr id="153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5941948" y="4651400"/>
            <a:ext cx="1027956" cy="267760"/>
          </a:xfrm>
          <a:prstGeom prst="rect">
            <a:avLst/>
          </a:prstGeom>
        </p:spPr>
      </p:pic>
      <p:pic>
        <p:nvPicPr>
          <p:cNvPr id="154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6022278" y="4704978"/>
            <a:ext cx="160660" cy="160660"/>
          </a:xfrm>
          <a:prstGeom prst="rect">
            <a:avLst/>
          </a:prstGeom>
        </p:spPr>
      </p:pic>
      <p:sp>
        <p:nvSpPr>
          <p:cNvPr id="155" name="Text 42"/>
          <p:cNvSpPr/>
          <p:nvPr/>
        </p:nvSpPr>
        <p:spPr>
          <a:xfrm>
            <a:off x="16209727" y="466479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56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084436" y="5036269"/>
            <a:ext cx="16119145" cy="508769"/>
          </a:xfrm>
          <a:prstGeom prst="rect">
            <a:avLst/>
          </a:prstGeom>
        </p:spPr>
      </p:pic>
      <p:pic>
        <p:nvPicPr>
          <p:cNvPr id="157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084436" y="5036269"/>
            <a:ext cx="5465025" cy="508769"/>
          </a:xfrm>
          <a:prstGeom prst="rect">
            <a:avLst/>
          </a:prstGeom>
        </p:spPr>
      </p:pic>
      <p:sp>
        <p:nvSpPr>
          <p:cNvPr id="158" name="Text 43"/>
          <p:cNvSpPr/>
          <p:nvPr/>
        </p:nvSpPr>
        <p:spPr>
          <a:xfrm>
            <a:off x="1245077" y="5156746"/>
            <a:ext cx="66008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Refund</a:t>
            </a:r>
            <a:endParaRPr lang="en-US" sz="1476" dirty="0"/>
          </a:p>
        </p:txBody>
      </p:sp>
      <p:pic>
        <p:nvPicPr>
          <p:cNvPr id="159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549442" y="5036269"/>
            <a:ext cx="1524149" cy="508769"/>
          </a:xfrm>
          <a:prstGeom prst="rect">
            <a:avLst/>
          </a:prstGeom>
        </p:spPr>
      </p:pic>
      <p:pic>
        <p:nvPicPr>
          <p:cNvPr id="160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6797092" y="5160094"/>
            <a:ext cx="1027956" cy="267760"/>
          </a:xfrm>
          <a:prstGeom prst="rect">
            <a:avLst/>
          </a:prstGeom>
        </p:spPr>
      </p:pic>
      <p:pic>
        <p:nvPicPr>
          <p:cNvPr id="161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6877422" y="5213672"/>
            <a:ext cx="160660" cy="160660"/>
          </a:xfrm>
          <a:prstGeom prst="rect">
            <a:avLst/>
          </a:prstGeom>
        </p:spPr>
      </p:pic>
      <p:sp>
        <p:nvSpPr>
          <p:cNvPr id="162" name="Text 44"/>
          <p:cNvSpPr/>
          <p:nvPr/>
        </p:nvSpPr>
        <p:spPr>
          <a:xfrm>
            <a:off x="7064871" y="517348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63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073591" y="5036269"/>
            <a:ext cx="1524149" cy="508769"/>
          </a:xfrm>
          <a:prstGeom prst="rect">
            <a:avLst/>
          </a:prstGeom>
        </p:spPr>
      </p:pic>
      <p:pic>
        <p:nvPicPr>
          <p:cNvPr id="164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321241" y="5160094"/>
            <a:ext cx="1027956" cy="267760"/>
          </a:xfrm>
          <a:prstGeom prst="rect">
            <a:avLst/>
          </a:prstGeom>
        </p:spPr>
      </p:pic>
      <p:pic>
        <p:nvPicPr>
          <p:cNvPr id="165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8401571" y="5213672"/>
            <a:ext cx="160660" cy="160660"/>
          </a:xfrm>
          <a:prstGeom prst="rect">
            <a:avLst/>
          </a:prstGeom>
        </p:spPr>
      </p:pic>
      <p:sp>
        <p:nvSpPr>
          <p:cNvPr id="166" name="Text 45"/>
          <p:cNvSpPr/>
          <p:nvPr/>
        </p:nvSpPr>
        <p:spPr>
          <a:xfrm>
            <a:off x="8589020" y="517348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67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9597740" y="5036269"/>
            <a:ext cx="1524149" cy="508769"/>
          </a:xfrm>
          <a:prstGeom prst="rect">
            <a:avLst/>
          </a:prstGeom>
        </p:spPr>
      </p:pic>
      <p:pic>
        <p:nvPicPr>
          <p:cNvPr id="168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9845390" y="5160094"/>
            <a:ext cx="1027956" cy="267760"/>
          </a:xfrm>
          <a:prstGeom prst="rect">
            <a:avLst/>
          </a:prstGeom>
        </p:spPr>
      </p:pic>
      <p:pic>
        <p:nvPicPr>
          <p:cNvPr id="169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9925720" y="5213672"/>
            <a:ext cx="160660" cy="160660"/>
          </a:xfrm>
          <a:prstGeom prst="rect">
            <a:avLst/>
          </a:prstGeom>
        </p:spPr>
      </p:pic>
      <p:sp>
        <p:nvSpPr>
          <p:cNvPr id="170" name="Text 46"/>
          <p:cNvSpPr/>
          <p:nvPr/>
        </p:nvSpPr>
        <p:spPr>
          <a:xfrm>
            <a:off x="10113169" y="517348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71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1121851" y="5036269"/>
            <a:ext cx="1524149" cy="508769"/>
          </a:xfrm>
          <a:prstGeom prst="rect">
            <a:avLst/>
          </a:prstGeom>
        </p:spPr>
      </p:pic>
      <p:pic>
        <p:nvPicPr>
          <p:cNvPr id="172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217101" y="5160094"/>
            <a:ext cx="1333574" cy="267760"/>
          </a:xfrm>
          <a:prstGeom prst="rect">
            <a:avLst/>
          </a:prstGeom>
        </p:spPr>
      </p:pic>
      <p:pic>
        <p:nvPicPr>
          <p:cNvPr id="173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1297431" y="5213672"/>
            <a:ext cx="160660" cy="160660"/>
          </a:xfrm>
          <a:prstGeom prst="rect">
            <a:avLst/>
          </a:prstGeom>
        </p:spPr>
      </p:pic>
      <p:sp>
        <p:nvSpPr>
          <p:cNvPr id="174" name="Text 47"/>
          <p:cNvSpPr/>
          <p:nvPr/>
        </p:nvSpPr>
        <p:spPr>
          <a:xfrm>
            <a:off x="11484880" y="517348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5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2646000" y="5036269"/>
            <a:ext cx="1524149" cy="508769"/>
          </a:xfrm>
          <a:prstGeom prst="rect">
            <a:avLst/>
          </a:prstGeom>
        </p:spPr>
      </p:pic>
      <p:pic>
        <p:nvPicPr>
          <p:cNvPr id="176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2741250" y="5160094"/>
            <a:ext cx="1333574" cy="267760"/>
          </a:xfrm>
          <a:prstGeom prst="rect">
            <a:avLst/>
          </a:prstGeom>
        </p:spPr>
      </p:pic>
      <p:pic>
        <p:nvPicPr>
          <p:cNvPr id="177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2821580" y="5213672"/>
            <a:ext cx="160660" cy="160660"/>
          </a:xfrm>
          <a:prstGeom prst="rect">
            <a:avLst/>
          </a:prstGeom>
        </p:spPr>
      </p:pic>
      <p:sp>
        <p:nvSpPr>
          <p:cNvPr id="178" name="Text 48"/>
          <p:cNvSpPr/>
          <p:nvPr/>
        </p:nvSpPr>
        <p:spPr>
          <a:xfrm>
            <a:off x="13009029" y="517348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9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4170149" y="5036269"/>
            <a:ext cx="1524149" cy="508769"/>
          </a:xfrm>
          <a:prstGeom prst="rect">
            <a:avLst/>
          </a:prstGeom>
        </p:spPr>
      </p:pic>
      <p:pic>
        <p:nvPicPr>
          <p:cNvPr id="180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417799" y="5160094"/>
            <a:ext cx="1027956" cy="267760"/>
          </a:xfrm>
          <a:prstGeom prst="rect">
            <a:avLst/>
          </a:prstGeom>
        </p:spPr>
      </p:pic>
      <p:pic>
        <p:nvPicPr>
          <p:cNvPr id="181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4498129" y="5213672"/>
            <a:ext cx="160660" cy="160660"/>
          </a:xfrm>
          <a:prstGeom prst="rect">
            <a:avLst/>
          </a:prstGeom>
        </p:spPr>
      </p:pic>
      <p:sp>
        <p:nvSpPr>
          <p:cNvPr id="182" name="Text 49"/>
          <p:cNvSpPr/>
          <p:nvPr/>
        </p:nvSpPr>
        <p:spPr>
          <a:xfrm>
            <a:off x="14685578" y="517348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83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5694298" y="5036269"/>
            <a:ext cx="1509283" cy="508769"/>
          </a:xfrm>
          <a:prstGeom prst="rect">
            <a:avLst/>
          </a:prstGeom>
        </p:spPr>
      </p:pic>
      <p:pic>
        <p:nvPicPr>
          <p:cNvPr id="184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5941948" y="5160094"/>
            <a:ext cx="1027956" cy="267760"/>
          </a:xfrm>
          <a:prstGeom prst="rect">
            <a:avLst/>
          </a:prstGeom>
        </p:spPr>
      </p:pic>
      <p:pic>
        <p:nvPicPr>
          <p:cNvPr id="185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6022278" y="5213672"/>
            <a:ext cx="160660" cy="160660"/>
          </a:xfrm>
          <a:prstGeom prst="rect">
            <a:avLst/>
          </a:prstGeom>
        </p:spPr>
      </p:pic>
      <p:sp>
        <p:nvSpPr>
          <p:cNvPr id="186" name="Text 50"/>
          <p:cNvSpPr/>
          <p:nvPr/>
        </p:nvSpPr>
        <p:spPr>
          <a:xfrm>
            <a:off x="16209727" y="517348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87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084436" y="5545038"/>
            <a:ext cx="16119145" cy="508769"/>
          </a:xfrm>
          <a:prstGeom prst="rect">
            <a:avLst/>
          </a:prstGeom>
        </p:spPr>
      </p:pic>
      <p:pic>
        <p:nvPicPr>
          <p:cNvPr id="188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084436" y="5545038"/>
            <a:ext cx="5465025" cy="508769"/>
          </a:xfrm>
          <a:prstGeom prst="rect">
            <a:avLst/>
          </a:prstGeom>
        </p:spPr>
      </p:pic>
      <p:sp>
        <p:nvSpPr>
          <p:cNvPr id="189" name="Text 51"/>
          <p:cNvSpPr/>
          <p:nvPr/>
        </p:nvSpPr>
        <p:spPr>
          <a:xfrm>
            <a:off x="1245077" y="5665515"/>
            <a:ext cx="136017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Manual refund</a:t>
            </a:r>
            <a:endParaRPr lang="en-US" sz="1476" dirty="0"/>
          </a:p>
        </p:txBody>
      </p:sp>
      <p:pic>
        <p:nvPicPr>
          <p:cNvPr id="190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6549442" y="5545038"/>
            <a:ext cx="1524149" cy="508769"/>
          </a:xfrm>
          <a:prstGeom prst="rect">
            <a:avLst/>
          </a:prstGeom>
        </p:spPr>
      </p:pic>
      <p:pic>
        <p:nvPicPr>
          <p:cNvPr id="191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644692" y="5668863"/>
            <a:ext cx="1333574" cy="267760"/>
          </a:xfrm>
          <a:prstGeom prst="rect">
            <a:avLst/>
          </a:prstGeom>
        </p:spPr>
      </p:pic>
      <p:pic>
        <p:nvPicPr>
          <p:cNvPr id="192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6725022" y="5722441"/>
            <a:ext cx="160660" cy="160660"/>
          </a:xfrm>
          <a:prstGeom prst="rect">
            <a:avLst/>
          </a:prstGeom>
        </p:spPr>
      </p:pic>
      <p:sp>
        <p:nvSpPr>
          <p:cNvPr id="193" name="Text 52"/>
          <p:cNvSpPr/>
          <p:nvPr/>
        </p:nvSpPr>
        <p:spPr>
          <a:xfrm>
            <a:off x="6912452" y="56822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4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8073591" y="5545038"/>
            <a:ext cx="1524149" cy="508769"/>
          </a:xfrm>
          <a:prstGeom prst="rect">
            <a:avLst/>
          </a:prstGeom>
        </p:spPr>
      </p:pic>
      <p:pic>
        <p:nvPicPr>
          <p:cNvPr id="195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321241" y="5668863"/>
            <a:ext cx="1027956" cy="267760"/>
          </a:xfrm>
          <a:prstGeom prst="rect">
            <a:avLst/>
          </a:prstGeom>
        </p:spPr>
      </p:pic>
      <p:pic>
        <p:nvPicPr>
          <p:cNvPr id="196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8401571" y="5722441"/>
            <a:ext cx="160660" cy="160660"/>
          </a:xfrm>
          <a:prstGeom prst="rect">
            <a:avLst/>
          </a:prstGeom>
        </p:spPr>
      </p:pic>
      <p:sp>
        <p:nvSpPr>
          <p:cNvPr id="197" name="Text 53"/>
          <p:cNvSpPr/>
          <p:nvPr/>
        </p:nvSpPr>
        <p:spPr>
          <a:xfrm>
            <a:off x="8589020" y="568225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98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9597740" y="5545038"/>
            <a:ext cx="1524149" cy="508769"/>
          </a:xfrm>
          <a:prstGeom prst="rect">
            <a:avLst/>
          </a:prstGeom>
        </p:spPr>
      </p:pic>
      <p:pic>
        <p:nvPicPr>
          <p:cNvPr id="199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692990" y="5668863"/>
            <a:ext cx="1333574" cy="267760"/>
          </a:xfrm>
          <a:prstGeom prst="rect">
            <a:avLst/>
          </a:prstGeom>
        </p:spPr>
      </p:pic>
      <p:pic>
        <p:nvPicPr>
          <p:cNvPr id="200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9773320" y="5722441"/>
            <a:ext cx="160660" cy="160660"/>
          </a:xfrm>
          <a:prstGeom prst="rect">
            <a:avLst/>
          </a:prstGeom>
        </p:spPr>
      </p:pic>
      <p:sp>
        <p:nvSpPr>
          <p:cNvPr id="201" name="Text 54"/>
          <p:cNvSpPr/>
          <p:nvPr/>
        </p:nvSpPr>
        <p:spPr>
          <a:xfrm>
            <a:off x="9960769" y="56822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2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1121851" y="5545038"/>
            <a:ext cx="1524149" cy="508769"/>
          </a:xfrm>
          <a:prstGeom prst="rect">
            <a:avLst/>
          </a:prstGeom>
        </p:spPr>
      </p:pic>
      <p:pic>
        <p:nvPicPr>
          <p:cNvPr id="203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217101" y="5668863"/>
            <a:ext cx="1333574" cy="267760"/>
          </a:xfrm>
          <a:prstGeom prst="rect">
            <a:avLst/>
          </a:prstGeom>
        </p:spPr>
      </p:pic>
      <p:pic>
        <p:nvPicPr>
          <p:cNvPr id="204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1297431" y="5722441"/>
            <a:ext cx="160660" cy="160660"/>
          </a:xfrm>
          <a:prstGeom prst="rect">
            <a:avLst/>
          </a:prstGeom>
        </p:spPr>
      </p:pic>
      <p:sp>
        <p:nvSpPr>
          <p:cNvPr id="205" name="Text 55"/>
          <p:cNvSpPr/>
          <p:nvPr/>
        </p:nvSpPr>
        <p:spPr>
          <a:xfrm>
            <a:off x="11484880" y="56822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6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2646000" y="5545038"/>
            <a:ext cx="1524149" cy="508769"/>
          </a:xfrm>
          <a:prstGeom prst="rect">
            <a:avLst/>
          </a:prstGeom>
        </p:spPr>
      </p:pic>
      <p:pic>
        <p:nvPicPr>
          <p:cNvPr id="207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2741250" y="5668863"/>
            <a:ext cx="1333574" cy="267760"/>
          </a:xfrm>
          <a:prstGeom prst="rect">
            <a:avLst/>
          </a:prstGeom>
        </p:spPr>
      </p:pic>
      <p:pic>
        <p:nvPicPr>
          <p:cNvPr id="208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2821580" y="5722441"/>
            <a:ext cx="160660" cy="160660"/>
          </a:xfrm>
          <a:prstGeom prst="rect">
            <a:avLst/>
          </a:prstGeom>
        </p:spPr>
      </p:pic>
      <p:sp>
        <p:nvSpPr>
          <p:cNvPr id="209" name="Text 56"/>
          <p:cNvSpPr/>
          <p:nvPr/>
        </p:nvSpPr>
        <p:spPr>
          <a:xfrm>
            <a:off x="13009029" y="56822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0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4170149" y="5545038"/>
            <a:ext cx="1524149" cy="508769"/>
          </a:xfrm>
          <a:prstGeom prst="rect">
            <a:avLst/>
          </a:prstGeom>
        </p:spPr>
      </p:pic>
      <p:pic>
        <p:nvPicPr>
          <p:cNvPr id="211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265399" y="5668863"/>
            <a:ext cx="1333574" cy="267760"/>
          </a:xfrm>
          <a:prstGeom prst="rect">
            <a:avLst/>
          </a:prstGeom>
        </p:spPr>
      </p:pic>
      <p:pic>
        <p:nvPicPr>
          <p:cNvPr id="212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4345729" y="5722441"/>
            <a:ext cx="160660" cy="160660"/>
          </a:xfrm>
          <a:prstGeom prst="rect">
            <a:avLst/>
          </a:prstGeom>
        </p:spPr>
      </p:pic>
      <p:sp>
        <p:nvSpPr>
          <p:cNvPr id="213" name="Text 57"/>
          <p:cNvSpPr/>
          <p:nvPr/>
        </p:nvSpPr>
        <p:spPr>
          <a:xfrm>
            <a:off x="14533178" y="56822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4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5694298" y="5545038"/>
            <a:ext cx="1509283" cy="508769"/>
          </a:xfrm>
          <a:prstGeom prst="rect">
            <a:avLst/>
          </a:prstGeom>
        </p:spPr>
      </p:pic>
      <p:pic>
        <p:nvPicPr>
          <p:cNvPr id="215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5789548" y="5668863"/>
            <a:ext cx="1333574" cy="267760"/>
          </a:xfrm>
          <a:prstGeom prst="rect">
            <a:avLst/>
          </a:prstGeom>
        </p:spPr>
      </p:pic>
      <p:pic>
        <p:nvPicPr>
          <p:cNvPr id="216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5869878" y="5722441"/>
            <a:ext cx="160660" cy="160660"/>
          </a:xfrm>
          <a:prstGeom prst="rect">
            <a:avLst/>
          </a:prstGeom>
        </p:spPr>
      </p:pic>
      <p:sp>
        <p:nvSpPr>
          <p:cNvPr id="217" name="Text 58"/>
          <p:cNvSpPr/>
          <p:nvPr/>
        </p:nvSpPr>
        <p:spPr>
          <a:xfrm>
            <a:off x="16057327" y="56822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8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084436" y="6053807"/>
            <a:ext cx="16119145" cy="508769"/>
          </a:xfrm>
          <a:prstGeom prst="rect">
            <a:avLst/>
          </a:prstGeom>
        </p:spPr>
      </p:pic>
      <p:pic>
        <p:nvPicPr>
          <p:cNvPr id="219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1084436" y="6053807"/>
            <a:ext cx="5465025" cy="508769"/>
          </a:xfrm>
          <a:prstGeom prst="rect">
            <a:avLst/>
          </a:prstGeom>
        </p:spPr>
      </p:pic>
      <p:sp>
        <p:nvSpPr>
          <p:cNvPr id="220" name="Text 59"/>
          <p:cNvSpPr/>
          <p:nvPr/>
        </p:nvSpPr>
        <p:spPr>
          <a:xfrm>
            <a:off x="1245077" y="6174284"/>
            <a:ext cx="163020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Checkin/checkout</a:t>
            </a:r>
            <a:endParaRPr lang="en-US" sz="1476" dirty="0"/>
          </a:p>
        </p:txBody>
      </p:sp>
      <p:pic>
        <p:nvPicPr>
          <p:cNvPr id="221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6549442" y="6053807"/>
            <a:ext cx="1524149" cy="508769"/>
          </a:xfrm>
          <a:prstGeom prst="rect">
            <a:avLst/>
          </a:prstGeom>
        </p:spPr>
      </p:pic>
      <p:pic>
        <p:nvPicPr>
          <p:cNvPr id="222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6797092" y="6177632"/>
            <a:ext cx="1027956" cy="267760"/>
          </a:xfrm>
          <a:prstGeom prst="rect">
            <a:avLst/>
          </a:prstGeom>
        </p:spPr>
      </p:pic>
      <p:pic>
        <p:nvPicPr>
          <p:cNvPr id="223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6877422" y="6231210"/>
            <a:ext cx="160660" cy="160660"/>
          </a:xfrm>
          <a:prstGeom prst="rect">
            <a:avLst/>
          </a:prstGeom>
        </p:spPr>
      </p:pic>
      <p:sp>
        <p:nvSpPr>
          <p:cNvPr id="224" name="Text 60"/>
          <p:cNvSpPr/>
          <p:nvPr/>
        </p:nvSpPr>
        <p:spPr>
          <a:xfrm>
            <a:off x="7064871" y="619102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25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8073591" y="6053807"/>
            <a:ext cx="1524149" cy="508769"/>
          </a:xfrm>
          <a:prstGeom prst="rect">
            <a:avLst/>
          </a:prstGeom>
        </p:spPr>
      </p:pic>
      <p:pic>
        <p:nvPicPr>
          <p:cNvPr id="226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8321241" y="6177632"/>
            <a:ext cx="1027956" cy="267760"/>
          </a:xfrm>
          <a:prstGeom prst="rect">
            <a:avLst/>
          </a:prstGeom>
        </p:spPr>
      </p:pic>
      <p:pic>
        <p:nvPicPr>
          <p:cNvPr id="227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8401571" y="6231210"/>
            <a:ext cx="160660" cy="160660"/>
          </a:xfrm>
          <a:prstGeom prst="rect">
            <a:avLst/>
          </a:prstGeom>
        </p:spPr>
      </p:pic>
      <p:sp>
        <p:nvSpPr>
          <p:cNvPr id="228" name="Text 61"/>
          <p:cNvSpPr/>
          <p:nvPr/>
        </p:nvSpPr>
        <p:spPr>
          <a:xfrm>
            <a:off x="8589020" y="619102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29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9597740" y="6053807"/>
            <a:ext cx="1524149" cy="508769"/>
          </a:xfrm>
          <a:prstGeom prst="rect">
            <a:avLst/>
          </a:prstGeom>
        </p:spPr>
      </p:pic>
      <p:pic>
        <p:nvPicPr>
          <p:cNvPr id="230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9845390" y="6177632"/>
            <a:ext cx="1027956" cy="267760"/>
          </a:xfrm>
          <a:prstGeom prst="rect">
            <a:avLst/>
          </a:prstGeom>
        </p:spPr>
      </p:pic>
      <p:pic>
        <p:nvPicPr>
          <p:cNvPr id="231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9925720" y="6231210"/>
            <a:ext cx="160660" cy="160660"/>
          </a:xfrm>
          <a:prstGeom prst="rect">
            <a:avLst/>
          </a:prstGeom>
        </p:spPr>
      </p:pic>
      <p:sp>
        <p:nvSpPr>
          <p:cNvPr id="232" name="Text 62"/>
          <p:cNvSpPr/>
          <p:nvPr/>
        </p:nvSpPr>
        <p:spPr>
          <a:xfrm>
            <a:off x="10113169" y="619102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33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1121851" y="6053807"/>
            <a:ext cx="1524149" cy="508769"/>
          </a:xfrm>
          <a:prstGeom prst="rect">
            <a:avLst/>
          </a:prstGeom>
        </p:spPr>
      </p:pic>
      <p:pic>
        <p:nvPicPr>
          <p:cNvPr id="234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1369501" y="6177632"/>
            <a:ext cx="1027956" cy="267760"/>
          </a:xfrm>
          <a:prstGeom prst="rect">
            <a:avLst/>
          </a:prstGeom>
        </p:spPr>
      </p:pic>
      <p:pic>
        <p:nvPicPr>
          <p:cNvPr id="235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1449831" y="6231210"/>
            <a:ext cx="160660" cy="160660"/>
          </a:xfrm>
          <a:prstGeom prst="rect">
            <a:avLst/>
          </a:prstGeom>
        </p:spPr>
      </p:pic>
      <p:sp>
        <p:nvSpPr>
          <p:cNvPr id="236" name="Text 63"/>
          <p:cNvSpPr/>
          <p:nvPr/>
        </p:nvSpPr>
        <p:spPr>
          <a:xfrm>
            <a:off x="11637280" y="619102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37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2646000" y="6053807"/>
            <a:ext cx="1524149" cy="508769"/>
          </a:xfrm>
          <a:prstGeom prst="rect">
            <a:avLst/>
          </a:prstGeom>
        </p:spPr>
      </p:pic>
      <p:pic>
        <p:nvPicPr>
          <p:cNvPr id="238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2741250" y="6177632"/>
            <a:ext cx="1333574" cy="267760"/>
          </a:xfrm>
          <a:prstGeom prst="rect">
            <a:avLst/>
          </a:prstGeom>
        </p:spPr>
      </p:pic>
      <p:pic>
        <p:nvPicPr>
          <p:cNvPr id="239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2821580" y="6231210"/>
            <a:ext cx="160660" cy="160660"/>
          </a:xfrm>
          <a:prstGeom prst="rect">
            <a:avLst/>
          </a:prstGeom>
        </p:spPr>
      </p:pic>
      <p:sp>
        <p:nvSpPr>
          <p:cNvPr id="240" name="Text 64"/>
          <p:cNvSpPr/>
          <p:nvPr/>
        </p:nvSpPr>
        <p:spPr>
          <a:xfrm>
            <a:off x="13009029" y="61910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1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4170149" y="6053807"/>
            <a:ext cx="1524149" cy="508769"/>
          </a:xfrm>
          <a:prstGeom prst="rect">
            <a:avLst/>
          </a:prstGeom>
        </p:spPr>
      </p:pic>
      <p:pic>
        <p:nvPicPr>
          <p:cNvPr id="242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4417799" y="6177632"/>
            <a:ext cx="1027956" cy="267760"/>
          </a:xfrm>
          <a:prstGeom prst="rect">
            <a:avLst/>
          </a:prstGeom>
        </p:spPr>
      </p:pic>
      <p:pic>
        <p:nvPicPr>
          <p:cNvPr id="243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4498129" y="6231210"/>
            <a:ext cx="160660" cy="160660"/>
          </a:xfrm>
          <a:prstGeom prst="rect">
            <a:avLst/>
          </a:prstGeom>
        </p:spPr>
      </p:pic>
      <p:sp>
        <p:nvSpPr>
          <p:cNvPr id="244" name="Text 65"/>
          <p:cNvSpPr/>
          <p:nvPr/>
        </p:nvSpPr>
        <p:spPr>
          <a:xfrm>
            <a:off x="14685578" y="619102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45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5694298" y="6053807"/>
            <a:ext cx="1509283" cy="508769"/>
          </a:xfrm>
          <a:prstGeom prst="rect">
            <a:avLst/>
          </a:prstGeom>
        </p:spPr>
      </p:pic>
      <p:pic>
        <p:nvPicPr>
          <p:cNvPr id="246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5941948" y="6177632"/>
            <a:ext cx="1027956" cy="267760"/>
          </a:xfrm>
          <a:prstGeom prst="rect">
            <a:avLst/>
          </a:prstGeom>
        </p:spPr>
      </p:pic>
      <p:pic>
        <p:nvPicPr>
          <p:cNvPr id="247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6022278" y="6231210"/>
            <a:ext cx="160660" cy="160660"/>
          </a:xfrm>
          <a:prstGeom prst="rect">
            <a:avLst/>
          </a:prstGeom>
        </p:spPr>
      </p:pic>
      <p:sp>
        <p:nvSpPr>
          <p:cNvPr id="248" name="Text 66"/>
          <p:cNvSpPr/>
          <p:nvPr/>
        </p:nvSpPr>
        <p:spPr>
          <a:xfrm>
            <a:off x="16209727" y="619102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49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1084436" y="6562502"/>
            <a:ext cx="16119145" cy="508769"/>
          </a:xfrm>
          <a:prstGeom prst="rect">
            <a:avLst/>
          </a:prstGeom>
        </p:spPr>
      </p:pic>
      <p:pic>
        <p:nvPicPr>
          <p:cNvPr id="250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1084436" y="6562502"/>
            <a:ext cx="5465025" cy="508769"/>
          </a:xfrm>
          <a:prstGeom prst="rect">
            <a:avLst/>
          </a:prstGeom>
        </p:spPr>
      </p:pic>
      <p:sp>
        <p:nvSpPr>
          <p:cNvPr id="251" name="Text 67"/>
          <p:cNvSpPr/>
          <p:nvPr/>
        </p:nvSpPr>
        <p:spPr>
          <a:xfrm>
            <a:off x="1245077" y="6682978"/>
            <a:ext cx="197024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Settlement summary</a:t>
            </a:r>
            <a:endParaRPr lang="en-US" sz="1476" dirty="0"/>
          </a:p>
        </p:txBody>
      </p:sp>
      <p:pic>
        <p:nvPicPr>
          <p:cNvPr id="252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6549442" y="6562502"/>
            <a:ext cx="1524149" cy="508769"/>
          </a:xfrm>
          <a:prstGeom prst="rect">
            <a:avLst/>
          </a:prstGeom>
        </p:spPr>
      </p:pic>
      <p:pic>
        <p:nvPicPr>
          <p:cNvPr id="253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6797092" y="6686327"/>
            <a:ext cx="1027956" cy="267760"/>
          </a:xfrm>
          <a:prstGeom prst="rect">
            <a:avLst/>
          </a:prstGeom>
        </p:spPr>
      </p:pic>
      <p:pic>
        <p:nvPicPr>
          <p:cNvPr id="254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6877422" y="6739905"/>
            <a:ext cx="160660" cy="160660"/>
          </a:xfrm>
          <a:prstGeom prst="rect">
            <a:avLst/>
          </a:prstGeom>
        </p:spPr>
      </p:pic>
      <p:sp>
        <p:nvSpPr>
          <p:cNvPr id="255" name="Text 68"/>
          <p:cNvSpPr/>
          <p:nvPr/>
        </p:nvSpPr>
        <p:spPr>
          <a:xfrm>
            <a:off x="7064871" y="669972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56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8073591" y="6562502"/>
            <a:ext cx="1524149" cy="508769"/>
          </a:xfrm>
          <a:prstGeom prst="rect">
            <a:avLst/>
          </a:prstGeom>
        </p:spPr>
      </p:pic>
      <p:pic>
        <p:nvPicPr>
          <p:cNvPr id="257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8321241" y="6686327"/>
            <a:ext cx="1027956" cy="267760"/>
          </a:xfrm>
          <a:prstGeom prst="rect">
            <a:avLst/>
          </a:prstGeom>
        </p:spPr>
      </p:pic>
      <p:pic>
        <p:nvPicPr>
          <p:cNvPr id="258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8401571" y="6739905"/>
            <a:ext cx="160660" cy="160660"/>
          </a:xfrm>
          <a:prstGeom prst="rect">
            <a:avLst/>
          </a:prstGeom>
        </p:spPr>
      </p:pic>
      <p:sp>
        <p:nvSpPr>
          <p:cNvPr id="259" name="Text 69"/>
          <p:cNvSpPr/>
          <p:nvPr/>
        </p:nvSpPr>
        <p:spPr>
          <a:xfrm>
            <a:off x="8589020" y="669972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60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9597740" y="6562502"/>
            <a:ext cx="1524149" cy="508769"/>
          </a:xfrm>
          <a:prstGeom prst="rect">
            <a:avLst/>
          </a:prstGeom>
        </p:spPr>
      </p:pic>
      <p:pic>
        <p:nvPicPr>
          <p:cNvPr id="261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9845390" y="6686327"/>
            <a:ext cx="1027956" cy="267760"/>
          </a:xfrm>
          <a:prstGeom prst="rect">
            <a:avLst/>
          </a:prstGeom>
        </p:spPr>
      </p:pic>
      <p:pic>
        <p:nvPicPr>
          <p:cNvPr id="262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9925720" y="6739905"/>
            <a:ext cx="160660" cy="160660"/>
          </a:xfrm>
          <a:prstGeom prst="rect">
            <a:avLst/>
          </a:prstGeom>
        </p:spPr>
      </p:pic>
      <p:sp>
        <p:nvSpPr>
          <p:cNvPr id="263" name="Text 70"/>
          <p:cNvSpPr/>
          <p:nvPr/>
        </p:nvSpPr>
        <p:spPr>
          <a:xfrm>
            <a:off x="10113169" y="669972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64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11121851" y="6562502"/>
            <a:ext cx="1524149" cy="508769"/>
          </a:xfrm>
          <a:prstGeom prst="rect">
            <a:avLst/>
          </a:prstGeom>
        </p:spPr>
      </p:pic>
      <p:pic>
        <p:nvPicPr>
          <p:cNvPr id="265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1369501" y="6686327"/>
            <a:ext cx="1027956" cy="267760"/>
          </a:xfrm>
          <a:prstGeom prst="rect">
            <a:avLst/>
          </a:prstGeom>
        </p:spPr>
      </p:pic>
      <p:pic>
        <p:nvPicPr>
          <p:cNvPr id="266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1449831" y="6739905"/>
            <a:ext cx="160660" cy="160660"/>
          </a:xfrm>
          <a:prstGeom prst="rect">
            <a:avLst/>
          </a:prstGeom>
        </p:spPr>
      </p:pic>
      <p:sp>
        <p:nvSpPr>
          <p:cNvPr id="267" name="Text 71"/>
          <p:cNvSpPr/>
          <p:nvPr/>
        </p:nvSpPr>
        <p:spPr>
          <a:xfrm>
            <a:off x="11637280" y="669972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68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12646000" y="6562502"/>
            <a:ext cx="1524149" cy="508769"/>
          </a:xfrm>
          <a:prstGeom prst="rect">
            <a:avLst/>
          </a:prstGeom>
        </p:spPr>
      </p:pic>
      <p:pic>
        <p:nvPicPr>
          <p:cNvPr id="269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12741250" y="6686327"/>
            <a:ext cx="1333574" cy="267760"/>
          </a:xfrm>
          <a:prstGeom prst="rect">
            <a:avLst/>
          </a:prstGeom>
        </p:spPr>
      </p:pic>
      <p:pic>
        <p:nvPicPr>
          <p:cNvPr id="270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12821580" y="6739905"/>
            <a:ext cx="160660" cy="160660"/>
          </a:xfrm>
          <a:prstGeom prst="rect">
            <a:avLst/>
          </a:prstGeom>
        </p:spPr>
      </p:pic>
      <p:sp>
        <p:nvSpPr>
          <p:cNvPr id="271" name="Text 72"/>
          <p:cNvSpPr/>
          <p:nvPr/>
        </p:nvSpPr>
        <p:spPr>
          <a:xfrm>
            <a:off x="13009029" y="669972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2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14170149" y="6562502"/>
            <a:ext cx="1524149" cy="508769"/>
          </a:xfrm>
          <a:prstGeom prst="rect">
            <a:avLst/>
          </a:prstGeom>
        </p:spPr>
      </p:pic>
      <p:pic>
        <p:nvPicPr>
          <p:cNvPr id="273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14417799" y="6686327"/>
            <a:ext cx="1027956" cy="267760"/>
          </a:xfrm>
          <a:prstGeom prst="rect">
            <a:avLst/>
          </a:prstGeom>
        </p:spPr>
      </p:pic>
      <p:pic>
        <p:nvPicPr>
          <p:cNvPr id="274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14498129" y="6739905"/>
            <a:ext cx="160660" cy="160660"/>
          </a:xfrm>
          <a:prstGeom prst="rect">
            <a:avLst/>
          </a:prstGeom>
        </p:spPr>
      </p:pic>
      <p:sp>
        <p:nvSpPr>
          <p:cNvPr id="275" name="Text 73"/>
          <p:cNvSpPr/>
          <p:nvPr/>
        </p:nvSpPr>
        <p:spPr>
          <a:xfrm>
            <a:off x="14685578" y="669972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76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15694298" y="6562502"/>
            <a:ext cx="1509283" cy="508769"/>
          </a:xfrm>
          <a:prstGeom prst="rect">
            <a:avLst/>
          </a:prstGeom>
        </p:spPr>
      </p:pic>
      <p:pic>
        <p:nvPicPr>
          <p:cNvPr id="277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15941948" y="6686327"/>
            <a:ext cx="1027956" cy="267760"/>
          </a:xfrm>
          <a:prstGeom prst="rect">
            <a:avLst/>
          </a:prstGeom>
        </p:spPr>
      </p:pic>
      <p:pic>
        <p:nvPicPr>
          <p:cNvPr id="278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16022278" y="6739905"/>
            <a:ext cx="160660" cy="160660"/>
          </a:xfrm>
          <a:prstGeom prst="rect">
            <a:avLst/>
          </a:prstGeom>
        </p:spPr>
      </p:pic>
      <p:sp>
        <p:nvSpPr>
          <p:cNvPr id="279" name="Text 74"/>
          <p:cNvSpPr/>
          <p:nvPr/>
        </p:nvSpPr>
        <p:spPr>
          <a:xfrm>
            <a:off x="16209727" y="669972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80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1084436" y="7071271"/>
            <a:ext cx="16119145" cy="508769"/>
          </a:xfrm>
          <a:prstGeom prst="rect">
            <a:avLst/>
          </a:prstGeom>
        </p:spPr>
      </p:pic>
      <p:pic>
        <p:nvPicPr>
          <p:cNvPr id="281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1084436" y="7071271"/>
            <a:ext cx="5465025" cy="508769"/>
          </a:xfrm>
          <a:prstGeom prst="rect">
            <a:avLst/>
          </a:prstGeom>
        </p:spPr>
      </p:pic>
      <p:sp>
        <p:nvSpPr>
          <p:cNvPr id="282" name="Text 75"/>
          <p:cNvSpPr/>
          <p:nvPr/>
        </p:nvSpPr>
        <p:spPr>
          <a:xfrm>
            <a:off x="1245077" y="7191747"/>
            <a:ext cx="162020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Settlement detail</a:t>
            </a:r>
            <a:endParaRPr lang="en-US" sz="1476" dirty="0"/>
          </a:p>
        </p:txBody>
      </p:sp>
      <p:pic>
        <p:nvPicPr>
          <p:cNvPr id="283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6549442" y="7071271"/>
            <a:ext cx="1524149" cy="508769"/>
          </a:xfrm>
          <a:prstGeom prst="rect">
            <a:avLst/>
          </a:prstGeom>
        </p:spPr>
      </p:pic>
      <p:pic>
        <p:nvPicPr>
          <p:cNvPr id="284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6644692" y="7195096"/>
            <a:ext cx="1333574" cy="267760"/>
          </a:xfrm>
          <a:prstGeom prst="rect">
            <a:avLst/>
          </a:prstGeom>
        </p:spPr>
      </p:pic>
      <p:pic>
        <p:nvPicPr>
          <p:cNvPr id="285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6725022" y="7248674"/>
            <a:ext cx="160660" cy="160660"/>
          </a:xfrm>
          <a:prstGeom prst="rect">
            <a:avLst/>
          </a:prstGeom>
        </p:spPr>
      </p:pic>
      <p:sp>
        <p:nvSpPr>
          <p:cNvPr id="286" name="Text 76"/>
          <p:cNvSpPr/>
          <p:nvPr/>
        </p:nvSpPr>
        <p:spPr>
          <a:xfrm>
            <a:off x="6912452" y="72084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87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8073591" y="7071271"/>
            <a:ext cx="1524149" cy="508769"/>
          </a:xfrm>
          <a:prstGeom prst="rect">
            <a:avLst/>
          </a:prstGeom>
        </p:spPr>
      </p:pic>
      <p:pic>
        <p:nvPicPr>
          <p:cNvPr id="288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8321241" y="7195096"/>
            <a:ext cx="1027956" cy="267760"/>
          </a:xfrm>
          <a:prstGeom prst="rect">
            <a:avLst/>
          </a:prstGeom>
        </p:spPr>
      </p:pic>
      <p:pic>
        <p:nvPicPr>
          <p:cNvPr id="289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8401571" y="7248674"/>
            <a:ext cx="160660" cy="160660"/>
          </a:xfrm>
          <a:prstGeom prst="rect">
            <a:avLst/>
          </a:prstGeom>
        </p:spPr>
      </p:pic>
      <p:sp>
        <p:nvSpPr>
          <p:cNvPr id="290" name="Text 77"/>
          <p:cNvSpPr/>
          <p:nvPr/>
        </p:nvSpPr>
        <p:spPr>
          <a:xfrm>
            <a:off x="8589020" y="720849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1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9597740" y="7071271"/>
            <a:ext cx="1524149" cy="508769"/>
          </a:xfrm>
          <a:prstGeom prst="rect">
            <a:avLst/>
          </a:prstGeom>
        </p:spPr>
      </p:pic>
      <p:pic>
        <p:nvPicPr>
          <p:cNvPr id="292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9845390" y="7195096"/>
            <a:ext cx="1027956" cy="267760"/>
          </a:xfrm>
          <a:prstGeom prst="rect">
            <a:avLst/>
          </a:prstGeom>
        </p:spPr>
      </p:pic>
      <p:pic>
        <p:nvPicPr>
          <p:cNvPr id="293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9925720" y="7248674"/>
            <a:ext cx="160660" cy="160660"/>
          </a:xfrm>
          <a:prstGeom prst="rect">
            <a:avLst/>
          </a:prstGeom>
        </p:spPr>
      </p:pic>
      <p:sp>
        <p:nvSpPr>
          <p:cNvPr id="294" name="Text 78"/>
          <p:cNvSpPr/>
          <p:nvPr/>
        </p:nvSpPr>
        <p:spPr>
          <a:xfrm>
            <a:off x="10113169" y="720849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5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11121851" y="7071271"/>
            <a:ext cx="1524149" cy="508769"/>
          </a:xfrm>
          <a:prstGeom prst="rect">
            <a:avLst/>
          </a:prstGeom>
        </p:spPr>
      </p:pic>
      <p:pic>
        <p:nvPicPr>
          <p:cNvPr id="296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11369501" y="7195096"/>
            <a:ext cx="1027956" cy="267760"/>
          </a:xfrm>
          <a:prstGeom prst="rect">
            <a:avLst/>
          </a:prstGeom>
        </p:spPr>
      </p:pic>
      <p:pic>
        <p:nvPicPr>
          <p:cNvPr id="297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11449831" y="7248674"/>
            <a:ext cx="160660" cy="160660"/>
          </a:xfrm>
          <a:prstGeom prst="rect">
            <a:avLst/>
          </a:prstGeom>
        </p:spPr>
      </p:pic>
      <p:sp>
        <p:nvSpPr>
          <p:cNvPr id="298" name="Text 79"/>
          <p:cNvSpPr/>
          <p:nvPr/>
        </p:nvSpPr>
        <p:spPr>
          <a:xfrm>
            <a:off x="11637280" y="720849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9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12646000" y="7071271"/>
            <a:ext cx="1524149" cy="508769"/>
          </a:xfrm>
          <a:prstGeom prst="rect">
            <a:avLst/>
          </a:prstGeom>
        </p:spPr>
      </p:pic>
      <p:pic>
        <p:nvPicPr>
          <p:cNvPr id="300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12741250" y="7195096"/>
            <a:ext cx="1333574" cy="267760"/>
          </a:xfrm>
          <a:prstGeom prst="rect">
            <a:avLst/>
          </a:prstGeom>
        </p:spPr>
      </p:pic>
      <p:pic>
        <p:nvPicPr>
          <p:cNvPr id="301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12821580" y="7248674"/>
            <a:ext cx="160660" cy="160660"/>
          </a:xfrm>
          <a:prstGeom prst="rect">
            <a:avLst/>
          </a:prstGeom>
        </p:spPr>
      </p:pic>
      <p:sp>
        <p:nvSpPr>
          <p:cNvPr id="302" name="Text 80"/>
          <p:cNvSpPr/>
          <p:nvPr/>
        </p:nvSpPr>
        <p:spPr>
          <a:xfrm>
            <a:off x="13009029" y="72084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3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14170149" y="7071271"/>
            <a:ext cx="1524149" cy="508769"/>
          </a:xfrm>
          <a:prstGeom prst="rect">
            <a:avLst/>
          </a:prstGeom>
        </p:spPr>
      </p:pic>
      <p:pic>
        <p:nvPicPr>
          <p:cNvPr id="304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14417799" y="7195096"/>
            <a:ext cx="1027956" cy="267760"/>
          </a:xfrm>
          <a:prstGeom prst="rect">
            <a:avLst/>
          </a:prstGeom>
        </p:spPr>
      </p:pic>
      <p:pic>
        <p:nvPicPr>
          <p:cNvPr id="305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14498129" y="7248674"/>
            <a:ext cx="160660" cy="160660"/>
          </a:xfrm>
          <a:prstGeom prst="rect">
            <a:avLst/>
          </a:prstGeom>
        </p:spPr>
      </p:pic>
      <p:sp>
        <p:nvSpPr>
          <p:cNvPr id="306" name="Text 81"/>
          <p:cNvSpPr/>
          <p:nvPr/>
        </p:nvSpPr>
        <p:spPr>
          <a:xfrm>
            <a:off x="14685578" y="720849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07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15694298" y="7071271"/>
            <a:ext cx="1509283" cy="508769"/>
          </a:xfrm>
          <a:prstGeom prst="rect">
            <a:avLst/>
          </a:prstGeom>
        </p:spPr>
      </p:pic>
      <p:pic>
        <p:nvPicPr>
          <p:cNvPr id="308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15941948" y="7195096"/>
            <a:ext cx="1027956" cy="267760"/>
          </a:xfrm>
          <a:prstGeom prst="rect">
            <a:avLst/>
          </a:prstGeom>
        </p:spPr>
      </p:pic>
      <p:pic>
        <p:nvPicPr>
          <p:cNvPr id="309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16022278" y="7248674"/>
            <a:ext cx="160660" cy="160660"/>
          </a:xfrm>
          <a:prstGeom prst="rect">
            <a:avLst/>
          </a:prstGeom>
        </p:spPr>
      </p:pic>
      <p:sp>
        <p:nvSpPr>
          <p:cNvPr id="310" name="Text 82"/>
          <p:cNvSpPr/>
          <p:nvPr/>
        </p:nvSpPr>
        <p:spPr>
          <a:xfrm>
            <a:off x="16209727" y="720849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11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1084436" y="7580040"/>
            <a:ext cx="16119145" cy="508769"/>
          </a:xfrm>
          <a:prstGeom prst="rect">
            <a:avLst/>
          </a:prstGeom>
        </p:spPr>
      </p:pic>
      <p:pic>
        <p:nvPicPr>
          <p:cNvPr id="312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1084436" y="7580040"/>
            <a:ext cx="5465025" cy="508769"/>
          </a:xfrm>
          <a:prstGeom prst="rect">
            <a:avLst/>
          </a:prstGeom>
        </p:spPr>
      </p:pic>
      <p:sp>
        <p:nvSpPr>
          <p:cNvPr id="313" name="Text 83"/>
          <p:cNvSpPr/>
          <p:nvPr/>
        </p:nvSpPr>
        <p:spPr>
          <a:xfrm>
            <a:off x="1245077" y="7700516"/>
            <a:ext cx="189023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Settlement calendar</a:t>
            </a:r>
            <a:endParaRPr lang="en-US" sz="1476" dirty="0"/>
          </a:p>
        </p:txBody>
      </p:sp>
      <p:pic>
        <p:nvPicPr>
          <p:cNvPr id="314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8073591" y="7580040"/>
            <a:ext cx="1524149" cy="508769"/>
          </a:xfrm>
          <a:prstGeom prst="rect">
            <a:avLst/>
          </a:prstGeom>
        </p:spPr>
      </p:pic>
      <p:pic>
        <p:nvPicPr>
          <p:cNvPr id="315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8321241" y="7703865"/>
            <a:ext cx="1027956" cy="267760"/>
          </a:xfrm>
          <a:prstGeom prst="rect">
            <a:avLst/>
          </a:prstGeom>
        </p:spPr>
      </p:pic>
      <p:pic>
        <p:nvPicPr>
          <p:cNvPr id="316" name="Image 230" descr="preencoded.png">    </p:cNvPr>
          <p:cNvPicPr>
            <a:picLocks noChangeAspect="1"/>
          </p:cNvPicPr>
          <p:nvPr/>
        </p:nvPicPr>
        <p:blipFill>
          <a:blip r:embed="rId231"/>
          <a:stretch>
            <a:fillRect/>
          </a:stretch>
        </p:blipFill>
        <p:spPr>
          <a:xfrm>
            <a:off x="8401571" y="7757443"/>
            <a:ext cx="160660" cy="160660"/>
          </a:xfrm>
          <a:prstGeom prst="rect">
            <a:avLst/>
          </a:prstGeom>
        </p:spPr>
      </p:pic>
      <p:sp>
        <p:nvSpPr>
          <p:cNvPr id="317" name="Text 84"/>
          <p:cNvSpPr/>
          <p:nvPr/>
        </p:nvSpPr>
        <p:spPr>
          <a:xfrm>
            <a:off x="8589020" y="771725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18" name="Image 231" descr="preencoded.png">    </p:cNvPr>
          <p:cNvPicPr>
            <a:picLocks noChangeAspect="1"/>
          </p:cNvPicPr>
          <p:nvPr/>
        </p:nvPicPr>
        <p:blipFill>
          <a:blip r:embed="rId232"/>
          <a:stretch>
            <a:fillRect/>
          </a:stretch>
        </p:blipFill>
        <p:spPr>
          <a:xfrm>
            <a:off x="6553200" y="7577733"/>
            <a:ext cx="1524149" cy="508769"/>
          </a:xfrm>
          <a:prstGeom prst="rect">
            <a:avLst/>
          </a:prstGeom>
        </p:spPr>
      </p:pic>
      <p:pic>
        <p:nvPicPr>
          <p:cNvPr id="319" name="Image 232" descr="preencoded.png">    </p:cNvPr>
          <p:cNvPicPr>
            <a:picLocks noChangeAspect="1"/>
          </p:cNvPicPr>
          <p:nvPr/>
        </p:nvPicPr>
        <p:blipFill>
          <a:blip r:embed="rId233"/>
          <a:stretch>
            <a:fillRect/>
          </a:stretch>
        </p:blipFill>
        <p:spPr>
          <a:xfrm>
            <a:off x="6800850" y="7701558"/>
            <a:ext cx="1027956" cy="267760"/>
          </a:xfrm>
          <a:prstGeom prst="rect">
            <a:avLst/>
          </a:prstGeom>
        </p:spPr>
      </p:pic>
      <p:pic>
        <p:nvPicPr>
          <p:cNvPr id="320" name="Image 233" descr="preencoded.png">    </p:cNvPr>
          <p:cNvPicPr>
            <a:picLocks noChangeAspect="1"/>
          </p:cNvPicPr>
          <p:nvPr/>
        </p:nvPicPr>
        <p:blipFill>
          <a:blip r:embed="rId234"/>
          <a:stretch>
            <a:fillRect/>
          </a:stretch>
        </p:blipFill>
        <p:spPr>
          <a:xfrm>
            <a:off x="6881180" y="7755136"/>
            <a:ext cx="160660" cy="160660"/>
          </a:xfrm>
          <a:prstGeom prst="rect">
            <a:avLst/>
          </a:prstGeom>
        </p:spPr>
      </p:pic>
      <p:sp>
        <p:nvSpPr>
          <p:cNvPr id="321" name="Text 85"/>
          <p:cNvSpPr/>
          <p:nvPr/>
        </p:nvSpPr>
        <p:spPr>
          <a:xfrm>
            <a:off x="7068629" y="771495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22" name="Image 234" descr="preencoded.png">    </p:cNvPr>
          <p:cNvPicPr>
            <a:picLocks noChangeAspect="1"/>
          </p:cNvPicPr>
          <p:nvPr/>
        </p:nvPicPr>
        <p:blipFill>
          <a:blip r:embed="rId235"/>
          <a:stretch>
            <a:fillRect/>
          </a:stretch>
        </p:blipFill>
        <p:spPr>
          <a:xfrm>
            <a:off x="9597740" y="7580040"/>
            <a:ext cx="1524149" cy="508769"/>
          </a:xfrm>
          <a:prstGeom prst="rect">
            <a:avLst/>
          </a:prstGeom>
        </p:spPr>
      </p:pic>
      <p:pic>
        <p:nvPicPr>
          <p:cNvPr id="323" name="Image 235" descr="preencoded.png">    </p:cNvPr>
          <p:cNvPicPr>
            <a:picLocks noChangeAspect="1"/>
          </p:cNvPicPr>
          <p:nvPr/>
        </p:nvPicPr>
        <p:blipFill>
          <a:blip r:embed="rId236"/>
          <a:stretch>
            <a:fillRect/>
          </a:stretch>
        </p:blipFill>
        <p:spPr>
          <a:xfrm>
            <a:off x="9692990" y="7703865"/>
            <a:ext cx="1333574" cy="267760"/>
          </a:xfrm>
          <a:prstGeom prst="rect">
            <a:avLst/>
          </a:prstGeom>
        </p:spPr>
      </p:pic>
      <p:pic>
        <p:nvPicPr>
          <p:cNvPr id="324" name="Image 236" descr="preencoded.png">    </p:cNvPr>
          <p:cNvPicPr>
            <a:picLocks noChangeAspect="1"/>
          </p:cNvPicPr>
          <p:nvPr/>
        </p:nvPicPr>
        <p:blipFill>
          <a:blip r:embed="rId237"/>
          <a:stretch>
            <a:fillRect/>
          </a:stretch>
        </p:blipFill>
        <p:spPr>
          <a:xfrm>
            <a:off x="9773320" y="7757443"/>
            <a:ext cx="160660" cy="160660"/>
          </a:xfrm>
          <a:prstGeom prst="rect">
            <a:avLst/>
          </a:prstGeom>
        </p:spPr>
      </p:pic>
      <p:sp>
        <p:nvSpPr>
          <p:cNvPr id="325" name="Text 86"/>
          <p:cNvSpPr/>
          <p:nvPr/>
        </p:nvSpPr>
        <p:spPr>
          <a:xfrm>
            <a:off x="9960769" y="771725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6" name="Image 237" descr="preencoded.png">    </p:cNvPr>
          <p:cNvPicPr>
            <a:picLocks noChangeAspect="1"/>
          </p:cNvPicPr>
          <p:nvPr/>
        </p:nvPicPr>
        <p:blipFill>
          <a:blip r:embed="rId238"/>
          <a:stretch>
            <a:fillRect/>
          </a:stretch>
        </p:blipFill>
        <p:spPr>
          <a:xfrm>
            <a:off x="11121851" y="7580040"/>
            <a:ext cx="1524149" cy="508769"/>
          </a:xfrm>
          <a:prstGeom prst="rect">
            <a:avLst/>
          </a:prstGeom>
        </p:spPr>
      </p:pic>
      <p:pic>
        <p:nvPicPr>
          <p:cNvPr id="327" name="Image 238" descr="preencoded.png">    </p:cNvPr>
          <p:cNvPicPr>
            <a:picLocks noChangeAspect="1"/>
          </p:cNvPicPr>
          <p:nvPr/>
        </p:nvPicPr>
        <p:blipFill>
          <a:blip r:embed="rId239"/>
          <a:stretch>
            <a:fillRect/>
          </a:stretch>
        </p:blipFill>
        <p:spPr>
          <a:xfrm>
            <a:off x="11217101" y="7703865"/>
            <a:ext cx="1333574" cy="267760"/>
          </a:xfrm>
          <a:prstGeom prst="rect">
            <a:avLst/>
          </a:prstGeom>
        </p:spPr>
      </p:pic>
      <p:pic>
        <p:nvPicPr>
          <p:cNvPr id="328" name="Image 239" descr="preencoded.png">    </p:cNvPr>
          <p:cNvPicPr>
            <a:picLocks noChangeAspect="1"/>
          </p:cNvPicPr>
          <p:nvPr/>
        </p:nvPicPr>
        <p:blipFill>
          <a:blip r:embed="rId240"/>
          <a:stretch>
            <a:fillRect/>
          </a:stretch>
        </p:blipFill>
        <p:spPr>
          <a:xfrm>
            <a:off x="11297431" y="7757443"/>
            <a:ext cx="160660" cy="160660"/>
          </a:xfrm>
          <a:prstGeom prst="rect">
            <a:avLst/>
          </a:prstGeom>
        </p:spPr>
      </p:pic>
      <p:sp>
        <p:nvSpPr>
          <p:cNvPr id="329" name="Text 87"/>
          <p:cNvSpPr/>
          <p:nvPr/>
        </p:nvSpPr>
        <p:spPr>
          <a:xfrm>
            <a:off x="11484880" y="771725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0" name="Image 240" descr="preencoded.png">    </p:cNvPr>
          <p:cNvPicPr>
            <a:picLocks noChangeAspect="1"/>
          </p:cNvPicPr>
          <p:nvPr/>
        </p:nvPicPr>
        <p:blipFill>
          <a:blip r:embed="rId241"/>
          <a:stretch>
            <a:fillRect/>
          </a:stretch>
        </p:blipFill>
        <p:spPr>
          <a:xfrm>
            <a:off x="12646000" y="7580040"/>
            <a:ext cx="1524149" cy="508769"/>
          </a:xfrm>
          <a:prstGeom prst="rect">
            <a:avLst/>
          </a:prstGeom>
        </p:spPr>
      </p:pic>
      <p:pic>
        <p:nvPicPr>
          <p:cNvPr id="331" name="Image 241" descr="preencoded.png">    </p:cNvPr>
          <p:cNvPicPr>
            <a:picLocks noChangeAspect="1"/>
          </p:cNvPicPr>
          <p:nvPr/>
        </p:nvPicPr>
        <p:blipFill>
          <a:blip r:embed="rId242"/>
          <a:stretch>
            <a:fillRect/>
          </a:stretch>
        </p:blipFill>
        <p:spPr>
          <a:xfrm>
            <a:off x="12741250" y="7703865"/>
            <a:ext cx="1333574" cy="267760"/>
          </a:xfrm>
          <a:prstGeom prst="rect">
            <a:avLst/>
          </a:prstGeom>
        </p:spPr>
      </p:pic>
      <p:pic>
        <p:nvPicPr>
          <p:cNvPr id="332" name="Image 242" descr="preencoded.png">    </p:cNvPr>
          <p:cNvPicPr>
            <a:picLocks noChangeAspect="1"/>
          </p:cNvPicPr>
          <p:nvPr/>
        </p:nvPicPr>
        <p:blipFill>
          <a:blip r:embed="rId243"/>
          <a:stretch>
            <a:fillRect/>
          </a:stretch>
        </p:blipFill>
        <p:spPr>
          <a:xfrm>
            <a:off x="12821580" y="7757443"/>
            <a:ext cx="160660" cy="160660"/>
          </a:xfrm>
          <a:prstGeom prst="rect">
            <a:avLst/>
          </a:prstGeom>
        </p:spPr>
      </p:pic>
      <p:sp>
        <p:nvSpPr>
          <p:cNvPr id="333" name="Text 88"/>
          <p:cNvSpPr/>
          <p:nvPr/>
        </p:nvSpPr>
        <p:spPr>
          <a:xfrm>
            <a:off x="13009029" y="771725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4" name="Image 243" descr="preencoded.png">    </p:cNvPr>
          <p:cNvPicPr>
            <a:picLocks noChangeAspect="1"/>
          </p:cNvPicPr>
          <p:nvPr/>
        </p:nvPicPr>
        <p:blipFill>
          <a:blip r:embed="rId244"/>
          <a:stretch>
            <a:fillRect/>
          </a:stretch>
        </p:blipFill>
        <p:spPr>
          <a:xfrm>
            <a:off x="14170149" y="7580040"/>
            <a:ext cx="1524149" cy="508769"/>
          </a:xfrm>
          <a:prstGeom prst="rect">
            <a:avLst/>
          </a:prstGeom>
        </p:spPr>
      </p:pic>
      <p:pic>
        <p:nvPicPr>
          <p:cNvPr id="335" name="Image 244" descr="preencoded.png">    </p:cNvPr>
          <p:cNvPicPr>
            <a:picLocks noChangeAspect="1"/>
          </p:cNvPicPr>
          <p:nvPr/>
        </p:nvPicPr>
        <p:blipFill>
          <a:blip r:embed="rId245"/>
          <a:stretch>
            <a:fillRect/>
          </a:stretch>
        </p:blipFill>
        <p:spPr>
          <a:xfrm>
            <a:off x="14417799" y="7703865"/>
            <a:ext cx="1027956" cy="267760"/>
          </a:xfrm>
          <a:prstGeom prst="rect">
            <a:avLst/>
          </a:prstGeom>
        </p:spPr>
      </p:pic>
      <p:pic>
        <p:nvPicPr>
          <p:cNvPr id="336" name="Image 245" descr="preencoded.png">    </p:cNvPr>
          <p:cNvPicPr>
            <a:picLocks noChangeAspect="1"/>
          </p:cNvPicPr>
          <p:nvPr/>
        </p:nvPicPr>
        <p:blipFill>
          <a:blip r:embed="rId246"/>
          <a:stretch>
            <a:fillRect/>
          </a:stretch>
        </p:blipFill>
        <p:spPr>
          <a:xfrm>
            <a:off x="14498129" y="7757443"/>
            <a:ext cx="160660" cy="160660"/>
          </a:xfrm>
          <a:prstGeom prst="rect">
            <a:avLst/>
          </a:prstGeom>
        </p:spPr>
      </p:pic>
      <p:sp>
        <p:nvSpPr>
          <p:cNvPr id="337" name="Text 89"/>
          <p:cNvSpPr/>
          <p:nvPr/>
        </p:nvSpPr>
        <p:spPr>
          <a:xfrm>
            <a:off x="14685578" y="771725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38" name="Image 246" descr="preencoded.png">    </p:cNvPr>
          <p:cNvPicPr>
            <a:picLocks noChangeAspect="1"/>
          </p:cNvPicPr>
          <p:nvPr/>
        </p:nvPicPr>
        <p:blipFill>
          <a:blip r:embed="rId247"/>
          <a:stretch>
            <a:fillRect/>
          </a:stretch>
        </p:blipFill>
        <p:spPr>
          <a:xfrm>
            <a:off x="15694298" y="7580040"/>
            <a:ext cx="1509283" cy="508769"/>
          </a:xfrm>
          <a:prstGeom prst="rect">
            <a:avLst/>
          </a:prstGeom>
        </p:spPr>
      </p:pic>
      <p:pic>
        <p:nvPicPr>
          <p:cNvPr id="339" name="Image 247" descr="preencoded.png">    </p:cNvPr>
          <p:cNvPicPr>
            <a:picLocks noChangeAspect="1"/>
          </p:cNvPicPr>
          <p:nvPr/>
        </p:nvPicPr>
        <p:blipFill>
          <a:blip r:embed="rId248"/>
          <a:stretch>
            <a:fillRect/>
          </a:stretch>
        </p:blipFill>
        <p:spPr>
          <a:xfrm>
            <a:off x="15941948" y="7703865"/>
            <a:ext cx="1027956" cy="267760"/>
          </a:xfrm>
          <a:prstGeom prst="rect">
            <a:avLst/>
          </a:prstGeom>
        </p:spPr>
      </p:pic>
      <p:pic>
        <p:nvPicPr>
          <p:cNvPr id="340" name="Image 248" descr="preencoded.png">    </p:cNvPr>
          <p:cNvPicPr>
            <a:picLocks noChangeAspect="1"/>
          </p:cNvPicPr>
          <p:nvPr/>
        </p:nvPicPr>
        <p:blipFill>
          <a:blip r:embed="rId249"/>
          <a:stretch>
            <a:fillRect/>
          </a:stretch>
        </p:blipFill>
        <p:spPr>
          <a:xfrm>
            <a:off x="16022278" y="7757443"/>
            <a:ext cx="160660" cy="160660"/>
          </a:xfrm>
          <a:prstGeom prst="rect">
            <a:avLst/>
          </a:prstGeom>
        </p:spPr>
      </p:pic>
      <p:sp>
        <p:nvSpPr>
          <p:cNvPr id="341" name="Text 90"/>
          <p:cNvSpPr/>
          <p:nvPr/>
        </p:nvSpPr>
        <p:spPr>
          <a:xfrm>
            <a:off x="16209727" y="771725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42" name="Image 249" descr="preencoded.png">    </p:cNvPr>
          <p:cNvPicPr>
            <a:picLocks noChangeAspect="1"/>
          </p:cNvPicPr>
          <p:nvPr/>
        </p:nvPicPr>
        <p:blipFill>
          <a:blip r:embed="rId250"/>
          <a:stretch>
            <a:fillRect/>
          </a:stretch>
        </p:blipFill>
        <p:spPr>
          <a:xfrm>
            <a:off x="1084436" y="8088734"/>
            <a:ext cx="16119145" cy="495379"/>
          </a:xfrm>
          <a:prstGeom prst="rect">
            <a:avLst/>
          </a:prstGeom>
        </p:spPr>
      </p:pic>
      <p:pic>
        <p:nvPicPr>
          <p:cNvPr id="343" name="Image 250" descr="preencoded.png">    </p:cNvPr>
          <p:cNvPicPr>
            <a:picLocks noChangeAspect="1"/>
          </p:cNvPicPr>
          <p:nvPr/>
        </p:nvPicPr>
        <p:blipFill>
          <a:blip r:embed="rId251"/>
          <a:stretch>
            <a:fillRect/>
          </a:stretch>
        </p:blipFill>
        <p:spPr>
          <a:xfrm>
            <a:off x="1084436" y="8088734"/>
            <a:ext cx="5465025" cy="495379"/>
          </a:xfrm>
          <a:prstGeom prst="rect">
            <a:avLst/>
          </a:prstGeom>
        </p:spPr>
      </p:pic>
      <p:sp>
        <p:nvSpPr>
          <p:cNvPr id="344" name="Text 91"/>
          <p:cNvSpPr/>
          <p:nvPr/>
        </p:nvSpPr>
        <p:spPr>
          <a:xfrm>
            <a:off x="1245077" y="8209211"/>
            <a:ext cx="171021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Monthly summary</a:t>
            </a:r>
            <a:endParaRPr lang="en-US" sz="1476" dirty="0"/>
          </a:p>
        </p:txBody>
      </p:sp>
      <p:pic>
        <p:nvPicPr>
          <p:cNvPr id="345" name="Image 251" descr="preencoded.png">    </p:cNvPr>
          <p:cNvPicPr>
            <a:picLocks noChangeAspect="1"/>
          </p:cNvPicPr>
          <p:nvPr/>
        </p:nvPicPr>
        <p:blipFill>
          <a:blip r:embed="rId252"/>
          <a:stretch>
            <a:fillRect/>
          </a:stretch>
        </p:blipFill>
        <p:spPr>
          <a:xfrm>
            <a:off x="6549442" y="8088734"/>
            <a:ext cx="1524149" cy="495379"/>
          </a:xfrm>
          <a:prstGeom prst="rect">
            <a:avLst/>
          </a:prstGeom>
        </p:spPr>
      </p:pic>
      <p:pic>
        <p:nvPicPr>
          <p:cNvPr id="346" name="Image 252" descr="preencoded.png">    </p:cNvPr>
          <p:cNvPicPr>
            <a:picLocks noChangeAspect="1"/>
          </p:cNvPicPr>
          <p:nvPr/>
        </p:nvPicPr>
        <p:blipFill>
          <a:blip r:embed="rId253"/>
          <a:stretch>
            <a:fillRect/>
          </a:stretch>
        </p:blipFill>
        <p:spPr>
          <a:xfrm>
            <a:off x="6797092" y="8212559"/>
            <a:ext cx="1027956" cy="267760"/>
          </a:xfrm>
          <a:prstGeom prst="rect">
            <a:avLst/>
          </a:prstGeom>
        </p:spPr>
      </p:pic>
      <p:pic>
        <p:nvPicPr>
          <p:cNvPr id="347" name="Image 253" descr="preencoded.png">    </p:cNvPr>
          <p:cNvPicPr>
            <a:picLocks noChangeAspect="1"/>
          </p:cNvPicPr>
          <p:nvPr/>
        </p:nvPicPr>
        <p:blipFill>
          <a:blip r:embed="rId254"/>
          <a:stretch>
            <a:fillRect/>
          </a:stretch>
        </p:blipFill>
        <p:spPr>
          <a:xfrm>
            <a:off x="6877422" y="8266137"/>
            <a:ext cx="160660" cy="160660"/>
          </a:xfrm>
          <a:prstGeom prst="rect">
            <a:avLst/>
          </a:prstGeom>
        </p:spPr>
      </p:pic>
      <p:sp>
        <p:nvSpPr>
          <p:cNvPr id="348" name="Text 92"/>
          <p:cNvSpPr/>
          <p:nvPr/>
        </p:nvSpPr>
        <p:spPr>
          <a:xfrm>
            <a:off x="7064871" y="822595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49" name="Image 254" descr="preencoded.png">    </p:cNvPr>
          <p:cNvPicPr>
            <a:picLocks noChangeAspect="1"/>
          </p:cNvPicPr>
          <p:nvPr/>
        </p:nvPicPr>
        <p:blipFill>
          <a:blip r:embed="rId255"/>
          <a:stretch>
            <a:fillRect/>
          </a:stretch>
        </p:blipFill>
        <p:spPr>
          <a:xfrm>
            <a:off x="8073591" y="8088734"/>
            <a:ext cx="1524149" cy="495379"/>
          </a:xfrm>
          <a:prstGeom prst="rect">
            <a:avLst/>
          </a:prstGeom>
        </p:spPr>
      </p:pic>
      <p:pic>
        <p:nvPicPr>
          <p:cNvPr id="350" name="Image 255" descr="preencoded.png">    </p:cNvPr>
          <p:cNvPicPr>
            <a:picLocks noChangeAspect="1"/>
          </p:cNvPicPr>
          <p:nvPr/>
        </p:nvPicPr>
        <p:blipFill>
          <a:blip r:embed="rId256"/>
          <a:stretch>
            <a:fillRect/>
          </a:stretch>
        </p:blipFill>
        <p:spPr>
          <a:xfrm>
            <a:off x="8168841" y="8212559"/>
            <a:ext cx="1333574" cy="267760"/>
          </a:xfrm>
          <a:prstGeom prst="rect">
            <a:avLst/>
          </a:prstGeom>
        </p:spPr>
      </p:pic>
      <p:pic>
        <p:nvPicPr>
          <p:cNvPr id="351" name="Image 256" descr="preencoded.png">    </p:cNvPr>
          <p:cNvPicPr>
            <a:picLocks noChangeAspect="1"/>
          </p:cNvPicPr>
          <p:nvPr/>
        </p:nvPicPr>
        <p:blipFill>
          <a:blip r:embed="rId257"/>
          <a:stretch>
            <a:fillRect/>
          </a:stretch>
        </p:blipFill>
        <p:spPr>
          <a:xfrm>
            <a:off x="8249171" y="8266137"/>
            <a:ext cx="160660" cy="160660"/>
          </a:xfrm>
          <a:prstGeom prst="rect">
            <a:avLst/>
          </a:prstGeom>
        </p:spPr>
      </p:pic>
      <p:sp>
        <p:nvSpPr>
          <p:cNvPr id="352" name="Text 93"/>
          <p:cNvSpPr/>
          <p:nvPr/>
        </p:nvSpPr>
        <p:spPr>
          <a:xfrm>
            <a:off x="8436620" y="822595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53" name="Image 257" descr="preencoded.png">    </p:cNvPr>
          <p:cNvPicPr>
            <a:picLocks noChangeAspect="1"/>
          </p:cNvPicPr>
          <p:nvPr/>
        </p:nvPicPr>
        <p:blipFill>
          <a:blip r:embed="rId258"/>
          <a:stretch>
            <a:fillRect/>
          </a:stretch>
        </p:blipFill>
        <p:spPr>
          <a:xfrm>
            <a:off x="9597740" y="8088734"/>
            <a:ext cx="1524149" cy="495379"/>
          </a:xfrm>
          <a:prstGeom prst="rect">
            <a:avLst/>
          </a:prstGeom>
        </p:spPr>
      </p:pic>
      <p:pic>
        <p:nvPicPr>
          <p:cNvPr id="354" name="Image 258" descr="preencoded.png">    </p:cNvPr>
          <p:cNvPicPr>
            <a:picLocks noChangeAspect="1"/>
          </p:cNvPicPr>
          <p:nvPr/>
        </p:nvPicPr>
        <p:blipFill>
          <a:blip r:embed="rId259"/>
          <a:stretch>
            <a:fillRect/>
          </a:stretch>
        </p:blipFill>
        <p:spPr>
          <a:xfrm>
            <a:off x="9845390" y="8212559"/>
            <a:ext cx="1027956" cy="267760"/>
          </a:xfrm>
          <a:prstGeom prst="rect">
            <a:avLst/>
          </a:prstGeom>
        </p:spPr>
      </p:pic>
      <p:pic>
        <p:nvPicPr>
          <p:cNvPr id="355" name="Image 259" descr="preencoded.png">    </p:cNvPr>
          <p:cNvPicPr>
            <a:picLocks noChangeAspect="1"/>
          </p:cNvPicPr>
          <p:nvPr/>
        </p:nvPicPr>
        <p:blipFill>
          <a:blip r:embed="rId260"/>
          <a:stretch>
            <a:fillRect/>
          </a:stretch>
        </p:blipFill>
        <p:spPr>
          <a:xfrm>
            <a:off x="9925720" y="8266137"/>
            <a:ext cx="160660" cy="160660"/>
          </a:xfrm>
          <a:prstGeom prst="rect">
            <a:avLst/>
          </a:prstGeom>
        </p:spPr>
      </p:pic>
      <p:sp>
        <p:nvSpPr>
          <p:cNvPr id="356" name="Text 94"/>
          <p:cNvSpPr/>
          <p:nvPr/>
        </p:nvSpPr>
        <p:spPr>
          <a:xfrm>
            <a:off x="10113169" y="822595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57" name="Image 260" descr="preencoded.png">    </p:cNvPr>
          <p:cNvPicPr>
            <a:picLocks noChangeAspect="1"/>
          </p:cNvPicPr>
          <p:nvPr/>
        </p:nvPicPr>
        <p:blipFill>
          <a:blip r:embed="rId261"/>
          <a:stretch>
            <a:fillRect/>
          </a:stretch>
        </p:blipFill>
        <p:spPr>
          <a:xfrm>
            <a:off x="11121851" y="8088734"/>
            <a:ext cx="1524149" cy="495379"/>
          </a:xfrm>
          <a:prstGeom prst="rect">
            <a:avLst/>
          </a:prstGeom>
        </p:spPr>
      </p:pic>
      <p:pic>
        <p:nvPicPr>
          <p:cNvPr id="358" name="Image 261" descr="preencoded.png">    </p:cNvPr>
          <p:cNvPicPr>
            <a:picLocks noChangeAspect="1"/>
          </p:cNvPicPr>
          <p:nvPr/>
        </p:nvPicPr>
        <p:blipFill>
          <a:blip r:embed="rId262"/>
          <a:stretch>
            <a:fillRect/>
          </a:stretch>
        </p:blipFill>
        <p:spPr>
          <a:xfrm>
            <a:off x="11369501" y="8212559"/>
            <a:ext cx="1027956" cy="267760"/>
          </a:xfrm>
          <a:prstGeom prst="rect">
            <a:avLst/>
          </a:prstGeom>
        </p:spPr>
      </p:pic>
      <p:pic>
        <p:nvPicPr>
          <p:cNvPr id="359" name="Image 262" descr="preencoded.png">    </p:cNvPr>
          <p:cNvPicPr>
            <a:picLocks noChangeAspect="1"/>
          </p:cNvPicPr>
          <p:nvPr/>
        </p:nvPicPr>
        <p:blipFill>
          <a:blip r:embed="rId263"/>
          <a:stretch>
            <a:fillRect/>
          </a:stretch>
        </p:blipFill>
        <p:spPr>
          <a:xfrm>
            <a:off x="11449831" y="8266137"/>
            <a:ext cx="160660" cy="160660"/>
          </a:xfrm>
          <a:prstGeom prst="rect">
            <a:avLst/>
          </a:prstGeom>
        </p:spPr>
      </p:pic>
      <p:sp>
        <p:nvSpPr>
          <p:cNvPr id="360" name="Text 95"/>
          <p:cNvSpPr/>
          <p:nvPr/>
        </p:nvSpPr>
        <p:spPr>
          <a:xfrm>
            <a:off x="11637280" y="822595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61" name="Image 263" descr="preencoded.png">    </p:cNvPr>
          <p:cNvPicPr>
            <a:picLocks noChangeAspect="1"/>
          </p:cNvPicPr>
          <p:nvPr/>
        </p:nvPicPr>
        <p:blipFill>
          <a:blip r:embed="rId264"/>
          <a:stretch>
            <a:fillRect/>
          </a:stretch>
        </p:blipFill>
        <p:spPr>
          <a:xfrm>
            <a:off x="12646000" y="8088734"/>
            <a:ext cx="1524149" cy="495379"/>
          </a:xfrm>
          <a:prstGeom prst="rect">
            <a:avLst/>
          </a:prstGeom>
        </p:spPr>
      </p:pic>
      <p:pic>
        <p:nvPicPr>
          <p:cNvPr id="362" name="Image 264" descr="preencoded.png">    </p:cNvPr>
          <p:cNvPicPr>
            <a:picLocks noChangeAspect="1"/>
          </p:cNvPicPr>
          <p:nvPr/>
        </p:nvPicPr>
        <p:blipFill>
          <a:blip r:embed="rId265"/>
          <a:stretch>
            <a:fillRect/>
          </a:stretch>
        </p:blipFill>
        <p:spPr>
          <a:xfrm>
            <a:off x="12741250" y="8212559"/>
            <a:ext cx="1333574" cy="267760"/>
          </a:xfrm>
          <a:prstGeom prst="rect">
            <a:avLst/>
          </a:prstGeom>
        </p:spPr>
      </p:pic>
      <p:pic>
        <p:nvPicPr>
          <p:cNvPr id="363" name="Image 265" descr="preencoded.png">    </p:cNvPr>
          <p:cNvPicPr>
            <a:picLocks noChangeAspect="1"/>
          </p:cNvPicPr>
          <p:nvPr/>
        </p:nvPicPr>
        <p:blipFill>
          <a:blip r:embed="rId266"/>
          <a:stretch>
            <a:fillRect/>
          </a:stretch>
        </p:blipFill>
        <p:spPr>
          <a:xfrm>
            <a:off x="12821580" y="8266137"/>
            <a:ext cx="160660" cy="160660"/>
          </a:xfrm>
          <a:prstGeom prst="rect">
            <a:avLst/>
          </a:prstGeom>
        </p:spPr>
      </p:pic>
      <p:sp>
        <p:nvSpPr>
          <p:cNvPr id="364" name="Text 96"/>
          <p:cNvSpPr/>
          <p:nvPr/>
        </p:nvSpPr>
        <p:spPr>
          <a:xfrm>
            <a:off x="13009029" y="822595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5" name="Image 266" descr="preencoded.png">    </p:cNvPr>
          <p:cNvPicPr>
            <a:picLocks noChangeAspect="1"/>
          </p:cNvPicPr>
          <p:nvPr/>
        </p:nvPicPr>
        <p:blipFill>
          <a:blip r:embed="rId267"/>
          <a:stretch>
            <a:fillRect/>
          </a:stretch>
        </p:blipFill>
        <p:spPr>
          <a:xfrm>
            <a:off x="14170149" y="8088734"/>
            <a:ext cx="1524149" cy="495379"/>
          </a:xfrm>
          <a:prstGeom prst="rect">
            <a:avLst/>
          </a:prstGeom>
        </p:spPr>
      </p:pic>
      <p:pic>
        <p:nvPicPr>
          <p:cNvPr id="366" name="Image 267" descr="preencoded.png">    </p:cNvPr>
          <p:cNvPicPr>
            <a:picLocks noChangeAspect="1"/>
          </p:cNvPicPr>
          <p:nvPr/>
        </p:nvPicPr>
        <p:blipFill>
          <a:blip r:embed="rId268"/>
          <a:stretch>
            <a:fillRect/>
          </a:stretch>
        </p:blipFill>
        <p:spPr>
          <a:xfrm>
            <a:off x="14265399" y="8212559"/>
            <a:ext cx="1333574" cy="267760"/>
          </a:xfrm>
          <a:prstGeom prst="rect">
            <a:avLst/>
          </a:prstGeom>
        </p:spPr>
      </p:pic>
      <p:pic>
        <p:nvPicPr>
          <p:cNvPr id="367" name="Image 268" descr="preencoded.png">    </p:cNvPr>
          <p:cNvPicPr>
            <a:picLocks noChangeAspect="1"/>
          </p:cNvPicPr>
          <p:nvPr/>
        </p:nvPicPr>
        <p:blipFill>
          <a:blip r:embed="rId269"/>
          <a:stretch>
            <a:fillRect/>
          </a:stretch>
        </p:blipFill>
        <p:spPr>
          <a:xfrm>
            <a:off x="14345729" y="8266137"/>
            <a:ext cx="160660" cy="160660"/>
          </a:xfrm>
          <a:prstGeom prst="rect">
            <a:avLst/>
          </a:prstGeom>
        </p:spPr>
      </p:pic>
      <p:sp>
        <p:nvSpPr>
          <p:cNvPr id="368" name="Text 97"/>
          <p:cNvSpPr/>
          <p:nvPr/>
        </p:nvSpPr>
        <p:spPr>
          <a:xfrm>
            <a:off x="14533178" y="822595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9" name="Image 269" descr="preencoded.png">    </p:cNvPr>
          <p:cNvPicPr>
            <a:picLocks noChangeAspect="1"/>
          </p:cNvPicPr>
          <p:nvPr/>
        </p:nvPicPr>
        <p:blipFill>
          <a:blip r:embed="rId270"/>
          <a:stretch>
            <a:fillRect/>
          </a:stretch>
        </p:blipFill>
        <p:spPr>
          <a:xfrm>
            <a:off x="15694298" y="8088734"/>
            <a:ext cx="1509283" cy="495379"/>
          </a:xfrm>
          <a:prstGeom prst="rect">
            <a:avLst/>
          </a:prstGeom>
        </p:spPr>
      </p:pic>
      <p:pic>
        <p:nvPicPr>
          <p:cNvPr id="370" name="Image 270" descr="preencoded.png">    </p:cNvPr>
          <p:cNvPicPr>
            <a:picLocks noChangeAspect="1"/>
          </p:cNvPicPr>
          <p:nvPr/>
        </p:nvPicPr>
        <p:blipFill>
          <a:blip r:embed="rId271"/>
          <a:stretch>
            <a:fillRect/>
          </a:stretch>
        </p:blipFill>
        <p:spPr>
          <a:xfrm>
            <a:off x="15789548" y="8212559"/>
            <a:ext cx="1333574" cy="267760"/>
          </a:xfrm>
          <a:prstGeom prst="rect">
            <a:avLst/>
          </a:prstGeom>
        </p:spPr>
      </p:pic>
      <p:pic>
        <p:nvPicPr>
          <p:cNvPr id="371" name="Image 271" descr="preencoded.png">    </p:cNvPr>
          <p:cNvPicPr>
            <a:picLocks noChangeAspect="1"/>
          </p:cNvPicPr>
          <p:nvPr/>
        </p:nvPicPr>
        <p:blipFill>
          <a:blip r:embed="rId272"/>
          <a:stretch>
            <a:fillRect/>
          </a:stretch>
        </p:blipFill>
        <p:spPr>
          <a:xfrm>
            <a:off x="15869878" y="8266137"/>
            <a:ext cx="160660" cy="160660"/>
          </a:xfrm>
          <a:prstGeom prst="rect">
            <a:avLst/>
          </a:prstGeom>
        </p:spPr>
      </p:pic>
      <p:sp>
        <p:nvSpPr>
          <p:cNvPr id="372" name="Text 98"/>
          <p:cNvSpPr/>
          <p:nvPr/>
        </p:nvSpPr>
        <p:spPr>
          <a:xfrm>
            <a:off x="16057327" y="822595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sp>
        <p:nvSpPr>
          <p:cNvPr id="373" name="Text 99"/>
          <p:cNvSpPr/>
          <p:nvPr/>
        </p:nvSpPr>
        <p:spPr>
          <a:xfrm>
            <a:off x="7753387" y="9048750"/>
            <a:ext cx="29503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Table continues in next slide</a:t>
            </a:r>
            <a:endParaRPr lang="en-US" sz="1687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20"/>
            <a:ext cx="18288000" cy="32385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20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20"/>
            <a:ext cx="1410176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Getnet Portal</a:t>
            </a:r>
            <a:endParaRPr lang="en-US" sz="1687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859259"/>
            <a:ext cx="16119145" cy="535520"/>
          </a:xfrm>
          <a:prstGeom prst="rect">
            <a:avLst/>
          </a:prstGeom>
        </p:spPr>
      </p:pic>
      <p:pic>
        <p:nvPicPr>
          <p:cNvPr id="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859185"/>
            <a:ext cx="5551736" cy="535520"/>
          </a:xfrm>
          <a:prstGeom prst="rect">
            <a:avLst/>
          </a:prstGeom>
        </p:spPr>
      </p:pic>
      <p:pic>
        <p:nvPicPr>
          <p:cNvPr id="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77" y="859185"/>
            <a:ext cx="1509601" cy="535520"/>
          </a:xfrm>
          <a:prstGeom prst="rect">
            <a:avLst/>
          </a:prstGeom>
        </p:spPr>
      </p:pic>
      <p:sp>
        <p:nvSpPr>
          <p:cNvPr id="9" name="Text 2"/>
          <p:cNvSpPr/>
          <p:nvPr/>
        </p:nvSpPr>
        <p:spPr>
          <a:xfrm>
            <a:off x="6802673" y="983010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70" y="1016496"/>
            <a:ext cx="214208" cy="214238"/>
          </a:xfrm>
          <a:prstGeom prst="rect">
            <a:avLst/>
          </a:prstGeom>
        </p:spPr>
      </p:pic>
      <p:pic>
        <p:nvPicPr>
          <p:cNvPr id="11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78" y="859185"/>
            <a:ext cx="1509601" cy="535520"/>
          </a:xfrm>
          <a:prstGeom prst="rect">
            <a:avLst/>
          </a:prstGeom>
        </p:spPr>
      </p:pic>
      <p:sp>
        <p:nvSpPr>
          <p:cNvPr id="12" name="Text 3"/>
          <p:cNvSpPr/>
          <p:nvPr/>
        </p:nvSpPr>
        <p:spPr>
          <a:xfrm>
            <a:off x="8498458" y="983010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98" y="1016496"/>
            <a:ext cx="214208" cy="214238"/>
          </a:xfrm>
          <a:prstGeom prst="rect">
            <a:avLst/>
          </a:prstGeom>
        </p:spPr>
      </p:pic>
      <p:pic>
        <p:nvPicPr>
          <p:cNvPr id="14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79" y="859185"/>
            <a:ext cx="1509601" cy="535520"/>
          </a:xfrm>
          <a:prstGeom prst="rect">
            <a:avLst/>
          </a:prstGeom>
        </p:spPr>
      </p:pic>
      <p:sp>
        <p:nvSpPr>
          <p:cNvPr id="15" name="Text 4"/>
          <p:cNvSpPr/>
          <p:nvPr/>
        </p:nvSpPr>
        <p:spPr>
          <a:xfrm>
            <a:off x="10040355" y="983010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9003" y="1016496"/>
            <a:ext cx="214208" cy="214238"/>
          </a:xfrm>
          <a:prstGeom prst="rect">
            <a:avLst/>
          </a:prstGeom>
        </p:spPr>
      </p:pic>
      <p:pic>
        <p:nvPicPr>
          <p:cNvPr id="17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80" y="859185"/>
            <a:ext cx="1509601" cy="535520"/>
          </a:xfrm>
          <a:prstGeom prst="rect">
            <a:avLst/>
          </a:prstGeom>
        </p:spPr>
      </p:pic>
      <p:sp>
        <p:nvSpPr>
          <p:cNvPr id="18" name="Text 5"/>
          <p:cNvSpPr/>
          <p:nvPr/>
        </p:nvSpPr>
        <p:spPr>
          <a:xfrm>
            <a:off x="11456975" y="983010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19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36" y="1016496"/>
            <a:ext cx="214208" cy="214238"/>
          </a:xfrm>
          <a:prstGeom prst="rect">
            <a:avLst/>
          </a:prstGeom>
        </p:spPr>
      </p:pic>
      <p:pic>
        <p:nvPicPr>
          <p:cNvPr id="20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81" y="859185"/>
            <a:ext cx="1509601" cy="535520"/>
          </a:xfrm>
          <a:prstGeom prst="rect">
            <a:avLst/>
          </a:prstGeom>
        </p:spPr>
      </p:pic>
      <p:sp>
        <p:nvSpPr>
          <p:cNvPr id="21" name="Text 6"/>
          <p:cNvSpPr/>
          <p:nvPr/>
        </p:nvSpPr>
        <p:spPr>
          <a:xfrm>
            <a:off x="12903324" y="983010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2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326" y="1016496"/>
            <a:ext cx="214208" cy="214238"/>
          </a:xfrm>
          <a:prstGeom prst="rect">
            <a:avLst/>
          </a:prstGeom>
        </p:spPr>
      </p:pic>
      <p:pic>
        <p:nvPicPr>
          <p:cNvPr id="23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82" y="859185"/>
            <a:ext cx="1509601" cy="535520"/>
          </a:xfrm>
          <a:prstGeom prst="rect">
            <a:avLst/>
          </a:prstGeom>
        </p:spPr>
      </p:pic>
      <p:sp>
        <p:nvSpPr>
          <p:cNvPr id="24" name="Text 7"/>
          <p:cNvSpPr/>
          <p:nvPr/>
        </p:nvSpPr>
        <p:spPr>
          <a:xfrm>
            <a:off x="14470968" y="983010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5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95" y="1016496"/>
            <a:ext cx="214208" cy="214238"/>
          </a:xfrm>
          <a:prstGeom prst="rect">
            <a:avLst/>
          </a:prstGeom>
        </p:spPr>
      </p:pic>
      <p:pic>
        <p:nvPicPr>
          <p:cNvPr id="26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82" y="859185"/>
            <a:ext cx="1509824" cy="535520"/>
          </a:xfrm>
          <a:prstGeom prst="rect">
            <a:avLst/>
          </a:prstGeom>
        </p:spPr>
      </p:pic>
      <p:sp>
        <p:nvSpPr>
          <p:cNvPr id="27" name="Text 8"/>
          <p:cNvSpPr/>
          <p:nvPr/>
        </p:nvSpPr>
        <p:spPr>
          <a:xfrm>
            <a:off x="15913633" y="983010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8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643" y="1016496"/>
            <a:ext cx="214208" cy="214238"/>
          </a:xfrm>
          <a:prstGeom prst="rect">
            <a:avLst/>
          </a:prstGeom>
        </p:spPr>
      </p:pic>
      <p:pic>
        <p:nvPicPr>
          <p:cNvPr id="29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42" y="1501973"/>
            <a:ext cx="16145921" cy="7155883"/>
          </a:xfrm>
          <a:prstGeom prst="rect">
            <a:avLst/>
          </a:prstGeom>
        </p:spPr>
      </p:pic>
      <p:pic>
        <p:nvPicPr>
          <p:cNvPr id="30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36" y="1515368"/>
            <a:ext cx="16119145" cy="542214"/>
          </a:xfrm>
          <a:prstGeom prst="rect">
            <a:avLst/>
          </a:prstGeom>
        </p:spPr>
      </p:pic>
      <p:pic>
        <p:nvPicPr>
          <p:cNvPr id="31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436" y="1515368"/>
            <a:ext cx="5465025" cy="542214"/>
          </a:xfrm>
          <a:prstGeom prst="rect">
            <a:avLst/>
          </a:prstGeom>
        </p:spPr>
      </p:pic>
      <p:sp>
        <p:nvSpPr>
          <p:cNvPr id="32" name="Text 9"/>
          <p:cNvSpPr/>
          <p:nvPr/>
        </p:nvSpPr>
        <p:spPr>
          <a:xfrm>
            <a:off x="1245096" y="1676028"/>
            <a:ext cx="51972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File scheduling (transactions, settlement)</a:t>
            </a:r>
            <a:endParaRPr lang="en-US" sz="1476" dirty="0"/>
          </a:p>
        </p:txBody>
      </p:sp>
      <p:pic>
        <p:nvPicPr>
          <p:cNvPr id="33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9442" y="1515368"/>
            <a:ext cx="1524149" cy="542214"/>
          </a:xfrm>
          <a:prstGeom prst="rect">
            <a:avLst/>
          </a:prstGeom>
        </p:spPr>
      </p:pic>
      <p:pic>
        <p:nvPicPr>
          <p:cNvPr id="34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97092" y="1648718"/>
            <a:ext cx="1027956" cy="267760"/>
          </a:xfrm>
          <a:prstGeom prst="rect">
            <a:avLst/>
          </a:prstGeom>
        </p:spPr>
      </p:pic>
      <p:pic>
        <p:nvPicPr>
          <p:cNvPr id="35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877422" y="1702296"/>
            <a:ext cx="160660" cy="160660"/>
          </a:xfrm>
          <a:prstGeom prst="rect">
            <a:avLst/>
          </a:prstGeom>
        </p:spPr>
      </p:pic>
      <p:sp>
        <p:nvSpPr>
          <p:cNvPr id="36" name="Text 10"/>
          <p:cNvSpPr/>
          <p:nvPr/>
        </p:nvSpPr>
        <p:spPr>
          <a:xfrm>
            <a:off x="7064871" y="166211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7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73591" y="1515368"/>
            <a:ext cx="1524149" cy="542214"/>
          </a:xfrm>
          <a:prstGeom prst="rect">
            <a:avLst/>
          </a:prstGeom>
        </p:spPr>
      </p:pic>
      <p:pic>
        <p:nvPicPr>
          <p:cNvPr id="38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168841" y="1648718"/>
            <a:ext cx="1333574" cy="267760"/>
          </a:xfrm>
          <a:prstGeom prst="rect">
            <a:avLst/>
          </a:prstGeom>
        </p:spPr>
      </p:pic>
      <p:pic>
        <p:nvPicPr>
          <p:cNvPr id="39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249171" y="1702296"/>
            <a:ext cx="160660" cy="160660"/>
          </a:xfrm>
          <a:prstGeom prst="rect">
            <a:avLst/>
          </a:prstGeom>
        </p:spPr>
      </p:pic>
      <p:sp>
        <p:nvSpPr>
          <p:cNvPr id="40" name="Text 11"/>
          <p:cNvSpPr/>
          <p:nvPr/>
        </p:nvSpPr>
        <p:spPr>
          <a:xfrm>
            <a:off x="8436620" y="166211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1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597740" y="1515368"/>
            <a:ext cx="1524149" cy="542214"/>
          </a:xfrm>
          <a:prstGeom prst="rect">
            <a:avLst/>
          </a:prstGeom>
        </p:spPr>
      </p:pic>
      <p:pic>
        <p:nvPicPr>
          <p:cNvPr id="42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845390" y="1648718"/>
            <a:ext cx="1027956" cy="267760"/>
          </a:xfrm>
          <a:prstGeom prst="rect">
            <a:avLst/>
          </a:prstGeom>
        </p:spPr>
      </p:pic>
      <p:pic>
        <p:nvPicPr>
          <p:cNvPr id="43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925720" y="1702296"/>
            <a:ext cx="160660" cy="160660"/>
          </a:xfrm>
          <a:prstGeom prst="rect">
            <a:avLst/>
          </a:prstGeom>
        </p:spPr>
      </p:pic>
      <p:sp>
        <p:nvSpPr>
          <p:cNvPr id="44" name="Text 12"/>
          <p:cNvSpPr/>
          <p:nvPr/>
        </p:nvSpPr>
        <p:spPr>
          <a:xfrm>
            <a:off x="10113169" y="166211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5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21851" y="1515368"/>
            <a:ext cx="1524149" cy="542214"/>
          </a:xfrm>
          <a:prstGeom prst="rect">
            <a:avLst/>
          </a:prstGeom>
        </p:spPr>
      </p:pic>
      <p:pic>
        <p:nvPicPr>
          <p:cNvPr id="46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369501" y="1648718"/>
            <a:ext cx="1027956" cy="267760"/>
          </a:xfrm>
          <a:prstGeom prst="rect">
            <a:avLst/>
          </a:prstGeom>
        </p:spPr>
      </p:pic>
      <p:pic>
        <p:nvPicPr>
          <p:cNvPr id="47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449831" y="1702296"/>
            <a:ext cx="160660" cy="160660"/>
          </a:xfrm>
          <a:prstGeom prst="rect">
            <a:avLst/>
          </a:prstGeom>
        </p:spPr>
      </p:pic>
      <p:sp>
        <p:nvSpPr>
          <p:cNvPr id="48" name="Text 13"/>
          <p:cNvSpPr/>
          <p:nvPr/>
        </p:nvSpPr>
        <p:spPr>
          <a:xfrm>
            <a:off x="11637280" y="166211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9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46000" y="1515368"/>
            <a:ext cx="1524149" cy="542214"/>
          </a:xfrm>
          <a:prstGeom prst="rect">
            <a:avLst/>
          </a:prstGeom>
        </p:spPr>
      </p:pic>
      <p:pic>
        <p:nvPicPr>
          <p:cNvPr id="50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741250" y="1648718"/>
            <a:ext cx="1333574" cy="267760"/>
          </a:xfrm>
          <a:prstGeom prst="rect">
            <a:avLst/>
          </a:prstGeom>
        </p:spPr>
      </p:pic>
      <p:pic>
        <p:nvPicPr>
          <p:cNvPr id="51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821580" y="1702296"/>
            <a:ext cx="160660" cy="160660"/>
          </a:xfrm>
          <a:prstGeom prst="rect">
            <a:avLst/>
          </a:prstGeom>
        </p:spPr>
      </p:pic>
      <p:sp>
        <p:nvSpPr>
          <p:cNvPr id="52" name="Text 14"/>
          <p:cNvSpPr/>
          <p:nvPr/>
        </p:nvSpPr>
        <p:spPr>
          <a:xfrm>
            <a:off x="13009029" y="166211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3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70149" y="1515368"/>
            <a:ext cx="1524149" cy="542214"/>
          </a:xfrm>
          <a:prstGeom prst="rect">
            <a:avLst/>
          </a:prstGeom>
        </p:spPr>
      </p:pic>
      <p:pic>
        <p:nvPicPr>
          <p:cNvPr id="54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417799" y="1648718"/>
            <a:ext cx="1027956" cy="267760"/>
          </a:xfrm>
          <a:prstGeom prst="rect">
            <a:avLst/>
          </a:prstGeom>
        </p:spPr>
      </p:pic>
      <p:pic>
        <p:nvPicPr>
          <p:cNvPr id="55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498129" y="1702296"/>
            <a:ext cx="160660" cy="160660"/>
          </a:xfrm>
          <a:prstGeom prst="rect">
            <a:avLst/>
          </a:prstGeom>
        </p:spPr>
      </p:pic>
      <p:sp>
        <p:nvSpPr>
          <p:cNvPr id="56" name="Text 15"/>
          <p:cNvSpPr/>
          <p:nvPr/>
        </p:nvSpPr>
        <p:spPr>
          <a:xfrm>
            <a:off x="14685578" y="166211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7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694298" y="1515368"/>
            <a:ext cx="1509283" cy="542214"/>
          </a:xfrm>
          <a:prstGeom prst="rect">
            <a:avLst/>
          </a:prstGeom>
        </p:spPr>
      </p:pic>
      <p:pic>
        <p:nvPicPr>
          <p:cNvPr id="58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941948" y="1648718"/>
            <a:ext cx="1027956" cy="267760"/>
          </a:xfrm>
          <a:prstGeom prst="rect">
            <a:avLst/>
          </a:prstGeom>
        </p:spPr>
      </p:pic>
      <p:pic>
        <p:nvPicPr>
          <p:cNvPr id="59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6022278" y="1702296"/>
            <a:ext cx="160660" cy="160660"/>
          </a:xfrm>
          <a:prstGeom prst="rect">
            <a:avLst/>
          </a:prstGeom>
        </p:spPr>
      </p:pic>
      <p:sp>
        <p:nvSpPr>
          <p:cNvPr id="60" name="Text 16"/>
          <p:cNvSpPr/>
          <p:nvPr/>
        </p:nvSpPr>
        <p:spPr>
          <a:xfrm>
            <a:off x="16209727" y="166211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61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84436" y="2057549"/>
            <a:ext cx="16119145" cy="508769"/>
          </a:xfrm>
          <a:prstGeom prst="rect">
            <a:avLst/>
          </a:prstGeom>
        </p:spPr>
      </p:pic>
      <p:pic>
        <p:nvPicPr>
          <p:cNvPr id="62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84436" y="2057549"/>
            <a:ext cx="5465025" cy="508769"/>
          </a:xfrm>
          <a:prstGeom prst="rect">
            <a:avLst/>
          </a:prstGeom>
        </p:spPr>
      </p:pic>
      <p:sp>
        <p:nvSpPr>
          <p:cNvPr id="63" name="Text 17"/>
          <p:cNvSpPr/>
          <p:nvPr/>
        </p:nvSpPr>
        <p:spPr>
          <a:xfrm>
            <a:off x="1245077" y="2178025"/>
            <a:ext cx="50006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CNBV</a:t>
            </a:r>
            <a:endParaRPr lang="en-US" sz="1476" dirty="0"/>
          </a:p>
        </p:txBody>
      </p:sp>
      <p:pic>
        <p:nvPicPr>
          <p:cNvPr id="64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549442" y="2057549"/>
            <a:ext cx="1524149" cy="508769"/>
          </a:xfrm>
          <a:prstGeom prst="rect">
            <a:avLst/>
          </a:prstGeom>
        </p:spPr>
      </p:pic>
      <p:pic>
        <p:nvPicPr>
          <p:cNvPr id="65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644692" y="2181374"/>
            <a:ext cx="1333574" cy="267760"/>
          </a:xfrm>
          <a:prstGeom prst="rect">
            <a:avLst/>
          </a:prstGeom>
        </p:spPr>
      </p:pic>
      <p:pic>
        <p:nvPicPr>
          <p:cNvPr id="66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725022" y="2234952"/>
            <a:ext cx="160660" cy="160660"/>
          </a:xfrm>
          <a:prstGeom prst="rect">
            <a:avLst/>
          </a:prstGeom>
        </p:spPr>
      </p:pic>
      <p:sp>
        <p:nvSpPr>
          <p:cNvPr id="67" name="Text 18"/>
          <p:cNvSpPr/>
          <p:nvPr/>
        </p:nvSpPr>
        <p:spPr>
          <a:xfrm>
            <a:off x="6912452" y="21947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8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073591" y="2057549"/>
            <a:ext cx="1524149" cy="508769"/>
          </a:xfrm>
          <a:prstGeom prst="rect">
            <a:avLst/>
          </a:prstGeom>
        </p:spPr>
      </p:pic>
      <p:pic>
        <p:nvPicPr>
          <p:cNvPr id="69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168841" y="2181374"/>
            <a:ext cx="1333574" cy="267760"/>
          </a:xfrm>
          <a:prstGeom prst="rect">
            <a:avLst/>
          </a:prstGeom>
        </p:spPr>
      </p:pic>
      <p:pic>
        <p:nvPicPr>
          <p:cNvPr id="70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249171" y="2234952"/>
            <a:ext cx="160660" cy="160660"/>
          </a:xfrm>
          <a:prstGeom prst="rect">
            <a:avLst/>
          </a:prstGeom>
        </p:spPr>
      </p:pic>
      <p:sp>
        <p:nvSpPr>
          <p:cNvPr id="71" name="Text 19"/>
          <p:cNvSpPr/>
          <p:nvPr/>
        </p:nvSpPr>
        <p:spPr>
          <a:xfrm>
            <a:off x="8436620" y="21947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2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597740" y="2057549"/>
            <a:ext cx="1524149" cy="508769"/>
          </a:xfrm>
          <a:prstGeom prst="rect">
            <a:avLst/>
          </a:prstGeom>
        </p:spPr>
      </p:pic>
      <p:pic>
        <p:nvPicPr>
          <p:cNvPr id="73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692990" y="2181374"/>
            <a:ext cx="1333574" cy="267760"/>
          </a:xfrm>
          <a:prstGeom prst="rect">
            <a:avLst/>
          </a:prstGeom>
        </p:spPr>
      </p:pic>
      <p:pic>
        <p:nvPicPr>
          <p:cNvPr id="74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773320" y="2234952"/>
            <a:ext cx="160660" cy="160660"/>
          </a:xfrm>
          <a:prstGeom prst="rect">
            <a:avLst/>
          </a:prstGeom>
        </p:spPr>
      </p:pic>
      <p:sp>
        <p:nvSpPr>
          <p:cNvPr id="75" name="Text 20"/>
          <p:cNvSpPr/>
          <p:nvPr/>
        </p:nvSpPr>
        <p:spPr>
          <a:xfrm>
            <a:off x="9960769" y="21947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6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121851" y="2057549"/>
            <a:ext cx="1524149" cy="508769"/>
          </a:xfrm>
          <a:prstGeom prst="rect">
            <a:avLst/>
          </a:prstGeom>
        </p:spPr>
      </p:pic>
      <p:pic>
        <p:nvPicPr>
          <p:cNvPr id="77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369501" y="2181374"/>
            <a:ext cx="1027956" cy="267760"/>
          </a:xfrm>
          <a:prstGeom prst="rect">
            <a:avLst/>
          </a:prstGeom>
        </p:spPr>
      </p:pic>
      <p:pic>
        <p:nvPicPr>
          <p:cNvPr id="78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1449831" y="2234952"/>
            <a:ext cx="160660" cy="160660"/>
          </a:xfrm>
          <a:prstGeom prst="rect">
            <a:avLst/>
          </a:prstGeom>
        </p:spPr>
      </p:pic>
      <p:sp>
        <p:nvSpPr>
          <p:cNvPr id="79" name="Text 21"/>
          <p:cNvSpPr/>
          <p:nvPr/>
        </p:nvSpPr>
        <p:spPr>
          <a:xfrm>
            <a:off x="11637280" y="219476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0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646000" y="2057549"/>
            <a:ext cx="1524149" cy="508769"/>
          </a:xfrm>
          <a:prstGeom prst="rect">
            <a:avLst/>
          </a:prstGeom>
        </p:spPr>
      </p:pic>
      <p:pic>
        <p:nvPicPr>
          <p:cNvPr id="81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741250" y="2181374"/>
            <a:ext cx="1333574" cy="267760"/>
          </a:xfrm>
          <a:prstGeom prst="rect">
            <a:avLst/>
          </a:prstGeom>
        </p:spPr>
      </p:pic>
      <p:pic>
        <p:nvPicPr>
          <p:cNvPr id="82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2821580" y="2234952"/>
            <a:ext cx="160660" cy="160660"/>
          </a:xfrm>
          <a:prstGeom prst="rect">
            <a:avLst/>
          </a:prstGeom>
        </p:spPr>
      </p:pic>
      <p:sp>
        <p:nvSpPr>
          <p:cNvPr id="83" name="Text 22"/>
          <p:cNvSpPr/>
          <p:nvPr/>
        </p:nvSpPr>
        <p:spPr>
          <a:xfrm>
            <a:off x="13009029" y="21947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4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170149" y="2057549"/>
            <a:ext cx="1524149" cy="508769"/>
          </a:xfrm>
          <a:prstGeom prst="rect">
            <a:avLst/>
          </a:prstGeom>
        </p:spPr>
      </p:pic>
      <p:pic>
        <p:nvPicPr>
          <p:cNvPr id="85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265399" y="2181374"/>
            <a:ext cx="1333574" cy="267760"/>
          </a:xfrm>
          <a:prstGeom prst="rect">
            <a:avLst/>
          </a:prstGeom>
        </p:spPr>
      </p:pic>
      <p:pic>
        <p:nvPicPr>
          <p:cNvPr id="86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4345729" y="2234952"/>
            <a:ext cx="160660" cy="160660"/>
          </a:xfrm>
          <a:prstGeom prst="rect">
            <a:avLst/>
          </a:prstGeom>
        </p:spPr>
      </p:pic>
      <p:sp>
        <p:nvSpPr>
          <p:cNvPr id="87" name="Text 23"/>
          <p:cNvSpPr/>
          <p:nvPr/>
        </p:nvSpPr>
        <p:spPr>
          <a:xfrm>
            <a:off x="14533178" y="21947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8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5694298" y="2057549"/>
            <a:ext cx="1509283" cy="508769"/>
          </a:xfrm>
          <a:prstGeom prst="rect">
            <a:avLst/>
          </a:prstGeom>
        </p:spPr>
      </p:pic>
      <p:pic>
        <p:nvPicPr>
          <p:cNvPr id="89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789548" y="2181374"/>
            <a:ext cx="1333574" cy="267760"/>
          </a:xfrm>
          <a:prstGeom prst="rect">
            <a:avLst/>
          </a:prstGeom>
        </p:spPr>
      </p:pic>
      <p:pic>
        <p:nvPicPr>
          <p:cNvPr id="90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5869878" y="2234952"/>
            <a:ext cx="160660" cy="160660"/>
          </a:xfrm>
          <a:prstGeom prst="rect">
            <a:avLst/>
          </a:prstGeom>
        </p:spPr>
      </p:pic>
      <p:sp>
        <p:nvSpPr>
          <p:cNvPr id="91" name="Text 24"/>
          <p:cNvSpPr/>
          <p:nvPr/>
        </p:nvSpPr>
        <p:spPr>
          <a:xfrm>
            <a:off x="16057327" y="21947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2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84436" y="2566318"/>
            <a:ext cx="16119145" cy="508769"/>
          </a:xfrm>
          <a:prstGeom prst="rect">
            <a:avLst/>
          </a:prstGeom>
        </p:spPr>
      </p:pic>
      <p:pic>
        <p:nvPicPr>
          <p:cNvPr id="93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84436" y="2566318"/>
            <a:ext cx="5465025" cy="508769"/>
          </a:xfrm>
          <a:prstGeom prst="rect">
            <a:avLst/>
          </a:prstGeom>
        </p:spPr>
      </p:pic>
      <p:sp>
        <p:nvSpPr>
          <p:cNvPr id="94" name="Text 25"/>
          <p:cNvSpPr/>
          <p:nvPr/>
        </p:nvSpPr>
        <p:spPr>
          <a:xfrm>
            <a:off x="1245077" y="2686794"/>
            <a:ext cx="86010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One GMR</a:t>
            </a:r>
            <a:endParaRPr lang="en-US" sz="1476" dirty="0"/>
          </a:p>
        </p:txBody>
      </p:sp>
      <p:pic>
        <p:nvPicPr>
          <p:cNvPr id="95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549442" y="2566318"/>
            <a:ext cx="1524149" cy="508769"/>
          </a:xfrm>
          <a:prstGeom prst="rect">
            <a:avLst/>
          </a:prstGeom>
        </p:spPr>
      </p:pic>
      <p:pic>
        <p:nvPicPr>
          <p:cNvPr id="96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797092" y="2690143"/>
            <a:ext cx="1027956" cy="267760"/>
          </a:xfrm>
          <a:prstGeom prst="rect">
            <a:avLst/>
          </a:prstGeom>
        </p:spPr>
      </p:pic>
      <p:pic>
        <p:nvPicPr>
          <p:cNvPr id="97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877422" y="2743721"/>
            <a:ext cx="160660" cy="160660"/>
          </a:xfrm>
          <a:prstGeom prst="rect">
            <a:avLst/>
          </a:prstGeom>
        </p:spPr>
      </p:pic>
      <p:sp>
        <p:nvSpPr>
          <p:cNvPr id="98" name="Text 26"/>
          <p:cNvSpPr/>
          <p:nvPr/>
        </p:nvSpPr>
        <p:spPr>
          <a:xfrm>
            <a:off x="7064871" y="270353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99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073591" y="2566318"/>
            <a:ext cx="1524149" cy="508769"/>
          </a:xfrm>
          <a:prstGeom prst="rect">
            <a:avLst/>
          </a:prstGeom>
        </p:spPr>
      </p:pic>
      <p:pic>
        <p:nvPicPr>
          <p:cNvPr id="100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168841" y="2690143"/>
            <a:ext cx="1333574" cy="267760"/>
          </a:xfrm>
          <a:prstGeom prst="rect">
            <a:avLst/>
          </a:prstGeom>
        </p:spPr>
      </p:pic>
      <p:pic>
        <p:nvPicPr>
          <p:cNvPr id="101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249171" y="2743721"/>
            <a:ext cx="160660" cy="160660"/>
          </a:xfrm>
          <a:prstGeom prst="rect">
            <a:avLst/>
          </a:prstGeom>
        </p:spPr>
      </p:pic>
      <p:sp>
        <p:nvSpPr>
          <p:cNvPr id="102" name="Text 27"/>
          <p:cNvSpPr/>
          <p:nvPr/>
        </p:nvSpPr>
        <p:spPr>
          <a:xfrm>
            <a:off x="8436620" y="270353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3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597740" y="2566318"/>
            <a:ext cx="1524149" cy="508769"/>
          </a:xfrm>
          <a:prstGeom prst="rect">
            <a:avLst/>
          </a:prstGeom>
        </p:spPr>
      </p:pic>
      <p:pic>
        <p:nvPicPr>
          <p:cNvPr id="104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845390" y="2690143"/>
            <a:ext cx="1027956" cy="267760"/>
          </a:xfrm>
          <a:prstGeom prst="rect">
            <a:avLst/>
          </a:prstGeom>
        </p:spPr>
      </p:pic>
      <p:pic>
        <p:nvPicPr>
          <p:cNvPr id="105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925720" y="2743721"/>
            <a:ext cx="160660" cy="160660"/>
          </a:xfrm>
          <a:prstGeom prst="rect">
            <a:avLst/>
          </a:prstGeom>
        </p:spPr>
      </p:pic>
      <p:sp>
        <p:nvSpPr>
          <p:cNvPr id="106" name="Text 28"/>
          <p:cNvSpPr/>
          <p:nvPr/>
        </p:nvSpPr>
        <p:spPr>
          <a:xfrm>
            <a:off x="10113169" y="270353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07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121851" y="2566318"/>
            <a:ext cx="1524149" cy="508769"/>
          </a:xfrm>
          <a:prstGeom prst="rect">
            <a:avLst/>
          </a:prstGeom>
        </p:spPr>
      </p:pic>
      <p:pic>
        <p:nvPicPr>
          <p:cNvPr id="108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369501" y="2690143"/>
            <a:ext cx="1027956" cy="267760"/>
          </a:xfrm>
          <a:prstGeom prst="rect">
            <a:avLst/>
          </a:prstGeom>
        </p:spPr>
      </p:pic>
      <p:pic>
        <p:nvPicPr>
          <p:cNvPr id="109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449831" y="2743721"/>
            <a:ext cx="160660" cy="160660"/>
          </a:xfrm>
          <a:prstGeom prst="rect">
            <a:avLst/>
          </a:prstGeom>
        </p:spPr>
      </p:pic>
      <p:sp>
        <p:nvSpPr>
          <p:cNvPr id="110" name="Text 29"/>
          <p:cNvSpPr/>
          <p:nvPr/>
        </p:nvSpPr>
        <p:spPr>
          <a:xfrm>
            <a:off x="11637280" y="270353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11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2646000" y="2566318"/>
            <a:ext cx="1524149" cy="508769"/>
          </a:xfrm>
          <a:prstGeom prst="rect">
            <a:avLst/>
          </a:prstGeom>
        </p:spPr>
      </p:pic>
      <p:pic>
        <p:nvPicPr>
          <p:cNvPr id="112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741250" y="2690143"/>
            <a:ext cx="1333574" cy="267760"/>
          </a:xfrm>
          <a:prstGeom prst="rect">
            <a:avLst/>
          </a:prstGeom>
        </p:spPr>
      </p:pic>
      <p:pic>
        <p:nvPicPr>
          <p:cNvPr id="113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821580" y="2743721"/>
            <a:ext cx="160660" cy="160660"/>
          </a:xfrm>
          <a:prstGeom prst="rect">
            <a:avLst/>
          </a:prstGeom>
        </p:spPr>
      </p:pic>
      <p:sp>
        <p:nvSpPr>
          <p:cNvPr id="114" name="Text 30"/>
          <p:cNvSpPr/>
          <p:nvPr/>
        </p:nvSpPr>
        <p:spPr>
          <a:xfrm>
            <a:off x="13009029" y="270353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5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170149" y="2566318"/>
            <a:ext cx="1524149" cy="508769"/>
          </a:xfrm>
          <a:prstGeom prst="rect">
            <a:avLst/>
          </a:prstGeom>
        </p:spPr>
      </p:pic>
      <p:pic>
        <p:nvPicPr>
          <p:cNvPr id="116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265399" y="2690143"/>
            <a:ext cx="1333574" cy="267760"/>
          </a:xfrm>
          <a:prstGeom prst="rect">
            <a:avLst/>
          </a:prstGeom>
        </p:spPr>
      </p:pic>
      <p:pic>
        <p:nvPicPr>
          <p:cNvPr id="117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4345729" y="2743721"/>
            <a:ext cx="160660" cy="160660"/>
          </a:xfrm>
          <a:prstGeom prst="rect">
            <a:avLst/>
          </a:prstGeom>
        </p:spPr>
      </p:pic>
      <p:sp>
        <p:nvSpPr>
          <p:cNvPr id="118" name="Text 31"/>
          <p:cNvSpPr/>
          <p:nvPr/>
        </p:nvSpPr>
        <p:spPr>
          <a:xfrm>
            <a:off x="14533178" y="270353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9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5694298" y="2566318"/>
            <a:ext cx="1509283" cy="508769"/>
          </a:xfrm>
          <a:prstGeom prst="rect">
            <a:avLst/>
          </a:prstGeom>
        </p:spPr>
      </p:pic>
      <p:pic>
        <p:nvPicPr>
          <p:cNvPr id="120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5789548" y="2690143"/>
            <a:ext cx="1333574" cy="267760"/>
          </a:xfrm>
          <a:prstGeom prst="rect">
            <a:avLst/>
          </a:prstGeom>
        </p:spPr>
      </p:pic>
      <p:pic>
        <p:nvPicPr>
          <p:cNvPr id="121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5869878" y="2743721"/>
            <a:ext cx="160660" cy="160660"/>
          </a:xfrm>
          <a:prstGeom prst="rect">
            <a:avLst/>
          </a:prstGeom>
        </p:spPr>
      </p:pic>
      <p:sp>
        <p:nvSpPr>
          <p:cNvPr id="122" name="Text 32"/>
          <p:cNvSpPr/>
          <p:nvPr/>
        </p:nvSpPr>
        <p:spPr>
          <a:xfrm>
            <a:off x="16057327" y="270353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3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84436" y="3075087"/>
            <a:ext cx="16119145" cy="508769"/>
          </a:xfrm>
          <a:prstGeom prst="rect">
            <a:avLst/>
          </a:prstGeom>
        </p:spPr>
      </p:pic>
      <p:pic>
        <p:nvPicPr>
          <p:cNvPr id="124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084436" y="3075087"/>
            <a:ext cx="5465025" cy="508769"/>
          </a:xfrm>
          <a:prstGeom prst="rect">
            <a:avLst/>
          </a:prstGeom>
        </p:spPr>
      </p:pic>
      <p:sp>
        <p:nvSpPr>
          <p:cNvPr id="125" name="Text 33"/>
          <p:cNvSpPr/>
          <p:nvPr/>
        </p:nvSpPr>
        <p:spPr>
          <a:xfrm>
            <a:off x="1245077" y="3195563"/>
            <a:ext cx="65008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Invoice</a:t>
            </a:r>
            <a:endParaRPr lang="en-US" sz="1476" dirty="0"/>
          </a:p>
        </p:txBody>
      </p:sp>
      <p:pic>
        <p:nvPicPr>
          <p:cNvPr id="126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549442" y="3075087"/>
            <a:ext cx="1524149" cy="508769"/>
          </a:xfrm>
          <a:prstGeom prst="rect">
            <a:avLst/>
          </a:prstGeom>
        </p:spPr>
      </p:pic>
      <p:pic>
        <p:nvPicPr>
          <p:cNvPr id="127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797092" y="3198912"/>
            <a:ext cx="1027956" cy="267760"/>
          </a:xfrm>
          <a:prstGeom prst="rect">
            <a:avLst/>
          </a:prstGeom>
        </p:spPr>
      </p:pic>
      <p:pic>
        <p:nvPicPr>
          <p:cNvPr id="128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6877422" y="3252490"/>
            <a:ext cx="160660" cy="160660"/>
          </a:xfrm>
          <a:prstGeom prst="rect">
            <a:avLst/>
          </a:prstGeom>
        </p:spPr>
      </p:pic>
      <p:sp>
        <p:nvSpPr>
          <p:cNvPr id="129" name="Text 34"/>
          <p:cNvSpPr/>
          <p:nvPr/>
        </p:nvSpPr>
        <p:spPr>
          <a:xfrm>
            <a:off x="7064871" y="321230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30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073591" y="3075087"/>
            <a:ext cx="1524149" cy="508769"/>
          </a:xfrm>
          <a:prstGeom prst="rect">
            <a:avLst/>
          </a:prstGeom>
        </p:spPr>
      </p:pic>
      <p:pic>
        <p:nvPicPr>
          <p:cNvPr id="131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321241" y="3198912"/>
            <a:ext cx="1027956" cy="267760"/>
          </a:xfrm>
          <a:prstGeom prst="rect">
            <a:avLst/>
          </a:prstGeom>
        </p:spPr>
      </p:pic>
      <p:pic>
        <p:nvPicPr>
          <p:cNvPr id="132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8401571" y="3252490"/>
            <a:ext cx="160660" cy="160660"/>
          </a:xfrm>
          <a:prstGeom prst="rect">
            <a:avLst/>
          </a:prstGeom>
        </p:spPr>
      </p:pic>
      <p:sp>
        <p:nvSpPr>
          <p:cNvPr id="133" name="Text 35"/>
          <p:cNvSpPr/>
          <p:nvPr/>
        </p:nvSpPr>
        <p:spPr>
          <a:xfrm>
            <a:off x="8589020" y="321230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34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9597740" y="3075087"/>
            <a:ext cx="1524149" cy="508769"/>
          </a:xfrm>
          <a:prstGeom prst="rect">
            <a:avLst/>
          </a:prstGeom>
        </p:spPr>
      </p:pic>
      <p:pic>
        <p:nvPicPr>
          <p:cNvPr id="135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845390" y="3198912"/>
            <a:ext cx="1027956" cy="267760"/>
          </a:xfrm>
          <a:prstGeom prst="rect">
            <a:avLst/>
          </a:prstGeom>
        </p:spPr>
      </p:pic>
      <p:pic>
        <p:nvPicPr>
          <p:cNvPr id="136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9925720" y="3252490"/>
            <a:ext cx="160660" cy="160660"/>
          </a:xfrm>
          <a:prstGeom prst="rect">
            <a:avLst/>
          </a:prstGeom>
        </p:spPr>
      </p:pic>
      <p:sp>
        <p:nvSpPr>
          <p:cNvPr id="137" name="Text 36"/>
          <p:cNvSpPr/>
          <p:nvPr/>
        </p:nvSpPr>
        <p:spPr>
          <a:xfrm>
            <a:off x="10113169" y="321230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38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121851" y="3075087"/>
            <a:ext cx="1524149" cy="508769"/>
          </a:xfrm>
          <a:prstGeom prst="rect">
            <a:avLst/>
          </a:prstGeom>
        </p:spPr>
      </p:pic>
      <p:pic>
        <p:nvPicPr>
          <p:cNvPr id="139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369501" y="3198912"/>
            <a:ext cx="1027956" cy="267760"/>
          </a:xfrm>
          <a:prstGeom prst="rect">
            <a:avLst/>
          </a:prstGeom>
        </p:spPr>
      </p:pic>
      <p:pic>
        <p:nvPicPr>
          <p:cNvPr id="140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1449831" y="3252490"/>
            <a:ext cx="160660" cy="160660"/>
          </a:xfrm>
          <a:prstGeom prst="rect">
            <a:avLst/>
          </a:prstGeom>
        </p:spPr>
      </p:pic>
      <p:sp>
        <p:nvSpPr>
          <p:cNvPr id="141" name="Text 37"/>
          <p:cNvSpPr/>
          <p:nvPr/>
        </p:nvSpPr>
        <p:spPr>
          <a:xfrm>
            <a:off x="11637280" y="321230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42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2646000" y="3075087"/>
            <a:ext cx="1524149" cy="508769"/>
          </a:xfrm>
          <a:prstGeom prst="rect">
            <a:avLst/>
          </a:prstGeom>
        </p:spPr>
      </p:pic>
      <p:pic>
        <p:nvPicPr>
          <p:cNvPr id="143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741250" y="3198912"/>
            <a:ext cx="1333574" cy="267760"/>
          </a:xfrm>
          <a:prstGeom prst="rect">
            <a:avLst/>
          </a:prstGeom>
        </p:spPr>
      </p:pic>
      <p:pic>
        <p:nvPicPr>
          <p:cNvPr id="144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2821580" y="3252490"/>
            <a:ext cx="160660" cy="160660"/>
          </a:xfrm>
          <a:prstGeom prst="rect">
            <a:avLst/>
          </a:prstGeom>
        </p:spPr>
      </p:pic>
      <p:sp>
        <p:nvSpPr>
          <p:cNvPr id="145" name="Text 38"/>
          <p:cNvSpPr/>
          <p:nvPr/>
        </p:nvSpPr>
        <p:spPr>
          <a:xfrm>
            <a:off x="13009029" y="321230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6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170149" y="3075087"/>
            <a:ext cx="1524149" cy="508769"/>
          </a:xfrm>
          <a:prstGeom prst="rect">
            <a:avLst/>
          </a:prstGeom>
        </p:spPr>
      </p:pic>
      <p:pic>
        <p:nvPicPr>
          <p:cNvPr id="147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417799" y="3198912"/>
            <a:ext cx="1027956" cy="267760"/>
          </a:xfrm>
          <a:prstGeom prst="rect">
            <a:avLst/>
          </a:prstGeom>
        </p:spPr>
      </p:pic>
      <p:pic>
        <p:nvPicPr>
          <p:cNvPr id="148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4498129" y="3252490"/>
            <a:ext cx="160660" cy="160660"/>
          </a:xfrm>
          <a:prstGeom prst="rect">
            <a:avLst/>
          </a:prstGeom>
        </p:spPr>
      </p:pic>
      <p:sp>
        <p:nvSpPr>
          <p:cNvPr id="149" name="Text 39"/>
          <p:cNvSpPr/>
          <p:nvPr/>
        </p:nvSpPr>
        <p:spPr>
          <a:xfrm>
            <a:off x="14685578" y="321230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50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5694298" y="3075087"/>
            <a:ext cx="1509283" cy="508769"/>
          </a:xfrm>
          <a:prstGeom prst="rect">
            <a:avLst/>
          </a:prstGeom>
        </p:spPr>
      </p:pic>
      <p:pic>
        <p:nvPicPr>
          <p:cNvPr id="151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5941948" y="3198912"/>
            <a:ext cx="1027956" cy="267760"/>
          </a:xfrm>
          <a:prstGeom prst="rect">
            <a:avLst/>
          </a:prstGeom>
        </p:spPr>
      </p:pic>
      <p:pic>
        <p:nvPicPr>
          <p:cNvPr id="152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6022278" y="3252490"/>
            <a:ext cx="160660" cy="160660"/>
          </a:xfrm>
          <a:prstGeom prst="rect">
            <a:avLst/>
          </a:prstGeom>
        </p:spPr>
      </p:pic>
      <p:sp>
        <p:nvSpPr>
          <p:cNvPr id="153" name="Text 40"/>
          <p:cNvSpPr/>
          <p:nvPr/>
        </p:nvSpPr>
        <p:spPr>
          <a:xfrm>
            <a:off x="16209727" y="321230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54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084436" y="3583781"/>
            <a:ext cx="16119145" cy="508769"/>
          </a:xfrm>
          <a:prstGeom prst="rect">
            <a:avLst/>
          </a:prstGeom>
        </p:spPr>
      </p:pic>
      <p:pic>
        <p:nvPicPr>
          <p:cNvPr id="155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084436" y="3583781"/>
            <a:ext cx="5465025" cy="508769"/>
          </a:xfrm>
          <a:prstGeom prst="rect">
            <a:avLst/>
          </a:prstGeom>
        </p:spPr>
      </p:pic>
      <p:sp>
        <p:nvSpPr>
          <p:cNvPr id="156" name="Text 41"/>
          <p:cNvSpPr/>
          <p:nvPr/>
        </p:nvSpPr>
        <p:spPr>
          <a:xfrm>
            <a:off x="1245077" y="3704258"/>
            <a:ext cx="247030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Chargebacks management</a:t>
            </a:r>
            <a:endParaRPr lang="en-US" sz="1476" dirty="0"/>
          </a:p>
        </p:txBody>
      </p:sp>
      <p:pic>
        <p:nvPicPr>
          <p:cNvPr id="157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549442" y="3583781"/>
            <a:ext cx="1524149" cy="508769"/>
          </a:xfrm>
          <a:prstGeom prst="rect">
            <a:avLst/>
          </a:prstGeom>
        </p:spPr>
      </p:pic>
      <p:pic>
        <p:nvPicPr>
          <p:cNvPr id="158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6797092" y="3707606"/>
            <a:ext cx="1027956" cy="267760"/>
          </a:xfrm>
          <a:prstGeom prst="rect">
            <a:avLst/>
          </a:prstGeom>
        </p:spPr>
      </p:pic>
      <p:pic>
        <p:nvPicPr>
          <p:cNvPr id="159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6877422" y="3761184"/>
            <a:ext cx="160660" cy="160660"/>
          </a:xfrm>
          <a:prstGeom prst="rect">
            <a:avLst/>
          </a:prstGeom>
        </p:spPr>
      </p:pic>
      <p:sp>
        <p:nvSpPr>
          <p:cNvPr id="160" name="Text 42"/>
          <p:cNvSpPr/>
          <p:nvPr/>
        </p:nvSpPr>
        <p:spPr>
          <a:xfrm>
            <a:off x="7064871" y="372100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61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073591" y="3583781"/>
            <a:ext cx="1524149" cy="508769"/>
          </a:xfrm>
          <a:prstGeom prst="rect">
            <a:avLst/>
          </a:prstGeom>
        </p:spPr>
      </p:pic>
      <p:pic>
        <p:nvPicPr>
          <p:cNvPr id="162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321241" y="3707606"/>
            <a:ext cx="1027956" cy="267760"/>
          </a:xfrm>
          <a:prstGeom prst="rect">
            <a:avLst/>
          </a:prstGeom>
        </p:spPr>
      </p:pic>
      <p:pic>
        <p:nvPicPr>
          <p:cNvPr id="163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8401571" y="3761184"/>
            <a:ext cx="160660" cy="160660"/>
          </a:xfrm>
          <a:prstGeom prst="rect">
            <a:avLst/>
          </a:prstGeom>
        </p:spPr>
      </p:pic>
      <p:sp>
        <p:nvSpPr>
          <p:cNvPr id="164" name="Text 43"/>
          <p:cNvSpPr/>
          <p:nvPr/>
        </p:nvSpPr>
        <p:spPr>
          <a:xfrm>
            <a:off x="8589020" y="372100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65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9597740" y="3583781"/>
            <a:ext cx="1524149" cy="508769"/>
          </a:xfrm>
          <a:prstGeom prst="rect">
            <a:avLst/>
          </a:prstGeom>
        </p:spPr>
      </p:pic>
      <p:pic>
        <p:nvPicPr>
          <p:cNvPr id="166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9845390" y="3707606"/>
            <a:ext cx="1027956" cy="267760"/>
          </a:xfrm>
          <a:prstGeom prst="rect">
            <a:avLst/>
          </a:prstGeom>
        </p:spPr>
      </p:pic>
      <p:pic>
        <p:nvPicPr>
          <p:cNvPr id="167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9925720" y="3761184"/>
            <a:ext cx="160660" cy="160660"/>
          </a:xfrm>
          <a:prstGeom prst="rect">
            <a:avLst/>
          </a:prstGeom>
        </p:spPr>
      </p:pic>
      <p:sp>
        <p:nvSpPr>
          <p:cNvPr id="168" name="Text 44"/>
          <p:cNvSpPr/>
          <p:nvPr/>
        </p:nvSpPr>
        <p:spPr>
          <a:xfrm>
            <a:off x="10113169" y="372100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69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1121851" y="3583781"/>
            <a:ext cx="1524149" cy="508769"/>
          </a:xfrm>
          <a:prstGeom prst="rect">
            <a:avLst/>
          </a:prstGeom>
        </p:spPr>
      </p:pic>
      <p:pic>
        <p:nvPicPr>
          <p:cNvPr id="170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369501" y="3707606"/>
            <a:ext cx="1027956" cy="267760"/>
          </a:xfrm>
          <a:prstGeom prst="rect">
            <a:avLst/>
          </a:prstGeom>
        </p:spPr>
      </p:pic>
      <p:pic>
        <p:nvPicPr>
          <p:cNvPr id="171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1449831" y="3761184"/>
            <a:ext cx="160660" cy="160660"/>
          </a:xfrm>
          <a:prstGeom prst="rect">
            <a:avLst/>
          </a:prstGeom>
        </p:spPr>
      </p:pic>
      <p:sp>
        <p:nvSpPr>
          <p:cNvPr id="172" name="Text 45"/>
          <p:cNvSpPr/>
          <p:nvPr/>
        </p:nvSpPr>
        <p:spPr>
          <a:xfrm>
            <a:off x="11637280" y="372100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73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2646000" y="3583781"/>
            <a:ext cx="1524149" cy="508769"/>
          </a:xfrm>
          <a:prstGeom prst="rect">
            <a:avLst/>
          </a:prstGeom>
        </p:spPr>
      </p:pic>
      <p:pic>
        <p:nvPicPr>
          <p:cNvPr id="174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2741250" y="3707606"/>
            <a:ext cx="1333574" cy="267760"/>
          </a:xfrm>
          <a:prstGeom prst="rect">
            <a:avLst/>
          </a:prstGeom>
        </p:spPr>
      </p:pic>
      <p:pic>
        <p:nvPicPr>
          <p:cNvPr id="175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2821580" y="3761184"/>
            <a:ext cx="160660" cy="160660"/>
          </a:xfrm>
          <a:prstGeom prst="rect">
            <a:avLst/>
          </a:prstGeom>
        </p:spPr>
      </p:pic>
      <p:sp>
        <p:nvSpPr>
          <p:cNvPr id="176" name="Text 46"/>
          <p:cNvSpPr/>
          <p:nvPr/>
        </p:nvSpPr>
        <p:spPr>
          <a:xfrm>
            <a:off x="13009029" y="37210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7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4170149" y="3583781"/>
            <a:ext cx="1524149" cy="508769"/>
          </a:xfrm>
          <a:prstGeom prst="rect">
            <a:avLst/>
          </a:prstGeom>
        </p:spPr>
      </p:pic>
      <p:pic>
        <p:nvPicPr>
          <p:cNvPr id="178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417799" y="3707606"/>
            <a:ext cx="1027956" cy="267760"/>
          </a:xfrm>
          <a:prstGeom prst="rect">
            <a:avLst/>
          </a:prstGeom>
        </p:spPr>
      </p:pic>
      <p:pic>
        <p:nvPicPr>
          <p:cNvPr id="179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4498129" y="3761184"/>
            <a:ext cx="160660" cy="160660"/>
          </a:xfrm>
          <a:prstGeom prst="rect">
            <a:avLst/>
          </a:prstGeom>
        </p:spPr>
      </p:pic>
      <p:sp>
        <p:nvSpPr>
          <p:cNvPr id="180" name="Text 47"/>
          <p:cNvSpPr/>
          <p:nvPr/>
        </p:nvSpPr>
        <p:spPr>
          <a:xfrm>
            <a:off x="14685578" y="372100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81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5694298" y="3583781"/>
            <a:ext cx="1509283" cy="508769"/>
          </a:xfrm>
          <a:prstGeom prst="rect">
            <a:avLst/>
          </a:prstGeom>
        </p:spPr>
      </p:pic>
      <p:pic>
        <p:nvPicPr>
          <p:cNvPr id="182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5941948" y="3707606"/>
            <a:ext cx="1027956" cy="267760"/>
          </a:xfrm>
          <a:prstGeom prst="rect">
            <a:avLst/>
          </a:prstGeom>
        </p:spPr>
      </p:pic>
      <p:pic>
        <p:nvPicPr>
          <p:cNvPr id="183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6022278" y="3761184"/>
            <a:ext cx="160660" cy="160660"/>
          </a:xfrm>
          <a:prstGeom prst="rect">
            <a:avLst/>
          </a:prstGeom>
        </p:spPr>
      </p:pic>
      <p:sp>
        <p:nvSpPr>
          <p:cNvPr id="184" name="Text 48"/>
          <p:cNvSpPr/>
          <p:nvPr/>
        </p:nvSpPr>
        <p:spPr>
          <a:xfrm>
            <a:off x="16209727" y="372100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85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084436" y="4092550"/>
            <a:ext cx="16119145" cy="508769"/>
          </a:xfrm>
          <a:prstGeom prst="rect">
            <a:avLst/>
          </a:prstGeom>
        </p:spPr>
      </p:pic>
      <p:pic>
        <p:nvPicPr>
          <p:cNvPr id="186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084436" y="4092550"/>
            <a:ext cx="5465025" cy="508769"/>
          </a:xfrm>
          <a:prstGeom prst="rect">
            <a:avLst/>
          </a:prstGeom>
        </p:spPr>
      </p:pic>
      <p:sp>
        <p:nvSpPr>
          <p:cNvPr id="187" name="Text 49"/>
          <p:cNvSpPr/>
          <p:nvPr/>
        </p:nvSpPr>
        <p:spPr>
          <a:xfrm>
            <a:off x="1245077" y="4213027"/>
            <a:ext cx="88011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Upselling</a:t>
            </a:r>
            <a:endParaRPr lang="en-US" sz="1476" dirty="0"/>
          </a:p>
        </p:txBody>
      </p:sp>
      <p:pic>
        <p:nvPicPr>
          <p:cNvPr id="188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6549442" y="4092550"/>
            <a:ext cx="1524149" cy="508769"/>
          </a:xfrm>
          <a:prstGeom prst="rect">
            <a:avLst/>
          </a:prstGeom>
        </p:spPr>
      </p:pic>
      <p:pic>
        <p:nvPicPr>
          <p:cNvPr id="189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644692" y="4216375"/>
            <a:ext cx="1333574" cy="267760"/>
          </a:xfrm>
          <a:prstGeom prst="rect">
            <a:avLst/>
          </a:prstGeom>
        </p:spPr>
      </p:pic>
      <p:pic>
        <p:nvPicPr>
          <p:cNvPr id="190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6725022" y="4269953"/>
            <a:ext cx="160660" cy="160660"/>
          </a:xfrm>
          <a:prstGeom prst="rect">
            <a:avLst/>
          </a:prstGeom>
        </p:spPr>
      </p:pic>
      <p:sp>
        <p:nvSpPr>
          <p:cNvPr id="191" name="Text 50"/>
          <p:cNvSpPr/>
          <p:nvPr/>
        </p:nvSpPr>
        <p:spPr>
          <a:xfrm>
            <a:off x="6912452" y="42297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2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8073591" y="4092550"/>
            <a:ext cx="1524149" cy="508769"/>
          </a:xfrm>
          <a:prstGeom prst="rect">
            <a:avLst/>
          </a:prstGeom>
        </p:spPr>
      </p:pic>
      <p:pic>
        <p:nvPicPr>
          <p:cNvPr id="193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321241" y="4216375"/>
            <a:ext cx="1027956" cy="267760"/>
          </a:xfrm>
          <a:prstGeom prst="rect">
            <a:avLst/>
          </a:prstGeom>
        </p:spPr>
      </p:pic>
      <p:pic>
        <p:nvPicPr>
          <p:cNvPr id="194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8401571" y="4269953"/>
            <a:ext cx="160660" cy="160660"/>
          </a:xfrm>
          <a:prstGeom prst="rect">
            <a:avLst/>
          </a:prstGeom>
        </p:spPr>
      </p:pic>
      <p:sp>
        <p:nvSpPr>
          <p:cNvPr id="195" name="Text 51"/>
          <p:cNvSpPr/>
          <p:nvPr/>
        </p:nvSpPr>
        <p:spPr>
          <a:xfrm>
            <a:off x="8589020" y="422977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96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9597740" y="4092550"/>
            <a:ext cx="1524149" cy="508769"/>
          </a:xfrm>
          <a:prstGeom prst="rect">
            <a:avLst/>
          </a:prstGeom>
        </p:spPr>
      </p:pic>
      <p:pic>
        <p:nvPicPr>
          <p:cNvPr id="197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692990" y="4216375"/>
            <a:ext cx="1333574" cy="267760"/>
          </a:xfrm>
          <a:prstGeom prst="rect">
            <a:avLst/>
          </a:prstGeom>
        </p:spPr>
      </p:pic>
      <p:pic>
        <p:nvPicPr>
          <p:cNvPr id="198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9773320" y="4269953"/>
            <a:ext cx="160660" cy="160660"/>
          </a:xfrm>
          <a:prstGeom prst="rect">
            <a:avLst/>
          </a:prstGeom>
        </p:spPr>
      </p:pic>
      <p:sp>
        <p:nvSpPr>
          <p:cNvPr id="199" name="Text 52"/>
          <p:cNvSpPr/>
          <p:nvPr/>
        </p:nvSpPr>
        <p:spPr>
          <a:xfrm>
            <a:off x="9960769" y="42297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0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1121851" y="4092550"/>
            <a:ext cx="1524149" cy="508769"/>
          </a:xfrm>
          <a:prstGeom prst="rect">
            <a:avLst/>
          </a:prstGeom>
        </p:spPr>
      </p:pic>
      <p:pic>
        <p:nvPicPr>
          <p:cNvPr id="201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217101" y="4216375"/>
            <a:ext cx="1333574" cy="267760"/>
          </a:xfrm>
          <a:prstGeom prst="rect">
            <a:avLst/>
          </a:prstGeom>
        </p:spPr>
      </p:pic>
      <p:pic>
        <p:nvPicPr>
          <p:cNvPr id="202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1297431" y="4269953"/>
            <a:ext cx="160660" cy="160660"/>
          </a:xfrm>
          <a:prstGeom prst="rect">
            <a:avLst/>
          </a:prstGeom>
        </p:spPr>
      </p:pic>
      <p:sp>
        <p:nvSpPr>
          <p:cNvPr id="203" name="Text 53"/>
          <p:cNvSpPr/>
          <p:nvPr/>
        </p:nvSpPr>
        <p:spPr>
          <a:xfrm>
            <a:off x="11484880" y="42297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4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2646000" y="4092550"/>
            <a:ext cx="1524149" cy="508769"/>
          </a:xfrm>
          <a:prstGeom prst="rect">
            <a:avLst/>
          </a:prstGeom>
        </p:spPr>
      </p:pic>
      <p:pic>
        <p:nvPicPr>
          <p:cNvPr id="205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2741250" y="4216375"/>
            <a:ext cx="1333574" cy="267760"/>
          </a:xfrm>
          <a:prstGeom prst="rect">
            <a:avLst/>
          </a:prstGeom>
        </p:spPr>
      </p:pic>
      <p:pic>
        <p:nvPicPr>
          <p:cNvPr id="206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2821580" y="4269953"/>
            <a:ext cx="160660" cy="160660"/>
          </a:xfrm>
          <a:prstGeom prst="rect">
            <a:avLst/>
          </a:prstGeom>
        </p:spPr>
      </p:pic>
      <p:sp>
        <p:nvSpPr>
          <p:cNvPr id="207" name="Text 54"/>
          <p:cNvSpPr/>
          <p:nvPr/>
        </p:nvSpPr>
        <p:spPr>
          <a:xfrm>
            <a:off x="13009029" y="42297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8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4170149" y="4092550"/>
            <a:ext cx="1524149" cy="508769"/>
          </a:xfrm>
          <a:prstGeom prst="rect">
            <a:avLst/>
          </a:prstGeom>
        </p:spPr>
      </p:pic>
      <p:pic>
        <p:nvPicPr>
          <p:cNvPr id="209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265399" y="4216375"/>
            <a:ext cx="1333574" cy="267760"/>
          </a:xfrm>
          <a:prstGeom prst="rect">
            <a:avLst/>
          </a:prstGeom>
        </p:spPr>
      </p:pic>
      <p:pic>
        <p:nvPicPr>
          <p:cNvPr id="210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4345729" y="4269953"/>
            <a:ext cx="160660" cy="160660"/>
          </a:xfrm>
          <a:prstGeom prst="rect">
            <a:avLst/>
          </a:prstGeom>
        </p:spPr>
      </p:pic>
      <p:sp>
        <p:nvSpPr>
          <p:cNvPr id="211" name="Text 55"/>
          <p:cNvSpPr/>
          <p:nvPr/>
        </p:nvSpPr>
        <p:spPr>
          <a:xfrm>
            <a:off x="14533178" y="42297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2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5694298" y="4092550"/>
            <a:ext cx="1509283" cy="508769"/>
          </a:xfrm>
          <a:prstGeom prst="rect">
            <a:avLst/>
          </a:prstGeom>
        </p:spPr>
      </p:pic>
      <p:pic>
        <p:nvPicPr>
          <p:cNvPr id="213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5789548" y="4216375"/>
            <a:ext cx="1333574" cy="267760"/>
          </a:xfrm>
          <a:prstGeom prst="rect">
            <a:avLst/>
          </a:prstGeom>
        </p:spPr>
      </p:pic>
      <p:pic>
        <p:nvPicPr>
          <p:cNvPr id="214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5869878" y="4269953"/>
            <a:ext cx="160660" cy="160660"/>
          </a:xfrm>
          <a:prstGeom prst="rect">
            <a:avLst/>
          </a:prstGeom>
        </p:spPr>
      </p:pic>
      <p:sp>
        <p:nvSpPr>
          <p:cNvPr id="215" name="Text 56"/>
          <p:cNvSpPr/>
          <p:nvPr/>
        </p:nvSpPr>
        <p:spPr>
          <a:xfrm>
            <a:off x="16057327" y="42297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6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084436" y="4601319"/>
            <a:ext cx="16119145" cy="508769"/>
          </a:xfrm>
          <a:prstGeom prst="rect">
            <a:avLst/>
          </a:prstGeom>
        </p:spPr>
      </p:pic>
      <p:pic>
        <p:nvPicPr>
          <p:cNvPr id="217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1084436" y="4601319"/>
            <a:ext cx="5465025" cy="508769"/>
          </a:xfrm>
          <a:prstGeom prst="rect">
            <a:avLst/>
          </a:prstGeom>
        </p:spPr>
      </p:pic>
      <p:sp>
        <p:nvSpPr>
          <p:cNvPr id="218" name="Text 57"/>
          <p:cNvSpPr/>
          <p:nvPr/>
        </p:nvSpPr>
        <p:spPr>
          <a:xfrm>
            <a:off x="1245077" y="4721796"/>
            <a:ext cx="12901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Split payment</a:t>
            </a:r>
            <a:endParaRPr lang="en-US" sz="1476" dirty="0"/>
          </a:p>
        </p:txBody>
      </p:sp>
      <p:pic>
        <p:nvPicPr>
          <p:cNvPr id="219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6549442" y="4601319"/>
            <a:ext cx="1524149" cy="508769"/>
          </a:xfrm>
          <a:prstGeom prst="rect">
            <a:avLst/>
          </a:prstGeom>
        </p:spPr>
      </p:pic>
      <p:pic>
        <p:nvPicPr>
          <p:cNvPr id="220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6644692" y="4725144"/>
            <a:ext cx="1333574" cy="267760"/>
          </a:xfrm>
          <a:prstGeom prst="rect">
            <a:avLst/>
          </a:prstGeom>
        </p:spPr>
      </p:pic>
      <p:pic>
        <p:nvPicPr>
          <p:cNvPr id="221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6725022" y="4778722"/>
            <a:ext cx="160660" cy="160660"/>
          </a:xfrm>
          <a:prstGeom prst="rect">
            <a:avLst/>
          </a:prstGeom>
        </p:spPr>
      </p:pic>
      <p:sp>
        <p:nvSpPr>
          <p:cNvPr id="222" name="Text 58"/>
          <p:cNvSpPr/>
          <p:nvPr/>
        </p:nvSpPr>
        <p:spPr>
          <a:xfrm>
            <a:off x="6912452" y="47385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3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8073591" y="4601319"/>
            <a:ext cx="1524149" cy="508769"/>
          </a:xfrm>
          <a:prstGeom prst="rect">
            <a:avLst/>
          </a:prstGeom>
        </p:spPr>
      </p:pic>
      <p:pic>
        <p:nvPicPr>
          <p:cNvPr id="224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8321241" y="4725144"/>
            <a:ext cx="1027956" cy="267760"/>
          </a:xfrm>
          <a:prstGeom prst="rect">
            <a:avLst/>
          </a:prstGeom>
        </p:spPr>
      </p:pic>
      <p:pic>
        <p:nvPicPr>
          <p:cNvPr id="225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8401571" y="4778722"/>
            <a:ext cx="160660" cy="160660"/>
          </a:xfrm>
          <a:prstGeom prst="rect">
            <a:avLst/>
          </a:prstGeom>
        </p:spPr>
      </p:pic>
      <p:sp>
        <p:nvSpPr>
          <p:cNvPr id="226" name="Text 59"/>
          <p:cNvSpPr/>
          <p:nvPr/>
        </p:nvSpPr>
        <p:spPr>
          <a:xfrm>
            <a:off x="8589020" y="473853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27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9597740" y="4601319"/>
            <a:ext cx="1524149" cy="508769"/>
          </a:xfrm>
          <a:prstGeom prst="rect">
            <a:avLst/>
          </a:prstGeom>
        </p:spPr>
      </p:pic>
      <p:pic>
        <p:nvPicPr>
          <p:cNvPr id="228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9692990" y="4725144"/>
            <a:ext cx="1333574" cy="267760"/>
          </a:xfrm>
          <a:prstGeom prst="rect">
            <a:avLst/>
          </a:prstGeom>
        </p:spPr>
      </p:pic>
      <p:pic>
        <p:nvPicPr>
          <p:cNvPr id="229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9773320" y="4778722"/>
            <a:ext cx="160660" cy="160660"/>
          </a:xfrm>
          <a:prstGeom prst="rect">
            <a:avLst/>
          </a:prstGeom>
        </p:spPr>
      </p:pic>
      <p:sp>
        <p:nvSpPr>
          <p:cNvPr id="230" name="Text 60"/>
          <p:cNvSpPr/>
          <p:nvPr/>
        </p:nvSpPr>
        <p:spPr>
          <a:xfrm>
            <a:off x="9960769" y="47385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1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1121851" y="4601319"/>
            <a:ext cx="1524149" cy="508769"/>
          </a:xfrm>
          <a:prstGeom prst="rect">
            <a:avLst/>
          </a:prstGeom>
        </p:spPr>
      </p:pic>
      <p:pic>
        <p:nvPicPr>
          <p:cNvPr id="232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1217101" y="4725144"/>
            <a:ext cx="1333574" cy="267760"/>
          </a:xfrm>
          <a:prstGeom prst="rect">
            <a:avLst/>
          </a:prstGeom>
        </p:spPr>
      </p:pic>
      <p:pic>
        <p:nvPicPr>
          <p:cNvPr id="233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1297431" y="4778722"/>
            <a:ext cx="160660" cy="160660"/>
          </a:xfrm>
          <a:prstGeom prst="rect">
            <a:avLst/>
          </a:prstGeom>
        </p:spPr>
      </p:pic>
      <p:sp>
        <p:nvSpPr>
          <p:cNvPr id="234" name="Text 61"/>
          <p:cNvSpPr/>
          <p:nvPr/>
        </p:nvSpPr>
        <p:spPr>
          <a:xfrm>
            <a:off x="11484880" y="47385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5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2646000" y="4601319"/>
            <a:ext cx="1524149" cy="508769"/>
          </a:xfrm>
          <a:prstGeom prst="rect">
            <a:avLst/>
          </a:prstGeom>
        </p:spPr>
      </p:pic>
      <p:pic>
        <p:nvPicPr>
          <p:cNvPr id="236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2741250" y="4725144"/>
            <a:ext cx="1333574" cy="267760"/>
          </a:xfrm>
          <a:prstGeom prst="rect">
            <a:avLst/>
          </a:prstGeom>
        </p:spPr>
      </p:pic>
      <p:pic>
        <p:nvPicPr>
          <p:cNvPr id="237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2821580" y="4778722"/>
            <a:ext cx="160660" cy="160660"/>
          </a:xfrm>
          <a:prstGeom prst="rect">
            <a:avLst/>
          </a:prstGeom>
        </p:spPr>
      </p:pic>
      <p:sp>
        <p:nvSpPr>
          <p:cNvPr id="238" name="Text 62"/>
          <p:cNvSpPr/>
          <p:nvPr/>
        </p:nvSpPr>
        <p:spPr>
          <a:xfrm>
            <a:off x="13009029" y="47385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9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4170149" y="4601319"/>
            <a:ext cx="1524149" cy="508769"/>
          </a:xfrm>
          <a:prstGeom prst="rect">
            <a:avLst/>
          </a:prstGeom>
        </p:spPr>
      </p:pic>
      <p:pic>
        <p:nvPicPr>
          <p:cNvPr id="240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4265399" y="4725144"/>
            <a:ext cx="1333574" cy="267760"/>
          </a:xfrm>
          <a:prstGeom prst="rect">
            <a:avLst/>
          </a:prstGeom>
        </p:spPr>
      </p:pic>
      <p:pic>
        <p:nvPicPr>
          <p:cNvPr id="241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4345729" y="4778722"/>
            <a:ext cx="160660" cy="160660"/>
          </a:xfrm>
          <a:prstGeom prst="rect">
            <a:avLst/>
          </a:prstGeom>
        </p:spPr>
      </p:pic>
      <p:sp>
        <p:nvSpPr>
          <p:cNvPr id="242" name="Text 63"/>
          <p:cNvSpPr/>
          <p:nvPr/>
        </p:nvSpPr>
        <p:spPr>
          <a:xfrm>
            <a:off x="14533178" y="47385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3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5694298" y="4601319"/>
            <a:ext cx="1509283" cy="508769"/>
          </a:xfrm>
          <a:prstGeom prst="rect">
            <a:avLst/>
          </a:prstGeom>
        </p:spPr>
      </p:pic>
      <p:pic>
        <p:nvPicPr>
          <p:cNvPr id="244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5789548" y="4725144"/>
            <a:ext cx="1333574" cy="267760"/>
          </a:xfrm>
          <a:prstGeom prst="rect">
            <a:avLst/>
          </a:prstGeom>
        </p:spPr>
      </p:pic>
      <p:pic>
        <p:nvPicPr>
          <p:cNvPr id="245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5869878" y="4778722"/>
            <a:ext cx="160660" cy="160660"/>
          </a:xfrm>
          <a:prstGeom prst="rect">
            <a:avLst/>
          </a:prstGeom>
        </p:spPr>
      </p:pic>
      <p:sp>
        <p:nvSpPr>
          <p:cNvPr id="246" name="Text 64"/>
          <p:cNvSpPr/>
          <p:nvPr/>
        </p:nvSpPr>
        <p:spPr>
          <a:xfrm>
            <a:off x="16057327" y="47385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7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1084436" y="5110014"/>
            <a:ext cx="16119145" cy="508769"/>
          </a:xfrm>
          <a:prstGeom prst="rect">
            <a:avLst/>
          </a:prstGeom>
        </p:spPr>
      </p:pic>
      <p:pic>
        <p:nvPicPr>
          <p:cNvPr id="248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1084436" y="5110014"/>
            <a:ext cx="5465025" cy="508769"/>
          </a:xfrm>
          <a:prstGeom prst="rect">
            <a:avLst/>
          </a:prstGeom>
        </p:spPr>
      </p:pic>
      <p:sp>
        <p:nvSpPr>
          <p:cNvPr id="249" name="Text 65"/>
          <p:cNvSpPr/>
          <p:nvPr/>
        </p:nvSpPr>
        <p:spPr>
          <a:xfrm>
            <a:off x="1245077" y="5230490"/>
            <a:ext cx="37004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POS</a:t>
            </a:r>
            <a:endParaRPr lang="en-US" sz="1476" dirty="0"/>
          </a:p>
        </p:txBody>
      </p:sp>
      <p:pic>
        <p:nvPicPr>
          <p:cNvPr id="250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6549442" y="5110014"/>
            <a:ext cx="1524149" cy="508769"/>
          </a:xfrm>
          <a:prstGeom prst="rect">
            <a:avLst/>
          </a:prstGeom>
        </p:spPr>
      </p:pic>
      <p:pic>
        <p:nvPicPr>
          <p:cNvPr id="251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6797092" y="5233839"/>
            <a:ext cx="1027956" cy="267760"/>
          </a:xfrm>
          <a:prstGeom prst="rect">
            <a:avLst/>
          </a:prstGeom>
        </p:spPr>
      </p:pic>
      <p:pic>
        <p:nvPicPr>
          <p:cNvPr id="252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6877422" y="5287417"/>
            <a:ext cx="160660" cy="160660"/>
          </a:xfrm>
          <a:prstGeom prst="rect">
            <a:avLst/>
          </a:prstGeom>
        </p:spPr>
      </p:pic>
      <p:sp>
        <p:nvSpPr>
          <p:cNvPr id="253" name="Text 66"/>
          <p:cNvSpPr/>
          <p:nvPr/>
        </p:nvSpPr>
        <p:spPr>
          <a:xfrm>
            <a:off x="7064871" y="524723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54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8073591" y="5110014"/>
            <a:ext cx="1524149" cy="508769"/>
          </a:xfrm>
          <a:prstGeom prst="rect">
            <a:avLst/>
          </a:prstGeom>
        </p:spPr>
      </p:pic>
      <p:pic>
        <p:nvPicPr>
          <p:cNvPr id="255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8321241" y="5233839"/>
            <a:ext cx="1027956" cy="267760"/>
          </a:xfrm>
          <a:prstGeom prst="rect">
            <a:avLst/>
          </a:prstGeom>
        </p:spPr>
      </p:pic>
      <p:pic>
        <p:nvPicPr>
          <p:cNvPr id="256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8401571" y="5287417"/>
            <a:ext cx="160660" cy="160660"/>
          </a:xfrm>
          <a:prstGeom prst="rect">
            <a:avLst/>
          </a:prstGeom>
        </p:spPr>
      </p:pic>
      <p:sp>
        <p:nvSpPr>
          <p:cNvPr id="257" name="Text 67"/>
          <p:cNvSpPr/>
          <p:nvPr/>
        </p:nvSpPr>
        <p:spPr>
          <a:xfrm>
            <a:off x="8589020" y="524723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58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9597740" y="5110014"/>
            <a:ext cx="1524149" cy="508769"/>
          </a:xfrm>
          <a:prstGeom prst="rect">
            <a:avLst/>
          </a:prstGeom>
        </p:spPr>
      </p:pic>
      <p:pic>
        <p:nvPicPr>
          <p:cNvPr id="259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9845390" y="5233839"/>
            <a:ext cx="1027956" cy="267760"/>
          </a:xfrm>
          <a:prstGeom prst="rect">
            <a:avLst/>
          </a:prstGeom>
        </p:spPr>
      </p:pic>
      <p:pic>
        <p:nvPicPr>
          <p:cNvPr id="260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9925720" y="5287417"/>
            <a:ext cx="160660" cy="160660"/>
          </a:xfrm>
          <a:prstGeom prst="rect">
            <a:avLst/>
          </a:prstGeom>
        </p:spPr>
      </p:pic>
      <p:sp>
        <p:nvSpPr>
          <p:cNvPr id="261" name="Text 68"/>
          <p:cNvSpPr/>
          <p:nvPr/>
        </p:nvSpPr>
        <p:spPr>
          <a:xfrm>
            <a:off x="10113169" y="524723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62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11121851" y="5110014"/>
            <a:ext cx="1524149" cy="508769"/>
          </a:xfrm>
          <a:prstGeom prst="rect">
            <a:avLst/>
          </a:prstGeom>
        </p:spPr>
      </p:pic>
      <p:pic>
        <p:nvPicPr>
          <p:cNvPr id="263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1369501" y="5233839"/>
            <a:ext cx="1027956" cy="267760"/>
          </a:xfrm>
          <a:prstGeom prst="rect">
            <a:avLst/>
          </a:prstGeom>
        </p:spPr>
      </p:pic>
      <p:pic>
        <p:nvPicPr>
          <p:cNvPr id="264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1449831" y="5287417"/>
            <a:ext cx="160660" cy="160660"/>
          </a:xfrm>
          <a:prstGeom prst="rect">
            <a:avLst/>
          </a:prstGeom>
        </p:spPr>
      </p:pic>
      <p:sp>
        <p:nvSpPr>
          <p:cNvPr id="265" name="Text 69"/>
          <p:cNvSpPr/>
          <p:nvPr/>
        </p:nvSpPr>
        <p:spPr>
          <a:xfrm>
            <a:off x="11637280" y="524723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66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12646000" y="5110014"/>
            <a:ext cx="1524149" cy="508769"/>
          </a:xfrm>
          <a:prstGeom prst="rect">
            <a:avLst/>
          </a:prstGeom>
        </p:spPr>
      </p:pic>
      <p:pic>
        <p:nvPicPr>
          <p:cNvPr id="267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12741250" y="5233839"/>
            <a:ext cx="1333574" cy="267760"/>
          </a:xfrm>
          <a:prstGeom prst="rect">
            <a:avLst/>
          </a:prstGeom>
        </p:spPr>
      </p:pic>
      <p:pic>
        <p:nvPicPr>
          <p:cNvPr id="268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12821580" y="5287417"/>
            <a:ext cx="160660" cy="160660"/>
          </a:xfrm>
          <a:prstGeom prst="rect">
            <a:avLst/>
          </a:prstGeom>
        </p:spPr>
      </p:pic>
      <p:sp>
        <p:nvSpPr>
          <p:cNvPr id="269" name="Text 70"/>
          <p:cNvSpPr/>
          <p:nvPr/>
        </p:nvSpPr>
        <p:spPr>
          <a:xfrm>
            <a:off x="13009029" y="524723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0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14170149" y="5110014"/>
            <a:ext cx="1524149" cy="508769"/>
          </a:xfrm>
          <a:prstGeom prst="rect">
            <a:avLst/>
          </a:prstGeom>
        </p:spPr>
      </p:pic>
      <p:pic>
        <p:nvPicPr>
          <p:cNvPr id="271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14417799" y="5233839"/>
            <a:ext cx="1027956" cy="267760"/>
          </a:xfrm>
          <a:prstGeom prst="rect">
            <a:avLst/>
          </a:prstGeom>
        </p:spPr>
      </p:pic>
      <p:pic>
        <p:nvPicPr>
          <p:cNvPr id="272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14498129" y="5287417"/>
            <a:ext cx="160660" cy="160660"/>
          </a:xfrm>
          <a:prstGeom prst="rect">
            <a:avLst/>
          </a:prstGeom>
        </p:spPr>
      </p:pic>
      <p:sp>
        <p:nvSpPr>
          <p:cNvPr id="273" name="Text 71"/>
          <p:cNvSpPr/>
          <p:nvPr/>
        </p:nvSpPr>
        <p:spPr>
          <a:xfrm>
            <a:off x="14685578" y="524723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74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15694298" y="5110014"/>
            <a:ext cx="1509283" cy="508769"/>
          </a:xfrm>
          <a:prstGeom prst="rect">
            <a:avLst/>
          </a:prstGeom>
        </p:spPr>
      </p:pic>
      <p:pic>
        <p:nvPicPr>
          <p:cNvPr id="275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15941948" y="5233839"/>
            <a:ext cx="1027956" cy="267760"/>
          </a:xfrm>
          <a:prstGeom prst="rect">
            <a:avLst/>
          </a:prstGeom>
        </p:spPr>
      </p:pic>
      <p:pic>
        <p:nvPicPr>
          <p:cNvPr id="276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16022278" y="5287417"/>
            <a:ext cx="160660" cy="160660"/>
          </a:xfrm>
          <a:prstGeom prst="rect">
            <a:avLst/>
          </a:prstGeom>
        </p:spPr>
      </p:pic>
      <p:sp>
        <p:nvSpPr>
          <p:cNvPr id="277" name="Text 72"/>
          <p:cNvSpPr/>
          <p:nvPr/>
        </p:nvSpPr>
        <p:spPr>
          <a:xfrm>
            <a:off x="16209727" y="524723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78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1084436" y="5618783"/>
            <a:ext cx="16119145" cy="508769"/>
          </a:xfrm>
          <a:prstGeom prst="rect">
            <a:avLst/>
          </a:prstGeom>
        </p:spPr>
      </p:pic>
      <p:pic>
        <p:nvPicPr>
          <p:cNvPr id="279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1084436" y="5618783"/>
            <a:ext cx="5465025" cy="508769"/>
          </a:xfrm>
          <a:prstGeom prst="rect">
            <a:avLst/>
          </a:prstGeom>
        </p:spPr>
      </p:pic>
      <p:sp>
        <p:nvSpPr>
          <p:cNvPr id="280" name="Text 73"/>
          <p:cNvSpPr/>
          <p:nvPr/>
        </p:nvSpPr>
        <p:spPr>
          <a:xfrm>
            <a:off x="1245077" y="5739259"/>
            <a:ext cx="131016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Link Get &amp; Pay</a:t>
            </a:r>
            <a:endParaRPr lang="en-US" sz="1476" dirty="0"/>
          </a:p>
        </p:txBody>
      </p:sp>
      <p:pic>
        <p:nvPicPr>
          <p:cNvPr id="281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6549442" y="5618783"/>
            <a:ext cx="1524149" cy="508769"/>
          </a:xfrm>
          <a:prstGeom prst="rect">
            <a:avLst/>
          </a:prstGeom>
        </p:spPr>
      </p:pic>
      <p:pic>
        <p:nvPicPr>
          <p:cNvPr id="282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6797092" y="5742608"/>
            <a:ext cx="1027956" cy="267760"/>
          </a:xfrm>
          <a:prstGeom prst="rect">
            <a:avLst/>
          </a:prstGeom>
        </p:spPr>
      </p:pic>
      <p:pic>
        <p:nvPicPr>
          <p:cNvPr id="283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6877422" y="5796186"/>
            <a:ext cx="160660" cy="160660"/>
          </a:xfrm>
          <a:prstGeom prst="rect">
            <a:avLst/>
          </a:prstGeom>
        </p:spPr>
      </p:pic>
      <p:sp>
        <p:nvSpPr>
          <p:cNvPr id="284" name="Text 74"/>
          <p:cNvSpPr/>
          <p:nvPr/>
        </p:nvSpPr>
        <p:spPr>
          <a:xfrm>
            <a:off x="7064871" y="575600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85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8073591" y="5618783"/>
            <a:ext cx="1524149" cy="508769"/>
          </a:xfrm>
          <a:prstGeom prst="rect">
            <a:avLst/>
          </a:prstGeom>
        </p:spPr>
      </p:pic>
      <p:pic>
        <p:nvPicPr>
          <p:cNvPr id="286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8321241" y="5742608"/>
            <a:ext cx="1027956" cy="267760"/>
          </a:xfrm>
          <a:prstGeom prst="rect">
            <a:avLst/>
          </a:prstGeom>
        </p:spPr>
      </p:pic>
      <p:pic>
        <p:nvPicPr>
          <p:cNvPr id="287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8401571" y="5796186"/>
            <a:ext cx="160660" cy="160660"/>
          </a:xfrm>
          <a:prstGeom prst="rect">
            <a:avLst/>
          </a:prstGeom>
        </p:spPr>
      </p:pic>
      <p:sp>
        <p:nvSpPr>
          <p:cNvPr id="288" name="Text 75"/>
          <p:cNvSpPr/>
          <p:nvPr/>
        </p:nvSpPr>
        <p:spPr>
          <a:xfrm>
            <a:off x="8589020" y="575600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89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9597740" y="5618783"/>
            <a:ext cx="1524149" cy="508769"/>
          </a:xfrm>
          <a:prstGeom prst="rect">
            <a:avLst/>
          </a:prstGeom>
        </p:spPr>
      </p:pic>
      <p:pic>
        <p:nvPicPr>
          <p:cNvPr id="290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9845390" y="5742608"/>
            <a:ext cx="1027956" cy="267760"/>
          </a:xfrm>
          <a:prstGeom prst="rect">
            <a:avLst/>
          </a:prstGeom>
        </p:spPr>
      </p:pic>
      <p:pic>
        <p:nvPicPr>
          <p:cNvPr id="291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9925720" y="5796186"/>
            <a:ext cx="160660" cy="160660"/>
          </a:xfrm>
          <a:prstGeom prst="rect">
            <a:avLst/>
          </a:prstGeom>
        </p:spPr>
      </p:pic>
      <p:sp>
        <p:nvSpPr>
          <p:cNvPr id="292" name="Text 76"/>
          <p:cNvSpPr/>
          <p:nvPr/>
        </p:nvSpPr>
        <p:spPr>
          <a:xfrm>
            <a:off x="10113169" y="575600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3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11121851" y="5618783"/>
            <a:ext cx="1524149" cy="508769"/>
          </a:xfrm>
          <a:prstGeom prst="rect">
            <a:avLst/>
          </a:prstGeom>
        </p:spPr>
      </p:pic>
      <p:pic>
        <p:nvPicPr>
          <p:cNvPr id="294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11369501" y="5742608"/>
            <a:ext cx="1027956" cy="267760"/>
          </a:xfrm>
          <a:prstGeom prst="rect">
            <a:avLst/>
          </a:prstGeom>
        </p:spPr>
      </p:pic>
      <p:pic>
        <p:nvPicPr>
          <p:cNvPr id="295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11449831" y="5796186"/>
            <a:ext cx="160660" cy="160660"/>
          </a:xfrm>
          <a:prstGeom prst="rect">
            <a:avLst/>
          </a:prstGeom>
        </p:spPr>
      </p:pic>
      <p:sp>
        <p:nvSpPr>
          <p:cNvPr id="296" name="Text 77"/>
          <p:cNvSpPr/>
          <p:nvPr/>
        </p:nvSpPr>
        <p:spPr>
          <a:xfrm>
            <a:off x="11637280" y="575600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7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12646000" y="5618783"/>
            <a:ext cx="1524149" cy="508769"/>
          </a:xfrm>
          <a:prstGeom prst="rect">
            <a:avLst/>
          </a:prstGeom>
        </p:spPr>
      </p:pic>
      <p:pic>
        <p:nvPicPr>
          <p:cNvPr id="298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12741250" y="5742608"/>
            <a:ext cx="1333574" cy="267760"/>
          </a:xfrm>
          <a:prstGeom prst="rect">
            <a:avLst/>
          </a:prstGeom>
        </p:spPr>
      </p:pic>
      <p:pic>
        <p:nvPicPr>
          <p:cNvPr id="299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12821580" y="5796186"/>
            <a:ext cx="160660" cy="160660"/>
          </a:xfrm>
          <a:prstGeom prst="rect">
            <a:avLst/>
          </a:prstGeom>
        </p:spPr>
      </p:pic>
      <p:sp>
        <p:nvSpPr>
          <p:cNvPr id="300" name="Text 78"/>
          <p:cNvSpPr/>
          <p:nvPr/>
        </p:nvSpPr>
        <p:spPr>
          <a:xfrm>
            <a:off x="13009029" y="575600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1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14170149" y="5618783"/>
            <a:ext cx="1524149" cy="508769"/>
          </a:xfrm>
          <a:prstGeom prst="rect">
            <a:avLst/>
          </a:prstGeom>
        </p:spPr>
      </p:pic>
      <p:pic>
        <p:nvPicPr>
          <p:cNvPr id="302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14417799" y="5742608"/>
            <a:ext cx="1027956" cy="267760"/>
          </a:xfrm>
          <a:prstGeom prst="rect">
            <a:avLst/>
          </a:prstGeom>
        </p:spPr>
      </p:pic>
      <p:pic>
        <p:nvPicPr>
          <p:cNvPr id="303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14498129" y="5796186"/>
            <a:ext cx="160660" cy="160660"/>
          </a:xfrm>
          <a:prstGeom prst="rect">
            <a:avLst/>
          </a:prstGeom>
        </p:spPr>
      </p:pic>
      <p:sp>
        <p:nvSpPr>
          <p:cNvPr id="304" name="Text 79"/>
          <p:cNvSpPr/>
          <p:nvPr/>
        </p:nvSpPr>
        <p:spPr>
          <a:xfrm>
            <a:off x="14685578" y="575600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05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15694298" y="5618783"/>
            <a:ext cx="1509283" cy="508769"/>
          </a:xfrm>
          <a:prstGeom prst="rect">
            <a:avLst/>
          </a:prstGeom>
        </p:spPr>
      </p:pic>
      <p:pic>
        <p:nvPicPr>
          <p:cNvPr id="306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15941948" y="5742608"/>
            <a:ext cx="1027956" cy="267760"/>
          </a:xfrm>
          <a:prstGeom prst="rect">
            <a:avLst/>
          </a:prstGeom>
        </p:spPr>
      </p:pic>
      <p:pic>
        <p:nvPicPr>
          <p:cNvPr id="307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16022278" y="5796186"/>
            <a:ext cx="160660" cy="160660"/>
          </a:xfrm>
          <a:prstGeom prst="rect">
            <a:avLst/>
          </a:prstGeom>
        </p:spPr>
      </p:pic>
      <p:sp>
        <p:nvSpPr>
          <p:cNvPr id="308" name="Text 80"/>
          <p:cNvSpPr/>
          <p:nvPr/>
        </p:nvSpPr>
        <p:spPr>
          <a:xfrm>
            <a:off x="16209727" y="575600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09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1084436" y="6127552"/>
            <a:ext cx="16119145" cy="508769"/>
          </a:xfrm>
          <a:prstGeom prst="rect">
            <a:avLst/>
          </a:prstGeom>
        </p:spPr>
      </p:pic>
      <p:pic>
        <p:nvPicPr>
          <p:cNvPr id="310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1084436" y="6127552"/>
            <a:ext cx="5465025" cy="508769"/>
          </a:xfrm>
          <a:prstGeom prst="rect">
            <a:avLst/>
          </a:prstGeom>
        </p:spPr>
      </p:pic>
      <p:sp>
        <p:nvSpPr>
          <p:cNvPr id="311" name="Text 81"/>
          <p:cNvSpPr/>
          <p:nvPr/>
        </p:nvSpPr>
        <p:spPr>
          <a:xfrm>
            <a:off x="1245077" y="6248028"/>
            <a:ext cx="138017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VAS - Checkout</a:t>
            </a:r>
            <a:endParaRPr lang="en-US" sz="1476" dirty="0"/>
          </a:p>
        </p:txBody>
      </p:sp>
      <p:pic>
        <p:nvPicPr>
          <p:cNvPr id="312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6549442" y="6127552"/>
            <a:ext cx="1524149" cy="508769"/>
          </a:xfrm>
          <a:prstGeom prst="rect">
            <a:avLst/>
          </a:prstGeom>
        </p:spPr>
      </p:pic>
      <p:pic>
        <p:nvPicPr>
          <p:cNvPr id="313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6797092" y="6251377"/>
            <a:ext cx="1027956" cy="267760"/>
          </a:xfrm>
          <a:prstGeom prst="rect">
            <a:avLst/>
          </a:prstGeom>
        </p:spPr>
      </p:pic>
      <p:pic>
        <p:nvPicPr>
          <p:cNvPr id="314" name="Image 230" descr="preencoded.png">    </p:cNvPr>
          <p:cNvPicPr>
            <a:picLocks noChangeAspect="1"/>
          </p:cNvPicPr>
          <p:nvPr/>
        </p:nvPicPr>
        <p:blipFill>
          <a:blip r:embed="rId231"/>
          <a:stretch>
            <a:fillRect/>
          </a:stretch>
        </p:blipFill>
        <p:spPr>
          <a:xfrm>
            <a:off x="6877422" y="6304955"/>
            <a:ext cx="160660" cy="160660"/>
          </a:xfrm>
          <a:prstGeom prst="rect">
            <a:avLst/>
          </a:prstGeom>
        </p:spPr>
      </p:pic>
      <p:sp>
        <p:nvSpPr>
          <p:cNvPr id="315" name="Text 82"/>
          <p:cNvSpPr/>
          <p:nvPr/>
        </p:nvSpPr>
        <p:spPr>
          <a:xfrm>
            <a:off x="7064871" y="626477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16" name="Image 231" descr="preencoded.png">    </p:cNvPr>
          <p:cNvPicPr>
            <a:picLocks noChangeAspect="1"/>
          </p:cNvPicPr>
          <p:nvPr/>
        </p:nvPicPr>
        <p:blipFill>
          <a:blip r:embed="rId232"/>
          <a:stretch>
            <a:fillRect/>
          </a:stretch>
        </p:blipFill>
        <p:spPr>
          <a:xfrm>
            <a:off x="8073591" y="6127552"/>
            <a:ext cx="1524149" cy="508769"/>
          </a:xfrm>
          <a:prstGeom prst="rect">
            <a:avLst/>
          </a:prstGeom>
        </p:spPr>
      </p:pic>
      <p:pic>
        <p:nvPicPr>
          <p:cNvPr id="317" name="Image 232" descr="preencoded.png">    </p:cNvPr>
          <p:cNvPicPr>
            <a:picLocks noChangeAspect="1"/>
          </p:cNvPicPr>
          <p:nvPr/>
        </p:nvPicPr>
        <p:blipFill>
          <a:blip r:embed="rId233"/>
          <a:stretch>
            <a:fillRect/>
          </a:stretch>
        </p:blipFill>
        <p:spPr>
          <a:xfrm>
            <a:off x="8168841" y="6251377"/>
            <a:ext cx="1333574" cy="267760"/>
          </a:xfrm>
          <a:prstGeom prst="rect">
            <a:avLst/>
          </a:prstGeom>
        </p:spPr>
      </p:pic>
      <p:pic>
        <p:nvPicPr>
          <p:cNvPr id="318" name="Image 233" descr="preencoded.png">    </p:cNvPr>
          <p:cNvPicPr>
            <a:picLocks noChangeAspect="1"/>
          </p:cNvPicPr>
          <p:nvPr/>
        </p:nvPicPr>
        <p:blipFill>
          <a:blip r:embed="rId234"/>
          <a:stretch>
            <a:fillRect/>
          </a:stretch>
        </p:blipFill>
        <p:spPr>
          <a:xfrm>
            <a:off x="8249171" y="6304955"/>
            <a:ext cx="160660" cy="160660"/>
          </a:xfrm>
          <a:prstGeom prst="rect">
            <a:avLst/>
          </a:prstGeom>
        </p:spPr>
      </p:pic>
      <p:sp>
        <p:nvSpPr>
          <p:cNvPr id="319" name="Text 83"/>
          <p:cNvSpPr/>
          <p:nvPr/>
        </p:nvSpPr>
        <p:spPr>
          <a:xfrm>
            <a:off x="8436620" y="626477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0" name="Image 234" descr="preencoded.png">    </p:cNvPr>
          <p:cNvPicPr>
            <a:picLocks noChangeAspect="1"/>
          </p:cNvPicPr>
          <p:nvPr/>
        </p:nvPicPr>
        <p:blipFill>
          <a:blip r:embed="rId235"/>
          <a:stretch>
            <a:fillRect/>
          </a:stretch>
        </p:blipFill>
        <p:spPr>
          <a:xfrm>
            <a:off x="9597740" y="6127552"/>
            <a:ext cx="1524149" cy="508769"/>
          </a:xfrm>
          <a:prstGeom prst="rect">
            <a:avLst/>
          </a:prstGeom>
        </p:spPr>
      </p:pic>
      <p:pic>
        <p:nvPicPr>
          <p:cNvPr id="321" name="Image 235" descr="preencoded.png">    </p:cNvPr>
          <p:cNvPicPr>
            <a:picLocks noChangeAspect="1"/>
          </p:cNvPicPr>
          <p:nvPr/>
        </p:nvPicPr>
        <p:blipFill>
          <a:blip r:embed="rId236"/>
          <a:stretch>
            <a:fillRect/>
          </a:stretch>
        </p:blipFill>
        <p:spPr>
          <a:xfrm>
            <a:off x="9845390" y="6251377"/>
            <a:ext cx="1027956" cy="267760"/>
          </a:xfrm>
          <a:prstGeom prst="rect">
            <a:avLst/>
          </a:prstGeom>
        </p:spPr>
      </p:pic>
      <p:pic>
        <p:nvPicPr>
          <p:cNvPr id="322" name="Image 236" descr="preencoded.png">    </p:cNvPr>
          <p:cNvPicPr>
            <a:picLocks noChangeAspect="1"/>
          </p:cNvPicPr>
          <p:nvPr/>
        </p:nvPicPr>
        <p:blipFill>
          <a:blip r:embed="rId237"/>
          <a:stretch>
            <a:fillRect/>
          </a:stretch>
        </p:blipFill>
        <p:spPr>
          <a:xfrm>
            <a:off x="9925720" y="6304955"/>
            <a:ext cx="160660" cy="160660"/>
          </a:xfrm>
          <a:prstGeom prst="rect">
            <a:avLst/>
          </a:prstGeom>
        </p:spPr>
      </p:pic>
      <p:sp>
        <p:nvSpPr>
          <p:cNvPr id="323" name="Text 84"/>
          <p:cNvSpPr/>
          <p:nvPr/>
        </p:nvSpPr>
        <p:spPr>
          <a:xfrm>
            <a:off x="10113169" y="626477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24" name="Image 237" descr="preencoded.png">    </p:cNvPr>
          <p:cNvPicPr>
            <a:picLocks noChangeAspect="1"/>
          </p:cNvPicPr>
          <p:nvPr/>
        </p:nvPicPr>
        <p:blipFill>
          <a:blip r:embed="rId238"/>
          <a:stretch>
            <a:fillRect/>
          </a:stretch>
        </p:blipFill>
        <p:spPr>
          <a:xfrm>
            <a:off x="11121851" y="6127552"/>
            <a:ext cx="1524149" cy="508769"/>
          </a:xfrm>
          <a:prstGeom prst="rect">
            <a:avLst/>
          </a:prstGeom>
        </p:spPr>
      </p:pic>
      <p:pic>
        <p:nvPicPr>
          <p:cNvPr id="325" name="Image 238" descr="preencoded.png">    </p:cNvPr>
          <p:cNvPicPr>
            <a:picLocks noChangeAspect="1"/>
          </p:cNvPicPr>
          <p:nvPr/>
        </p:nvPicPr>
        <p:blipFill>
          <a:blip r:embed="rId239"/>
          <a:stretch>
            <a:fillRect/>
          </a:stretch>
        </p:blipFill>
        <p:spPr>
          <a:xfrm>
            <a:off x="11369501" y="6251377"/>
            <a:ext cx="1027956" cy="267760"/>
          </a:xfrm>
          <a:prstGeom prst="rect">
            <a:avLst/>
          </a:prstGeom>
        </p:spPr>
      </p:pic>
      <p:pic>
        <p:nvPicPr>
          <p:cNvPr id="326" name="Image 239" descr="preencoded.png">    </p:cNvPr>
          <p:cNvPicPr>
            <a:picLocks noChangeAspect="1"/>
          </p:cNvPicPr>
          <p:nvPr/>
        </p:nvPicPr>
        <p:blipFill>
          <a:blip r:embed="rId240"/>
          <a:stretch>
            <a:fillRect/>
          </a:stretch>
        </p:blipFill>
        <p:spPr>
          <a:xfrm>
            <a:off x="11449831" y="6304955"/>
            <a:ext cx="160660" cy="160660"/>
          </a:xfrm>
          <a:prstGeom prst="rect">
            <a:avLst/>
          </a:prstGeom>
        </p:spPr>
      </p:pic>
      <p:sp>
        <p:nvSpPr>
          <p:cNvPr id="327" name="Text 85"/>
          <p:cNvSpPr/>
          <p:nvPr/>
        </p:nvSpPr>
        <p:spPr>
          <a:xfrm>
            <a:off x="11637280" y="626477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28" name="Image 240" descr="preencoded.png">    </p:cNvPr>
          <p:cNvPicPr>
            <a:picLocks noChangeAspect="1"/>
          </p:cNvPicPr>
          <p:nvPr/>
        </p:nvPicPr>
        <p:blipFill>
          <a:blip r:embed="rId241"/>
          <a:stretch>
            <a:fillRect/>
          </a:stretch>
        </p:blipFill>
        <p:spPr>
          <a:xfrm>
            <a:off x="12646000" y="6127552"/>
            <a:ext cx="1524149" cy="508769"/>
          </a:xfrm>
          <a:prstGeom prst="rect">
            <a:avLst/>
          </a:prstGeom>
        </p:spPr>
      </p:pic>
      <p:pic>
        <p:nvPicPr>
          <p:cNvPr id="329" name="Image 241" descr="preencoded.png">    </p:cNvPr>
          <p:cNvPicPr>
            <a:picLocks noChangeAspect="1"/>
          </p:cNvPicPr>
          <p:nvPr/>
        </p:nvPicPr>
        <p:blipFill>
          <a:blip r:embed="rId242"/>
          <a:stretch>
            <a:fillRect/>
          </a:stretch>
        </p:blipFill>
        <p:spPr>
          <a:xfrm>
            <a:off x="12741250" y="6251377"/>
            <a:ext cx="1333574" cy="267760"/>
          </a:xfrm>
          <a:prstGeom prst="rect">
            <a:avLst/>
          </a:prstGeom>
        </p:spPr>
      </p:pic>
      <p:pic>
        <p:nvPicPr>
          <p:cNvPr id="330" name="Image 242" descr="preencoded.png">    </p:cNvPr>
          <p:cNvPicPr>
            <a:picLocks noChangeAspect="1"/>
          </p:cNvPicPr>
          <p:nvPr/>
        </p:nvPicPr>
        <p:blipFill>
          <a:blip r:embed="rId243"/>
          <a:stretch>
            <a:fillRect/>
          </a:stretch>
        </p:blipFill>
        <p:spPr>
          <a:xfrm>
            <a:off x="12821580" y="6304955"/>
            <a:ext cx="160660" cy="160660"/>
          </a:xfrm>
          <a:prstGeom prst="rect">
            <a:avLst/>
          </a:prstGeom>
        </p:spPr>
      </p:pic>
      <p:sp>
        <p:nvSpPr>
          <p:cNvPr id="331" name="Text 86"/>
          <p:cNvSpPr/>
          <p:nvPr/>
        </p:nvSpPr>
        <p:spPr>
          <a:xfrm>
            <a:off x="13009029" y="626477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2" name="Image 243" descr="preencoded.png">    </p:cNvPr>
          <p:cNvPicPr>
            <a:picLocks noChangeAspect="1"/>
          </p:cNvPicPr>
          <p:nvPr/>
        </p:nvPicPr>
        <p:blipFill>
          <a:blip r:embed="rId244"/>
          <a:stretch>
            <a:fillRect/>
          </a:stretch>
        </p:blipFill>
        <p:spPr>
          <a:xfrm>
            <a:off x="14170149" y="6127552"/>
            <a:ext cx="1524149" cy="508769"/>
          </a:xfrm>
          <a:prstGeom prst="rect">
            <a:avLst/>
          </a:prstGeom>
        </p:spPr>
      </p:pic>
      <p:pic>
        <p:nvPicPr>
          <p:cNvPr id="333" name="Image 244" descr="preencoded.png">    </p:cNvPr>
          <p:cNvPicPr>
            <a:picLocks noChangeAspect="1"/>
          </p:cNvPicPr>
          <p:nvPr/>
        </p:nvPicPr>
        <p:blipFill>
          <a:blip r:embed="rId245"/>
          <a:stretch>
            <a:fillRect/>
          </a:stretch>
        </p:blipFill>
        <p:spPr>
          <a:xfrm>
            <a:off x="14417799" y="6251377"/>
            <a:ext cx="1027956" cy="267760"/>
          </a:xfrm>
          <a:prstGeom prst="rect">
            <a:avLst/>
          </a:prstGeom>
        </p:spPr>
      </p:pic>
      <p:pic>
        <p:nvPicPr>
          <p:cNvPr id="334" name="Image 245" descr="preencoded.png">    </p:cNvPr>
          <p:cNvPicPr>
            <a:picLocks noChangeAspect="1"/>
          </p:cNvPicPr>
          <p:nvPr/>
        </p:nvPicPr>
        <p:blipFill>
          <a:blip r:embed="rId246"/>
          <a:stretch>
            <a:fillRect/>
          </a:stretch>
        </p:blipFill>
        <p:spPr>
          <a:xfrm>
            <a:off x="14498129" y="6304955"/>
            <a:ext cx="160660" cy="160660"/>
          </a:xfrm>
          <a:prstGeom prst="rect">
            <a:avLst/>
          </a:prstGeom>
        </p:spPr>
      </p:pic>
      <p:sp>
        <p:nvSpPr>
          <p:cNvPr id="335" name="Text 87"/>
          <p:cNvSpPr/>
          <p:nvPr/>
        </p:nvSpPr>
        <p:spPr>
          <a:xfrm>
            <a:off x="14685578" y="626477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36" name="Image 246" descr="preencoded.png">    </p:cNvPr>
          <p:cNvPicPr>
            <a:picLocks noChangeAspect="1"/>
          </p:cNvPicPr>
          <p:nvPr/>
        </p:nvPicPr>
        <p:blipFill>
          <a:blip r:embed="rId247"/>
          <a:stretch>
            <a:fillRect/>
          </a:stretch>
        </p:blipFill>
        <p:spPr>
          <a:xfrm>
            <a:off x="15694298" y="6127552"/>
            <a:ext cx="1509283" cy="508769"/>
          </a:xfrm>
          <a:prstGeom prst="rect">
            <a:avLst/>
          </a:prstGeom>
        </p:spPr>
      </p:pic>
      <p:pic>
        <p:nvPicPr>
          <p:cNvPr id="337" name="Image 247" descr="preencoded.png">    </p:cNvPr>
          <p:cNvPicPr>
            <a:picLocks noChangeAspect="1"/>
          </p:cNvPicPr>
          <p:nvPr/>
        </p:nvPicPr>
        <p:blipFill>
          <a:blip r:embed="rId248"/>
          <a:stretch>
            <a:fillRect/>
          </a:stretch>
        </p:blipFill>
        <p:spPr>
          <a:xfrm>
            <a:off x="15941948" y="6251377"/>
            <a:ext cx="1027956" cy="267760"/>
          </a:xfrm>
          <a:prstGeom prst="rect">
            <a:avLst/>
          </a:prstGeom>
        </p:spPr>
      </p:pic>
      <p:pic>
        <p:nvPicPr>
          <p:cNvPr id="338" name="Image 248" descr="preencoded.png">    </p:cNvPr>
          <p:cNvPicPr>
            <a:picLocks noChangeAspect="1"/>
          </p:cNvPicPr>
          <p:nvPr/>
        </p:nvPicPr>
        <p:blipFill>
          <a:blip r:embed="rId249"/>
          <a:stretch>
            <a:fillRect/>
          </a:stretch>
        </p:blipFill>
        <p:spPr>
          <a:xfrm>
            <a:off x="16022278" y="6304955"/>
            <a:ext cx="160660" cy="160660"/>
          </a:xfrm>
          <a:prstGeom prst="rect">
            <a:avLst/>
          </a:prstGeom>
        </p:spPr>
      </p:pic>
      <p:sp>
        <p:nvSpPr>
          <p:cNvPr id="339" name="Text 88"/>
          <p:cNvSpPr/>
          <p:nvPr/>
        </p:nvSpPr>
        <p:spPr>
          <a:xfrm>
            <a:off x="16209727" y="626477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40" name="Image 249" descr="preencoded.png">    </p:cNvPr>
          <p:cNvPicPr>
            <a:picLocks noChangeAspect="1"/>
          </p:cNvPicPr>
          <p:nvPr/>
        </p:nvPicPr>
        <p:blipFill>
          <a:blip r:embed="rId250"/>
          <a:stretch>
            <a:fillRect/>
          </a:stretch>
        </p:blipFill>
        <p:spPr>
          <a:xfrm>
            <a:off x="1084436" y="6636246"/>
            <a:ext cx="16119145" cy="508769"/>
          </a:xfrm>
          <a:prstGeom prst="rect">
            <a:avLst/>
          </a:prstGeom>
        </p:spPr>
      </p:pic>
      <p:pic>
        <p:nvPicPr>
          <p:cNvPr id="341" name="Image 250" descr="preencoded.png">    </p:cNvPr>
          <p:cNvPicPr>
            <a:picLocks noChangeAspect="1"/>
          </p:cNvPicPr>
          <p:nvPr/>
        </p:nvPicPr>
        <p:blipFill>
          <a:blip r:embed="rId251"/>
          <a:stretch>
            <a:fillRect/>
          </a:stretch>
        </p:blipFill>
        <p:spPr>
          <a:xfrm>
            <a:off x="1084436" y="6636246"/>
            <a:ext cx="5465025" cy="508769"/>
          </a:xfrm>
          <a:prstGeom prst="rect">
            <a:avLst/>
          </a:prstGeom>
        </p:spPr>
      </p:pic>
      <p:sp>
        <p:nvSpPr>
          <p:cNvPr id="342" name="Text 89"/>
          <p:cNvSpPr/>
          <p:nvPr/>
        </p:nvSpPr>
        <p:spPr>
          <a:xfrm>
            <a:off x="1245077" y="6756722"/>
            <a:ext cx="119014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VAS - Loyalty</a:t>
            </a:r>
            <a:endParaRPr lang="en-US" sz="1476" dirty="0"/>
          </a:p>
        </p:txBody>
      </p:sp>
      <p:pic>
        <p:nvPicPr>
          <p:cNvPr id="343" name="Image 251" descr="preencoded.png">    </p:cNvPr>
          <p:cNvPicPr>
            <a:picLocks noChangeAspect="1"/>
          </p:cNvPicPr>
          <p:nvPr/>
        </p:nvPicPr>
        <p:blipFill>
          <a:blip r:embed="rId252"/>
          <a:stretch>
            <a:fillRect/>
          </a:stretch>
        </p:blipFill>
        <p:spPr>
          <a:xfrm>
            <a:off x="6549442" y="6636246"/>
            <a:ext cx="1524149" cy="508769"/>
          </a:xfrm>
          <a:prstGeom prst="rect">
            <a:avLst/>
          </a:prstGeom>
        </p:spPr>
      </p:pic>
      <p:pic>
        <p:nvPicPr>
          <p:cNvPr id="344" name="Image 252" descr="preencoded.png">    </p:cNvPr>
          <p:cNvPicPr>
            <a:picLocks noChangeAspect="1"/>
          </p:cNvPicPr>
          <p:nvPr/>
        </p:nvPicPr>
        <p:blipFill>
          <a:blip r:embed="rId253"/>
          <a:stretch>
            <a:fillRect/>
          </a:stretch>
        </p:blipFill>
        <p:spPr>
          <a:xfrm>
            <a:off x="6644692" y="6760071"/>
            <a:ext cx="1333574" cy="267760"/>
          </a:xfrm>
          <a:prstGeom prst="rect">
            <a:avLst/>
          </a:prstGeom>
        </p:spPr>
      </p:pic>
      <p:pic>
        <p:nvPicPr>
          <p:cNvPr id="345" name="Image 253" descr="preencoded.png">    </p:cNvPr>
          <p:cNvPicPr>
            <a:picLocks noChangeAspect="1"/>
          </p:cNvPicPr>
          <p:nvPr/>
        </p:nvPicPr>
        <p:blipFill>
          <a:blip r:embed="rId254"/>
          <a:stretch>
            <a:fillRect/>
          </a:stretch>
        </p:blipFill>
        <p:spPr>
          <a:xfrm>
            <a:off x="6725022" y="6813649"/>
            <a:ext cx="160660" cy="160660"/>
          </a:xfrm>
          <a:prstGeom prst="rect">
            <a:avLst/>
          </a:prstGeom>
        </p:spPr>
      </p:pic>
      <p:sp>
        <p:nvSpPr>
          <p:cNvPr id="346" name="Text 90"/>
          <p:cNvSpPr/>
          <p:nvPr/>
        </p:nvSpPr>
        <p:spPr>
          <a:xfrm>
            <a:off x="6912452" y="67734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47" name="Image 254" descr="preencoded.png">    </p:cNvPr>
          <p:cNvPicPr>
            <a:picLocks noChangeAspect="1"/>
          </p:cNvPicPr>
          <p:nvPr/>
        </p:nvPicPr>
        <p:blipFill>
          <a:blip r:embed="rId255"/>
          <a:stretch>
            <a:fillRect/>
          </a:stretch>
        </p:blipFill>
        <p:spPr>
          <a:xfrm>
            <a:off x="8073591" y="6636246"/>
            <a:ext cx="1524149" cy="508769"/>
          </a:xfrm>
          <a:prstGeom prst="rect">
            <a:avLst/>
          </a:prstGeom>
        </p:spPr>
      </p:pic>
      <p:pic>
        <p:nvPicPr>
          <p:cNvPr id="348" name="Image 255" descr="preencoded.png">    </p:cNvPr>
          <p:cNvPicPr>
            <a:picLocks noChangeAspect="1"/>
          </p:cNvPicPr>
          <p:nvPr/>
        </p:nvPicPr>
        <p:blipFill>
          <a:blip r:embed="rId256"/>
          <a:stretch>
            <a:fillRect/>
          </a:stretch>
        </p:blipFill>
        <p:spPr>
          <a:xfrm>
            <a:off x="8321241" y="6760071"/>
            <a:ext cx="1027956" cy="267760"/>
          </a:xfrm>
          <a:prstGeom prst="rect">
            <a:avLst/>
          </a:prstGeom>
        </p:spPr>
      </p:pic>
      <p:pic>
        <p:nvPicPr>
          <p:cNvPr id="349" name="Image 256" descr="preencoded.png">    </p:cNvPr>
          <p:cNvPicPr>
            <a:picLocks noChangeAspect="1"/>
          </p:cNvPicPr>
          <p:nvPr/>
        </p:nvPicPr>
        <p:blipFill>
          <a:blip r:embed="rId257"/>
          <a:stretch>
            <a:fillRect/>
          </a:stretch>
        </p:blipFill>
        <p:spPr>
          <a:xfrm>
            <a:off x="8401571" y="6813649"/>
            <a:ext cx="160660" cy="160660"/>
          </a:xfrm>
          <a:prstGeom prst="rect">
            <a:avLst/>
          </a:prstGeom>
        </p:spPr>
      </p:pic>
      <p:sp>
        <p:nvSpPr>
          <p:cNvPr id="350" name="Text 91"/>
          <p:cNvSpPr/>
          <p:nvPr/>
        </p:nvSpPr>
        <p:spPr>
          <a:xfrm>
            <a:off x="8589020" y="677346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51" name="Image 257" descr="preencoded.png">    </p:cNvPr>
          <p:cNvPicPr>
            <a:picLocks noChangeAspect="1"/>
          </p:cNvPicPr>
          <p:nvPr/>
        </p:nvPicPr>
        <p:blipFill>
          <a:blip r:embed="rId258"/>
          <a:stretch>
            <a:fillRect/>
          </a:stretch>
        </p:blipFill>
        <p:spPr>
          <a:xfrm>
            <a:off x="9597740" y="6636246"/>
            <a:ext cx="1524149" cy="508769"/>
          </a:xfrm>
          <a:prstGeom prst="rect">
            <a:avLst/>
          </a:prstGeom>
        </p:spPr>
      </p:pic>
      <p:pic>
        <p:nvPicPr>
          <p:cNvPr id="352" name="Image 258" descr="preencoded.png">    </p:cNvPr>
          <p:cNvPicPr>
            <a:picLocks noChangeAspect="1"/>
          </p:cNvPicPr>
          <p:nvPr/>
        </p:nvPicPr>
        <p:blipFill>
          <a:blip r:embed="rId259"/>
          <a:stretch>
            <a:fillRect/>
          </a:stretch>
        </p:blipFill>
        <p:spPr>
          <a:xfrm>
            <a:off x="9692990" y="6760071"/>
            <a:ext cx="1333574" cy="267760"/>
          </a:xfrm>
          <a:prstGeom prst="rect">
            <a:avLst/>
          </a:prstGeom>
        </p:spPr>
      </p:pic>
      <p:pic>
        <p:nvPicPr>
          <p:cNvPr id="353" name="Image 259" descr="preencoded.png">    </p:cNvPr>
          <p:cNvPicPr>
            <a:picLocks noChangeAspect="1"/>
          </p:cNvPicPr>
          <p:nvPr/>
        </p:nvPicPr>
        <p:blipFill>
          <a:blip r:embed="rId260"/>
          <a:stretch>
            <a:fillRect/>
          </a:stretch>
        </p:blipFill>
        <p:spPr>
          <a:xfrm>
            <a:off x="9773320" y="6813649"/>
            <a:ext cx="160660" cy="160660"/>
          </a:xfrm>
          <a:prstGeom prst="rect">
            <a:avLst/>
          </a:prstGeom>
        </p:spPr>
      </p:pic>
      <p:sp>
        <p:nvSpPr>
          <p:cNvPr id="354" name="Text 92"/>
          <p:cNvSpPr/>
          <p:nvPr/>
        </p:nvSpPr>
        <p:spPr>
          <a:xfrm>
            <a:off x="9960769" y="67734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55" name="Image 260" descr="preencoded.png">    </p:cNvPr>
          <p:cNvPicPr>
            <a:picLocks noChangeAspect="1"/>
          </p:cNvPicPr>
          <p:nvPr/>
        </p:nvPicPr>
        <p:blipFill>
          <a:blip r:embed="rId261"/>
          <a:stretch>
            <a:fillRect/>
          </a:stretch>
        </p:blipFill>
        <p:spPr>
          <a:xfrm>
            <a:off x="11121851" y="6636246"/>
            <a:ext cx="1524149" cy="508769"/>
          </a:xfrm>
          <a:prstGeom prst="rect">
            <a:avLst/>
          </a:prstGeom>
        </p:spPr>
      </p:pic>
      <p:pic>
        <p:nvPicPr>
          <p:cNvPr id="356" name="Image 261" descr="preencoded.png">    </p:cNvPr>
          <p:cNvPicPr>
            <a:picLocks noChangeAspect="1"/>
          </p:cNvPicPr>
          <p:nvPr/>
        </p:nvPicPr>
        <p:blipFill>
          <a:blip r:embed="rId262"/>
          <a:stretch>
            <a:fillRect/>
          </a:stretch>
        </p:blipFill>
        <p:spPr>
          <a:xfrm>
            <a:off x="11217101" y="6760071"/>
            <a:ext cx="1333574" cy="267760"/>
          </a:xfrm>
          <a:prstGeom prst="rect">
            <a:avLst/>
          </a:prstGeom>
        </p:spPr>
      </p:pic>
      <p:pic>
        <p:nvPicPr>
          <p:cNvPr id="357" name="Image 262" descr="preencoded.png">    </p:cNvPr>
          <p:cNvPicPr>
            <a:picLocks noChangeAspect="1"/>
          </p:cNvPicPr>
          <p:nvPr/>
        </p:nvPicPr>
        <p:blipFill>
          <a:blip r:embed="rId263"/>
          <a:stretch>
            <a:fillRect/>
          </a:stretch>
        </p:blipFill>
        <p:spPr>
          <a:xfrm>
            <a:off x="11297431" y="6813649"/>
            <a:ext cx="160660" cy="160660"/>
          </a:xfrm>
          <a:prstGeom prst="rect">
            <a:avLst/>
          </a:prstGeom>
        </p:spPr>
      </p:pic>
      <p:sp>
        <p:nvSpPr>
          <p:cNvPr id="358" name="Text 93"/>
          <p:cNvSpPr/>
          <p:nvPr/>
        </p:nvSpPr>
        <p:spPr>
          <a:xfrm>
            <a:off x="11484880" y="67734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59" name="Image 263" descr="preencoded.png">    </p:cNvPr>
          <p:cNvPicPr>
            <a:picLocks noChangeAspect="1"/>
          </p:cNvPicPr>
          <p:nvPr/>
        </p:nvPicPr>
        <p:blipFill>
          <a:blip r:embed="rId264"/>
          <a:stretch>
            <a:fillRect/>
          </a:stretch>
        </p:blipFill>
        <p:spPr>
          <a:xfrm>
            <a:off x="12646000" y="6636246"/>
            <a:ext cx="1524149" cy="508769"/>
          </a:xfrm>
          <a:prstGeom prst="rect">
            <a:avLst/>
          </a:prstGeom>
        </p:spPr>
      </p:pic>
      <p:pic>
        <p:nvPicPr>
          <p:cNvPr id="360" name="Image 264" descr="preencoded.png">    </p:cNvPr>
          <p:cNvPicPr>
            <a:picLocks noChangeAspect="1"/>
          </p:cNvPicPr>
          <p:nvPr/>
        </p:nvPicPr>
        <p:blipFill>
          <a:blip r:embed="rId265"/>
          <a:stretch>
            <a:fillRect/>
          </a:stretch>
        </p:blipFill>
        <p:spPr>
          <a:xfrm>
            <a:off x="12741250" y="6760071"/>
            <a:ext cx="1333574" cy="267760"/>
          </a:xfrm>
          <a:prstGeom prst="rect">
            <a:avLst/>
          </a:prstGeom>
        </p:spPr>
      </p:pic>
      <p:pic>
        <p:nvPicPr>
          <p:cNvPr id="361" name="Image 265" descr="preencoded.png">    </p:cNvPr>
          <p:cNvPicPr>
            <a:picLocks noChangeAspect="1"/>
          </p:cNvPicPr>
          <p:nvPr/>
        </p:nvPicPr>
        <p:blipFill>
          <a:blip r:embed="rId266"/>
          <a:stretch>
            <a:fillRect/>
          </a:stretch>
        </p:blipFill>
        <p:spPr>
          <a:xfrm>
            <a:off x="12821580" y="6813649"/>
            <a:ext cx="160660" cy="160660"/>
          </a:xfrm>
          <a:prstGeom prst="rect">
            <a:avLst/>
          </a:prstGeom>
        </p:spPr>
      </p:pic>
      <p:sp>
        <p:nvSpPr>
          <p:cNvPr id="362" name="Text 94"/>
          <p:cNvSpPr/>
          <p:nvPr/>
        </p:nvSpPr>
        <p:spPr>
          <a:xfrm>
            <a:off x="13009029" y="67734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3" name="Image 266" descr="preencoded.png">    </p:cNvPr>
          <p:cNvPicPr>
            <a:picLocks noChangeAspect="1"/>
          </p:cNvPicPr>
          <p:nvPr/>
        </p:nvPicPr>
        <p:blipFill>
          <a:blip r:embed="rId267"/>
          <a:stretch>
            <a:fillRect/>
          </a:stretch>
        </p:blipFill>
        <p:spPr>
          <a:xfrm>
            <a:off x="14170149" y="6636246"/>
            <a:ext cx="1524149" cy="508769"/>
          </a:xfrm>
          <a:prstGeom prst="rect">
            <a:avLst/>
          </a:prstGeom>
        </p:spPr>
      </p:pic>
      <p:pic>
        <p:nvPicPr>
          <p:cNvPr id="364" name="Image 267" descr="preencoded.png">    </p:cNvPr>
          <p:cNvPicPr>
            <a:picLocks noChangeAspect="1"/>
          </p:cNvPicPr>
          <p:nvPr/>
        </p:nvPicPr>
        <p:blipFill>
          <a:blip r:embed="rId268"/>
          <a:stretch>
            <a:fillRect/>
          </a:stretch>
        </p:blipFill>
        <p:spPr>
          <a:xfrm>
            <a:off x="14265399" y="6760071"/>
            <a:ext cx="1333574" cy="267760"/>
          </a:xfrm>
          <a:prstGeom prst="rect">
            <a:avLst/>
          </a:prstGeom>
        </p:spPr>
      </p:pic>
      <p:pic>
        <p:nvPicPr>
          <p:cNvPr id="365" name="Image 268" descr="preencoded.png">    </p:cNvPr>
          <p:cNvPicPr>
            <a:picLocks noChangeAspect="1"/>
          </p:cNvPicPr>
          <p:nvPr/>
        </p:nvPicPr>
        <p:blipFill>
          <a:blip r:embed="rId269"/>
          <a:stretch>
            <a:fillRect/>
          </a:stretch>
        </p:blipFill>
        <p:spPr>
          <a:xfrm>
            <a:off x="14345729" y="6813649"/>
            <a:ext cx="160660" cy="160660"/>
          </a:xfrm>
          <a:prstGeom prst="rect">
            <a:avLst/>
          </a:prstGeom>
        </p:spPr>
      </p:pic>
      <p:sp>
        <p:nvSpPr>
          <p:cNvPr id="366" name="Text 95"/>
          <p:cNvSpPr/>
          <p:nvPr/>
        </p:nvSpPr>
        <p:spPr>
          <a:xfrm>
            <a:off x="14533178" y="67734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7" name="Image 269" descr="preencoded.png">    </p:cNvPr>
          <p:cNvPicPr>
            <a:picLocks noChangeAspect="1"/>
          </p:cNvPicPr>
          <p:nvPr/>
        </p:nvPicPr>
        <p:blipFill>
          <a:blip r:embed="rId270"/>
          <a:stretch>
            <a:fillRect/>
          </a:stretch>
        </p:blipFill>
        <p:spPr>
          <a:xfrm>
            <a:off x="15694298" y="6636246"/>
            <a:ext cx="1509283" cy="508769"/>
          </a:xfrm>
          <a:prstGeom prst="rect">
            <a:avLst/>
          </a:prstGeom>
        </p:spPr>
      </p:pic>
      <p:pic>
        <p:nvPicPr>
          <p:cNvPr id="368" name="Image 270" descr="preencoded.png">    </p:cNvPr>
          <p:cNvPicPr>
            <a:picLocks noChangeAspect="1"/>
          </p:cNvPicPr>
          <p:nvPr/>
        </p:nvPicPr>
        <p:blipFill>
          <a:blip r:embed="rId271"/>
          <a:stretch>
            <a:fillRect/>
          </a:stretch>
        </p:blipFill>
        <p:spPr>
          <a:xfrm>
            <a:off x="15789548" y="6760071"/>
            <a:ext cx="1333574" cy="267760"/>
          </a:xfrm>
          <a:prstGeom prst="rect">
            <a:avLst/>
          </a:prstGeom>
        </p:spPr>
      </p:pic>
      <p:pic>
        <p:nvPicPr>
          <p:cNvPr id="369" name="Image 271" descr="preencoded.png">    </p:cNvPr>
          <p:cNvPicPr>
            <a:picLocks noChangeAspect="1"/>
          </p:cNvPicPr>
          <p:nvPr/>
        </p:nvPicPr>
        <p:blipFill>
          <a:blip r:embed="rId272"/>
          <a:stretch>
            <a:fillRect/>
          </a:stretch>
        </p:blipFill>
        <p:spPr>
          <a:xfrm>
            <a:off x="15869878" y="6813649"/>
            <a:ext cx="160660" cy="160660"/>
          </a:xfrm>
          <a:prstGeom prst="rect">
            <a:avLst/>
          </a:prstGeom>
        </p:spPr>
      </p:pic>
      <p:sp>
        <p:nvSpPr>
          <p:cNvPr id="370" name="Text 96"/>
          <p:cNvSpPr/>
          <p:nvPr/>
        </p:nvSpPr>
        <p:spPr>
          <a:xfrm>
            <a:off x="16057327" y="67734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71" name="Image 272" descr="preencoded.png">    </p:cNvPr>
          <p:cNvPicPr>
            <a:picLocks noChangeAspect="1"/>
          </p:cNvPicPr>
          <p:nvPr/>
        </p:nvPicPr>
        <p:blipFill>
          <a:blip r:embed="rId273"/>
          <a:stretch>
            <a:fillRect/>
          </a:stretch>
        </p:blipFill>
        <p:spPr>
          <a:xfrm>
            <a:off x="1084436" y="7145015"/>
            <a:ext cx="16119145" cy="508769"/>
          </a:xfrm>
          <a:prstGeom prst="rect">
            <a:avLst/>
          </a:prstGeom>
        </p:spPr>
      </p:pic>
      <p:pic>
        <p:nvPicPr>
          <p:cNvPr id="372" name="Image 273" descr="preencoded.png">    </p:cNvPr>
          <p:cNvPicPr>
            <a:picLocks noChangeAspect="1"/>
          </p:cNvPicPr>
          <p:nvPr/>
        </p:nvPicPr>
        <p:blipFill>
          <a:blip r:embed="rId274"/>
          <a:stretch>
            <a:fillRect/>
          </a:stretch>
        </p:blipFill>
        <p:spPr>
          <a:xfrm>
            <a:off x="1084436" y="7145015"/>
            <a:ext cx="5465025" cy="508769"/>
          </a:xfrm>
          <a:prstGeom prst="rect">
            <a:avLst/>
          </a:prstGeom>
        </p:spPr>
      </p:pic>
      <p:sp>
        <p:nvSpPr>
          <p:cNvPr id="373" name="Text 97"/>
          <p:cNvSpPr/>
          <p:nvPr/>
        </p:nvSpPr>
        <p:spPr>
          <a:xfrm>
            <a:off x="1245077" y="7265491"/>
            <a:ext cx="177022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VAS - Subscriptions</a:t>
            </a:r>
            <a:endParaRPr lang="en-US" sz="1476" dirty="0"/>
          </a:p>
        </p:txBody>
      </p:sp>
      <p:pic>
        <p:nvPicPr>
          <p:cNvPr id="374" name="Image 274" descr="preencoded.png">    </p:cNvPr>
          <p:cNvPicPr>
            <a:picLocks noChangeAspect="1"/>
          </p:cNvPicPr>
          <p:nvPr/>
        </p:nvPicPr>
        <p:blipFill>
          <a:blip r:embed="rId275"/>
          <a:stretch>
            <a:fillRect/>
          </a:stretch>
        </p:blipFill>
        <p:spPr>
          <a:xfrm>
            <a:off x="6549442" y="7145015"/>
            <a:ext cx="1524149" cy="508769"/>
          </a:xfrm>
          <a:prstGeom prst="rect">
            <a:avLst/>
          </a:prstGeom>
        </p:spPr>
      </p:pic>
      <p:pic>
        <p:nvPicPr>
          <p:cNvPr id="375" name="Image 275" descr="preencoded.png">    </p:cNvPr>
          <p:cNvPicPr>
            <a:picLocks noChangeAspect="1"/>
          </p:cNvPicPr>
          <p:nvPr/>
        </p:nvPicPr>
        <p:blipFill>
          <a:blip r:embed="rId276"/>
          <a:stretch>
            <a:fillRect/>
          </a:stretch>
        </p:blipFill>
        <p:spPr>
          <a:xfrm>
            <a:off x="6797092" y="7268840"/>
            <a:ext cx="1027956" cy="267760"/>
          </a:xfrm>
          <a:prstGeom prst="rect">
            <a:avLst/>
          </a:prstGeom>
        </p:spPr>
      </p:pic>
      <p:pic>
        <p:nvPicPr>
          <p:cNvPr id="376" name="Image 276" descr="preencoded.png">    </p:cNvPr>
          <p:cNvPicPr>
            <a:picLocks noChangeAspect="1"/>
          </p:cNvPicPr>
          <p:nvPr/>
        </p:nvPicPr>
        <p:blipFill>
          <a:blip r:embed="rId277"/>
          <a:stretch>
            <a:fillRect/>
          </a:stretch>
        </p:blipFill>
        <p:spPr>
          <a:xfrm>
            <a:off x="6877422" y="7322418"/>
            <a:ext cx="160660" cy="160660"/>
          </a:xfrm>
          <a:prstGeom prst="rect">
            <a:avLst/>
          </a:prstGeom>
        </p:spPr>
      </p:pic>
      <p:sp>
        <p:nvSpPr>
          <p:cNvPr id="377" name="Text 98"/>
          <p:cNvSpPr/>
          <p:nvPr/>
        </p:nvSpPr>
        <p:spPr>
          <a:xfrm>
            <a:off x="7064871" y="728223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78" name="Image 277" descr="preencoded.png">    </p:cNvPr>
          <p:cNvPicPr>
            <a:picLocks noChangeAspect="1"/>
          </p:cNvPicPr>
          <p:nvPr/>
        </p:nvPicPr>
        <p:blipFill>
          <a:blip r:embed="rId278"/>
          <a:stretch>
            <a:fillRect/>
          </a:stretch>
        </p:blipFill>
        <p:spPr>
          <a:xfrm>
            <a:off x="8073591" y="7145015"/>
            <a:ext cx="1524149" cy="508769"/>
          </a:xfrm>
          <a:prstGeom prst="rect">
            <a:avLst/>
          </a:prstGeom>
        </p:spPr>
      </p:pic>
      <p:pic>
        <p:nvPicPr>
          <p:cNvPr id="379" name="Image 278" descr="preencoded.png">    </p:cNvPr>
          <p:cNvPicPr>
            <a:picLocks noChangeAspect="1"/>
          </p:cNvPicPr>
          <p:nvPr/>
        </p:nvPicPr>
        <p:blipFill>
          <a:blip r:embed="rId279"/>
          <a:stretch>
            <a:fillRect/>
          </a:stretch>
        </p:blipFill>
        <p:spPr>
          <a:xfrm>
            <a:off x="8321241" y="7268840"/>
            <a:ext cx="1027956" cy="267760"/>
          </a:xfrm>
          <a:prstGeom prst="rect">
            <a:avLst/>
          </a:prstGeom>
        </p:spPr>
      </p:pic>
      <p:pic>
        <p:nvPicPr>
          <p:cNvPr id="380" name="Image 279" descr="preencoded.png">    </p:cNvPr>
          <p:cNvPicPr>
            <a:picLocks noChangeAspect="1"/>
          </p:cNvPicPr>
          <p:nvPr/>
        </p:nvPicPr>
        <p:blipFill>
          <a:blip r:embed="rId280"/>
          <a:stretch>
            <a:fillRect/>
          </a:stretch>
        </p:blipFill>
        <p:spPr>
          <a:xfrm>
            <a:off x="8401571" y="7322418"/>
            <a:ext cx="160660" cy="160660"/>
          </a:xfrm>
          <a:prstGeom prst="rect">
            <a:avLst/>
          </a:prstGeom>
        </p:spPr>
      </p:pic>
      <p:sp>
        <p:nvSpPr>
          <p:cNvPr id="381" name="Text 99"/>
          <p:cNvSpPr/>
          <p:nvPr/>
        </p:nvSpPr>
        <p:spPr>
          <a:xfrm>
            <a:off x="8589020" y="728223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82" name="Image 280" descr="preencoded.png">    </p:cNvPr>
          <p:cNvPicPr>
            <a:picLocks noChangeAspect="1"/>
          </p:cNvPicPr>
          <p:nvPr/>
        </p:nvPicPr>
        <p:blipFill>
          <a:blip r:embed="rId281"/>
          <a:stretch>
            <a:fillRect/>
          </a:stretch>
        </p:blipFill>
        <p:spPr>
          <a:xfrm>
            <a:off x="9597740" y="7145015"/>
            <a:ext cx="1524149" cy="508769"/>
          </a:xfrm>
          <a:prstGeom prst="rect">
            <a:avLst/>
          </a:prstGeom>
        </p:spPr>
      </p:pic>
      <p:pic>
        <p:nvPicPr>
          <p:cNvPr id="383" name="Image 281" descr="preencoded.png">    </p:cNvPr>
          <p:cNvPicPr>
            <a:picLocks noChangeAspect="1"/>
          </p:cNvPicPr>
          <p:nvPr/>
        </p:nvPicPr>
        <p:blipFill>
          <a:blip r:embed="rId282"/>
          <a:stretch>
            <a:fillRect/>
          </a:stretch>
        </p:blipFill>
        <p:spPr>
          <a:xfrm>
            <a:off x="9692990" y="7268840"/>
            <a:ext cx="1333574" cy="267760"/>
          </a:xfrm>
          <a:prstGeom prst="rect">
            <a:avLst/>
          </a:prstGeom>
        </p:spPr>
      </p:pic>
      <p:pic>
        <p:nvPicPr>
          <p:cNvPr id="384" name="Image 282" descr="preencoded.png">    </p:cNvPr>
          <p:cNvPicPr>
            <a:picLocks noChangeAspect="1"/>
          </p:cNvPicPr>
          <p:nvPr/>
        </p:nvPicPr>
        <p:blipFill>
          <a:blip r:embed="rId283"/>
          <a:stretch>
            <a:fillRect/>
          </a:stretch>
        </p:blipFill>
        <p:spPr>
          <a:xfrm>
            <a:off x="9773320" y="7322418"/>
            <a:ext cx="160660" cy="160660"/>
          </a:xfrm>
          <a:prstGeom prst="rect">
            <a:avLst/>
          </a:prstGeom>
        </p:spPr>
      </p:pic>
      <p:sp>
        <p:nvSpPr>
          <p:cNvPr id="385" name="Text 100"/>
          <p:cNvSpPr/>
          <p:nvPr/>
        </p:nvSpPr>
        <p:spPr>
          <a:xfrm>
            <a:off x="9960769" y="728223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86" name="Image 283" descr="preencoded.png">    </p:cNvPr>
          <p:cNvPicPr>
            <a:picLocks noChangeAspect="1"/>
          </p:cNvPicPr>
          <p:nvPr/>
        </p:nvPicPr>
        <p:blipFill>
          <a:blip r:embed="rId284"/>
          <a:stretch>
            <a:fillRect/>
          </a:stretch>
        </p:blipFill>
        <p:spPr>
          <a:xfrm>
            <a:off x="11121851" y="7145015"/>
            <a:ext cx="1524149" cy="508769"/>
          </a:xfrm>
          <a:prstGeom prst="rect">
            <a:avLst/>
          </a:prstGeom>
        </p:spPr>
      </p:pic>
      <p:pic>
        <p:nvPicPr>
          <p:cNvPr id="387" name="Image 284" descr="preencoded.png">    </p:cNvPr>
          <p:cNvPicPr>
            <a:picLocks noChangeAspect="1"/>
          </p:cNvPicPr>
          <p:nvPr/>
        </p:nvPicPr>
        <p:blipFill>
          <a:blip r:embed="rId285"/>
          <a:stretch>
            <a:fillRect/>
          </a:stretch>
        </p:blipFill>
        <p:spPr>
          <a:xfrm>
            <a:off x="11217101" y="7268840"/>
            <a:ext cx="1333574" cy="267760"/>
          </a:xfrm>
          <a:prstGeom prst="rect">
            <a:avLst/>
          </a:prstGeom>
        </p:spPr>
      </p:pic>
      <p:pic>
        <p:nvPicPr>
          <p:cNvPr id="388" name="Image 285" descr="preencoded.png">    </p:cNvPr>
          <p:cNvPicPr>
            <a:picLocks noChangeAspect="1"/>
          </p:cNvPicPr>
          <p:nvPr/>
        </p:nvPicPr>
        <p:blipFill>
          <a:blip r:embed="rId286"/>
          <a:stretch>
            <a:fillRect/>
          </a:stretch>
        </p:blipFill>
        <p:spPr>
          <a:xfrm>
            <a:off x="11297431" y="7322418"/>
            <a:ext cx="160660" cy="160660"/>
          </a:xfrm>
          <a:prstGeom prst="rect">
            <a:avLst/>
          </a:prstGeom>
        </p:spPr>
      </p:pic>
      <p:sp>
        <p:nvSpPr>
          <p:cNvPr id="389" name="Text 101"/>
          <p:cNvSpPr/>
          <p:nvPr/>
        </p:nvSpPr>
        <p:spPr>
          <a:xfrm>
            <a:off x="11484880" y="728223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90" name="Image 286" descr="preencoded.png">    </p:cNvPr>
          <p:cNvPicPr>
            <a:picLocks noChangeAspect="1"/>
          </p:cNvPicPr>
          <p:nvPr/>
        </p:nvPicPr>
        <p:blipFill>
          <a:blip r:embed="rId287"/>
          <a:stretch>
            <a:fillRect/>
          </a:stretch>
        </p:blipFill>
        <p:spPr>
          <a:xfrm>
            <a:off x="12646000" y="7145015"/>
            <a:ext cx="1524149" cy="508769"/>
          </a:xfrm>
          <a:prstGeom prst="rect">
            <a:avLst/>
          </a:prstGeom>
        </p:spPr>
      </p:pic>
      <p:pic>
        <p:nvPicPr>
          <p:cNvPr id="391" name="Image 287" descr="preencoded.png">    </p:cNvPr>
          <p:cNvPicPr>
            <a:picLocks noChangeAspect="1"/>
          </p:cNvPicPr>
          <p:nvPr/>
        </p:nvPicPr>
        <p:blipFill>
          <a:blip r:embed="rId288"/>
          <a:stretch>
            <a:fillRect/>
          </a:stretch>
        </p:blipFill>
        <p:spPr>
          <a:xfrm>
            <a:off x="12741250" y="7268840"/>
            <a:ext cx="1333574" cy="267760"/>
          </a:xfrm>
          <a:prstGeom prst="rect">
            <a:avLst/>
          </a:prstGeom>
        </p:spPr>
      </p:pic>
      <p:pic>
        <p:nvPicPr>
          <p:cNvPr id="392" name="Image 288" descr="preencoded.png">    </p:cNvPr>
          <p:cNvPicPr>
            <a:picLocks noChangeAspect="1"/>
          </p:cNvPicPr>
          <p:nvPr/>
        </p:nvPicPr>
        <p:blipFill>
          <a:blip r:embed="rId289"/>
          <a:stretch>
            <a:fillRect/>
          </a:stretch>
        </p:blipFill>
        <p:spPr>
          <a:xfrm>
            <a:off x="12821580" y="7322418"/>
            <a:ext cx="160660" cy="160660"/>
          </a:xfrm>
          <a:prstGeom prst="rect">
            <a:avLst/>
          </a:prstGeom>
        </p:spPr>
      </p:pic>
      <p:sp>
        <p:nvSpPr>
          <p:cNvPr id="393" name="Text 102"/>
          <p:cNvSpPr/>
          <p:nvPr/>
        </p:nvSpPr>
        <p:spPr>
          <a:xfrm>
            <a:off x="13009029" y="728223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94" name="Image 289" descr="preencoded.png">    </p:cNvPr>
          <p:cNvPicPr>
            <a:picLocks noChangeAspect="1"/>
          </p:cNvPicPr>
          <p:nvPr/>
        </p:nvPicPr>
        <p:blipFill>
          <a:blip r:embed="rId290"/>
          <a:stretch>
            <a:fillRect/>
          </a:stretch>
        </p:blipFill>
        <p:spPr>
          <a:xfrm>
            <a:off x="14170149" y="7145015"/>
            <a:ext cx="1524149" cy="508769"/>
          </a:xfrm>
          <a:prstGeom prst="rect">
            <a:avLst/>
          </a:prstGeom>
        </p:spPr>
      </p:pic>
      <p:pic>
        <p:nvPicPr>
          <p:cNvPr id="395" name="Image 290" descr="preencoded.png">    </p:cNvPr>
          <p:cNvPicPr>
            <a:picLocks noChangeAspect="1"/>
          </p:cNvPicPr>
          <p:nvPr/>
        </p:nvPicPr>
        <p:blipFill>
          <a:blip r:embed="rId291"/>
          <a:stretch>
            <a:fillRect/>
          </a:stretch>
        </p:blipFill>
        <p:spPr>
          <a:xfrm>
            <a:off x="14265399" y="7268840"/>
            <a:ext cx="1333574" cy="267760"/>
          </a:xfrm>
          <a:prstGeom prst="rect">
            <a:avLst/>
          </a:prstGeom>
        </p:spPr>
      </p:pic>
      <p:pic>
        <p:nvPicPr>
          <p:cNvPr id="396" name="Image 291" descr="preencoded.png">    </p:cNvPr>
          <p:cNvPicPr>
            <a:picLocks noChangeAspect="1"/>
          </p:cNvPicPr>
          <p:nvPr/>
        </p:nvPicPr>
        <p:blipFill>
          <a:blip r:embed="rId292"/>
          <a:stretch>
            <a:fillRect/>
          </a:stretch>
        </p:blipFill>
        <p:spPr>
          <a:xfrm>
            <a:off x="14345729" y="7322418"/>
            <a:ext cx="160660" cy="160660"/>
          </a:xfrm>
          <a:prstGeom prst="rect">
            <a:avLst/>
          </a:prstGeom>
        </p:spPr>
      </p:pic>
      <p:sp>
        <p:nvSpPr>
          <p:cNvPr id="397" name="Text 103"/>
          <p:cNvSpPr/>
          <p:nvPr/>
        </p:nvSpPr>
        <p:spPr>
          <a:xfrm>
            <a:off x="14533178" y="728223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98" name="Image 292" descr="preencoded.png">    </p:cNvPr>
          <p:cNvPicPr>
            <a:picLocks noChangeAspect="1"/>
          </p:cNvPicPr>
          <p:nvPr/>
        </p:nvPicPr>
        <p:blipFill>
          <a:blip r:embed="rId293"/>
          <a:stretch>
            <a:fillRect/>
          </a:stretch>
        </p:blipFill>
        <p:spPr>
          <a:xfrm>
            <a:off x="15694298" y="7145015"/>
            <a:ext cx="1509283" cy="508769"/>
          </a:xfrm>
          <a:prstGeom prst="rect">
            <a:avLst/>
          </a:prstGeom>
        </p:spPr>
      </p:pic>
      <p:pic>
        <p:nvPicPr>
          <p:cNvPr id="399" name="Image 293" descr="preencoded.png">    </p:cNvPr>
          <p:cNvPicPr>
            <a:picLocks noChangeAspect="1"/>
          </p:cNvPicPr>
          <p:nvPr/>
        </p:nvPicPr>
        <p:blipFill>
          <a:blip r:embed="rId294"/>
          <a:stretch>
            <a:fillRect/>
          </a:stretch>
        </p:blipFill>
        <p:spPr>
          <a:xfrm>
            <a:off x="15789548" y="7268840"/>
            <a:ext cx="1333574" cy="267760"/>
          </a:xfrm>
          <a:prstGeom prst="rect">
            <a:avLst/>
          </a:prstGeom>
        </p:spPr>
      </p:pic>
      <p:pic>
        <p:nvPicPr>
          <p:cNvPr id="400" name="Image 294" descr="preencoded.png">    </p:cNvPr>
          <p:cNvPicPr>
            <a:picLocks noChangeAspect="1"/>
          </p:cNvPicPr>
          <p:nvPr/>
        </p:nvPicPr>
        <p:blipFill>
          <a:blip r:embed="rId295"/>
          <a:stretch>
            <a:fillRect/>
          </a:stretch>
        </p:blipFill>
        <p:spPr>
          <a:xfrm>
            <a:off x="15869878" y="7322418"/>
            <a:ext cx="160660" cy="160660"/>
          </a:xfrm>
          <a:prstGeom prst="rect">
            <a:avLst/>
          </a:prstGeom>
        </p:spPr>
      </p:pic>
      <p:sp>
        <p:nvSpPr>
          <p:cNvPr id="401" name="Text 104"/>
          <p:cNvSpPr/>
          <p:nvPr/>
        </p:nvSpPr>
        <p:spPr>
          <a:xfrm>
            <a:off x="16057327" y="728223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02" name="Image 295" descr="preencoded.png">    </p:cNvPr>
          <p:cNvPicPr>
            <a:picLocks noChangeAspect="1"/>
          </p:cNvPicPr>
          <p:nvPr/>
        </p:nvPicPr>
        <p:blipFill>
          <a:blip r:embed="rId296"/>
          <a:stretch>
            <a:fillRect/>
          </a:stretch>
        </p:blipFill>
        <p:spPr>
          <a:xfrm>
            <a:off x="1084436" y="7653784"/>
            <a:ext cx="16119145" cy="508769"/>
          </a:xfrm>
          <a:prstGeom prst="rect">
            <a:avLst/>
          </a:prstGeom>
        </p:spPr>
      </p:pic>
      <p:pic>
        <p:nvPicPr>
          <p:cNvPr id="403" name="Image 296" descr="preencoded.png">    </p:cNvPr>
          <p:cNvPicPr>
            <a:picLocks noChangeAspect="1"/>
          </p:cNvPicPr>
          <p:nvPr/>
        </p:nvPicPr>
        <p:blipFill>
          <a:blip r:embed="rId297"/>
          <a:stretch>
            <a:fillRect/>
          </a:stretch>
        </p:blipFill>
        <p:spPr>
          <a:xfrm>
            <a:off x="1084436" y="7653784"/>
            <a:ext cx="5465025" cy="508769"/>
          </a:xfrm>
          <a:prstGeom prst="rect">
            <a:avLst/>
          </a:prstGeom>
        </p:spPr>
      </p:pic>
      <p:sp>
        <p:nvSpPr>
          <p:cNvPr id="404" name="Text 105"/>
          <p:cNvSpPr/>
          <p:nvPr/>
        </p:nvSpPr>
        <p:spPr>
          <a:xfrm>
            <a:off x="1245077" y="7774260"/>
            <a:ext cx="28503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VAS - Dynamic Working Capital</a:t>
            </a:r>
            <a:endParaRPr lang="en-US" sz="1476" dirty="0"/>
          </a:p>
        </p:txBody>
      </p:sp>
      <p:pic>
        <p:nvPicPr>
          <p:cNvPr id="405" name="Image 297" descr="preencoded.png">    </p:cNvPr>
          <p:cNvPicPr>
            <a:picLocks noChangeAspect="1"/>
          </p:cNvPicPr>
          <p:nvPr/>
        </p:nvPicPr>
        <p:blipFill>
          <a:blip r:embed="rId298"/>
          <a:stretch>
            <a:fillRect/>
          </a:stretch>
        </p:blipFill>
        <p:spPr>
          <a:xfrm>
            <a:off x="6549442" y="7653784"/>
            <a:ext cx="1524149" cy="508769"/>
          </a:xfrm>
          <a:prstGeom prst="rect">
            <a:avLst/>
          </a:prstGeom>
        </p:spPr>
      </p:pic>
      <p:pic>
        <p:nvPicPr>
          <p:cNvPr id="406" name="Image 298" descr="preencoded.png">    </p:cNvPr>
          <p:cNvPicPr>
            <a:picLocks noChangeAspect="1"/>
          </p:cNvPicPr>
          <p:nvPr/>
        </p:nvPicPr>
        <p:blipFill>
          <a:blip r:embed="rId299"/>
          <a:stretch>
            <a:fillRect/>
          </a:stretch>
        </p:blipFill>
        <p:spPr>
          <a:xfrm>
            <a:off x="6644692" y="7777609"/>
            <a:ext cx="1333574" cy="267760"/>
          </a:xfrm>
          <a:prstGeom prst="rect">
            <a:avLst/>
          </a:prstGeom>
        </p:spPr>
      </p:pic>
      <p:pic>
        <p:nvPicPr>
          <p:cNvPr id="407" name="Image 299" descr="preencoded.png">    </p:cNvPr>
          <p:cNvPicPr>
            <a:picLocks noChangeAspect="1"/>
          </p:cNvPicPr>
          <p:nvPr/>
        </p:nvPicPr>
        <p:blipFill>
          <a:blip r:embed="rId300"/>
          <a:stretch>
            <a:fillRect/>
          </a:stretch>
        </p:blipFill>
        <p:spPr>
          <a:xfrm>
            <a:off x="6725022" y="7831187"/>
            <a:ext cx="160660" cy="160660"/>
          </a:xfrm>
          <a:prstGeom prst="rect">
            <a:avLst/>
          </a:prstGeom>
        </p:spPr>
      </p:pic>
      <p:sp>
        <p:nvSpPr>
          <p:cNvPr id="408" name="Text 106"/>
          <p:cNvSpPr/>
          <p:nvPr/>
        </p:nvSpPr>
        <p:spPr>
          <a:xfrm>
            <a:off x="6912452" y="779100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09" name="Image 300" descr="preencoded.png">    </p:cNvPr>
          <p:cNvPicPr>
            <a:picLocks noChangeAspect="1"/>
          </p:cNvPicPr>
          <p:nvPr/>
        </p:nvPicPr>
        <p:blipFill>
          <a:blip r:embed="rId301"/>
          <a:stretch>
            <a:fillRect/>
          </a:stretch>
        </p:blipFill>
        <p:spPr>
          <a:xfrm>
            <a:off x="8073591" y="7653784"/>
            <a:ext cx="1524149" cy="508769"/>
          </a:xfrm>
          <a:prstGeom prst="rect">
            <a:avLst/>
          </a:prstGeom>
        </p:spPr>
      </p:pic>
      <p:pic>
        <p:nvPicPr>
          <p:cNvPr id="410" name="Image 301" descr="preencoded.png">    </p:cNvPr>
          <p:cNvPicPr>
            <a:picLocks noChangeAspect="1"/>
          </p:cNvPicPr>
          <p:nvPr/>
        </p:nvPicPr>
        <p:blipFill>
          <a:blip r:embed="rId302"/>
          <a:stretch>
            <a:fillRect/>
          </a:stretch>
        </p:blipFill>
        <p:spPr>
          <a:xfrm>
            <a:off x="8321241" y="7777609"/>
            <a:ext cx="1027956" cy="267760"/>
          </a:xfrm>
          <a:prstGeom prst="rect">
            <a:avLst/>
          </a:prstGeom>
        </p:spPr>
      </p:pic>
      <p:pic>
        <p:nvPicPr>
          <p:cNvPr id="411" name="Image 302" descr="preencoded.png">    </p:cNvPr>
          <p:cNvPicPr>
            <a:picLocks noChangeAspect="1"/>
          </p:cNvPicPr>
          <p:nvPr/>
        </p:nvPicPr>
        <p:blipFill>
          <a:blip r:embed="rId303"/>
          <a:stretch>
            <a:fillRect/>
          </a:stretch>
        </p:blipFill>
        <p:spPr>
          <a:xfrm>
            <a:off x="8401571" y="7831187"/>
            <a:ext cx="160660" cy="160660"/>
          </a:xfrm>
          <a:prstGeom prst="rect">
            <a:avLst/>
          </a:prstGeom>
        </p:spPr>
      </p:pic>
      <p:sp>
        <p:nvSpPr>
          <p:cNvPr id="412" name="Text 107"/>
          <p:cNvSpPr/>
          <p:nvPr/>
        </p:nvSpPr>
        <p:spPr>
          <a:xfrm>
            <a:off x="8589020" y="779100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13" name="Image 303" descr="preencoded.png">    </p:cNvPr>
          <p:cNvPicPr>
            <a:picLocks noChangeAspect="1"/>
          </p:cNvPicPr>
          <p:nvPr/>
        </p:nvPicPr>
        <p:blipFill>
          <a:blip r:embed="rId304"/>
          <a:stretch>
            <a:fillRect/>
          </a:stretch>
        </p:blipFill>
        <p:spPr>
          <a:xfrm>
            <a:off x="9597740" y="7653784"/>
            <a:ext cx="1524149" cy="508769"/>
          </a:xfrm>
          <a:prstGeom prst="rect">
            <a:avLst/>
          </a:prstGeom>
        </p:spPr>
      </p:pic>
      <p:pic>
        <p:nvPicPr>
          <p:cNvPr id="414" name="Image 304" descr="preencoded.png">    </p:cNvPr>
          <p:cNvPicPr>
            <a:picLocks noChangeAspect="1"/>
          </p:cNvPicPr>
          <p:nvPr/>
        </p:nvPicPr>
        <p:blipFill>
          <a:blip r:embed="rId305"/>
          <a:stretch>
            <a:fillRect/>
          </a:stretch>
        </p:blipFill>
        <p:spPr>
          <a:xfrm>
            <a:off x="9692990" y="7777609"/>
            <a:ext cx="1333574" cy="267760"/>
          </a:xfrm>
          <a:prstGeom prst="rect">
            <a:avLst/>
          </a:prstGeom>
        </p:spPr>
      </p:pic>
      <p:pic>
        <p:nvPicPr>
          <p:cNvPr id="415" name="Image 305" descr="preencoded.png">    </p:cNvPr>
          <p:cNvPicPr>
            <a:picLocks noChangeAspect="1"/>
          </p:cNvPicPr>
          <p:nvPr/>
        </p:nvPicPr>
        <p:blipFill>
          <a:blip r:embed="rId306"/>
          <a:stretch>
            <a:fillRect/>
          </a:stretch>
        </p:blipFill>
        <p:spPr>
          <a:xfrm>
            <a:off x="9773320" y="7831187"/>
            <a:ext cx="160660" cy="160660"/>
          </a:xfrm>
          <a:prstGeom prst="rect">
            <a:avLst/>
          </a:prstGeom>
        </p:spPr>
      </p:pic>
      <p:sp>
        <p:nvSpPr>
          <p:cNvPr id="416" name="Text 108"/>
          <p:cNvSpPr/>
          <p:nvPr/>
        </p:nvSpPr>
        <p:spPr>
          <a:xfrm>
            <a:off x="9960769" y="779100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17" name="Image 306" descr="preencoded.png">    </p:cNvPr>
          <p:cNvPicPr>
            <a:picLocks noChangeAspect="1"/>
          </p:cNvPicPr>
          <p:nvPr/>
        </p:nvPicPr>
        <p:blipFill>
          <a:blip r:embed="rId307"/>
          <a:stretch>
            <a:fillRect/>
          </a:stretch>
        </p:blipFill>
        <p:spPr>
          <a:xfrm>
            <a:off x="11121851" y="7653784"/>
            <a:ext cx="1524149" cy="508769"/>
          </a:xfrm>
          <a:prstGeom prst="rect">
            <a:avLst/>
          </a:prstGeom>
        </p:spPr>
      </p:pic>
      <p:pic>
        <p:nvPicPr>
          <p:cNvPr id="418" name="Image 307" descr="preencoded.png">    </p:cNvPr>
          <p:cNvPicPr>
            <a:picLocks noChangeAspect="1"/>
          </p:cNvPicPr>
          <p:nvPr/>
        </p:nvPicPr>
        <p:blipFill>
          <a:blip r:embed="rId308"/>
          <a:stretch>
            <a:fillRect/>
          </a:stretch>
        </p:blipFill>
        <p:spPr>
          <a:xfrm>
            <a:off x="11369501" y="7777609"/>
            <a:ext cx="1027956" cy="267760"/>
          </a:xfrm>
          <a:prstGeom prst="rect">
            <a:avLst/>
          </a:prstGeom>
        </p:spPr>
      </p:pic>
      <p:pic>
        <p:nvPicPr>
          <p:cNvPr id="419" name="Image 308" descr="preencoded.png">    </p:cNvPr>
          <p:cNvPicPr>
            <a:picLocks noChangeAspect="1"/>
          </p:cNvPicPr>
          <p:nvPr/>
        </p:nvPicPr>
        <p:blipFill>
          <a:blip r:embed="rId309"/>
          <a:stretch>
            <a:fillRect/>
          </a:stretch>
        </p:blipFill>
        <p:spPr>
          <a:xfrm>
            <a:off x="11449831" y="7831187"/>
            <a:ext cx="160660" cy="160660"/>
          </a:xfrm>
          <a:prstGeom prst="rect">
            <a:avLst/>
          </a:prstGeom>
        </p:spPr>
      </p:pic>
      <p:sp>
        <p:nvSpPr>
          <p:cNvPr id="420" name="Text 109"/>
          <p:cNvSpPr/>
          <p:nvPr/>
        </p:nvSpPr>
        <p:spPr>
          <a:xfrm>
            <a:off x="11637280" y="779100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21" name="Image 309" descr="preencoded.png">    </p:cNvPr>
          <p:cNvPicPr>
            <a:picLocks noChangeAspect="1"/>
          </p:cNvPicPr>
          <p:nvPr/>
        </p:nvPicPr>
        <p:blipFill>
          <a:blip r:embed="rId310"/>
          <a:stretch>
            <a:fillRect/>
          </a:stretch>
        </p:blipFill>
        <p:spPr>
          <a:xfrm>
            <a:off x="12646000" y="7653784"/>
            <a:ext cx="1524149" cy="508769"/>
          </a:xfrm>
          <a:prstGeom prst="rect">
            <a:avLst/>
          </a:prstGeom>
        </p:spPr>
      </p:pic>
      <p:pic>
        <p:nvPicPr>
          <p:cNvPr id="422" name="Image 310" descr="preencoded.png">    </p:cNvPr>
          <p:cNvPicPr>
            <a:picLocks noChangeAspect="1"/>
          </p:cNvPicPr>
          <p:nvPr/>
        </p:nvPicPr>
        <p:blipFill>
          <a:blip r:embed="rId311"/>
          <a:stretch>
            <a:fillRect/>
          </a:stretch>
        </p:blipFill>
        <p:spPr>
          <a:xfrm>
            <a:off x="12741250" y="7777609"/>
            <a:ext cx="1333574" cy="267760"/>
          </a:xfrm>
          <a:prstGeom prst="rect">
            <a:avLst/>
          </a:prstGeom>
        </p:spPr>
      </p:pic>
      <p:pic>
        <p:nvPicPr>
          <p:cNvPr id="423" name="Image 311" descr="preencoded.png">    </p:cNvPr>
          <p:cNvPicPr>
            <a:picLocks noChangeAspect="1"/>
          </p:cNvPicPr>
          <p:nvPr/>
        </p:nvPicPr>
        <p:blipFill>
          <a:blip r:embed="rId312"/>
          <a:stretch>
            <a:fillRect/>
          </a:stretch>
        </p:blipFill>
        <p:spPr>
          <a:xfrm>
            <a:off x="12821580" y="7831187"/>
            <a:ext cx="160660" cy="160660"/>
          </a:xfrm>
          <a:prstGeom prst="rect">
            <a:avLst/>
          </a:prstGeom>
        </p:spPr>
      </p:pic>
      <p:sp>
        <p:nvSpPr>
          <p:cNvPr id="424" name="Text 110"/>
          <p:cNvSpPr/>
          <p:nvPr/>
        </p:nvSpPr>
        <p:spPr>
          <a:xfrm>
            <a:off x="13009029" y="779100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25" name="Image 312" descr="preencoded.png">    </p:cNvPr>
          <p:cNvPicPr>
            <a:picLocks noChangeAspect="1"/>
          </p:cNvPicPr>
          <p:nvPr/>
        </p:nvPicPr>
        <p:blipFill>
          <a:blip r:embed="rId313"/>
          <a:stretch>
            <a:fillRect/>
          </a:stretch>
        </p:blipFill>
        <p:spPr>
          <a:xfrm>
            <a:off x="14170149" y="7653784"/>
            <a:ext cx="1524149" cy="508769"/>
          </a:xfrm>
          <a:prstGeom prst="rect">
            <a:avLst/>
          </a:prstGeom>
        </p:spPr>
      </p:pic>
      <p:pic>
        <p:nvPicPr>
          <p:cNvPr id="426" name="Image 313" descr="preencoded.png">    </p:cNvPr>
          <p:cNvPicPr>
            <a:picLocks noChangeAspect="1"/>
          </p:cNvPicPr>
          <p:nvPr/>
        </p:nvPicPr>
        <p:blipFill>
          <a:blip r:embed="rId314"/>
          <a:stretch>
            <a:fillRect/>
          </a:stretch>
        </p:blipFill>
        <p:spPr>
          <a:xfrm>
            <a:off x="14265399" y="7777609"/>
            <a:ext cx="1333574" cy="267760"/>
          </a:xfrm>
          <a:prstGeom prst="rect">
            <a:avLst/>
          </a:prstGeom>
        </p:spPr>
      </p:pic>
      <p:pic>
        <p:nvPicPr>
          <p:cNvPr id="427" name="Image 314" descr="preencoded.png">    </p:cNvPr>
          <p:cNvPicPr>
            <a:picLocks noChangeAspect="1"/>
          </p:cNvPicPr>
          <p:nvPr/>
        </p:nvPicPr>
        <p:blipFill>
          <a:blip r:embed="rId315"/>
          <a:stretch>
            <a:fillRect/>
          </a:stretch>
        </p:blipFill>
        <p:spPr>
          <a:xfrm>
            <a:off x="14345729" y="7831187"/>
            <a:ext cx="160660" cy="160660"/>
          </a:xfrm>
          <a:prstGeom prst="rect">
            <a:avLst/>
          </a:prstGeom>
        </p:spPr>
      </p:pic>
      <p:sp>
        <p:nvSpPr>
          <p:cNvPr id="428" name="Text 111"/>
          <p:cNvSpPr/>
          <p:nvPr/>
        </p:nvSpPr>
        <p:spPr>
          <a:xfrm>
            <a:off x="14533178" y="779100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29" name="Image 315" descr="preencoded.png">    </p:cNvPr>
          <p:cNvPicPr>
            <a:picLocks noChangeAspect="1"/>
          </p:cNvPicPr>
          <p:nvPr/>
        </p:nvPicPr>
        <p:blipFill>
          <a:blip r:embed="rId316"/>
          <a:stretch>
            <a:fillRect/>
          </a:stretch>
        </p:blipFill>
        <p:spPr>
          <a:xfrm>
            <a:off x="15694298" y="7653784"/>
            <a:ext cx="1509283" cy="508769"/>
          </a:xfrm>
          <a:prstGeom prst="rect">
            <a:avLst/>
          </a:prstGeom>
        </p:spPr>
      </p:pic>
      <p:pic>
        <p:nvPicPr>
          <p:cNvPr id="430" name="Image 316" descr="preencoded.png">    </p:cNvPr>
          <p:cNvPicPr>
            <a:picLocks noChangeAspect="1"/>
          </p:cNvPicPr>
          <p:nvPr/>
        </p:nvPicPr>
        <p:blipFill>
          <a:blip r:embed="rId317"/>
          <a:stretch>
            <a:fillRect/>
          </a:stretch>
        </p:blipFill>
        <p:spPr>
          <a:xfrm>
            <a:off x="15789548" y="7777609"/>
            <a:ext cx="1333574" cy="267760"/>
          </a:xfrm>
          <a:prstGeom prst="rect">
            <a:avLst/>
          </a:prstGeom>
        </p:spPr>
      </p:pic>
      <p:pic>
        <p:nvPicPr>
          <p:cNvPr id="431" name="Image 317" descr="preencoded.png">    </p:cNvPr>
          <p:cNvPicPr>
            <a:picLocks noChangeAspect="1"/>
          </p:cNvPicPr>
          <p:nvPr/>
        </p:nvPicPr>
        <p:blipFill>
          <a:blip r:embed="rId318"/>
          <a:stretch>
            <a:fillRect/>
          </a:stretch>
        </p:blipFill>
        <p:spPr>
          <a:xfrm>
            <a:off x="15869878" y="7831187"/>
            <a:ext cx="160660" cy="160660"/>
          </a:xfrm>
          <a:prstGeom prst="rect">
            <a:avLst/>
          </a:prstGeom>
        </p:spPr>
      </p:pic>
      <p:sp>
        <p:nvSpPr>
          <p:cNvPr id="432" name="Text 112"/>
          <p:cNvSpPr/>
          <p:nvPr/>
        </p:nvSpPr>
        <p:spPr>
          <a:xfrm>
            <a:off x="16057327" y="779100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33" name="Image 318" descr="preencoded.png">    </p:cNvPr>
          <p:cNvPicPr>
            <a:picLocks noChangeAspect="1"/>
          </p:cNvPicPr>
          <p:nvPr/>
        </p:nvPicPr>
        <p:blipFill>
          <a:blip r:embed="rId319"/>
          <a:stretch>
            <a:fillRect/>
          </a:stretch>
        </p:blipFill>
        <p:spPr>
          <a:xfrm>
            <a:off x="1084436" y="8162479"/>
            <a:ext cx="16119145" cy="495378"/>
          </a:xfrm>
          <a:prstGeom prst="rect">
            <a:avLst/>
          </a:prstGeom>
        </p:spPr>
      </p:pic>
      <p:pic>
        <p:nvPicPr>
          <p:cNvPr id="434" name="Image 319" descr="preencoded.png">    </p:cNvPr>
          <p:cNvPicPr>
            <a:picLocks noChangeAspect="1"/>
          </p:cNvPicPr>
          <p:nvPr/>
        </p:nvPicPr>
        <p:blipFill>
          <a:blip r:embed="rId320"/>
          <a:stretch>
            <a:fillRect/>
          </a:stretch>
        </p:blipFill>
        <p:spPr>
          <a:xfrm>
            <a:off x="1084436" y="8162479"/>
            <a:ext cx="5465025" cy="495378"/>
          </a:xfrm>
          <a:prstGeom prst="rect">
            <a:avLst/>
          </a:prstGeom>
        </p:spPr>
      </p:pic>
      <p:sp>
        <p:nvSpPr>
          <p:cNvPr id="435" name="Text 113"/>
          <p:cNvSpPr/>
          <p:nvPr/>
        </p:nvSpPr>
        <p:spPr>
          <a:xfrm>
            <a:off x="1245077" y="8282955"/>
            <a:ext cx="193024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Selling with QR Code</a:t>
            </a:r>
            <a:endParaRPr lang="en-US" sz="1476" dirty="0"/>
          </a:p>
        </p:txBody>
      </p:sp>
      <p:pic>
        <p:nvPicPr>
          <p:cNvPr id="436" name="Image 320" descr="preencoded.png">    </p:cNvPr>
          <p:cNvPicPr>
            <a:picLocks noChangeAspect="1"/>
          </p:cNvPicPr>
          <p:nvPr/>
        </p:nvPicPr>
        <p:blipFill>
          <a:blip r:embed="rId321"/>
          <a:stretch>
            <a:fillRect/>
          </a:stretch>
        </p:blipFill>
        <p:spPr>
          <a:xfrm>
            <a:off x="6549442" y="8162479"/>
            <a:ext cx="1524149" cy="495378"/>
          </a:xfrm>
          <a:prstGeom prst="rect">
            <a:avLst/>
          </a:prstGeom>
        </p:spPr>
      </p:pic>
      <p:pic>
        <p:nvPicPr>
          <p:cNvPr id="437" name="Image 321" descr="preencoded.png">    </p:cNvPr>
          <p:cNvPicPr>
            <a:picLocks noChangeAspect="1"/>
          </p:cNvPicPr>
          <p:nvPr/>
        </p:nvPicPr>
        <p:blipFill>
          <a:blip r:embed="rId322"/>
          <a:stretch>
            <a:fillRect/>
          </a:stretch>
        </p:blipFill>
        <p:spPr>
          <a:xfrm>
            <a:off x="6797092" y="8286304"/>
            <a:ext cx="1027956" cy="267760"/>
          </a:xfrm>
          <a:prstGeom prst="rect">
            <a:avLst/>
          </a:prstGeom>
        </p:spPr>
      </p:pic>
      <p:pic>
        <p:nvPicPr>
          <p:cNvPr id="438" name="Image 322" descr="preencoded.png">    </p:cNvPr>
          <p:cNvPicPr>
            <a:picLocks noChangeAspect="1"/>
          </p:cNvPicPr>
          <p:nvPr/>
        </p:nvPicPr>
        <p:blipFill>
          <a:blip r:embed="rId323"/>
          <a:stretch>
            <a:fillRect/>
          </a:stretch>
        </p:blipFill>
        <p:spPr>
          <a:xfrm>
            <a:off x="6877422" y="8339882"/>
            <a:ext cx="160660" cy="160660"/>
          </a:xfrm>
          <a:prstGeom prst="rect">
            <a:avLst/>
          </a:prstGeom>
        </p:spPr>
      </p:pic>
      <p:sp>
        <p:nvSpPr>
          <p:cNvPr id="439" name="Text 114"/>
          <p:cNvSpPr/>
          <p:nvPr/>
        </p:nvSpPr>
        <p:spPr>
          <a:xfrm>
            <a:off x="7064871" y="829969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40" name="Image 323" descr="preencoded.png">    </p:cNvPr>
          <p:cNvPicPr>
            <a:picLocks noChangeAspect="1"/>
          </p:cNvPicPr>
          <p:nvPr/>
        </p:nvPicPr>
        <p:blipFill>
          <a:blip r:embed="rId324"/>
          <a:stretch>
            <a:fillRect/>
          </a:stretch>
        </p:blipFill>
        <p:spPr>
          <a:xfrm>
            <a:off x="8073591" y="8162479"/>
            <a:ext cx="1524149" cy="495378"/>
          </a:xfrm>
          <a:prstGeom prst="rect">
            <a:avLst/>
          </a:prstGeom>
        </p:spPr>
      </p:pic>
      <p:pic>
        <p:nvPicPr>
          <p:cNvPr id="441" name="Image 324" descr="preencoded.png">    </p:cNvPr>
          <p:cNvPicPr>
            <a:picLocks noChangeAspect="1"/>
          </p:cNvPicPr>
          <p:nvPr/>
        </p:nvPicPr>
        <p:blipFill>
          <a:blip r:embed="rId325"/>
          <a:stretch>
            <a:fillRect/>
          </a:stretch>
        </p:blipFill>
        <p:spPr>
          <a:xfrm>
            <a:off x="8168841" y="8286304"/>
            <a:ext cx="1333574" cy="267760"/>
          </a:xfrm>
          <a:prstGeom prst="rect">
            <a:avLst/>
          </a:prstGeom>
        </p:spPr>
      </p:pic>
      <p:pic>
        <p:nvPicPr>
          <p:cNvPr id="442" name="Image 325" descr="preencoded.png">    </p:cNvPr>
          <p:cNvPicPr>
            <a:picLocks noChangeAspect="1"/>
          </p:cNvPicPr>
          <p:nvPr/>
        </p:nvPicPr>
        <p:blipFill>
          <a:blip r:embed="rId326"/>
          <a:stretch>
            <a:fillRect/>
          </a:stretch>
        </p:blipFill>
        <p:spPr>
          <a:xfrm>
            <a:off x="8249171" y="8339882"/>
            <a:ext cx="160660" cy="160660"/>
          </a:xfrm>
          <a:prstGeom prst="rect">
            <a:avLst/>
          </a:prstGeom>
        </p:spPr>
      </p:pic>
      <p:sp>
        <p:nvSpPr>
          <p:cNvPr id="443" name="Text 115"/>
          <p:cNvSpPr/>
          <p:nvPr/>
        </p:nvSpPr>
        <p:spPr>
          <a:xfrm>
            <a:off x="8436620" y="829969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44" name="Image 326" descr="preencoded.png">    </p:cNvPr>
          <p:cNvPicPr>
            <a:picLocks noChangeAspect="1"/>
          </p:cNvPicPr>
          <p:nvPr/>
        </p:nvPicPr>
        <p:blipFill>
          <a:blip r:embed="rId327"/>
          <a:stretch>
            <a:fillRect/>
          </a:stretch>
        </p:blipFill>
        <p:spPr>
          <a:xfrm>
            <a:off x="9597740" y="8162479"/>
            <a:ext cx="1524149" cy="495378"/>
          </a:xfrm>
          <a:prstGeom prst="rect">
            <a:avLst/>
          </a:prstGeom>
        </p:spPr>
      </p:pic>
      <p:pic>
        <p:nvPicPr>
          <p:cNvPr id="445" name="Image 327" descr="preencoded.png">    </p:cNvPr>
          <p:cNvPicPr>
            <a:picLocks noChangeAspect="1"/>
          </p:cNvPicPr>
          <p:nvPr/>
        </p:nvPicPr>
        <p:blipFill>
          <a:blip r:embed="rId328"/>
          <a:stretch>
            <a:fillRect/>
          </a:stretch>
        </p:blipFill>
        <p:spPr>
          <a:xfrm>
            <a:off x="9692990" y="8286304"/>
            <a:ext cx="1333574" cy="267760"/>
          </a:xfrm>
          <a:prstGeom prst="rect">
            <a:avLst/>
          </a:prstGeom>
        </p:spPr>
      </p:pic>
      <p:pic>
        <p:nvPicPr>
          <p:cNvPr id="446" name="Image 328" descr="preencoded.png">    </p:cNvPr>
          <p:cNvPicPr>
            <a:picLocks noChangeAspect="1"/>
          </p:cNvPicPr>
          <p:nvPr/>
        </p:nvPicPr>
        <p:blipFill>
          <a:blip r:embed="rId329"/>
          <a:stretch>
            <a:fillRect/>
          </a:stretch>
        </p:blipFill>
        <p:spPr>
          <a:xfrm>
            <a:off x="9773320" y="8339882"/>
            <a:ext cx="160660" cy="160660"/>
          </a:xfrm>
          <a:prstGeom prst="rect">
            <a:avLst/>
          </a:prstGeom>
        </p:spPr>
      </p:pic>
      <p:sp>
        <p:nvSpPr>
          <p:cNvPr id="447" name="Text 116"/>
          <p:cNvSpPr/>
          <p:nvPr/>
        </p:nvSpPr>
        <p:spPr>
          <a:xfrm>
            <a:off x="9960769" y="829969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48" name="Image 329" descr="preencoded.png">    </p:cNvPr>
          <p:cNvPicPr>
            <a:picLocks noChangeAspect="1"/>
          </p:cNvPicPr>
          <p:nvPr/>
        </p:nvPicPr>
        <p:blipFill>
          <a:blip r:embed="rId330"/>
          <a:stretch>
            <a:fillRect/>
          </a:stretch>
        </p:blipFill>
        <p:spPr>
          <a:xfrm>
            <a:off x="11121851" y="8162479"/>
            <a:ext cx="1524149" cy="495378"/>
          </a:xfrm>
          <a:prstGeom prst="rect">
            <a:avLst/>
          </a:prstGeom>
        </p:spPr>
      </p:pic>
      <p:pic>
        <p:nvPicPr>
          <p:cNvPr id="449" name="Image 330" descr="preencoded.png">    </p:cNvPr>
          <p:cNvPicPr>
            <a:picLocks noChangeAspect="1"/>
          </p:cNvPicPr>
          <p:nvPr/>
        </p:nvPicPr>
        <p:blipFill>
          <a:blip r:embed="rId331"/>
          <a:stretch>
            <a:fillRect/>
          </a:stretch>
        </p:blipFill>
        <p:spPr>
          <a:xfrm>
            <a:off x="11217101" y="8286304"/>
            <a:ext cx="1333574" cy="267760"/>
          </a:xfrm>
          <a:prstGeom prst="rect">
            <a:avLst/>
          </a:prstGeom>
        </p:spPr>
      </p:pic>
      <p:pic>
        <p:nvPicPr>
          <p:cNvPr id="450" name="Image 331" descr="preencoded.png">    </p:cNvPr>
          <p:cNvPicPr>
            <a:picLocks noChangeAspect="1"/>
          </p:cNvPicPr>
          <p:nvPr/>
        </p:nvPicPr>
        <p:blipFill>
          <a:blip r:embed="rId332"/>
          <a:stretch>
            <a:fillRect/>
          </a:stretch>
        </p:blipFill>
        <p:spPr>
          <a:xfrm>
            <a:off x="11297431" y="8339882"/>
            <a:ext cx="160660" cy="160660"/>
          </a:xfrm>
          <a:prstGeom prst="rect">
            <a:avLst/>
          </a:prstGeom>
        </p:spPr>
      </p:pic>
      <p:sp>
        <p:nvSpPr>
          <p:cNvPr id="451" name="Text 117"/>
          <p:cNvSpPr/>
          <p:nvPr/>
        </p:nvSpPr>
        <p:spPr>
          <a:xfrm>
            <a:off x="11484880" y="829969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52" name="Image 332" descr="preencoded.png">    </p:cNvPr>
          <p:cNvPicPr>
            <a:picLocks noChangeAspect="1"/>
          </p:cNvPicPr>
          <p:nvPr/>
        </p:nvPicPr>
        <p:blipFill>
          <a:blip r:embed="rId333"/>
          <a:stretch>
            <a:fillRect/>
          </a:stretch>
        </p:blipFill>
        <p:spPr>
          <a:xfrm>
            <a:off x="12646000" y="8162479"/>
            <a:ext cx="1524149" cy="495378"/>
          </a:xfrm>
          <a:prstGeom prst="rect">
            <a:avLst/>
          </a:prstGeom>
        </p:spPr>
      </p:pic>
      <p:pic>
        <p:nvPicPr>
          <p:cNvPr id="453" name="Image 333" descr="preencoded.png">    </p:cNvPr>
          <p:cNvPicPr>
            <a:picLocks noChangeAspect="1"/>
          </p:cNvPicPr>
          <p:nvPr/>
        </p:nvPicPr>
        <p:blipFill>
          <a:blip r:embed="rId334"/>
          <a:stretch>
            <a:fillRect/>
          </a:stretch>
        </p:blipFill>
        <p:spPr>
          <a:xfrm>
            <a:off x="12741250" y="8286304"/>
            <a:ext cx="1333574" cy="267760"/>
          </a:xfrm>
          <a:prstGeom prst="rect">
            <a:avLst/>
          </a:prstGeom>
        </p:spPr>
      </p:pic>
      <p:pic>
        <p:nvPicPr>
          <p:cNvPr id="454" name="Image 334" descr="preencoded.png">    </p:cNvPr>
          <p:cNvPicPr>
            <a:picLocks noChangeAspect="1"/>
          </p:cNvPicPr>
          <p:nvPr/>
        </p:nvPicPr>
        <p:blipFill>
          <a:blip r:embed="rId335"/>
          <a:stretch>
            <a:fillRect/>
          </a:stretch>
        </p:blipFill>
        <p:spPr>
          <a:xfrm>
            <a:off x="12821580" y="8339882"/>
            <a:ext cx="160660" cy="160660"/>
          </a:xfrm>
          <a:prstGeom prst="rect">
            <a:avLst/>
          </a:prstGeom>
        </p:spPr>
      </p:pic>
      <p:sp>
        <p:nvSpPr>
          <p:cNvPr id="455" name="Text 118"/>
          <p:cNvSpPr/>
          <p:nvPr/>
        </p:nvSpPr>
        <p:spPr>
          <a:xfrm>
            <a:off x="13009029" y="829969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56" name="Image 335" descr="preencoded.png">    </p:cNvPr>
          <p:cNvPicPr>
            <a:picLocks noChangeAspect="1"/>
          </p:cNvPicPr>
          <p:nvPr/>
        </p:nvPicPr>
        <p:blipFill>
          <a:blip r:embed="rId336"/>
          <a:stretch>
            <a:fillRect/>
          </a:stretch>
        </p:blipFill>
        <p:spPr>
          <a:xfrm>
            <a:off x="14170149" y="8162479"/>
            <a:ext cx="1524149" cy="495378"/>
          </a:xfrm>
          <a:prstGeom prst="rect">
            <a:avLst/>
          </a:prstGeom>
        </p:spPr>
      </p:pic>
      <p:pic>
        <p:nvPicPr>
          <p:cNvPr id="457" name="Image 336" descr="preencoded.png">    </p:cNvPr>
          <p:cNvPicPr>
            <a:picLocks noChangeAspect="1"/>
          </p:cNvPicPr>
          <p:nvPr/>
        </p:nvPicPr>
        <p:blipFill>
          <a:blip r:embed="rId337"/>
          <a:stretch>
            <a:fillRect/>
          </a:stretch>
        </p:blipFill>
        <p:spPr>
          <a:xfrm>
            <a:off x="14265399" y="8286304"/>
            <a:ext cx="1333574" cy="267760"/>
          </a:xfrm>
          <a:prstGeom prst="rect">
            <a:avLst/>
          </a:prstGeom>
        </p:spPr>
      </p:pic>
      <p:pic>
        <p:nvPicPr>
          <p:cNvPr id="458" name="Image 337" descr="preencoded.png">    </p:cNvPr>
          <p:cNvPicPr>
            <a:picLocks noChangeAspect="1"/>
          </p:cNvPicPr>
          <p:nvPr/>
        </p:nvPicPr>
        <p:blipFill>
          <a:blip r:embed="rId338"/>
          <a:stretch>
            <a:fillRect/>
          </a:stretch>
        </p:blipFill>
        <p:spPr>
          <a:xfrm>
            <a:off x="14345729" y="8339882"/>
            <a:ext cx="160660" cy="160660"/>
          </a:xfrm>
          <a:prstGeom prst="rect">
            <a:avLst/>
          </a:prstGeom>
        </p:spPr>
      </p:pic>
      <p:sp>
        <p:nvSpPr>
          <p:cNvPr id="459" name="Text 119"/>
          <p:cNvSpPr/>
          <p:nvPr/>
        </p:nvSpPr>
        <p:spPr>
          <a:xfrm>
            <a:off x="14533178" y="829969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60" name="Image 338" descr="preencoded.png">    </p:cNvPr>
          <p:cNvPicPr>
            <a:picLocks noChangeAspect="1"/>
          </p:cNvPicPr>
          <p:nvPr/>
        </p:nvPicPr>
        <p:blipFill>
          <a:blip r:embed="rId339"/>
          <a:stretch>
            <a:fillRect/>
          </a:stretch>
        </p:blipFill>
        <p:spPr>
          <a:xfrm>
            <a:off x="15694298" y="8162479"/>
            <a:ext cx="1509283" cy="495378"/>
          </a:xfrm>
          <a:prstGeom prst="rect">
            <a:avLst/>
          </a:prstGeom>
        </p:spPr>
      </p:pic>
      <p:pic>
        <p:nvPicPr>
          <p:cNvPr id="461" name="Image 339" descr="preencoded.png">    </p:cNvPr>
          <p:cNvPicPr>
            <a:picLocks noChangeAspect="1"/>
          </p:cNvPicPr>
          <p:nvPr/>
        </p:nvPicPr>
        <p:blipFill>
          <a:blip r:embed="rId340"/>
          <a:stretch>
            <a:fillRect/>
          </a:stretch>
        </p:blipFill>
        <p:spPr>
          <a:xfrm>
            <a:off x="15789548" y="8286304"/>
            <a:ext cx="1333574" cy="267760"/>
          </a:xfrm>
          <a:prstGeom prst="rect">
            <a:avLst/>
          </a:prstGeom>
        </p:spPr>
      </p:pic>
      <p:pic>
        <p:nvPicPr>
          <p:cNvPr id="462" name="Image 340" descr="preencoded.png">    </p:cNvPr>
          <p:cNvPicPr>
            <a:picLocks noChangeAspect="1"/>
          </p:cNvPicPr>
          <p:nvPr/>
        </p:nvPicPr>
        <p:blipFill>
          <a:blip r:embed="rId341"/>
          <a:stretch>
            <a:fillRect/>
          </a:stretch>
        </p:blipFill>
        <p:spPr>
          <a:xfrm>
            <a:off x="15869878" y="8339882"/>
            <a:ext cx="160660" cy="160660"/>
          </a:xfrm>
          <a:prstGeom prst="rect">
            <a:avLst/>
          </a:prstGeom>
        </p:spPr>
      </p:pic>
      <p:sp>
        <p:nvSpPr>
          <p:cNvPr id="463" name="Text 120"/>
          <p:cNvSpPr/>
          <p:nvPr/>
        </p:nvSpPr>
        <p:spPr>
          <a:xfrm>
            <a:off x="16057327" y="829969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sp>
        <p:nvSpPr>
          <p:cNvPr id="464" name="Text 121"/>
          <p:cNvSpPr/>
          <p:nvPr/>
        </p:nvSpPr>
        <p:spPr>
          <a:xfrm>
            <a:off x="7753387" y="9048750"/>
            <a:ext cx="29503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Table continues in next slide</a:t>
            </a:r>
            <a:endParaRPr lang="en-US" sz="1687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20"/>
            <a:ext cx="18288000" cy="32385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20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20"/>
            <a:ext cx="1410176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Getnet Portal</a:t>
            </a:r>
            <a:endParaRPr lang="en-US" sz="1687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859259"/>
            <a:ext cx="16119145" cy="535520"/>
          </a:xfrm>
          <a:prstGeom prst="rect">
            <a:avLst/>
          </a:prstGeom>
        </p:spPr>
      </p:pic>
      <p:pic>
        <p:nvPicPr>
          <p:cNvPr id="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859185"/>
            <a:ext cx="5551736" cy="535520"/>
          </a:xfrm>
          <a:prstGeom prst="rect">
            <a:avLst/>
          </a:prstGeom>
        </p:spPr>
      </p:pic>
      <p:pic>
        <p:nvPicPr>
          <p:cNvPr id="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77" y="859185"/>
            <a:ext cx="1509601" cy="535520"/>
          </a:xfrm>
          <a:prstGeom prst="rect">
            <a:avLst/>
          </a:prstGeom>
        </p:spPr>
      </p:pic>
      <p:sp>
        <p:nvSpPr>
          <p:cNvPr id="9" name="Text 2"/>
          <p:cNvSpPr/>
          <p:nvPr/>
        </p:nvSpPr>
        <p:spPr>
          <a:xfrm>
            <a:off x="6802673" y="983010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70" y="1016496"/>
            <a:ext cx="214208" cy="214238"/>
          </a:xfrm>
          <a:prstGeom prst="rect">
            <a:avLst/>
          </a:prstGeom>
        </p:spPr>
      </p:pic>
      <p:pic>
        <p:nvPicPr>
          <p:cNvPr id="11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78" y="859185"/>
            <a:ext cx="1509601" cy="535520"/>
          </a:xfrm>
          <a:prstGeom prst="rect">
            <a:avLst/>
          </a:prstGeom>
        </p:spPr>
      </p:pic>
      <p:sp>
        <p:nvSpPr>
          <p:cNvPr id="12" name="Text 3"/>
          <p:cNvSpPr/>
          <p:nvPr/>
        </p:nvSpPr>
        <p:spPr>
          <a:xfrm>
            <a:off x="8498458" y="983010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98" y="1016496"/>
            <a:ext cx="214208" cy="214238"/>
          </a:xfrm>
          <a:prstGeom prst="rect">
            <a:avLst/>
          </a:prstGeom>
        </p:spPr>
      </p:pic>
      <p:pic>
        <p:nvPicPr>
          <p:cNvPr id="14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79" y="859185"/>
            <a:ext cx="1509601" cy="535520"/>
          </a:xfrm>
          <a:prstGeom prst="rect">
            <a:avLst/>
          </a:prstGeom>
        </p:spPr>
      </p:pic>
      <p:sp>
        <p:nvSpPr>
          <p:cNvPr id="15" name="Text 4"/>
          <p:cNvSpPr/>
          <p:nvPr/>
        </p:nvSpPr>
        <p:spPr>
          <a:xfrm>
            <a:off x="10040355" y="983010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9003" y="1016496"/>
            <a:ext cx="214208" cy="214238"/>
          </a:xfrm>
          <a:prstGeom prst="rect">
            <a:avLst/>
          </a:prstGeom>
        </p:spPr>
      </p:pic>
      <p:pic>
        <p:nvPicPr>
          <p:cNvPr id="17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80" y="859185"/>
            <a:ext cx="1509601" cy="535520"/>
          </a:xfrm>
          <a:prstGeom prst="rect">
            <a:avLst/>
          </a:prstGeom>
        </p:spPr>
      </p:pic>
      <p:sp>
        <p:nvSpPr>
          <p:cNvPr id="18" name="Text 5"/>
          <p:cNvSpPr/>
          <p:nvPr/>
        </p:nvSpPr>
        <p:spPr>
          <a:xfrm>
            <a:off x="11456975" y="983010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19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36" y="1016496"/>
            <a:ext cx="214208" cy="214238"/>
          </a:xfrm>
          <a:prstGeom prst="rect">
            <a:avLst/>
          </a:prstGeom>
        </p:spPr>
      </p:pic>
      <p:pic>
        <p:nvPicPr>
          <p:cNvPr id="20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81" y="859185"/>
            <a:ext cx="1509601" cy="535520"/>
          </a:xfrm>
          <a:prstGeom prst="rect">
            <a:avLst/>
          </a:prstGeom>
        </p:spPr>
      </p:pic>
      <p:sp>
        <p:nvSpPr>
          <p:cNvPr id="21" name="Text 6"/>
          <p:cNvSpPr/>
          <p:nvPr/>
        </p:nvSpPr>
        <p:spPr>
          <a:xfrm>
            <a:off x="12903324" y="983010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2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326" y="1016496"/>
            <a:ext cx="214208" cy="214238"/>
          </a:xfrm>
          <a:prstGeom prst="rect">
            <a:avLst/>
          </a:prstGeom>
        </p:spPr>
      </p:pic>
      <p:pic>
        <p:nvPicPr>
          <p:cNvPr id="23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82" y="859185"/>
            <a:ext cx="1509601" cy="535520"/>
          </a:xfrm>
          <a:prstGeom prst="rect">
            <a:avLst/>
          </a:prstGeom>
        </p:spPr>
      </p:pic>
      <p:sp>
        <p:nvSpPr>
          <p:cNvPr id="24" name="Text 7"/>
          <p:cNvSpPr/>
          <p:nvPr/>
        </p:nvSpPr>
        <p:spPr>
          <a:xfrm>
            <a:off x="14470968" y="983010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5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95" y="1016496"/>
            <a:ext cx="214208" cy="214238"/>
          </a:xfrm>
          <a:prstGeom prst="rect">
            <a:avLst/>
          </a:prstGeom>
        </p:spPr>
      </p:pic>
      <p:pic>
        <p:nvPicPr>
          <p:cNvPr id="26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82" y="859185"/>
            <a:ext cx="1509824" cy="535520"/>
          </a:xfrm>
          <a:prstGeom prst="rect">
            <a:avLst/>
          </a:prstGeom>
        </p:spPr>
      </p:pic>
      <p:sp>
        <p:nvSpPr>
          <p:cNvPr id="27" name="Text 8"/>
          <p:cNvSpPr/>
          <p:nvPr/>
        </p:nvSpPr>
        <p:spPr>
          <a:xfrm>
            <a:off x="15913633" y="983010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8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643" y="1016496"/>
            <a:ext cx="214208" cy="214238"/>
          </a:xfrm>
          <a:prstGeom prst="rect">
            <a:avLst/>
          </a:prstGeom>
        </p:spPr>
      </p:pic>
      <p:pic>
        <p:nvPicPr>
          <p:cNvPr id="29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42" y="1501973"/>
            <a:ext cx="16145921" cy="7155883"/>
          </a:xfrm>
          <a:prstGeom prst="rect">
            <a:avLst/>
          </a:prstGeom>
        </p:spPr>
      </p:pic>
      <p:pic>
        <p:nvPicPr>
          <p:cNvPr id="30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36" y="1515368"/>
            <a:ext cx="16119145" cy="542214"/>
          </a:xfrm>
          <a:prstGeom prst="rect">
            <a:avLst/>
          </a:prstGeom>
        </p:spPr>
      </p:pic>
      <p:pic>
        <p:nvPicPr>
          <p:cNvPr id="31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436" y="1515368"/>
            <a:ext cx="5465025" cy="542214"/>
          </a:xfrm>
          <a:prstGeom prst="rect">
            <a:avLst/>
          </a:prstGeom>
        </p:spPr>
      </p:pic>
      <p:sp>
        <p:nvSpPr>
          <p:cNvPr id="32" name="Text 9"/>
          <p:cNvSpPr/>
          <p:nvPr/>
        </p:nvSpPr>
        <p:spPr>
          <a:xfrm>
            <a:off x="1245096" y="1676028"/>
            <a:ext cx="51972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Integraciones</a:t>
            </a:r>
            <a:endParaRPr lang="en-US" sz="1476" dirty="0"/>
          </a:p>
        </p:txBody>
      </p:sp>
      <p:pic>
        <p:nvPicPr>
          <p:cNvPr id="33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9442" y="1515368"/>
            <a:ext cx="1524149" cy="542214"/>
          </a:xfrm>
          <a:prstGeom prst="rect">
            <a:avLst/>
          </a:prstGeom>
        </p:spPr>
      </p:pic>
      <p:pic>
        <p:nvPicPr>
          <p:cNvPr id="34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97092" y="1648718"/>
            <a:ext cx="1027956" cy="267760"/>
          </a:xfrm>
          <a:prstGeom prst="rect">
            <a:avLst/>
          </a:prstGeom>
        </p:spPr>
      </p:pic>
      <p:pic>
        <p:nvPicPr>
          <p:cNvPr id="35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877422" y="1702296"/>
            <a:ext cx="160660" cy="160660"/>
          </a:xfrm>
          <a:prstGeom prst="rect">
            <a:avLst/>
          </a:prstGeom>
        </p:spPr>
      </p:pic>
      <p:sp>
        <p:nvSpPr>
          <p:cNvPr id="36" name="Text 10"/>
          <p:cNvSpPr/>
          <p:nvPr/>
        </p:nvSpPr>
        <p:spPr>
          <a:xfrm>
            <a:off x="7064871" y="166211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7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73591" y="1515368"/>
            <a:ext cx="1524149" cy="542214"/>
          </a:xfrm>
          <a:prstGeom prst="rect">
            <a:avLst/>
          </a:prstGeom>
        </p:spPr>
      </p:pic>
      <p:pic>
        <p:nvPicPr>
          <p:cNvPr id="38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321241" y="1648718"/>
            <a:ext cx="1027956" cy="267760"/>
          </a:xfrm>
          <a:prstGeom prst="rect">
            <a:avLst/>
          </a:prstGeom>
        </p:spPr>
      </p:pic>
      <p:pic>
        <p:nvPicPr>
          <p:cNvPr id="39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401571" y="1702296"/>
            <a:ext cx="160660" cy="160660"/>
          </a:xfrm>
          <a:prstGeom prst="rect">
            <a:avLst/>
          </a:prstGeom>
        </p:spPr>
      </p:pic>
      <p:sp>
        <p:nvSpPr>
          <p:cNvPr id="40" name="Text 11"/>
          <p:cNvSpPr/>
          <p:nvPr/>
        </p:nvSpPr>
        <p:spPr>
          <a:xfrm>
            <a:off x="8589020" y="166211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1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597740" y="1515368"/>
            <a:ext cx="1524149" cy="542214"/>
          </a:xfrm>
          <a:prstGeom prst="rect">
            <a:avLst/>
          </a:prstGeom>
        </p:spPr>
      </p:pic>
      <p:pic>
        <p:nvPicPr>
          <p:cNvPr id="42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845390" y="1648718"/>
            <a:ext cx="1027956" cy="267760"/>
          </a:xfrm>
          <a:prstGeom prst="rect">
            <a:avLst/>
          </a:prstGeom>
        </p:spPr>
      </p:pic>
      <p:pic>
        <p:nvPicPr>
          <p:cNvPr id="43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925720" y="1702296"/>
            <a:ext cx="160660" cy="160660"/>
          </a:xfrm>
          <a:prstGeom prst="rect">
            <a:avLst/>
          </a:prstGeom>
        </p:spPr>
      </p:pic>
      <p:sp>
        <p:nvSpPr>
          <p:cNvPr id="44" name="Text 12"/>
          <p:cNvSpPr/>
          <p:nvPr/>
        </p:nvSpPr>
        <p:spPr>
          <a:xfrm>
            <a:off x="10113169" y="166211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5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21851" y="1515368"/>
            <a:ext cx="1524149" cy="542214"/>
          </a:xfrm>
          <a:prstGeom prst="rect">
            <a:avLst/>
          </a:prstGeom>
        </p:spPr>
      </p:pic>
      <p:pic>
        <p:nvPicPr>
          <p:cNvPr id="46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369501" y="1648718"/>
            <a:ext cx="1027956" cy="267760"/>
          </a:xfrm>
          <a:prstGeom prst="rect">
            <a:avLst/>
          </a:prstGeom>
        </p:spPr>
      </p:pic>
      <p:pic>
        <p:nvPicPr>
          <p:cNvPr id="47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449831" y="1702296"/>
            <a:ext cx="160660" cy="160660"/>
          </a:xfrm>
          <a:prstGeom prst="rect">
            <a:avLst/>
          </a:prstGeom>
        </p:spPr>
      </p:pic>
      <p:sp>
        <p:nvSpPr>
          <p:cNvPr id="48" name="Text 13"/>
          <p:cNvSpPr/>
          <p:nvPr/>
        </p:nvSpPr>
        <p:spPr>
          <a:xfrm>
            <a:off x="11637280" y="166211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9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46000" y="1515368"/>
            <a:ext cx="1524149" cy="542214"/>
          </a:xfrm>
          <a:prstGeom prst="rect">
            <a:avLst/>
          </a:prstGeom>
        </p:spPr>
      </p:pic>
      <p:pic>
        <p:nvPicPr>
          <p:cNvPr id="50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741250" y="1648718"/>
            <a:ext cx="1333574" cy="267760"/>
          </a:xfrm>
          <a:prstGeom prst="rect">
            <a:avLst/>
          </a:prstGeom>
        </p:spPr>
      </p:pic>
      <p:pic>
        <p:nvPicPr>
          <p:cNvPr id="51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821580" y="1702296"/>
            <a:ext cx="160660" cy="160660"/>
          </a:xfrm>
          <a:prstGeom prst="rect">
            <a:avLst/>
          </a:prstGeom>
        </p:spPr>
      </p:pic>
      <p:sp>
        <p:nvSpPr>
          <p:cNvPr id="52" name="Text 14"/>
          <p:cNvSpPr/>
          <p:nvPr/>
        </p:nvSpPr>
        <p:spPr>
          <a:xfrm>
            <a:off x="13009029" y="166211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3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70149" y="1515368"/>
            <a:ext cx="1524149" cy="542214"/>
          </a:xfrm>
          <a:prstGeom prst="rect">
            <a:avLst/>
          </a:prstGeom>
        </p:spPr>
      </p:pic>
      <p:pic>
        <p:nvPicPr>
          <p:cNvPr id="54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417799" y="1648718"/>
            <a:ext cx="1027956" cy="267760"/>
          </a:xfrm>
          <a:prstGeom prst="rect">
            <a:avLst/>
          </a:prstGeom>
        </p:spPr>
      </p:pic>
      <p:pic>
        <p:nvPicPr>
          <p:cNvPr id="55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498129" y="1702296"/>
            <a:ext cx="160660" cy="160660"/>
          </a:xfrm>
          <a:prstGeom prst="rect">
            <a:avLst/>
          </a:prstGeom>
        </p:spPr>
      </p:pic>
      <p:sp>
        <p:nvSpPr>
          <p:cNvPr id="56" name="Text 15"/>
          <p:cNvSpPr/>
          <p:nvPr/>
        </p:nvSpPr>
        <p:spPr>
          <a:xfrm>
            <a:off x="14685578" y="166211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7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694298" y="1515368"/>
            <a:ext cx="1509283" cy="542214"/>
          </a:xfrm>
          <a:prstGeom prst="rect">
            <a:avLst/>
          </a:prstGeom>
        </p:spPr>
      </p:pic>
      <p:pic>
        <p:nvPicPr>
          <p:cNvPr id="58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941948" y="1648718"/>
            <a:ext cx="1027956" cy="267760"/>
          </a:xfrm>
          <a:prstGeom prst="rect">
            <a:avLst/>
          </a:prstGeom>
        </p:spPr>
      </p:pic>
      <p:pic>
        <p:nvPicPr>
          <p:cNvPr id="59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6022278" y="1702296"/>
            <a:ext cx="160660" cy="160660"/>
          </a:xfrm>
          <a:prstGeom prst="rect">
            <a:avLst/>
          </a:prstGeom>
        </p:spPr>
      </p:pic>
      <p:sp>
        <p:nvSpPr>
          <p:cNvPr id="60" name="Text 16"/>
          <p:cNvSpPr/>
          <p:nvPr/>
        </p:nvSpPr>
        <p:spPr>
          <a:xfrm>
            <a:off x="16209727" y="166211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61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84436" y="2057549"/>
            <a:ext cx="16119145" cy="508769"/>
          </a:xfrm>
          <a:prstGeom prst="rect">
            <a:avLst/>
          </a:prstGeom>
        </p:spPr>
      </p:pic>
      <p:pic>
        <p:nvPicPr>
          <p:cNvPr id="62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84436" y="2057549"/>
            <a:ext cx="5465025" cy="508769"/>
          </a:xfrm>
          <a:prstGeom prst="rect">
            <a:avLst/>
          </a:prstGeom>
        </p:spPr>
      </p:pic>
      <p:sp>
        <p:nvSpPr>
          <p:cNvPr id="63" name="Text 17"/>
          <p:cNvSpPr/>
          <p:nvPr/>
        </p:nvSpPr>
        <p:spPr>
          <a:xfrm>
            <a:off x="1245077" y="2178025"/>
            <a:ext cx="256032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Analisis - Merchant insights</a:t>
            </a:r>
            <a:endParaRPr lang="en-US" sz="1476" dirty="0"/>
          </a:p>
        </p:txBody>
      </p:sp>
      <p:pic>
        <p:nvPicPr>
          <p:cNvPr id="64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549442" y="2057549"/>
            <a:ext cx="1524149" cy="508769"/>
          </a:xfrm>
          <a:prstGeom prst="rect">
            <a:avLst/>
          </a:prstGeom>
        </p:spPr>
      </p:pic>
      <p:pic>
        <p:nvPicPr>
          <p:cNvPr id="65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644692" y="2181374"/>
            <a:ext cx="1333574" cy="267760"/>
          </a:xfrm>
          <a:prstGeom prst="rect">
            <a:avLst/>
          </a:prstGeom>
        </p:spPr>
      </p:pic>
      <p:pic>
        <p:nvPicPr>
          <p:cNvPr id="66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725022" y="2234952"/>
            <a:ext cx="160660" cy="160660"/>
          </a:xfrm>
          <a:prstGeom prst="rect">
            <a:avLst/>
          </a:prstGeom>
        </p:spPr>
      </p:pic>
      <p:sp>
        <p:nvSpPr>
          <p:cNvPr id="67" name="Text 18"/>
          <p:cNvSpPr/>
          <p:nvPr/>
        </p:nvSpPr>
        <p:spPr>
          <a:xfrm>
            <a:off x="6912452" y="21947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8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073591" y="2057549"/>
            <a:ext cx="1524149" cy="508769"/>
          </a:xfrm>
          <a:prstGeom prst="rect">
            <a:avLst/>
          </a:prstGeom>
        </p:spPr>
      </p:pic>
      <p:pic>
        <p:nvPicPr>
          <p:cNvPr id="69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168841" y="2181374"/>
            <a:ext cx="1333574" cy="267760"/>
          </a:xfrm>
          <a:prstGeom prst="rect">
            <a:avLst/>
          </a:prstGeom>
        </p:spPr>
      </p:pic>
      <p:pic>
        <p:nvPicPr>
          <p:cNvPr id="70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249171" y="2234952"/>
            <a:ext cx="160660" cy="160660"/>
          </a:xfrm>
          <a:prstGeom prst="rect">
            <a:avLst/>
          </a:prstGeom>
        </p:spPr>
      </p:pic>
      <p:sp>
        <p:nvSpPr>
          <p:cNvPr id="71" name="Text 19"/>
          <p:cNvSpPr/>
          <p:nvPr/>
        </p:nvSpPr>
        <p:spPr>
          <a:xfrm>
            <a:off x="8436620" y="21947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2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597740" y="2057549"/>
            <a:ext cx="1524149" cy="508769"/>
          </a:xfrm>
          <a:prstGeom prst="rect">
            <a:avLst/>
          </a:prstGeom>
        </p:spPr>
      </p:pic>
      <p:pic>
        <p:nvPicPr>
          <p:cNvPr id="73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692990" y="2181374"/>
            <a:ext cx="1333574" cy="267760"/>
          </a:xfrm>
          <a:prstGeom prst="rect">
            <a:avLst/>
          </a:prstGeom>
        </p:spPr>
      </p:pic>
      <p:pic>
        <p:nvPicPr>
          <p:cNvPr id="74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773320" y="2234952"/>
            <a:ext cx="160660" cy="160660"/>
          </a:xfrm>
          <a:prstGeom prst="rect">
            <a:avLst/>
          </a:prstGeom>
        </p:spPr>
      </p:pic>
      <p:sp>
        <p:nvSpPr>
          <p:cNvPr id="75" name="Text 20"/>
          <p:cNvSpPr/>
          <p:nvPr/>
        </p:nvSpPr>
        <p:spPr>
          <a:xfrm>
            <a:off x="9960769" y="21947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6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121851" y="2057549"/>
            <a:ext cx="1524149" cy="508769"/>
          </a:xfrm>
          <a:prstGeom prst="rect">
            <a:avLst/>
          </a:prstGeom>
        </p:spPr>
      </p:pic>
      <p:pic>
        <p:nvPicPr>
          <p:cNvPr id="77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217101" y="2181374"/>
            <a:ext cx="1333574" cy="267760"/>
          </a:xfrm>
          <a:prstGeom prst="rect">
            <a:avLst/>
          </a:prstGeom>
        </p:spPr>
      </p:pic>
      <p:pic>
        <p:nvPicPr>
          <p:cNvPr id="78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1297431" y="2234952"/>
            <a:ext cx="160660" cy="160660"/>
          </a:xfrm>
          <a:prstGeom prst="rect">
            <a:avLst/>
          </a:prstGeom>
        </p:spPr>
      </p:pic>
      <p:sp>
        <p:nvSpPr>
          <p:cNvPr id="79" name="Text 21"/>
          <p:cNvSpPr/>
          <p:nvPr/>
        </p:nvSpPr>
        <p:spPr>
          <a:xfrm>
            <a:off x="11484880" y="21947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0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646000" y="2057549"/>
            <a:ext cx="1524149" cy="508769"/>
          </a:xfrm>
          <a:prstGeom prst="rect">
            <a:avLst/>
          </a:prstGeom>
        </p:spPr>
      </p:pic>
      <p:pic>
        <p:nvPicPr>
          <p:cNvPr id="81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741250" y="2181374"/>
            <a:ext cx="1333574" cy="267760"/>
          </a:xfrm>
          <a:prstGeom prst="rect">
            <a:avLst/>
          </a:prstGeom>
        </p:spPr>
      </p:pic>
      <p:pic>
        <p:nvPicPr>
          <p:cNvPr id="82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2821580" y="2234952"/>
            <a:ext cx="160660" cy="160660"/>
          </a:xfrm>
          <a:prstGeom prst="rect">
            <a:avLst/>
          </a:prstGeom>
        </p:spPr>
      </p:pic>
      <p:sp>
        <p:nvSpPr>
          <p:cNvPr id="83" name="Text 22"/>
          <p:cNvSpPr/>
          <p:nvPr/>
        </p:nvSpPr>
        <p:spPr>
          <a:xfrm>
            <a:off x="13009029" y="21947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4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170149" y="2057549"/>
            <a:ext cx="1524149" cy="508769"/>
          </a:xfrm>
          <a:prstGeom prst="rect">
            <a:avLst/>
          </a:prstGeom>
        </p:spPr>
      </p:pic>
      <p:pic>
        <p:nvPicPr>
          <p:cNvPr id="85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265399" y="2181374"/>
            <a:ext cx="1333574" cy="267760"/>
          </a:xfrm>
          <a:prstGeom prst="rect">
            <a:avLst/>
          </a:prstGeom>
        </p:spPr>
      </p:pic>
      <p:pic>
        <p:nvPicPr>
          <p:cNvPr id="86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4345729" y="2234952"/>
            <a:ext cx="160660" cy="160660"/>
          </a:xfrm>
          <a:prstGeom prst="rect">
            <a:avLst/>
          </a:prstGeom>
        </p:spPr>
      </p:pic>
      <p:sp>
        <p:nvSpPr>
          <p:cNvPr id="87" name="Text 23"/>
          <p:cNvSpPr/>
          <p:nvPr/>
        </p:nvSpPr>
        <p:spPr>
          <a:xfrm>
            <a:off x="14533178" y="21947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8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5694298" y="2057549"/>
            <a:ext cx="1509283" cy="508769"/>
          </a:xfrm>
          <a:prstGeom prst="rect">
            <a:avLst/>
          </a:prstGeom>
        </p:spPr>
      </p:pic>
      <p:pic>
        <p:nvPicPr>
          <p:cNvPr id="89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789548" y="2181374"/>
            <a:ext cx="1333574" cy="267760"/>
          </a:xfrm>
          <a:prstGeom prst="rect">
            <a:avLst/>
          </a:prstGeom>
        </p:spPr>
      </p:pic>
      <p:pic>
        <p:nvPicPr>
          <p:cNvPr id="90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5869878" y="2234952"/>
            <a:ext cx="160660" cy="160660"/>
          </a:xfrm>
          <a:prstGeom prst="rect">
            <a:avLst/>
          </a:prstGeom>
        </p:spPr>
      </p:pic>
      <p:sp>
        <p:nvSpPr>
          <p:cNvPr id="91" name="Text 24"/>
          <p:cNvSpPr/>
          <p:nvPr/>
        </p:nvSpPr>
        <p:spPr>
          <a:xfrm>
            <a:off x="16057327" y="21947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2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84436" y="2566318"/>
            <a:ext cx="16119145" cy="508769"/>
          </a:xfrm>
          <a:prstGeom prst="rect">
            <a:avLst/>
          </a:prstGeom>
        </p:spPr>
      </p:pic>
      <p:pic>
        <p:nvPicPr>
          <p:cNvPr id="93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84436" y="2566318"/>
            <a:ext cx="5465025" cy="508769"/>
          </a:xfrm>
          <a:prstGeom prst="rect">
            <a:avLst/>
          </a:prstGeom>
        </p:spPr>
      </p:pic>
      <p:sp>
        <p:nvSpPr>
          <p:cNvPr id="94" name="Text 25"/>
          <p:cNvSpPr/>
          <p:nvPr/>
        </p:nvSpPr>
        <p:spPr>
          <a:xfrm>
            <a:off x="1245077" y="2686794"/>
            <a:ext cx="258032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My User profile information</a:t>
            </a:r>
            <a:endParaRPr lang="en-US" sz="1476" dirty="0"/>
          </a:p>
        </p:txBody>
      </p:sp>
      <p:pic>
        <p:nvPicPr>
          <p:cNvPr id="95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549442" y="2566318"/>
            <a:ext cx="1524149" cy="508769"/>
          </a:xfrm>
          <a:prstGeom prst="rect">
            <a:avLst/>
          </a:prstGeom>
        </p:spPr>
      </p:pic>
      <p:pic>
        <p:nvPicPr>
          <p:cNvPr id="96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797092" y="2690143"/>
            <a:ext cx="1027956" cy="267760"/>
          </a:xfrm>
          <a:prstGeom prst="rect">
            <a:avLst/>
          </a:prstGeom>
        </p:spPr>
      </p:pic>
      <p:pic>
        <p:nvPicPr>
          <p:cNvPr id="97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877422" y="2743721"/>
            <a:ext cx="160660" cy="160660"/>
          </a:xfrm>
          <a:prstGeom prst="rect">
            <a:avLst/>
          </a:prstGeom>
        </p:spPr>
      </p:pic>
      <p:sp>
        <p:nvSpPr>
          <p:cNvPr id="98" name="Text 26"/>
          <p:cNvSpPr/>
          <p:nvPr/>
        </p:nvSpPr>
        <p:spPr>
          <a:xfrm>
            <a:off x="7064871" y="270353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99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073591" y="2566318"/>
            <a:ext cx="1524149" cy="508769"/>
          </a:xfrm>
          <a:prstGeom prst="rect">
            <a:avLst/>
          </a:prstGeom>
        </p:spPr>
      </p:pic>
      <p:pic>
        <p:nvPicPr>
          <p:cNvPr id="100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321241" y="2690143"/>
            <a:ext cx="1027956" cy="267760"/>
          </a:xfrm>
          <a:prstGeom prst="rect">
            <a:avLst/>
          </a:prstGeom>
        </p:spPr>
      </p:pic>
      <p:pic>
        <p:nvPicPr>
          <p:cNvPr id="101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401571" y="2743721"/>
            <a:ext cx="160660" cy="160660"/>
          </a:xfrm>
          <a:prstGeom prst="rect">
            <a:avLst/>
          </a:prstGeom>
        </p:spPr>
      </p:pic>
      <p:sp>
        <p:nvSpPr>
          <p:cNvPr id="102" name="Text 27"/>
          <p:cNvSpPr/>
          <p:nvPr/>
        </p:nvSpPr>
        <p:spPr>
          <a:xfrm>
            <a:off x="8589020" y="270353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03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597740" y="2566318"/>
            <a:ext cx="1524149" cy="508769"/>
          </a:xfrm>
          <a:prstGeom prst="rect">
            <a:avLst/>
          </a:prstGeom>
        </p:spPr>
      </p:pic>
      <p:pic>
        <p:nvPicPr>
          <p:cNvPr id="104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845390" y="2690143"/>
            <a:ext cx="1027956" cy="267760"/>
          </a:xfrm>
          <a:prstGeom prst="rect">
            <a:avLst/>
          </a:prstGeom>
        </p:spPr>
      </p:pic>
      <p:pic>
        <p:nvPicPr>
          <p:cNvPr id="105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925720" y="2743721"/>
            <a:ext cx="160660" cy="160660"/>
          </a:xfrm>
          <a:prstGeom prst="rect">
            <a:avLst/>
          </a:prstGeom>
        </p:spPr>
      </p:pic>
      <p:sp>
        <p:nvSpPr>
          <p:cNvPr id="106" name="Text 28"/>
          <p:cNvSpPr/>
          <p:nvPr/>
        </p:nvSpPr>
        <p:spPr>
          <a:xfrm>
            <a:off x="10113169" y="270353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07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121851" y="2566318"/>
            <a:ext cx="1524149" cy="508769"/>
          </a:xfrm>
          <a:prstGeom prst="rect">
            <a:avLst/>
          </a:prstGeom>
        </p:spPr>
      </p:pic>
      <p:pic>
        <p:nvPicPr>
          <p:cNvPr id="108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369501" y="2690143"/>
            <a:ext cx="1027956" cy="267760"/>
          </a:xfrm>
          <a:prstGeom prst="rect">
            <a:avLst/>
          </a:prstGeom>
        </p:spPr>
      </p:pic>
      <p:pic>
        <p:nvPicPr>
          <p:cNvPr id="109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449831" y="2743721"/>
            <a:ext cx="160660" cy="160660"/>
          </a:xfrm>
          <a:prstGeom prst="rect">
            <a:avLst/>
          </a:prstGeom>
        </p:spPr>
      </p:pic>
      <p:sp>
        <p:nvSpPr>
          <p:cNvPr id="110" name="Text 29"/>
          <p:cNvSpPr/>
          <p:nvPr/>
        </p:nvSpPr>
        <p:spPr>
          <a:xfrm>
            <a:off x="11637280" y="270353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11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2646000" y="2566318"/>
            <a:ext cx="1524149" cy="508769"/>
          </a:xfrm>
          <a:prstGeom prst="rect">
            <a:avLst/>
          </a:prstGeom>
        </p:spPr>
      </p:pic>
      <p:pic>
        <p:nvPicPr>
          <p:cNvPr id="112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741250" y="2690143"/>
            <a:ext cx="1333574" cy="267760"/>
          </a:xfrm>
          <a:prstGeom prst="rect">
            <a:avLst/>
          </a:prstGeom>
        </p:spPr>
      </p:pic>
      <p:pic>
        <p:nvPicPr>
          <p:cNvPr id="113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821580" y="2743721"/>
            <a:ext cx="160660" cy="160660"/>
          </a:xfrm>
          <a:prstGeom prst="rect">
            <a:avLst/>
          </a:prstGeom>
        </p:spPr>
      </p:pic>
      <p:sp>
        <p:nvSpPr>
          <p:cNvPr id="114" name="Text 30"/>
          <p:cNvSpPr/>
          <p:nvPr/>
        </p:nvSpPr>
        <p:spPr>
          <a:xfrm>
            <a:off x="13009029" y="270353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5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170149" y="2566318"/>
            <a:ext cx="1524149" cy="508769"/>
          </a:xfrm>
          <a:prstGeom prst="rect">
            <a:avLst/>
          </a:prstGeom>
        </p:spPr>
      </p:pic>
      <p:pic>
        <p:nvPicPr>
          <p:cNvPr id="116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417799" y="2690143"/>
            <a:ext cx="1027956" cy="267760"/>
          </a:xfrm>
          <a:prstGeom prst="rect">
            <a:avLst/>
          </a:prstGeom>
        </p:spPr>
      </p:pic>
      <p:pic>
        <p:nvPicPr>
          <p:cNvPr id="117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4498129" y="2743721"/>
            <a:ext cx="160660" cy="160660"/>
          </a:xfrm>
          <a:prstGeom prst="rect">
            <a:avLst/>
          </a:prstGeom>
        </p:spPr>
      </p:pic>
      <p:sp>
        <p:nvSpPr>
          <p:cNvPr id="118" name="Text 31"/>
          <p:cNvSpPr/>
          <p:nvPr/>
        </p:nvSpPr>
        <p:spPr>
          <a:xfrm>
            <a:off x="14685578" y="270353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19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5694298" y="2566318"/>
            <a:ext cx="1509283" cy="508769"/>
          </a:xfrm>
          <a:prstGeom prst="rect">
            <a:avLst/>
          </a:prstGeom>
        </p:spPr>
      </p:pic>
      <p:pic>
        <p:nvPicPr>
          <p:cNvPr id="120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5941948" y="2690143"/>
            <a:ext cx="1027956" cy="267760"/>
          </a:xfrm>
          <a:prstGeom prst="rect">
            <a:avLst/>
          </a:prstGeom>
        </p:spPr>
      </p:pic>
      <p:pic>
        <p:nvPicPr>
          <p:cNvPr id="121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6022278" y="2743721"/>
            <a:ext cx="160660" cy="160660"/>
          </a:xfrm>
          <a:prstGeom prst="rect">
            <a:avLst/>
          </a:prstGeom>
        </p:spPr>
      </p:pic>
      <p:sp>
        <p:nvSpPr>
          <p:cNvPr id="122" name="Text 32"/>
          <p:cNvSpPr/>
          <p:nvPr/>
        </p:nvSpPr>
        <p:spPr>
          <a:xfrm>
            <a:off x="16209727" y="270353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23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84436" y="3075087"/>
            <a:ext cx="16119145" cy="508769"/>
          </a:xfrm>
          <a:prstGeom prst="rect">
            <a:avLst/>
          </a:prstGeom>
        </p:spPr>
      </p:pic>
      <p:pic>
        <p:nvPicPr>
          <p:cNvPr id="124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084436" y="3075087"/>
            <a:ext cx="5465025" cy="508769"/>
          </a:xfrm>
          <a:prstGeom prst="rect">
            <a:avLst/>
          </a:prstGeom>
        </p:spPr>
      </p:pic>
      <p:sp>
        <p:nvSpPr>
          <p:cNvPr id="125" name="Text 33"/>
          <p:cNvSpPr/>
          <p:nvPr/>
        </p:nvSpPr>
        <p:spPr>
          <a:xfrm>
            <a:off x="1245077" y="3195563"/>
            <a:ext cx="271033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My User profile management</a:t>
            </a:r>
            <a:endParaRPr lang="en-US" sz="1476" dirty="0"/>
          </a:p>
        </p:txBody>
      </p:sp>
      <p:pic>
        <p:nvPicPr>
          <p:cNvPr id="126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549442" y="3075087"/>
            <a:ext cx="1524149" cy="508769"/>
          </a:xfrm>
          <a:prstGeom prst="rect">
            <a:avLst/>
          </a:prstGeom>
        </p:spPr>
      </p:pic>
      <p:pic>
        <p:nvPicPr>
          <p:cNvPr id="127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797092" y="3198912"/>
            <a:ext cx="1027956" cy="267760"/>
          </a:xfrm>
          <a:prstGeom prst="rect">
            <a:avLst/>
          </a:prstGeom>
        </p:spPr>
      </p:pic>
      <p:pic>
        <p:nvPicPr>
          <p:cNvPr id="128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6877422" y="3252490"/>
            <a:ext cx="160660" cy="160660"/>
          </a:xfrm>
          <a:prstGeom prst="rect">
            <a:avLst/>
          </a:prstGeom>
        </p:spPr>
      </p:pic>
      <p:sp>
        <p:nvSpPr>
          <p:cNvPr id="129" name="Text 34"/>
          <p:cNvSpPr/>
          <p:nvPr/>
        </p:nvSpPr>
        <p:spPr>
          <a:xfrm>
            <a:off x="7064871" y="321230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30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073591" y="3075087"/>
            <a:ext cx="1524149" cy="508769"/>
          </a:xfrm>
          <a:prstGeom prst="rect">
            <a:avLst/>
          </a:prstGeom>
        </p:spPr>
      </p:pic>
      <p:pic>
        <p:nvPicPr>
          <p:cNvPr id="131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321241" y="3198912"/>
            <a:ext cx="1027956" cy="267760"/>
          </a:xfrm>
          <a:prstGeom prst="rect">
            <a:avLst/>
          </a:prstGeom>
        </p:spPr>
      </p:pic>
      <p:pic>
        <p:nvPicPr>
          <p:cNvPr id="132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8401571" y="3252490"/>
            <a:ext cx="160660" cy="160660"/>
          </a:xfrm>
          <a:prstGeom prst="rect">
            <a:avLst/>
          </a:prstGeom>
        </p:spPr>
      </p:pic>
      <p:sp>
        <p:nvSpPr>
          <p:cNvPr id="133" name="Text 35"/>
          <p:cNvSpPr/>
          <p:nvPr/>
        </p:nvSpPr>
        <p:spPr>
          <a:xfrm>
            <a:off x="8589020" y="321230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34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9597740" y="3075087"/>
            <a:ext cx="1524149" cy="508769"/>
          </a:xfrm>
          <a:prstGeom prst="rect">
            <a:avLst/>
          </a:prstGeom>
        </p:spPr>
      </p:pic>
      <p:pic>
        <p:nvPicPr>
          <p:cNvPr id="135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845390" y="3198912"/>
            <a:ext cx="1027956" cy="267760"/>
          </a:xfrm>
          <a:prstGeom prst="rect">
            <a:avLst/>
          </a:prstGeom>
        </p:spPr>
      </p:pic>
      <p:pic>
        <p:nvPicPr>
          <p:cNvPr id="136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9925720" y="3252490"/>
            <a:ext cx="160660" cy="160660"/>
          </a:xfrm>
          <a:prstGeom prst="rect">
            <a:avLst/>
          </a:prstGeom>
        </p:spPr>
      </p:pic>
      <p:sp>
        <p:nvSpPr>
          <p:cNvPr id="137" name="Text 36"/>
          <p:cNvSpPr/>
          <p:nvPr/>
        </p:nvSpPr>
        <p:spPr>
          <a:xfrm>
            <a:off x="10113169" y="321230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38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121851" y="3075087"/>
            <a:ext cx="1524149" cy="508769"/>
          </a:xfrm>
          <a:prstGeom prst="rect">
            <a:avLst/>
          </a:prstGeom>
        </p:spPr>
      </p:pic>
      <p:pic>
        <p:nvPicPr>
          <p:cNvPr id="139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369501" y="3198912"/>
            <a:ext cx="1027956" cy="267760"/>
          </a:xfrm>
          <a:prstGeom prst="rect">
            <a:avLst/>
          </a:prstGeom>
        </p:spPr>
      </p:pic>
      <p:pic>
        <p:nvPicPr>
          <p:cNvPr id="140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1449831" y="3252490"/>
            <a:ext cx="160660" cy="160660"/>
          </a:xfrm>
          <a:prstGeom prst="rect">
            <a:avLst/>
          </a:prstGeom>
        </p:spPr>
      </p:pic>
      <p:sp>
        <p:nvSpPr>
          <p:cNvPr id="141" name="Text 37"/>
          <p:cNvSpPr/>
          <p:nvPr/>
        </p:nvSpPr>
        <p:spPr>
          <a:xfrm>
            <a:off x="11637280" y="321230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42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2646000" y="3075087"/>
            <a:ext cx="1524149" cy="508769"/>
          </a:xfrm>
          <a:prstGeom prst="rect">
            <a:avLst/>
          </a:prstGeom>
        </p:spPr>
      </p:pic>
      <p:pic>
        <p:nvPicPr>
          <p:cNvPr id="143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741250" y="3198912"/>
            <a:ext cx="1333574" cy="267760"/>
          </a:xfrm>
          <a:prstGeom prst="rect">
            <a:avLst/>
          </a:prstGeom>
        </p:spPr>
      </p:pic>
      <p:pic>
        <p:nvPicPr>
          <p:cNvPr id="144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2821580" y="3252490"/>
            <a:ext cx="160660" cy="160660"/>
          </a:xfrm>
          <a:prstGeom prst="rect">
            <a:avLst/>
          </a:prstGeom>
        </p:spPr>
      </p:pic>
      <p:sp>
        <p:nvSpPr>
          <p:cNvPr id="145" name="Text 38"/>
          <p:cNvSpPr/>
          <p:nvPr/>
        </p:nvSpPr>
        <p:spPr>
          <a:xfrm>
            <a:off x="13009029" y="321230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6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170149" y="3075087"/>
            <a:ext cx="1524149" cy="508769"/>
          </a:xfrm>
          <a:prstGeom prst="rect">
            <a:avLst/>
          </a:prstGeom>
        </p:spPr>
      </p:pic>
      <p:pic>
        <p:nvPicPr>
          <p:cNvPr id="147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417799" y="3198912"/>
            <a:ext cx="1027956" cy="267760"/>
          </a:xfrm>
          <a:prstGeom prst="rect">
            <a:avLst/>
          </a:prstGeom>
        </p:spPr>
      </p:pic>
      <p:pic>
        <p:nvPicPr>
          <p:cNvPr id="148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4498129" y="3252490"/>
            <a:ext cx="160660" cy="160660"/>
          </a:xfrm>
          <a:prstGeom prst="rect">
            <a:avLst/>
          </a:prstGeom>
        </p:spPr>
      </p:pic>
      <p:sp>
        <p:nvSpPr>
          <p:cNvPr id="149" name="Text 39"/>
          <p:cNvSpPr/>
          <p:nvPr/>
        </p:nvSpPr>
        <p:spPr>
          <a:xfrm>
            <a:off x="14685578" y="321230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50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5694298" y="3075087"/>
            <a:ext cx="1509283" cy="508769"/>
          </a:xfrm>
          <a:prstGeom prst="rect">
            <a:avLst/>
          </a:prstGeom>
        </p:spPr>
      </p:pic>
      <p:pic>
        <p:nvPicPr>
          <p:cNvPr id="151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5941948" y="3198912"/>
            <a:ext cx="1027956" cy="267760"/>
          </a:xfrm>
          <a:prstGeom prst="rect">
            <a:avLst/>
          </a:prstGeom>
        </p:spPr>
      </p:pic>
      <p:pic>
        <p:nvPicPr>
          <p:cNvPr id="152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6022278" y="3252490"/>
            <a:ext cx="160660" cy="160660"/>
          </a:xfrm>
          <a:prstGeom prst="rect">
            <a:avLst/>
          </a:prstGeom>
        </p:spPr>
      </p:pic>
      <p:sp>
        <p:nvSpPr>
          <p:cNvPr id="153" name="Text 40"/>
          <p:cNvSpPr/>
          <p:nvPr/>
        </p:nvSpPr>
        <p:spPr>
          <a:xfrm>
            <a:off x="16209727" y="321230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54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084436" y="3583781"/>
            <a:ext cx="16119145" cy="508769"/>
          </a:xfrm>
          <a:prstGeom prst="rect">
            <a:avLst/>
          </a:prstGeom>
        </p:spPr>
      </p:pic>
      <p:pic>
        <p:nvPicPr>
          <p:cNvPr id="155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084436" y="3583781"/>
            <a:ext cx="5465025" cy="508769"/>
          </a:xfrm>
          <a:prstGeom prst="rect">
            <a:avLst/>
          </a:prstGeom>
        </p:spPr>
      </p:pic>
      <p:sp>
        <p:nvSpPr>
          <p:cNvPr id="156" name="Text 41"/>
          <p:cNvSpPr/>
          <p:nvPr/>
        </p:nvSpPr>
        <p:spPr>
          <a:xfrm>
            <a:off x="1245077" y="3704258"/>
            <a:ext cx="180022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Team management</a:t>
            </a:r>
            <a:endParaRPr lang="en-US" sz="1476" dirty="0"/>
          </a:p>
        </p:txBody>
      </p:sp>
      <p:pic>
        <p:nvPicPr>
          <p:cNvPr id="157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549442" y="3583781"/>
            <a:ext cx="1524149" cy="508769"/>
          </a:xfrm>
          <a:prstGeom prst="rect">
            <a:avLst/>
          </a:prstGeom>
        </p:spPr>
      </p:pic>
      <p:pic>
        <p:nvPicPr>
          <p:cNvPr id="158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6644692" y="3707606"/>
            <a:ext cx="1333574" cy="267760"/>
          </a:xfrm>
          <a:prstGeom prst="rect">
            <a:avLst/>
          </a:prstGeom>
        </p:spPr>
      </p:pic>
      <p:pic>
        <p:nvPicPr>
          <p:cNvPr id="159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6725022" y="3761184"/>
            <a:ext cx="160660" cy="160660"/>
          </a:xfrm>
          <a:prstGeom prst="rect">
            <a:avLst/>
          </a:prstGeom>
        </p:spPr>
      </p:pic>
      <p:sp>
        <p:nvSpPr>
          <p:cNvPr id="160" name="Text 42"/>
          <p:cNvSpPr/>
          <p:nvPr/>
        </p:nvSpPr>
        <p:spPr>
          <a:xfrm>
            <a:off x="6912452" y="37210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1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073591" y="3583781"/>
            <a:ext cx="1524149" cy="508769"/>
          </a:xfrm>
          <a:prstGeom prst="rect">
            <a:avLst/>
          </a:prstGeom>
        </p:spPr>
      </p:pic>
      <p:pic>
        <p:nvPicPr>
          <p:cNvPr id="162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321241" y="3707606"/>
            <a:ext cx="1027956" cy="267760"/>
          </a:xfrm>
          <a:prstGeom prst="rect">
            <a:avLst/>
          </a:prstGeom>
        </p:spPr>
      </p:pic>
      <p:pic>
        <p:nvPicPr>
          <p:cNvPr id="163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8401571" y="3761184"/>
            <a:ext cx="160660" cy="160660"/>
          </a:xfrm>
          <a:prstGeom prst="rect">
            <a:avLst/>
          </a:prstGeom>
        </p:spPr>
      </p:pic>
      <p:sp>
        <p:nvSpPr>
          <p:cNvPr id="164" name="Text 43"/>
          <p:cNvSpPr/>
          <p:nvPr/>
        </p:nvSpPr>
        <p:spPr>
          <a:xfrm>
            <a:off x="8589020" y="372100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65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9597740" y="3583781"/>
            <a:ext cx="1524149" cy="508769"/>
          </a:xfrm>
          <a:prstGeom prst="rect">
            <a:avLst/>
          </a:prstGeom>
        </p:spPr>
      </p:pic>
      <p:pic>
        <p:nvPicPr>
          <p:cNvPr id="166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9692990" y="3707606"/>
            <a:ext cx="1333574" cy="267760"/>
          </a:xfrm>
          <a:prstGeom prst="rect">
            <a:avLst/>
          </a:prstGeom>
        </p:spPr>
      </p:pic>
      <p:pic>
        <p:nvPicPr>
          <p:cNvPr id="167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9773320" y="3761184"/>
            <a:ext cx="160660" cy="160660"/>
          </a:xfrm>
          <a:prstGeom prst="rect">
            <a:avLst/>
          </a:prstGeom>
        </p:spPr>
      </p:pic>
      <p:sp>
        <p:nvSpPr>
          <p:cNvPr id="168" name="Text 44"/>
          <p:cNvSpPr/>
          <p:nvPr/>
        </p:nvSpPr>
        <p:spPr>
          <a:xfrm>
            <a:off x="9960769" y="37210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9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1121851" y="3583781"/>
            <a:ext cx="1524149" cy="508769"/>
          </a:xfrm>
          <a:prstGeom prst="rect">
            <a:avLst/>
          </a:prstGeom>
        </p:spPr>
      </p:pic>
      <p:pic>
        <p:nvPicPr>
          <p:cNvPr id="170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369501" y="3707606"/>
            <a:ext cx="1027956" cy="267760"/>
          </a:xfrm>
          <a:prstGeom prst="rect">
            <a:avLst/>
          </a:prstGeom>
        </p:spPr>
      </p:pic>
      <p:pic>
        <p:nvPicPr>
          <p:cNvPr id="171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1449831" y="3761184"/>
            <a:ext cx="160660" cy="160660"/>
          </a:xfrm>
          <a:prstGeom prst="rect">
            <a:avLst/>
          </a:prstGeom>
        </p:spPr>
      </p:pic>
      <p:sp>
        <p:nvSpPr>
          <p:cNvPr id="172" name="Text 45"/>
          <p:cNvSpPr/>
          <p:nvPr/>
        </p:nvSpPr>
        <p:spPr>
          <a:xfrm>
            <a:off x="11637280" y="372100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73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2646000" y="3583781"/>
            <a:ext cx="1524149" cy="508769"/>
          </a:xfrm>
          <a:prstGeom prst="rect">
            <a:avLst/>
          </a:prstGeom>
        </p:spPr>
      </p:pic>
      <p:pic>
        <p:nvPicPr>
          <p:cNvPr id="174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2741250" y="3707606"/>
            <a:ext cx="1333574" cy="267760"/>
          </a:xfrm>
          <a:prstGeom prst="rect">
            <a:avLst/>
          </a:prstGeom>
        </p:spPr>
      </p:pic>
      <p:pic>
        <p:nvPicPr>
          <p:cNvPr id="175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2821580" y="3761184"/>
            <a:ext cx="160660" cy="160660"/>
          </a:xfrm>
          <a:prstGeom prst="rect">
            <a:avLst/>
          </a:prstGeom>
        </p:spPr>
      </p:pic>
      <p:sp>
        <p:nvSpPr>
          <p:cNvPr id="176" name="Text 46"/>
          <p:cNvSpPr/>
          <p:nvPr/>
        </p:nvSpPr>
        <p:spPr>
          <a:xfrm>
            <a:off x="13009029" y="37210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7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4170149" y="3583781"/>
            <a:ext cx="1524149" cy="508769"/>
          </a:xfrm>
          <a:prstGeom prst="rect">
            <a:avLst/>
          </a:prstGeom>
        </p:spPr>
      </p:pic>
      <p:pic>
        <p:nvPicPr>
          <p:cNvPr id="178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417799" y="3707606"/>
            <a:ext cx="1027956" cy="267760"/>
          </a:xfrm>
          <a:prstGeom prst="rect">
            <a:avLst/>
          </a:prstGeom>
        </p:spPr>
      </p:pic>
      <p:pic>
        <p:nvPicPr>
          <p:cNvPr id="179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4498129" y="3761184"/>
            <a:ext cx="160660" cy="160660"/>
          </a:xfrm>
          <a:prstGeom prst="rect">
            <a:avLst/>
          </a:prstGeom>
        </p:spPr>
      </p:pic>
      <p:sp>
        <p:nvSpPr>
          <p:cNvPr id="180" name="Text 47"/>
          <p:cNvSpPr/>
          <p:nvPr/>
        </p:nvSpPr>
        <p:spPr>
          <a:xfrm>
            <a:off x="14685578" y="372100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81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5694298" y="3583781"/>
            <a:ext cx="1509283" cy="508769"/>
          </a:xfrm>
          <a:prstGeom prst="rect">
            <a:avLst/>
          </a:prstGeom>
        </p:spPr>
      </p:pic>
      <p:pic>
        <p:nvPicPr>
          <p:cNvPr id="182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5941948" y="3707606"/>
            <a:ext cx="1027956" cy="267760"/>
          </a:xfrm>
          <a:prstGeom prst="rect">
            <a:avLst/>
          </a:prstGeom>
        </p:spPr>
      </p:pic>
      <p:pic>
        <p:nvPicPr>
          <p:cNvPr id="183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6022278" y="3761184"/>
            <a:ext cx="160660" cy="160660"/>
          </a:xfrm>
          <a:prstGeom prst="rect">
            <a:avLst/>
          </a:prstGeom>
        </p:spPr>
      </p:pic>
      <p:sp>
        <p:nvSpPr>
          <p:cNvPr id="184" name="Text 48"/>
          <p:cNvSpPr/>
          <p:nvPr/>
        </p:nvSpPr>
        <p:spPr>
          <a:xfrm>
            <a:off x="16209727" y="372100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85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084436" y="4092550"/>
            <a:ext cx="16119145" cy="508769"/>
          </a:xfrm>
          <a:prstGeom prst="rect">
            <a:avLst/>
          </a:prstGeom>
        </p:spPr>
      </p:pic>
      <p:pic>
        <p:nvPicPr>
          <p:cNvPr id="186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084436" y="4092550"/>
            <a:ext cx="5465025" cy="508769"/>
          </a:xfrm>
          <a:prstGeom prst="rect">
            <a:avLst/>
          </a:prstGeom>
        </p:spPr>
      </p:pic>
      <p:sp>
        <p:nvSpPr>
          <p:cNvPr id="187" name="Text 49"/>
          <p:cNvSpPr/>
          <p:nvPr/>
        </p:nvSpPr>
        <p:spPr>
          <a:xfrm>
            <a:off x="1245077" y="4213027"/>
            <a:ext cx="50006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Roles</a:t>
            </a:r>
            <a:endParaRPr lang="en-US" sz="1476" dirty="0"/>
          </a:p>
        </p:txBody>
      </p:sp>
      <p:pic>
        <p:nvPicPr>
          <p:cNvPr id="188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6549442" y="4092550"/>
            <a:ext cx="1524149" cy="508769"/>
          </a:xfrm>
          <a:prstGeom prst="rect">
            <a:avLst/>
          </a:prstGeom>
        </p:spPr>
      </p:pic>
      <p:pic>
        <p:nvPicPr>
          <p:cNvPr id="189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797092" y="4216375"/>
            <a:ext cx="1027956" cy="267760"/>
          </a:xfrm>
          <a:prstGeom prst="rect">
            <a:avLst/>
          </a:prstGeom>
        </p:spPr>
      </p:pic>
      <p:pic>
        <p:nvPicPr>
          <p:cNvPr id="190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6877422" y="4269953"/>
            <a:ext cx="160660" cy="160660"/>
          </a:xfrm>
          <a:prstGeom prst="rect">
            <a:avLst/>
          </a:prstGeom>
        </p:spPr>
      </p:pic>
      <p:sp>
        <p:nvSpPr>
          <p:cNvPr id="191" name="Text 50"/>
          <p:cNvSpPr/>
          <p:nvPr/>
        </p:nvSpPr>
        <p:spPr>
          <a:xfrm>
            <a:off x="7064871" y="422977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92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8073591" y="4092550"/>
            <a:ext cx="1524149" cy="508769"/>
          </a:xfrm>
          <a:prstGeom prst="rect">
            <a:avLst/>
          </a:prstGeom>
        </p:spPr>
      </p:pic>
      <p:pic>
        <p:nvPicPr>
          <p:cNvPr id="193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321241" y="4216375"/>
            <a:ext cx="1027956" cy="267760"/>
          </a:xfrm>
          <a:prstGeom prst="rect">
            <a:avLst/>
          </a:prstGeom>
        </p:spPr>
      </p:pic>
      <p:pic>
        <p:nvPicPr>
          <p:cNvPr id="194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8401571" y="4269953"/>
            <a:ext cx="160660" cy="160660"/>
          </a:xfrm>
          <a:prstGeom prst="rect">
            <a:avLst/>
          </a:prstGeom>
        </p:spPr>
      </p:pic>
      <p:sp>
        <p:nvSpPr>
          <p:cNvPr id="195" name="Text 51"/>
          <p:cNvSpPr/>
          <p:nvPr/>
        </p:nvSpPr>
        <p:spPr>
          <a:xfrm>
            <a:off x="8589020" y="422977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96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9597740" y="4092550"/>
            <a:ext cx="1524149" cy="508769"/>
          </a:xfrm>
          <a:prstGeom prst="rect">
            <a:avLst/>
          </a:prstGeom>
        </p:spPr>
      </p:pic>
      <p:pic>
        <p:nvPicPr>
          <p:cNvPr id="197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845390" y="4216375"/>
            <a:ext cx="1027956" cy="267760"/>
          </a:xfrm>
          <a:prstGeom prst="rect">
            <a:avLst/>
          </a:prstGeom>
        </p:spPr>
      </p:pic>
      <p:pic>
        <p:nvPicPr>
          <p:cNvPr id="198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9925720" y="4269953"/>
            <a:ext cx="160660" cy="160660"/>
          </a:xfrm>
          <a:prstGeom prst="rect">
            <a:avLst/>
          </a:prstGeom>
        </p:spPr>
      </p:pic>
      <p:sp>
        <p:nvSpPr>
          <p:cNvPr id="199" name="Text 52"/>
          <p:cNvSpPr/>
          <p:nvPr/>
        </p:nvSpPr>
        <p:spPr>
          <a:xfrm>
            <a:off x="10113169" y="422977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00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1121851" y="4092550"/>
            <a:ext cx="1524149" cy="508769"/>
          </a:xfrm>
          <a:prstGeom prst="rect">
            <a:avLst/>
          </a:prstGeom>
        </p:spPr>
      </p:pic>
      <p:pic>
        <p:nvPicPr>
          <p:cNvPr id="201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369501" y="4216375"/>
            <a:ext cx="1027956" cy="267760"/>
          </a:xfrm>
          <a:prstGeom prst="rect">
            <a:avLst/>
          </a:prstGeom>
        </p:spPr>
      </p:pic>
      <p:pic>
        <p:nvPicPr>
          <p:cNvPr id="202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1449831" y="4269953"/>
            <a:ext cx="160660" cy="160660"/>
          </a:xfrm>
          <a:prstGeom prst="rect">
            <a:avLst/>
          </a:prstGeom>
        </p:spPr>
      </p:pic>
      <p:sp>
        <p:nvSpPr>
          <p:cNvPr id="203" name="Text 53"/>
          <p:cNvSpPr/>
          <p:nvPr/>
        </p:nvSpPr>
        <p:spPr>
          <a:xfrm>
            <a:off x="11637280" y="422977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04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2646000" y="4092550"/>
            <a:ext cx="1524149" cy="508769"/>
          </a:xfrm>
          <a:prstGeom prst="rect">
            <a:avLst/>
          </a:prstGeom>
        </p:spPr>
      </p:pic>
      <p:pic>
        <p:nvPicPr>
          <p:cNvPr id="205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2741250" y="4216375"/>
            <a:ext cx="1333574" cy="267760"/>
          </a:xfrm>
          <a:prstGeom prst="rect">
            <a:avLst/>
          </a:prstGeom>
        </p:spPr>
      </p:pic>
      <p:pic>
        <p:nvPicPr>
          <p:cNvPr id="206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2821580" y="4269953"/>
            <a:ext cx="160660" cy="160660"/>
          </a:xfrm>
          <a:prstGeom prst="rect">
            <a:avLst/>
          </a:prstGeom>
        </p:spPr>
      </p:pic>
      <p:sp>
        <p:nvSpPr>
          <p:cNvPr id="207" name="Text 54"/>
          <p:cNvSpPr/>
          <p:nvPr/>
        </p:nvSpPr>
        <p:spPr>
          <a:xfrm>
            <a:off x="13009029" y="42297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8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4170149" y="4092550"/>
            <a:ext cx="1524149" cy="508769"/>
          </a:xfrm>
          <a:prstGeom prst="rect">
            <a:avLst/>
          </a:prstGeom>
        </p:spPr>
      </p:pic>
      <p:pic>
        <p:nvPicPr>
          <p:cNvPr id="209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417799" y="4216375"/>
            <a:ext cx="1027956" cy="267760"/>
          </a:xfrm>
          <a:prstGeom prst="rect">
            <a:avLst/>
          </a:prstGeom>
        </p:spPr>
      </p:pic>
      <p:pic>
        <p:nvPicPr>
          <p:cNvPr id="210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4498129" y="4269953"/>
            <a:ext cx="160660" cy="160660"/>
          </a:xfrm>
          <a:prstGeom prst="rect">
            <a:avLst/>
          </a:prstGeom>
        </p:spPr>
      </p:pic>
      <p:sp>
        <p:nvSpPr>
          <p:cNvPr id="211" name="Text 55"/>
          <p:cNvSpPr/>
          <p:nvPr/>
        </p:nvSpPr>
        <p:spPr>
          <a:xfrm>
            <a:off x="14685578" y="422977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12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5694298" y="4092550"/>
            <a:ext cx="1509283" cy="508769"/>
          </a:xfrm>
          <a:prstGeom prst="rect">
            <a:avLst/>
          </a:prstGeom>
        </p:spPr>
      </p:pic>
      <p:pic>
        <p:nvPicPr>
          <p:cNvPr id="213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5941948" y="4216375"/>
            <a:ext cx="1027956" cy="267760"/>
          </a:xfrm>
          <a:prstGeom prst="rect">
            <a:avLst/>
          </a:prstGeom>
        </p:spPr>
      </p:pic>
      <p:pic>
        <p:nvPicPr>
          <p:cNvPr id="214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6022278" y="4269953"/>
            <a:ext cx="160660" cy="160660"/>
          </a:xfrm>
          <a:prstGeom prst="rect">
            <a:avLst/>
          </a:prstGeom>
        </p:spPr>
      </p:pic>
      <p:sp>
        <p:nvSpPr>
          <p:cNvPr id="215" name="Text 56"/>
          <p:cNvSpPr/>
          <p:nvPr/>
        </p:nvSpPr>
        <p:spPr>
          <a:xfrm>
            <a:off x="16209727" y="422977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16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084436" y="4601319"/>
            <a:ext cx="16119145" cy="508769"/>
          </a:xfrm>
          <a:prstGeom prst="rect">
            <a:avLst/>
          </a:prstGeom>
        </p:spPr>
      </p:pic>
      <p:pic>
        <p:nvPicPr>
          <p:cNvPr id="217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1084436" y="4601319"/>
            <a:ext cx="5465025" cy="508769"/>
          </a:xfrm>
          <a:prstGeom prst="rect">
            <a:avLst/>
          </a:prstGeom>
        </p:spPr>
      </p:pic>
      <p:sp>
        <p:nvSpPr>
          <p:cNvPr id="218" name="Text 57"/>
          <p:cNvSpPr/>
          <p:nvPr/>
        </p:nvSpPr>
        <p:spPr>
          <a:xfrm>
            <a:off x="1245077" y="4721796"/>
            <a:ext cx="186023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Roles customization</a:t>
            </a:r>
            <a:endParaRPr lang="en-US" sz="1476" dirty="0"/>
          </a:p>
        </p:txBody>
      </p:sp>
      <p:pic>
        <p:nvPicPr>
          <p:cNvPr id="219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6549442" y="4601319"/>
            <a:ext cx="1524149" cy="508769"/>
          </a:xfrm>
          <a:prstGeom prst="rect">
            <a:avLst/>
          </a:prstGeom>
        </p:spPr>
      </p:pic>
      <p:pic>
        <p:nvPicPr>
          <p:cNvPr id="220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6644692" y="4725144"/>
            <a:ext cx="1333574" cy="267760"/>
          </a:xfrm>
          <a:prstGeom prst="rect">
            <a:avLst/>
          </a:prstGeom>
        </p:spPr>
      </p:pic>
      <p:pic>
        <p:nvPicPr>
          <p:cNvPr id="221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6725022" y="4778722"/>
            <a:ext cx="160660" cy="160660"/>
          </a:xfrm>
          <a:prstGeom prst="rect">
            <a:avLst/>
          </a:prstGeom>
        </p:spPr>
      </p:pic>
      <p:sp>
        <p:nvSpPr>
          <p:cNvPr id="222" name="Text 58"/>
          <p:cNvSpPr/>
          <p:nvPr/>
        </p:nvSpPr>
        <p:spPr>
          <a:xfrm>
            <a:off x="6912452" y="47385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3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8073591" y="4601319"/>
            <a:ext cx="1524149" cy="508769"/>
          </a:xfrm>
          <a:prstGeom prst="rect">
            <a:avLst/>
          </a:prstGeom>
        </p:spPr>
      </p:pic>
      <p:pic>
        <p:nvPicPr>
          <p:cNvPr id="224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8321241" y="4725144"/>
            <a:ext cx="1027956" cy="267760"/>
          </a:xfrm>
          <a:prstGeom prst="rect">
            <a:avLst/>
          </a:prstGeom>
        </p:spPr>
      </p:pic>
      <p:pic>
        <p:nvPicPr>
          <p:cNvPr id="225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8401571" y="4778722"/>
            <a:ext cx="160660" cy="160660"/>
          </a:xfrm>
          <a:prstGeom prst="rect">
            <a:avLst/>
          </a:prstGeom>
        </p:spPr>
      </p:pic>
      <p:sp>
        <p:nvSpPr>
          <p:cNvPr id="226" name="Text 59"/>
          <p:cNvSpPr/>
          <p:nvPr/>
        </p:nvSpPr>
        <p:spPr>
          <a:xfrm>
            <a:off x="8589020" y="473853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27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9597740" y="4601319"/>
            <a:ext cx="1524149" cy="508769"/>
          </a:xfrm>
          <a:prstGeom prst="rect">
            <a:avLst/>
          </a:prstGeom>
        </p:spPr>
      </p:pic>
      <p:pic>
        <p:nvPicPr>
          <p:cNvPr id="228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9692990" y="4725144"/>
            <a:ext cx="1333574" cy="267760"/>
          </a:xfrm>
          <a:prstGeom prst="rect">
            <a:avLst/>
          </a:prstGeom>
        </p:spPr>
      </p:pic>
      <p:pic>
        <p:nvPicPr>
          <p:cNvPr id="229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9773320" y="4778722"/>
            <a:ext cx="160660" cy="160660"/>
          </a:xfrm>
          <a:prstGeom prst="rect">
            <a:avLst/>
          </a:prstGeom>
        </p:spPr>
      </p:pic>
      <p:sp>
        <p:nvSpPr>
          <p:cNvPr id="230" name="Text 60"/>
          <p:cNvSpPr/>
          <p:nvPr/>
        </p:nvSpPr>
        <p:spPr>
          <a:xfrm>
            <a:off x="9960769" y="47385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1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1121851" y="4601319"/>
            <a:ext cx="1524149" cy="508769"/>
          </a:xfrm>
          <a:prstGeom prst="rect">
            <a:avLst/>
          </a:prstGeom>
        </p:spPr>
      </p:pic>
      <p:pic>
        <p:nvPicPr>
          <p:cNvPr id="232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1217101" y="4725144"/>
            <a:ext cx="1333574" cy="267760"/>
          </a:xfrm>
          <a:prstGeom prst="rect">
            <a:avLst/>
          </a:prstGeom>
        </p:spPr>
      </p:pic>
      <p:pic>
        <p:nvPicPr>
          <p:cNvPr id="233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1297431" y="4778722"/>
            <a:ext cx="160660" cy="160660"/>
          </a:xfrm>
          <a:prstGeom prst="rect">
            <a:avLst/>
          </a:prstGeom>
        </p:spPr>
      </p:pic>
      <p:sp>
        <p:nvSpPr>
          <p:cNvPr id="234" name="Text 61"/>
          <p:cNvSpPr/>
          <p:nvPr/>
        </p:nvSpPr>
        <p:spPr>
          <a:xfrm>
            <a:off x="11484880" y="47385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5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2646000" y="4601319"/>
            <a:ext cx="1524149" cy="508769"/>
          </a:xfrm>
          <a:prstGeom prst="rect">
            <a:avLst/>
          </a:prstGeom>
        </p:spPr>
      </p:pic>
      <p:pic>
        <p:nvPicPr>
          <p:cNvPr id="236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2741250" y="4725144"/>
            <a:ext cx="1333574" cy="267760"/>
          </a:xfrm>
          <a:prstGeom prst="rect">
            <a:avLst/>
          </a:prstGeom>
        </p:spPr>
      </p:pic>
      <p:pic>
        <p:nvPicPr>
          <p:cNvPr id="237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2821580" y="4778722"/>
            <a:ext cx="160660" cy="160660"/>
          </a:xfrm>
          <a:prstGeom prst="rect">
            <a:avLst/>
          </a:prstGeom>
        </p:spPr>
      </p:pic>
      <p:sp>
        <p:nvSpPr>
          <p:cNvPr id="238" name="Text 62"/>
          <p:cNvSpPr/>
          <p:nvPr/>
        </p:nvSpPr>
        <p:spPr>
          <a:xfrm>
            <a:off x="13009029" y="47385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9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4170149" y="4601319"/>
            <a:ext cx="1524149" cy="508769"/>
          </a:xfrm>
          <a:prstGeom prst="rect">
            <a:avLst/>
          </a:prstGeom>
        </p:spPr>
      </p:pic>
      <p:pic>
        <p:nvPicPr>
          <p:cNvPr id="240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4265399" y="4725144"/>
            <a:ext cx="1333574" cy="267760"/>
          </a:xfrm>
          <a:prstGeom prst="rect">
            <a:avLst/>
          </a:prstGeom>
        </p:spPr>
      </p:pic>
      <p:pic>
        <p:nvPicPr>
          <p:cNvPr id="241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4345729" y="4778722"/>
            <a:ext cx="160660" cy="160660"/>
          </a:xfrm>
          <a:prstGeom prst="rect">
            <a:avLst/>
          </a:prstGeom>
        </p:spPr>
      </p:pic>
      <p:sp>
        <p:nvSpPr>
          <p:cNvPr id="242" name="Text 63"/>
          <p:cNvSpPr/>
          <p:nvPr/>
        </p:nvSpPr>
        <p:spPr>
          <a:xfrm>
            <a:off x="14533178" y="47385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3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5694298" y="4601319"/>
            <a:ext cx="1509283" cy="508769"/>
          </a:xfrm>
          <a:prstGeom prst="rect">
            <a:avLst/>
          </a:prstGeom>
        </p:spPr>
      </p:pic>
      <p:pic>
        <p:nvPicPr>
          <p:cNvPr id="244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5789548" y="4725144"/>
            <a:ext cx="1333574" cy="267760"/>
          </a:xfrm>
          <a:prstGeom prst="rect">
            <a:avLst/>
          </a:prstGeom>
        </p:spPr>
      </p:pic>
      <p:pic>
        <p:nvPicPr>
          <p:cNvPr id="245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5869878" y="4778722"/>
            <a:ext cx="160660" cy="160660"/>
          </a:xfrm>
          <a:prstGeom prst="rect">
            <a:avLst/>
          </a:prstGeom>
        </p:spPr>
      </p:pic>
      <p:sp>
        <p:nvSpPr>
          <p:cNvPr id="246" name="Text 64"/>
          <p:cNvSpPr/>
          <p:nvPr/>
        </p:nvSpPr>
        <p:spPr>
          <a:xfrm>
            <a:off x="16057327" y="47385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7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1084436" y="5110014"/>
            <a:ext cx="16119145" cy="508769"/>
          </a:xfrm>
          <a:prstGeom prst="rect">
            <a:avLst/>
          </a:prstGeom>
        </p:spPr>
      </p:pic>
      <p:pic>
        <p:nvPicPr>
          <p:cNvPr id="248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1084436" y="5110014"/>
            <a:ext cx="5465025" cy="508769"/>
          </a:xfrm>
          <a:prstGeom prst="rect">
            <a:avLst/>
          </a:prstGeom>
        </p:spPr>
      </p:pic>
      <p:sp>
        <p:nvSpPr>
          <p:cNvPr id="249" name="Text 65"/>
          <p:cNvSpPr/>
          <p:nvPr/>
        </p:nvSpPr>
        <p:spPr>
          <a:xfrm>
            <a:off x="1245077" y="5230490"/>
            <a:ext cx="177022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Merchant selection</a:t>
            </a:r>
            <a:endParaRPr lang="en-US" sz="1476" dirty="0"/>
          </a:p>
        </p:txBody>
      </p:sp>
      <p:pic>
        <p:nvPicPr>
          <p:cNvPr id="250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6549442" y="5110014"/>
            <a:ext cx="1524149" cy="508769"/>
          </a:xfrm>
          <a:prstGeom prst="rect">
            <a:avLst/>
          </a:prstGeom>
        </p:spPr>
      </p:pic>
      <p:pic>
        <p:nvPicPr>
          <p:cNvPr id="251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6797092" y="5233839"/>
            <a:ext cx="1027956" cy="267760"/>
          </a:xfrm>
          <a:prstGeom prst="rect">
            <a:avLst/>
          </a:prstGeom>
        </p:spPr>
      </p:pic>
      <p:pic>
        <p:nvPicPr>
          <p:cNvPr id="252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6877422" y="5287417"/>
            <a:ext cx="160660" cy="160660"/>
          </a:xfrm>
          <a:prstGeom prst="rect">
            <a:avLst/>
          </a:prstGeom>
        </p:spPr>
      </p:pic>
      <p:sp>
        <p:nvSpPr>
          <p:cNvPr id="253" name="Text 66"/>
          <p:cNvSpPr/>
          <p:nvPr/>
        </p:nvSpPr>
        <p:spPr>
          <a:xfrm>
            <a:off x="7064871" y="524723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54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8073591" y="5110014"/>
            <a:ext cx="1524149" cy="508769"/>
          </a:xfrm>
          <a:prstGeom prst="rect">
            <a:avLst/>
          </a:prstGeom>
        </p:spPr>
      </p:pic>
      <p:pic>
        <p:nvPicPr>
          <p:cNvPr id="255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8321241" y="5233839"/>
            <a:ext cx="1027956" cy="267760"/>
          </a:xfrm>
          <a:prstGeom prst="rect">
            <a:avLst/>
          </a:prstGeom>
        </p:spPr>
      </p:pic>
      <p:pic>
        <p:nvPicPr>
          <p:cNvPr id="256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8401571" y="5287417"/>
            <a:ext cx="160660" cy="160660"/>
          </a:xfrm>
          <a:prstGeom prst="rect">
            <a:avLst/>
          </a:prstGeom>
        </p:spPr>
      </p:pic>
      <p:sp>
        <p:nvSpPr>
          <p:cNvPr id="257" name="Text 67"/>
          <p:cNvSpPr/>
          <p:nvPr/>
        </p:nvSpPr>
        <p:spPr>
          <a:xfrm>
            <a:off x="8589020" y="524723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58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9597740" y="5110014"/>
            <a:ext cx="1524149" cy="508769"/>
          </a:xfrm>
          <a:prstGeom prst="rect">
            <a:avLst/>
          </a:prstGeom>
        </p:spPr>
      </p:pic>
      <p:pic>
        <p:nvPicPr>
          <p:cNvPr id="259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9845390" y="5233839"/>
            <a:ext cx="1027956" cy="267760"/>
          </a:xfrm>
          <a:prstGeom prst="rect">
            <a:avLst/>
          </a:prstGeom>
        </p:spPr>
      </p:pic>
      <p:pic>
        <p:nvPicPr>
          <p:cNvPr id="260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9925720" y="5287417"/>
            <a:ext cx="160660" cy="160660"/>
          </a:xfrm>
          <a:prstGeom prst="rect">
            <a:avLst/>
          </a:prstGeom>
        </p:spPr>
      </p:pic>
      <p:sp>
        <p:nvSpPr>
          <p:cNvPr id="261" name="Text 68"/>
          <p:cNvSpPr/>
          <p:nvPr/>
        </p:nvSpPr>
        <p:spPr>
          <a:xfrm>
            <a:off x="10113169" y="524723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62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11121851" y="5110014"/>
            <a:ext cx="1524149" cy="508769"/>
          </a:xfrm>
          <a:prstGeom prst="rect">
            <a:avLst/>
          </a:prstGeom>
        </p:spPr>
      </p:pic>
      <p:pic>
        <p:nvPicPr>
          <p:cNvPr id="263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1369501" y="5233839"/>
            <a:ext cx="1027956" cy="267760"/>
          </a:xfrm>
          <a:prstGeom prst="rect">
            <a:avLst/>
          </a:prstGeom>
        </p:spPr>
      </p:pic>
      <p:pic>
        <p:nvPicPr>
          <p:cNvPr id="264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1449831" y="5287417"/>
            <a:ext cx="160660" cy="160660"/>
          </a:xfrm>
          <a:prstGeom prst="rect">
            <a:avLst/>
          </a:prstGeom>
        </p:spPr>
      </p:pic>
      <p:sp>
        <p:nvSpPr>
          <p:cNvPr id="265" name="Text 69"/>
          <p:cNvSpPr/>
          <p:nvPr/>
        </p:nvSpPr>
        <p:spPr>
          <a:xfrm>
            <a:off x="11637280" y="524723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66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12646000" y="5110014"/>
            <a:ext cx="1524149" cy="508769"/>
          </a:xfrm>
          <a:prstGeom prst="rect">
            <a:avLst/>
          </a:prstGeom>
        </p:spPr>
      </p:pic>
      <p:pic>
        <p:nvPicPr>
          <p:cNvPr id="267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12741250" y="5233839"/>
            <a:ext cx="1333574" cy="267760"/>
          </a:xfrm>
          <a:prstGeom prst="rect">
            <a:avLst/>
          </a:prstGeom>
        </p:spPr>
      </p:pic>
      <p:pic>
        <p:nvPicPr>
          <p:cNvPr id="268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12821580" y="5287417"/>
            <a:ext cx="160660" cy="160660"/>
          </a:xfrm>
          <a:prstGeom prst="rect">
            <a:avLst/>
          </a:prstGeom>
        </p:spPr>
      </p:pic>
      <p:sp>
        <p:nvSpPr>
          <p:cNvPr id="269" name="Text 70"/>
          <p:cNvSpPr/>
          <p:nvPr/>
        </p:nvSpPr>
        <p:spPr>
          <a:xfrm>
            <a:off x="13009029" y="524723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0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14170149" y="5110014"/>
            <a:ext cx="1524149" cy="508769"/>
          </a:xfrm>
          <a:prstGeom prst="rect">
            <a:avLst/>
          </a:prstGeom>
        </p:spPr>
      </p:pic>
      <p:pic>
        <p:nvPicPr>
          <p:cNvPr id="271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14417799" y="5233839"/>
            <a:ext cx="1027956" cy="267760"/>
          </a:xfrm>
          <a:prstGeom prst="rect">
            <a:avLst/>
          </a:prstGeom>
        </p:spPr>
      </p:pic>
      <p:pic>
        <p:nvPicPr>
          <p:cNvPr id="272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14498129" y="5287417"/>
            <a:ext cx="160660" cy="160660"/>
          </a:xfrm>
          <a:prstGeom prst="rect">
            <a:avLst/>
          </a:prstGeom>
        </p:spPr>
      </p:pic>
      <p:sp>
        <p:nvSpPr>
          <p:cNvPr id="273" name="Text 71"/>
          <p:cNvSpPr/>
          <p:nvPr/>
        </p:nvSpPr>
        <p:spPr>
          <a:xfrm>
            <a:off x="14685578" y="524723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74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15694298" y="5110014"/>
            <a:ext cx="1509283" cy="508769"/>
          </a:xfrm>
          <a:prstGeom prst="rect">
            <a:avLst/>
          </a:prstGeom>
        </p:spPr>
      </p:pic>
      <p:pic>
        <p:nvPicPr>
          <p:cNvPr id="275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15941948" y="5233839"/>
            <a:ext cx="1027956" cy="267760"/>
          </a:xfrm>
          <a:prstGeom prst="rect">
            <a:avLst/>
          </a:prstGeom>
        </p:spPr>
      </p:pic>
      <p:pic>
        <p:nvPicPr>
          <p:cNvPr id="276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16022278" y="5287417"/>
            <a:ext cx="160660" cy="160660"/>
          </a:xfrm>
          <a:prstGeom prst="rect">
            <a:avLst/>
          </a:prstGeom>
        </p:spPr>
      </p:pic>
      <p:sp>
        <p:nvSpPr>
          <p:cNvPr id="277" name="Text 72"/>
          <p:cNvSpPr/>
          <p:nvPr/>
        </p:nvSpPr>
        <p:spPr>
          <a:xfrm>
            <a:off x="16209727" y="524723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78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1084436" y="5618783"/>
            <a:ext cx="16119145" cy="508769"/>
          </a:xfrm>
          <a:prstGeom prst="rect">
            <a:avLst/>
          </a:prstGeom>
        </p:spPr>
      </p:pic>
      <p:pic>
        <p:nvPicPr>
          <p:cNvPr id="279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1084436" y="5618783"/>
            <a:ext cx="5465025" cy="508769"/>
          </a:xfrm>
          <a:prstGeom prst="rect">
            <a:avLst/>
          </a:prstGeom>
        </p:spPr>
      </p:pic>
      <p:sp>
        <p:nvSpPr>
          <p:cNvPr id="280" name="Text 73"/>
          <p:cNvSpPr/>
          <p:nvPr/>
        </p:nvSpPr>
        <p:spPr>
          <a:xfrm>
            <a:off x="1245077" y="5739259"/>
            <a:ext cx="142017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Seller selection</a:t>
            </a:r>
            <a:endParaRPr lang="en-US" sz="1476" dirty="0"/>
          </a:p>
        </p:txBody>
      </p:sp>
      <p:pic>
        <p:nvPicPr>
          <p:cNvPr id="281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6549442" y="5618783"/>
            <a:ext cx="1524149" cy="508769"/>
          </a:xfrm>
          <a:prstGeom prst="rect">
            <a:avLst/>
          </a:prstGeom>
        </p:spPr>
      </p:pic>
      <p:pic>
        <p:nvPicPr>
          <p:cNvPr id="282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6797092" y="5742608"/>
            <a:ext cx="1027956" cy="267760"/>
          </a:xfrm>
          <a:prstGeom prst="rect">
            <a:avLst/>
          </a:prstGeom>
        </p:spPr>
      </p:pic>
      <p:pic>
        <p:nvPicPr>
          <p:cNvPr id="283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6877422" y="5796186"/>
            <a:ext cx="160660" cy="160660"/>
          </a:xfrm>
          <a:prstGeom prst="rect">
            <a:avLst/>
          </a:prstGeom>
        </p:spPr>
      </p:pic>
      <p:sp>
        <p:nvSpPr>
          <p:cNvPr id="284" name="Text 74"/>
          <p:cNvSpPr/>
          <p:nvPr/>
        </p:nvSpPr>
        <p:spPr>
          <a:xfrm>
            <a:off x="7064871" y="575600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85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8073591" y="5618783"/>
            <a:ext cx="1524149" cy="508769"/>
          </a:xfrm>
          <a:prstGeom prst="rect">
            <a:avLst/>
          </a:prstGeom>
        </p:spPr>
      </p:pic>
      <p:pic>
        <p:nvPicPr>
          <p:cNvPr id="286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8168841" y="5742608"/>
            <a:ext cx="1333574" cy="267760"/>
          </a:xfrm>
          <a:prstGeom prst="rect">
            <a:avLst/>
          </a:prstGeom>
        </p:spPr>
      </p:pic>
      <p:pic>
        <p:nvPicPr>
          <p:cNvPr id="287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8249171" y="5796186"/>
            <a:ext cx="160660" cy="160660"/>
          </a:xfrm>
          <a:prstGeom prst="rect">
            <a:avLst/>
          </a:prstGeom>
        </p:spPr>
      </p:pic>
      <p:sp>
        <p:nvSpPr>
          <p:cNvPr id="288" name="Text 75"/>
          <p:cNvSpPr/>
          <p:nvPr/>
        </p:nvSpPr>
        <p:spPr>
          <a:xfrm>
            <a:off x="8436620" y="575600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89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9597740" y="5618783"/>
            <a:ext cx="1524149" cy="508769"/>
          </a:xfrm>
          <a:prstGeom prst="rect">
            <a:avLst/>
          </a:prstGeom>
        </p:spPr>
      </p:pic>
      <p:pic>
        <p:nvPicPr>
          <p:cNvPr id="290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9845390" y="5742608"/>
            <a:ext cx="1027956" cy="267760"/>
          </a:xfrm>
          <a:prstGeom prst="rect">
            <a:avLst/>
          </a:prstGeom>
        </p:spPr>
      </p:pic>
      <p:pic>
        <p:nvPicPr>
          <p:cNvPr id="291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9925720" y="5796186"/>
            <a:ext cx="160660" cy="160660"/>
          </a:xfrm>
          <a:prstGeom prst="rect">
            <a:avLst/>
          </a:prstGeom>
        </p:spPr>
      </p:pic>
      <p:sp>
        <p:nvSpPr>
          <p:cNvPr id="292" name="Text 76"/>
          <p:cNvSpPr/>
          <p:nvPr/>
        </p:nvSpPr>
        <p:spPr>
          <a:xfrm>
            <a:off x="10113169" y="575600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3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11121851" y="5618783"/>
            <a:ext cx="1524149" cy="508769"/>
          </a:xfrm>
          <a:prstGeom prst="rect">
            <a:avLst/>
          </a:prstGeom>
        </p:spPr>
      </p:pic>
      <p:pic>
        <p:nvPicPr>
          <p:cNvPr id="294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11369501" y="5742608"/>
            <a:ext cx="1027956" cy="267760"/>
          </a:xfrm>
          <a:prstGeom prst="rect">
            <a:avLst/>
          </a:prstGeom>
        </p:spPr>
      </p:pic>
      <p:pic>
        <p:nvPicPr>
          <p:cNvPr id="295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11449831" y="5796186"/>
            <a:ext cx="160660" cy="160660"/>
          </a:xfrm>
          <a:prstGeom prst="rect">
            <a:avLst/>
          </a:prstGeom>
        </p:spPr>
      </p:pic>
      <p:sp>
        <p:nvSpPr>
          <p:cNvPr id="296" name="Text 77"/>
          <p:cNvSpPr/>
          <p:nvPr/>
        </p:nvSpPr>
        <p:spPr>
          <a:xfrm>
            <a:off x="11637280" y="575600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7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12646000" y="5618783"/>
            <a:ext cx="1524149" cy="508769"/>
          </a:xfrm>
          <a:prstGeom prst="rect">
            <a:avLst/>
          </a:prstGeom>
        </p:spPr>
      </p:pic>
      <p:pic>
        <p:nvPicPr>
          <p:cNvPr id="298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12741250" y="5742608"/>
            <a:ext cx="1333574" cy="267760"/>
          </a:xfrm>
          <a:prstGeom prst="rect">
            <a:avLst/>
          </a:prstGeom>
        </p:spPr>
      </p:pic>
      <p:pic>
        <p:nvPicPr>
          <p:cNvPr id="299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12821580" y="5796186"/>
            <a:ext cx="160660" cy="160660"/>
          </a:xfrm>
          <a:prstGeom prst="rect">
            <a:avLst/>
          </a:prstGeom>
        </p:spPr>
      </p:pic>
      <p:sp>
        <p:nvSpPr>
          <p:cNvPr id="300" name="Text 78"/>
          <p:cNvSpPr/>
          <p:nvPr/>
        </p:nvSpPr>
        <p:spPr>
          <a:xfrm>
            <a:off x="13009029" y="575600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1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14170149" y="5618783"/>
            <a:ext cx="1524149" cy="508769"/>
          </a:xfrm>
          <a:prstGeom prst="rect">
            <a:avLst/>
          </a:prstGeom>
        </p:spPr>
      </p:pic>
      <p:pic>
        <p:nvPicPr>
          <p:cNvPr id="302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14417799" y="5742608"/>
            <a:ext cx="1027956" cy="267760"/>
          </a:xfrm>
          <a:prstGeom prst="rect">
            <a:avLst/>
          </a:prstGeom>
        </p:spPr>
      </p:pic>
      <p:pic>
        <p:nvPicPr>
          <p:cNvPr id="303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14498129" y="5796186"/>
            <a:ext cx="160660" cy="160660"/>
          </a:xfrm>
          <a:prstGeom prst="rect">
            <a:avLst/>
          </a:prstGeom>
        </p:spPr>
      </p:pic>
      <p:sp>
        <p:nvSpPr>
          <p:cNvPr id="304" name="Text 79"/>
          <p:cNvSpPr/>
          <p:nvPr/>
        </p:nvSpPr>
        <p:spPr>
          <a:xfrm>
            <a:off x="14685578" y="575600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05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15694298" y="5618783"/>
            <a:ext cx="1509283" cy="508769"/>
          </a:xfrm>
          <a:prstGeom prst="rect">
            <a:avLst/>
          </a:prstGeom>
        </p:spPr>
      </p:pic>
      <p:pic>
        <p:nvPicPr>
          <p:cNvPr id="306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15941948" y="5742608"/>
            <a:ext cx="1027956" cy="267760"/>
          </a:xfrm>
          <a:prstGeom prst="rect">
            <a:avLst/>
          </a:prstGeom>
        </p:spPr>
      </p:pic>
      <p:pic>
        <p:nvPicPr>
          <p:cNvPr id="307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16022278" y="5796186"/>
            <a:ext cx="160660" cy="160660"/>
          </a:xfrm>
          <a:prstGeom prst="rect">
            <a:avLst/>
          </a:prstGeom>
        </p:spPr>
      </p:pic>
      <p:sp>
        <p:nvSpPr>
          <p:cNvPr id="308" name="Text 80"/>
          <p:cNvSpPr/>
          <p:nvPr/>
        </p:nvSpPr>
        <p:spPr>
          <a:xfrm>
            <a:off x="16209727" y="575600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09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1084436" y="6127552"/>
            <a:ext cx="16119145" cy="508769"/>
          </a:xfrm>
          <a:prstGeom prst="rect">
            <a:avLst/>
          </a:prstGeom>
        </p:spPr>
      </p:pic>
      <p:pic>
        <p:nvPicPr>
          <p:cNvPr id="310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1084436" y="6127552"/>
            <a:ext cx="5465025" cy="508769"/>
          </a:xfrm>
          <a:prstGeom prst="rect">
            <a:avLst/>
          </a:prstGeom>
        </p:spPr>
      </p:pic>
      <p:sp>
        <p:nvSpPr>
          <p:cNvPr id="311" name="Text 81"/>
          <p:cNvSpPr/>
          <p:nvPr/>
        </p:nvSpPr>
        <p:spPr>
          <a:xfrm>
            <a:off x="1245077" y="6248028"/>
            <a:ext cx="154019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Create merchant</a:t>
            </a:r>
            <a:endParaRPr lang="en-US" sz="1476" dirty="0"/>
          </a:p>
        </p:txBody>
      </p:sp>
      <p:pic>
        <p:nvPicPr>
          <p:cNvPr id="312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6549442" y="6127552"/>
            <a:ext cx="1524149" cy="508769"/>
          </a:xfrm>
          <a:prstGeom prst="rect">
            <a:avLst/>
          </a:prstGeom>
        </p:spPr>
      </p:pic>
      <p:pic>
        <p:nvPicPr>
          <p:cNvPr id="313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6644692" y="6251377"/>
            <a:ext cx="1333574" cy="267760"/>
          </a:xfrm>
          <a:prstGeom prst="rect">
            <a:avLst/>
          </a:prstGeom>
        </p:spPr>
      </p:pic>
      <p:pic>
        <p:nvPicPr>
          <p:cNvPr id="314" name="Image 230" descr="preencoded.png">    </p:cNvPr>
          <p:cNvPicPr>
            <a:picLocks noChangeAspect="1"/>
          </p:cNvPicPr>
          <p:nvPr/>
        </p:nvPicPr>
        <p:blipFill>
          <a:blip r:embed="rId231"/>
          <a:stretch>
            <a:fillRect/>
          </a:stretch>
        </p:blipFill>
        <p:spPr>
          <a:xfrm>
            <a:off x="6725022" y="6304955"/>
            <a:ext cx="160660" cy="160660"/>
          </a:xfrm>
          <a:prstGeom prst="rect">
            <a:avLst/>
          </a:prstGeom>
        </p:spPr>
      </p:pic>
      <p:sp>
        <p:nvSpPr>
          <p:cNvPr id="315" name="Text 82"/>
          <p:cNvSpPr/>
          <p:nvPr/>
        </p:nvSpPr>
        <p:spPr>
          <a:xfrm>
            <a:off x="6912452" y="626477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16" name="Image 231" descr="preencoded.png">    </p:cNvPr>
          <p:cNvPicPr>
            <a:picLocks noChangeAspect="1"/>
          </p:cNvPicPr>
          <p:nvPr/>
        </p:nvPicPr>
        <p:blipFill>
          <a:blip r:embed="rId232"/>
          <a:stretch>
            <a:fillRect/>
          </a:stretch>
        </p:blipFill>
        <p:spPr>
          <a:xfrm>
            <a:off x="8073591" y="6127552"/>
            <a:ext cx="1524149" cy="508769"/>
          </a:xfrm>
          <a:prstGeom prst="rect">
            <a:avLst/>
          </a:prstGeom>
        </p:spPr>
      </p:pic>
      <p:pic>
        <p:nvPicPr>
          <p:cNvPr id="317" name="Image 232" descr="preencoded.png">    </p:cNvPr>
          <p:cNvPicPr>
            <a:picLocks noChangeAspect="1"/>
          </p:cNvPicPr>
          <p:nvPr/>
        </p:nvPicPr>
        <p:blipFill>
          <a:blip r:embed="rId233"/>
          <a:stretch>
            <a:fillRect/>
          </a:stretch>
        </p:blipFill>
        <p:spPr>
          <a:xfrm>
            <a:off x="8321241" y="6251377"/>
            <a:ext cx="1027956" cy="267760"/>
          </a:xfrm>
          <a:prstGeom prst="rect">
            <a:avLst/>
          </a:prstGeom>
        </p:spPr>
      </p:pic>
      <p:pic>
        <p:nvPicPr>
          <p:cNvPr id="318" name="Image 233" descr="preencoded.png">    </p:cNvPr>
          <p:cNvPicPr>
            <a:picLocks noChangeAspect="1"/>
          </p:cNvPicPr>
          <p:nvPr/>
        </p:nvPicPr>
        <p:blipFill>
          <a:blip r:embed="rId234"/>
          <a:stretch>
            <a:fillRect/>
          </a:stretch>
        </p:blipFill>
        <p:spPr>
          <a:xfrm>
            <a:off x="8401571" y="6304955"/>
            <a:ext cx="160660" cy="160660"/>
          </a:xfrm>
          <a:prstGeom prst="rect">
            <a:avLst/>
          </a:prstGeom>
        </p:spPr>
      </p:pic>
      <p:sp>
        <p:nvSpPr>
          <p:cNvPr id="319" name="Text 83"/>
          <p:cNvSpPr/>
          <p:nvPr/>
        </p:nvSpPr>
        <p:spPr>
          <a:xfrm>
            <a:off x="8589020" y="626477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20" name="Image 234" descr="preencoded.png">    </p:cNvPr>
          <p:cNvPicPr>
            <a:picLocks noChangeAspect="1"/>
          </p:cNvPicPr>
          <p:nvPr/>
        </p:nvPicPr>
        <p:blipFill>
          <a:blip r:embed="rId235"/>
          <a:stretch>
            <a:fillRect/>
          </a:stretch>
        </p:blipFill>
        <p:spPr>
          <a:xfrm>
            <a:off x="9597740" y="6127552"/>
            <a:ext cx="1524149" cy="508769"/>
          </a:xfrm>
          <a:prstGeom prst="rect">
            <a:avLst/>
          </a:prstGeom>
        </p:spPr>
      </p:pic>
      <p:pic>
        <p:nvPicPr>
          <p:cNvPr id="321" name="Image 235" descr="preencoded.png">    </p:cNvPr>
          <p:cNvPicPr>
            <a:picLocks noChangeAspect="1"/>
          </p:cNvPicPr>
          <p:nvPr/>
        </p:nvPicPr>
        <p:blipFill>
          <a:blip r:embed="rId236"/>
          <a:stretch>
            <a:fillRect/>
          </a:stretch>
        </p:blipFill>
        <p:spPr>
          <a:xfrm>
            <a:off x="9692990" y="6251377"/>
            <a:ext cx="1333574" cy="267760"/>
          </a:xfrm>
          <a:prstGeom prst="rect">
            <a:avLst/>
          </a:prstGeom>
        </p:spPr>
      </p:pic>
      <p:pic>
        <p:nvPicPr>
          <p:cNvPr id="322" name="Image 236" descr="preencoded.png">    </p:cNvPr>
          <p:cNvPicPr>
            <a:picLocks noChangeAspect="1"/>
          </p:cNvPicPr>
          <p:nvPr/>
        </p:nvPicPr>
        <p:blipFill>
          <a:blip r:embed="rId237"/>
          <a:stretch>
            <a:fillRect/>
          </a:stretch>
        </p:blipFill>
        <p:spPr>
          <a:xfrm>
            <a:off x="9773320" y="6304955"/>
            <a:ext cx="160660" cy="160660"/>
          </a:xfrm>
          <a:prstGeom prst="rect">
            <a:avLst/>
          </a:prstGeom>
        </p:spPr>
      </p:pic>
      <p:sp>
        <p:nvSpPr>
          <p:cNvPr id="323" name="Text 84"/>
          <p:cNvSpPr/>
          <p:nvPr/>
        </p:nvSpPr>
        <p:spPr>
          <a:xfrm>
            <a:off x="9960769" y="626477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4" name="Image 237" descr="preencoded.png">    </p:cNvPr>
          <p:cNvPicPr>
            <a:picLocks noChangeAspect="1"/>
          </p:cNvPicPr>
          <p:nvPr/>
        </p:nvPicPr>
        <p:blipFill>
          <a:blip r:embed="rId238"/>
          <a:stretch>
            <a:fillRect/>
          </a:stretch>
        </p:blipFill>
        <p:spPr>
          <a:xfrm>
            <a:off x="11121851" y="6127552"/>
            <a:ext cx="1524149" cy="508769"/>
          </a:xfrm>
          <a:prstGeom prst="rect">
            <a:avLst/>
          </a:prstGeom>
        </p:spPr>
      </p:pic>
      <p:pic>
        <p:nvPicPr>
          <p:cNvPr id="325" name="Image 238" descr="preencoded.png">    </p:cNvPr>
          <p:cNvPicPr>
            <a:picLocks noChangeAspect="1"/>
          </p:cNvPicPr>
          <p:nvPr/>
        </p:nvPicPr>
        <p:blipFill>
          <a:blip r:embed="rId239"/>
          <a:stretch>
            <a:fillRect/>
          </a:stretch>
        </p:blipFill>
        <p:spPr>
          <a:xfrm>
            <a:off x="11369501" y="6251377"/>
            <a:ext cx="1027956" cy="267760"/>
          </a:xfrm>
          <a:prstGeom prst="rect">
            <a:avLst/>
          </a:prstGeom>
        </p:spPr>
      </p:pic>
      <p:pic>
        <p:nvPicPr>
          <p:cNvPr id="326" name="Image 239" descr="preencoded.png">    </p:cNvPr>
          <p:cNvPicPr>
            <a:picLocks noChangeAspect="1"/>
          </p:cNvPicPr>
          <p:nvPr/>
        </p:nvPicPr>
        <p:blipFill>
          <a:blip r:embed="rId240"/>
          <a:stretch>
            <a:fillRect/>
          </a:stretch>
        </p:blipFill>
        <p:spPr>
          <a:xfrm>
            <a:off x="11449831" y="6304955"/>
            <a:ext cx="160660" cy="160660"/>
          </a:xfrm>
          <a:prstGeom prst="rect">
            <a:avLst/>
          </a:prstGeom>
        </p:spPr>
      </p:pic>
      <p:sp>
        <p:nvSpPr>
          <p:cNvPr id="327" name="Text 85"/>
          <p:cNvSpPr/>
          <p:nvPr/>
        </p:nvSpPr>
        <p:spPr>
          <a:xfrm>
            <a:off x="11637280" y="626477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28" name="Image 240" descr="preencoded.png">    </p:cNvPr>
          <p:cNvPicPr>
            <a:picLocks noChangeAspect="1"/>
          </p:cNvPicPr>
          <p:nvPr/>
        </p:nvPicPr>
        <p:blipFill>
          <a:blip r:embed="rId241"/>
          <a:stretch>
            <a:fillRect/>
          </a:stretch>
        </p:blipFill>
        <p:spPr>
          <a:xfrm>
            <a:off x="12646000" y="6127552"/>
            <a:ext cx="1524149" cy="508769"/>
          </a:xfrm>
          <a:prstGeom prst="rect">
            <a:avLst/>
          </a:prstGeom>
        </p:spPr>
      </p:pic>
      <p:pic>
        <p:nvPicPr>
          <p:cNvPr id="329" name="Image 241" descr="preencoded.png">    </p:cNvPr>
          <p:cNvPicPr>
            <a:picLocks noChangeAspect="1"/>
          </p:cNvPicPr>
          <p:nvPr/>
        </p:nvPicPr>
        <p:blipFill>
          <a:blip r:embed="rId242"/>
          <a:stretch>
            <a:fillRect/>
          </a:stretch>
        </p:blipFill>
        <p:spPr>
          <a:xfrm>
            <a:off x="12741250" y="6251377"/>
            <a:ext cx="1333574" cy="267760"/>
          </a:xfrm>
          <a:prstGeom prst="rect">
            <a:avLst/>
          </a:prstGeom>
        </p:spPr>
      </p:pic>
      <p:pic>
        <p:nvPicPr>
          <p:cNvPr id="330" name="Image 242" descr="preencoded.png">    </p:cNvPr>
          <p:cNvPicPr>
            <a:picLocks noChangeAspect="1"/>
          </p:cNvPicPr>
          <p:nvPr/>
        </p:nvPicPr>
        <p:blipFill>
          <a:blip r:embed="rId243"/>
          <a:stretch>
            <a:fillRect/>
          </a:stretch>
        </p:blipFill>
        <p:spPr>
          <a:xfrm>
            <a:off x="12821580" y="6304955"/>
            <a:ext cx="160660" cy="160660"/>
          </a:xfrm>
          <a:prstGeom prst="rect">
            <a:avLst/>
          </a:prstGeom>
        </p:spPr>
      </p:pic>
      <p:sp>
        <p:nvSpPr>
          <p:cNvPr id="331" name="Text 86"/>
          <p:cNvSpPr/>
          <p:nvPr/>
        </p:nvSpPr>
        <p:spPr>
          <a:xfrm>
            <a:off x="13009029" y="626477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2" name="Image 243" descr="preencoded.png">    </p:cNvPr>
          <p:cNvPicPr>
            <a:picLocks noChangeAspect="1"/>
          </p:cNvPicPr>
          <p:nvPr/>
        </p:nvPicPr>
        <p:blipFill>
          <a:blip r:embed="rId244"/>
          <a:stretch>
            <a:fillRect/>
          </a:stretch>
        </p:blipFill>
        <p:spPr>
          <a:xfrm>
            <a:off x="14170149" y="6127552"/>
            <a:ext cx="1524149" cy="508769"/>
          </a:xfrm>
          <a:prstGeom prst="rect">
            <a:avLst/>
          </a:prstGeom>
        </p:spPr>
      </p:pic>
      <p:pic>
        <p:nvPicPr>
          <p:cNvPr id="333" name="Image 244" descr="preencoded.png">    </p:cNvPr>
          <p:cNvPicPr>
            <a:picLocks noChangeAspect="1"/>
          </p:cNvPicPr>
          <p:nvPr/>
        </p:nvPicPr>
        <p:blipFill>
          <a:blip r:embed="rId245"/>
          <a:stretch>
            <a:fillRect/>
          </a:stretch>
        </p:blipFill>
        <p:spPr>
          <a:xfrm>
            <a:off x="14417799" y="6251377"/>
            <a:ext cx="1027956" cy="267760"/>
          </a:xfrm>
          <a:prstGeom prst="rect">
            <a:avLst/>
          </a:prstGeom>
        </p:spPr>
      </p:pic>
      <p:pic>
        <p:nvPicPr>
          <p:cNvPr id="334" name="Image 245" descr="preencoded.png">    </p:cNvPr>
          <p:cNvPicPr>
            <a:picLocks noChangeAspect="1"/>
          </p:cNvPicPr>
          <p:nvPr/>
        </p:nvPicPr>
        <p:blipFill>
          <a:blip r:embed="rId246"/>
          <a:stretch>
            <a:fillRect/>
          </a:stretch>
        </p:blipFill>
        <p:spPr>
          <a:xfrm>
            <a:off x="14498129" y="6304955"/>
            <a:ext cx="160660" cy="160660"/>
          </a:xfrm>
          <a:prstGeom prst="rect">
            <a:avLst/>
          </a:prstGeom>
        </p:spPr>
      </p:pic>
      <p:sp>
        <p:nvSpPr>
          <p:cNvPr id="335" name="Text 87"/>
          <p:cNvSpPr/>
          <p:nvPr/>
        </p:nvSpPr>
        <p:spPr>
          <a:xfrm>
            <a:off x="14685578" y="626477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36" name="Image 246" descr="preencoded.png">    </p:cNvPr>
          <p:cNvPicPr>
            <a:picLocks noChangeAspect="1"/>
          </p:cNvPicPr>
          <p:nvPr/>
        </p:nvPicPr>
        <p:blipFill>
          <a:blip r:embed="rId247"/>
          <a:stretch>
            <a:fillRect/>
          </a:stretch>
        </p:blipFill>
        <p:spPr>
          <a:xfrm>
            <a:off x="15694298" y="6127552"/>
            <a:ext cx="1509283" cy="508769"/>
          </a:xfrm>
          <a:prstGeom prst="rect">
            <a:avLst/>
          </a:prstGeom>
        </p:spPr>
      </p:pic>
      <p:pic>
        <p:nvPicPr>
          <p:cNvPr id="337" name="Image 247" descr="preencoded.png">    </p:cNvPr>
          <p:cNvPicPr>
            <a:picLocks noChangeAspect="1"/>
          </p:cNvPicPr>
          <p:nvPr/>
        </p:nvPicPr>
        <p:blipFill>
          <a:blip r:embed="rId248"/>
          <a:stretch>
            <a:fillRect/>
          </a:stretch>
        </p:blipFill>
        <p:spPr>
          <a:xfrm>
            <a:off x="15941948" y="6251377"/>
            <a:ext cx="1027956" cy="267760"/>
          </a:xfrm>
          <a:prstGeom prst="rect">
            <a:avLst/>
          </a:prstGeom>
        </p:spPr>
      </p:pic>
      <p:pic>
        <p:nvPicPr>
          <p:cNvPr id="338" name="Image 248" descr="preencoded.png">    </p:cNvPr>
          <p:cNvPicPr>
            <a:picLocks noChangeAspect="1"/>
          </p:cNvPicPr>
          <p:nvPr/>
        </p:nvPicPr>
        <p:blipFill>
          <a:blip r:embed="rId249"/>
          <a:stretch>
            <a:fillRect/>
          </a:stretch>
        </p:blipFill>
        <p:spPr>
          <a:xfrm>
            <a:off x="16022278" y="6304955"/>
            <a:ext cx="160660" cy="160660"/>
          </a:xfrm>
          <a:prstGeom prst="rect">
            <a:avLst/>
          </a:prstGeom>
        </p:spPr>
      </p:pic>
      <p:sp>
        <p:nvSpPr>
          <p:cNvPr id="339" name="Text 88"/>
          <p:cNvSpPr/>
          <p:nvPr/>
        </p:nvSpPr>
        <p:spPr>
          <a:xfrm>
            <a:off x="16209727" y="626477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40" name="Image 249" descr="preencoded.png">    </p:cNvPr>
          <p:cNvPicPr>
            <a:picLocks noChangeAspect="1"/>
          </p:cNvPicPr>
          <p:nvPr/>
        </p:nvPicPr>
        <p:blipFill>
          <a:blip r:embed="rId250"/>
          <a:stretch>
            <a:fillRect/>
          </a:stretch>
        </p:blipFill>
        <p:spPr>
          <a:xfrm>
            <a:off x="1084436" y="6636246"/>
            <a:ext cx="16119145" cy="508769"/>
          </a:xfrm>
          <a:prstGeom prst="rect">
            <a:avLst/>
          </a:prstGeom>
        </p:spPr>
      </p:pic>
      <p:pic>
        <p:nvPicPr>
          <p:cNvPr id="341" name="Image 250" descr="preencoded.png">    </p:cNvPr>
          <p:cNvPicPr>
            <a:picLocks noChangeAspect="1"/>
          </p:cNvPicPr>
          <p:nvPr/>
        </p:nvPicPr>
        <p:blipFill>
          <a:blip r:embed="rId251"/>
          <a:stretch>
            <a:fillRect/>
          </a:stretch>
        </p:blipFill>
        <p:spPr>
          <a:xfrm>
            <a:off x="1084436" y="6636246"/>
            <a:ext cx="5465025" cy="508769"/>
          </a:xfrm>
          <a:prstGeom prst="rect">
            <a:avLst/>
          </a:prstGeom>
        </p:spPr>
      </p:pic>
      <p:sp>
        <p:nvSpPr>
          <p:cNvPr id="342" name="Text 89"/>
          <p:cNvSpPr/>
          <p:nvPr/>
        </p:nvSpPr>
        <p:spPr>
          <a:xfrm>
            <a:off x="1245077" y="6756722"/>
            <a:ext cx="134016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Create a seller</a:t>
            </a:r>
            <a:endParaRPr lang="en-US" sz="1476" dirty="0"/>
          </a:p>
        </p:txBody>
      </p:sp>
      <p:pic>
        <p:nvPicPr>
          <p:cNvPr id="343" name="Image 251" descr="preencoded.png">    </p:cNvPr>
          <p:cNvPicPr>
            <a:picLocks noChangeAspect="1"/>
          </p:cNvPicPr>
          <p:nvPr/>
        </p:nvPicPr>
        <p:blipFill>
          <a:blip r:embed="rId252"/>
          <a:stretch>
            <a:fillRect/>
          </a:stretch>
        </p:blipFill>
        <p:spPr>
          <a:xfrm>
            <a:off x="6549442" y="6636246"/>
            <a:ext cx="1524149" cy="508769"/>
          </a:xfrm>
          <a:prstGeom prst="rect">
            <a:avLst/>
          </a:prstGeom>
        </p:spPr>
      </p:pic>
      <p:pic>
        <p:nvPicPr>
          <p:cNvPr id="344" name="Image 252" descr="preencoded.png">    </p:cNvPr>
          <p:cNvPicPr>
            <a:picLocks noChangeAspect="1"/>
          </p:cNvPicPr>
          <p:nvPr/>
        </p:nvPicPr>
        <p:blipFill>
          <a:blip r:embed="rId253"/>
          <a:stretch>
            <a:fillRect/>
          </a:stretch>
        </p:blipFill>
        <p:spPr>
          <a:xfrm>
            <a:off x="6797092" y="6760071"/>
            <a:ext cx="1027956" cy="267760"/>
          </a:xfrm>
          <a:prstGeom prst="rect">
            <a:avLst/>
          </a:prstGeom>
        </p:spPr>
      </p:pic>
      <p:pic>
        <p:nvPicPr>
          <p:cNvPr id="345" name="Image 253" descr="preencoded.png">    </p:cNvPr>
          <p:cNvPicPr>
            <a:picLocks noChangeAspect="1"/>
          </p:cNvPicPr>
          <p:nvPr/>
        </p:nvPicPr>
        <p:blipFill>
          <a:blip r:embed="rId254"/>
          <a:stretch>
            <a:fillRect/>
          </a:stretch>
        </p:blipFill>
        <p:spPr>
          <a:xfrm>
            <a:off x="6877422" y="6813649"/>
            <a:ext cx="160660" cy="160660"/>
          </a:xfrm>
          <a:prstGeom prst="rect">
            <a:avLst/>
          </a:prstGeom>
        </p:spPr>
      </p:pic>
      <p:sp>
        <p:nvSpPr>
          <p:cNvPr id="346" name="Text 90"/>
          <p:cNvSpPr/>
          <p:nvPr/>
        </p:nvSpPr>
        <p:spPr>
          <a:xfrm>
            <a:off x="7064871" y="677346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47" name="Image 254" descr="preencoded.png">    </p:cNvPr>
          <p:cNvPicPr>
            <a:picLocks noChangeAspect="1"/>
          </p:cNvPicPr>
          <p:nvPr/>
        </p:nvPicPr>
        <p:blipFill>
          <a:blip r:embed="rId255"/>
          <a:stretch>
            <a:fillRect/>
          </a:stretch>
        </p:blipFill>
        <p:spPr>
          <a:xfrm>
            <a:off x="8073591" y="6636246"/>
            <a:ext cx="1524149" cy="508769"/>
          </a:xfrm>
          <a:prstGeom prst="rect">
            <a:avLst/>
          </a:prstGeom>
        </p:spPr>
      </p:pic>
      <p:pic>
        <p:nvPicPr>
          <p:cNvPr id="348" name="Image 255" descr="preencoded.png">    </p:cNvPr>
          <p:cNvPicPr>
            <a:picLocks noChangeAspect="1"/>
          </p:cNvPicPr>
          <p:nvPr/>
        </p:nvPicPr>
        <p:blipFill>
          <a:blip r:embed="rId256"/>
          <a:stretch>
            <a:fillRect/>
          </a:stretch>
        </p:blipFill>
        <p:spPr>
          <a:xfrm>
            <a:off x="8168841" y="6760071"/>
            <a:ext cx="1333574" cy="267760"/>
          </a:xfrm>
          <a:prstGeom prst="rect">
            <a:avLst/>
          </a:prstGeom>
        </p:spPr>
      </p:pic>
      <p:pic>
        <p:nvPicPr>
          <p:cNvPr id="349" name="Image 256" descr="preencoded.png">    </p:cNvPr>
          <p:cNvPicPr>
            <a:picLocks noChangeAspect="1"/>
          </p:cNvPicPr>
          <p:nvPr/>
        </p:nvPicPr>
        <p:blipFill>
          <a:blip r:embed="rId257"/>
          <a:stretch>
            <a:fillRect/>
          </a:stretch>
        </p:blipFill>
        <p:spPr>
          <a:xfrm>
            <a:off x="8249171" y="6813649"/>
            <a:ext cx="160660" cy="160660"/>
          </a:xfrm>
          <a:prstGeom prst="rect">
            <a:avLst/>
          </a:prstGeom>
        </p:spPr>
      </p:pic>
      <p:sp>
        <p:nvSpPr>
          <p:cNvPr id="350" name="Text 91"/>
          <p:cNvSpPr/>
          <p:nvPr/>
        </p:nvSpPr>
        <p:spPr>
          <a:xfrm>
            <a:off x="8436620" y="67734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51" name="Image 257" descr="preencoded.png">    </p:cNvPr>
          <p:cNvPicPr>
            <a:picLocks noChangeAspect="1"/>
          </p:cNvPicPr>
          <p:nvPr/>
        </p:nvPicPr>
        <p:blipFill>
          <a:blip r:embed="rId258"/>
          <a:stretch>
            <a:fillRect/>
          </a:stretch>
        </p:blipFill>
        <p:spPr>
          <a:xfrm>
            <a:off x="9597740" y="6636246"/>
            <a:ext cx="1524149" cy="508769"/>
          </a:xfrm>
          <a:prstGeom prst="rect">
            <a:avLst/>
          </a:prstGeom>
        </p:spPr>
      </p:pic>
      <p:pic>
        <p:nvPicPr>
          <p:cNvPr id="352" name="Image 258" descr="preencoded.png">    </p:cNvPr>
          <p:cNvPicPr>
            <a:picLocks noChangeAspect="1"/>
          </p:cNvPicPr>
          <p:nvPr/>
        </p:nvPicPr>
        <p:blipFill>
          <a:blip r:embed="rId259"/>
          <a:stretch>
            <a:fillRect/>
          </a:stretch>
        </p:blipFill>
        <p:spPr>
          <a:xfrm>
            <a:off x="9692990" y="6760071"/>
            <a:ext cx="1333574" cy="267760"/>
          </a:xfrm>
          <a:prstGeom prst="rect">
            <a:avLst/>
          </a:prstGeom>
        </p:spPr>
      </p:pic>
      <p:pic>
        <p:nvPicPr>
          <p:cNvPr id="353" name="Image 259" descr="preencoded.png">    </p:cNvPr>
          <p:cNvPicPr>
            <a:picLocks noChangeAspect="1"/>
          </p:cNvPicPr>
          <p:nvPr/>
        </p:nvPicPr>
        <p:blipFill>
          <a:blip r:embed="rId260"/>
          <a:stretch>
            <a:fillRect/>
          </a:stretch>
        </p:blipFill>
        <p:spPr>
          <a:xfrm>
            <a:off x="9773320" y="6813649"/>
            <a:ext cx="160660" cy="160660"/>
          </a:xfrm>
          <a:prstGeom prst="rect">
            <a:avLst/>
          </a:prstGeom>
        </p:spPr>
      </p:pic>
      <p:sp>
        <p:nvSpPr>
          <p:cNvPr id="354" name="Text 92"/>
          <p:cNvSpPr/>
          <p:nvPr/>
        </p:nvSpPr>
        <p:spPr>
          <a:xfrm>
            <a:off x="9960769" y="67734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55" name="Image 260" descr="preencoded.png">    </p:cNvPr>
          <p:cNvPicPr>
            <a:picLocks noChangeAspect="1"/>
          </p:cNvPicPr>
          <p:nvPr/>
        </p:nvPicPr>
        <p:blipFill>
          <a:blip r:embed="rId261"/>
          <a:stretch>
            <a:fillRect/>
          </a:stretch>
        </p:blipFill>
        <p:spPr>
          <a:xfrm>
            <a:off x="11121851" y="6636246"/>
            <a:ext cx="1524149" cy="508769"/>
          </a:xfrm>
          <a:prstGeom prst="rect">
            <a:avLst/>
          </a:prstGeom>
        </p:spPr>
      </p:pic>
      <p:pic>
        <p:nvPicPr>
          <p:cNvPr id="356" name="Image 261" descr="preencoded.png">    </p:cNvPr>
          <p:cNvPicPr>
            <a:picLocks noChangeAspect="1"/>
          </p:cNvPicPr>
          <p:nvPr/>
        </p:nvPicPr>
        <p:blipFill>
          <a:blip r:embed="rId262"/>
          <a:stretch>
            <a:fillRect/>
          </a:stretch>
        </p:blipFill>
        <p:spPr>
          <a:xfrm>
            <a:off x="11369501" y="6760071"/>
            <a:ext cx="1027956" cy="267760"/>
          </a:xfrm>
          <a:prstGeom prst="rect">
            <a:avLst/>
          </a:prstGeom>
        </p:spPr>
      </p:pic>
      <p:pic>
        <p:nvPicPr>
          <p:cNvPr id="357" name="Image 262" descr="preencoded.png">    </p:cNvPr>
          <p:cNvPicPr>
            <a:picLocks noChangeAspect="1"/>
          </p:cNvPicPr>
          <p:nvPr/>
        </p:nvPicPr>
        <p:blipFill>
          <a:blip r:embed="rId263"/>
          <a:stretch>
            <a:fillRect/>
          </a:stretch>
        </p:blipFill>
        <p:spPr>
          <a:xfrm>
            <a:off x="11449831" y="6813649"/>
            <a:ext cx="160660" cy="160660"/>
          </a:xfrm>
          <a:prstGeom prst="rect">
            <a:avLst/>
          </a:prstGeom>
        </p:spPr>
      </p:pic>
      <p:sp>
        <p:nvSpPr>
          <p:cNvPr id="358" name="Text 93"/>
          <p:cNvSpPr/>
          <p:nvPr/>
        </p:nvSpPr>
        <p:spPr>
          <a:xfrm>
            <a:off x="11637280" y="677346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59" name="Image 263" descr="preencoded.png">    </p:cNvPr>
          <p:cNvPicPr>
            <a:picLocks noChangeAspect="1"/>
          </p:cNvPicPr>
          <p:nvPr/>
        </p:nvPicPr>
        <p:blipFill>
          <a:blip r:embed="rId264"/>
          <a:stretch>
            <a:fillRect/>
          </a:stretch>
        </p:blipFill>
        <p:spPr>
          <a:xfrm>
            <a:off x="12646000" y="6636246"/>
            <a:ext cx="1524149" cy="508769"/>
          </a:xfrm>
          <a:prstGeom prst="rect">
            <a:avLst/>
          </a:prstGeom>
        </p:spPr>
      </p:pic>
      <p:pic>
        <p:nvPicPr>
          <p:cNvPr id="360" name="Image 264" descr="preencoded.png">    </p:cNvPr>
          <p:cNvPicPr>
            <a:picLocks noChangeAspect="1"/>
          </p:cNvPicPr>
          <p:nvPr/>
        </p:nvPicPr>
        <p:blipFill>
          <a:blip r:embed="rId265"/>
          <a:stretch>
            <a:fillRect/>
          </a:stretch>
        </p:blipFill>
        <p:spPr>
          <a:xfrm>
            <a:off x="12741250" y="6760071"/>
            <a:ext cx="1333574" cy="267760"/>
          </a:xfrm>
          <a:prstGeom prst="rect">
            <a:avLst/>
          </a:prstGeom>
        </p:spPr>
      </p:pic>
      <p:pic>
        <p:nvPicPr>
          <p:cNvPr id="361" name="Image 265" descr="preencoded.png">    </p:cNvPr>
          <p:cNvPicPr>
            <a:picLocks noChangeAspect="1"/>
          </p:cNvPicPr>
          <p:nvPr/>
        </p:nvPicPr>
        <p:blipFill>
          <a:blip r:embed="rId266"/>
          <a:stretch>
            <a:fillRect/>
          </a:stretch>
        </p:blipFill>
        <p:spPr>
          <a:xfrm>
            <a:off x="12821580" y="6813649"/>
            <a:ext cx="160660" cy="160660"/>
          </a:xfrm>
          <a:prstGeom prst="rect">
            <a:avLst/>
          </a:prstGeom>
        </p:spPr>
      </p:pic>
      <p:sp>
        <p:nvSpPr>
          <p:cNvPr id="362" name="Text 94"/>
          <p:cNvSpPr/>
          <p:nvPr/>
        </p:nvSpPr>
        <p:spPr>
          <a:xfrm>
            <a:off x="13009029" y="67734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3" name="Image 266" descr="preencoded.png">    </p:cNvPr>
          <p:cNvPicPr>
            <a:picLocks noChangeAspect="1"/>
          </p:cNvPicPr>
          <p:nvPr/>
        </p:nvPicPr>
        <p:blipFill>
          <a:blip r:embed="rId267"/>
          <a:stretch>
            <a:fillRect/>
          </a:stretch>
        </p:blipFill>
        <p:spPr>
          <a:xfrm>
            <a:off x="14170149" y="6636246"/>
            <a:ext cx="1524149" cy="508769"/>
          </a:xfrm>
          <a:prstGeom prst="rect">
            <a:avLst/>
          </a:prstGeom>
        </p:spPr>
      </p:pic>
      <p:pic>
        <p:nvPicPr>
          <p:cNvPr id="364" name="Image 267" descr="preencoded.png">    </p:cNvPr>
          <p:cNvPicPr>
            <a:picLocks noChangeAspect="1"/>
          </p:cNvPicPr>
          <p:nvPr/>
        </p:nvPicPr>
        <p:blipFill>
          <a:blip r:embed="rId268"/>
          <a:stretch>
            <a:fillRect/>
          </a:stretch>
        </p:blipFill>
        <p:spPr>
          <a:xfrm>
            <a:off x="14265399" y="6760071"/>
            <a:ext cx="1333574" cy="267760"/>
          </a:xfrm>
          <a:prstGeom prst="rect">
            <a:avLst/>
          </a:prstGeom>
        </p:spPr>
      </p:pic>
      <p:pic>
        <p:nvPicPr>
          <p:cNvPr id="365" name="Image 268" descr="preencoded.png">    </p:cNvPr>
          <p:cNvPicPr>
            <a:picLocks noChangeAspect="1"/>
          </p:cNvPicPr>
          <p:nvPr/>
        </p:nvPicPr>
        <p:blipFill>
          <a:blip r:embed="rId269"/>
          <a:stretch>
            <a:fillRect/>
          </a:stretch>
        </p:blipFill>
        <p:spPr>
          <a:xfrm>
            <a:off x="14345729" y="6813649"/>
            <a:ext cx="160660" cy="160660"/>
          </a:xfrm>
          <a:prstGeom prst="rect">
            <a:avLst/>
          </a:prstGeom>
        </p:spPr>
      </p:pic>
      <p:sp>
        <p:nvSpPr>
          <p:cNvPr id="366" name="Text 95"/>
          <p:cNvSpPr/>
          <p:nvPr/>
        </p:nvSpPr>
        <p:spPr>
          <a:xfrm>
            <a:off x="14533178" y="67734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7" name="Image 269" descr="preencoded.png">    </p:cNvPr>
          <p:cNvPicPr>
            <a:picLocks noChangeAspect="1"/>
          </p:cNvPicPr>
          <p:nvPr/>
        </p:nvPicPr>
        <p:blipFill>
          <a:blip r:embed="rId270"/>
          <a:stretch>
            <a:fillRect/>
          </a:stretch>
        </p:blipFill>
        <p:spPr>
          <a:xfrm>
            <a:off x="15694298" y="6636246"/>
            <a:ext cx="1509283" cy="508769"/>
          </a:xfrm>
          <a:prstGeom prst="rect">
            <a:avLst/>
          </a:prstGeom>
        </p:spPr>
      </p:pic>
      <p:pic>
        <p:nvPicPr>
          <p:cNvPr id="368" name="Image 270" descr="preencoded.png">    </p:cNvPr>
          <p:cNvPicPr>
            <a:picLocks noChangeAspect="1"/>
          </p:cNvPicPr>
          <p:nvPr/>
        </p:nvPicPr>
        <p:blipFill>
          <a:blip r:embed="rId271"/>
          <a:stretch>
            <a:fillRect/>
          </a:stretch>
        </p:blipFill>
        <p:spPr>
          <a:xfrm>
            <a:off x="15789548" y="6760071"/>
            <a:ext cx="1333574" cy="267760"/>
          </a:xfrm>
          <a:prstGeom prst="rect">
            <a:avLst/>
          </a:prstGeom>
        </p:spPr>
      </p:pic>
      <p:pic>
        <p:nvPicPr>
          <p:cNvPr id="369" name="Image 271" descr="preencoded.png">    </p:cNvPr>
          <p:cNvPicPr>
            <a:picLocks noChangeAspect="1"/>
          </p:cNvPicPr>
          <p:nvPr/>
        </p:nvPicPr>
        <p:blipFill>
          <a:blip r:embed="rId272"/>
          <a:stretch>
            <a:fillRect/>
          </a:stretch>
        </p:blipFill>
        <p:spPr>
          <a:xfrm>
            <a:off x="15869878" y="6813649"/>
            <a:ext cx="160660" cy="160660"/>
          </a:xfrm>
          <a:prstGeom prst="rect">
            <a:avLst/>
          </a:prstGeom>
        </p:spPr>
      </p:pic>
      <p:sp>
        <p:nvSpPr>
          <p:cNvPr id="370" name="Text 96"/>
          <p:cNvSpPr/>
          <p:nvPr/>
        </p:nvSpPr>
        <p:spPr>
          <a:xfrm>
            <a:off x="16057327" y="67734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71" name="Image 272" descr="preencoded.png">    </p:cNvPr>
          <p:cNvPicPr>
            <a:picLocks noChangeAspect="1"/>
          </p:cNvPicPr>
          <p:nvPr/>
        </p:nvPicPr>
        <p:blipFill>
          <a:blip r:embed="rId273"/>
          <a:stretch>
            <a:fillRect/>
          </a:stretch>
        </p:blipFill>
        <p:spPr>
          <a:xfrm>
            <a:off x="1084436" y="7145015"/>
            <a:ext cx="16119145" cy="508769"/>
          </a:xfrm>
          <a:prstGeom prst="rect">
            <a:avLst/>
          </a:prstGeom>
        </p:spPr>
      </p:pic>
      <p:pic>
        <p:nvPicPr>
          <p:cNvPr id="372" name="Image 273" descr="preencoded.png">    </p:cNvPr>
          <p:cNvPicPr>
            <a:picLocks noChangeAspect="1"/>
          </p:cNvPicPr>
          <p:nvPr/>
        </p:nvPicPr>
        <p:blipFill>
          <a:blip r:embed="rId274"/>
          <a:stretch>
            <a:fillRect/>
          </a:stretch>
        </p:blipFill>
        <p:spPr>
          <a:xfrm>
            <a:off x="1084436" y="7145015"/>
            <a:ext cx="5465025" cy="508769"/>
          </a:xfrm>
          <a:prstGeom prst="rect">
            <a:avLst/>
          </a:prstGeom>
        </p:spPr>
      </p:pic>
      <p:sp>
        <p:nvSpPr>
          <p:cNvPr id="373" name="Text 97"/>
          <p:cNvSpPr/>
          <p:nvPr/>
        </p:nvSpPr>
        <p:spPr>
          <a:xfrm>
            <a:off x="1245077" y="7265491"/>
            <a:ext cx="231028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Contact/FAQ/Help Center</a:t>
            </a:r>
            <a:endParaRPr lang="en-US" sz="1476" dirty="0"/>
          </a:p>
        </p:txBody>
      </p:sp>
      <p:pic>
        <p:nvPicPr>
          <p:cNvPr id="374" name="Image 274" descr="preencoded.png">    </p:cNvPr>
          <p:cNvPicPr>
            <a:picLocks noChangeAspect="1"/>
          </p:cNvPicPr>
          <p:nvPr/>
        </p:nvPicPr>
        <p:blipFill>
          <a:blip r:embed="rId275"/>
          <a:stretch>
            <a:fillRect/>
          </a:stretch>
        </p:blipFill>
        <p:spPr>
          <a:xfrm>
            <a:off x="6549442" y="7145015"/>
            <a:ext cx="1524149" cy="508769"/>
          </a:xfrm>
          <a:prstGeom prst="rect">
            <a:avLst/>
          </a:prstGeom>
        </p:spPr>
      </p:pic>
      <p:pic>
        <p:nvPicPr>
          <p:cNvPr id="375" name="Image 275" descr="preencoded.png">    </p:cNvPr>
          <p:cNvPicPr>
            <a:picLocks noChangeAspect="1"/>
          </p:cNvPicPr>
          <p:nvPr/>
        </p:nvPicPr>
        <p:blipFill>
          <a:blip r:embed="rId276"/>
          <a:stretch>
            <a:fillRect/>
          </a:stretch>
        </p:blipFill>
        <p:spPr>
          <a:xfrm>
            <a:off x="6797092" y="7268840"/>
            <a:ext cx="1027956" cy="267760"/>
          </a:xfrm>
          <a:prstGeom prst="rect">
            <a:avLst/>
          </a:prstGeom>
        </p:spPr>
      </p:pic>
      <p:pic>
        <p:nvPicPr>
          <p:cNvPr id="376" name="Image 276" descr="preencoded.png">    </p:cNvPr>
          <p:cNvPicPr>
            <a:picLocks noChangeAspect="1"/>
          </p:cNvPicPr>
          <p:nvPr/>
        </p:nvPicPr>
        <p:blipFill>
          <a:blip r:embed="rId277"/>
          <a:stretch>
            <a:fillRect/>
          </a:stretch>
        </p:blipFill>
        <p:spPr>
          <a:xfrm>
            <a:off x="6877422" y="7322418"/>
            <a:ext cx="160660" cy="160660"/>
          </a:xfrm>
          <a:prstGeom prst="rect">
            <a:avLst/>
          </a:prstGeom>
        </p:spPr>
      </p:pic>
      <p:sp>
        <p:nvSpPr>
          <p:cNvPr id="377" name="Text 98"/>
          <p:cNvSpPr/>
          <p:nvPr/>
        </p:nvSpPr>
        <p:spPr>
          <a:xfrm>
            <a:off x="7064871" y="728223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78" name="Image 277" descr="preencoded.png">    </p:cNvPr>
          <p:cNvPicPr>
            <a:picLocks noChangeAspect="1"/>
          </p:cNvPicPr>
          <p:nvPr/>
        </p:nvPicPr>
        <p:blipFill>
          <a:blip r:embed="rId278"/>
          <a:stretch>
            <a:fillRect/>
          </a:stretch>
        </p:blipFill>
        <p:spPr>
          <a:xfrm>
            <a:off x="8073591" y="7145015"/>
            <a:ext cx="1524149" cy="508769"/>
          </a:xfrm>
          <a:prstGeom prst="rect">
            <a:avLst/>
          </a:prstGeom>
        </p:spPr>
      </p:pic>
      <p:pic>
        <p:nvPicPr>
          <p:cNvPr id="379" name="Image 278" descr="preencoded.png">    </p:cNvPr>
          <p:cNvPicPr>
            <a:picLocks noChangeAspect="1"/>
          </p:cNvPicPr>
          <p:nvPr/>
        </p:nvPicPr>
        <p:blipFill>
          <a:blip r:embed="rId279"/>
          <a:stretch>
            <a:fillRect/>
          </a:stretch>
        </p:blipFill>
        <p:spPr>
          <a:xfrm>
            <a:off x="8321241" y="7268840"/>
            <a:ext cx="1027956" cy="267760"/>
          </a:xfrm>
          <a:prstGeom prst="rect">
            <a:avLst/>
          </a:prstGeom>
        </p:spPr>
      </p:pic>
      <p:pic>
        <p:nvPicPr>
          <p:cNvPr id="380" name="Image 279" descr="preencoded.png">    </p:cNvPr>
          <p:cNvPicPr>
            <a:picLocks noChangeAspect="1"/>
          </p:cNvPicPr>
          <p:nvPr/>
        </p:nvPicPr>
        <p:blipFill>
          <a:blip r:embed="rId280"/>
          <a:stretch>
            <a:fillRect/>
          </a:stretch>
        </p:blipFill>
        <p:spPr>
          <a:xfrm>
            <a:off x="8401571" y="7322418"/>
            <a:ext cx="160660" cy="160660"/>
          </a:xfrm>
          <a:prstGeom prst="rect">
            <a:avLst/>
          </a:prstGeom>
        </p:spPr>
      </p:pic>
      <p:sp>
        <p:nvSpPr>
          <p:cNvPr id="381" name="Text 99"/>
          <p:cNvSpPr/>
          <p:nvPr/>
        </p:nvSpPr>
        <p:spPr>
          <a:xfrm>
            <a:off x="8589020" y="728223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82" name="Image 280" descr="preencoded.png">    </p:cNvPr>
          <p:cNvPicPr>
            <a:picLocks noChangeAspect="1"/>
          </p:cNvPicPr>
          <p:nvPr/>
        </p:nvPicPr>
        <p:blipFill>
          <a:blip r:embed="rId281"/>
          <a:stretch>
            <a:fillRect/>
          </a:stretch>
        </p:blipFill>
        <p:spPr>
          <a:xfrm>
            <a:off x="9597740" y="7145015"/>
            <a:ext cx="1524149" cy="508769"/>
          </a:xfrm>
          <a:prstGeom prst="rect">
            <a:avLst/>
          </a:prstGeom>
        </p:spPr>
      </p:pic>
      <p:pic>
        <p:nvPicPr>
          <p:cNvPr id="383" name="Image 281" descr="preencoded.png">    </p:cNvPr>
          <p:cNvPicPr>
            <a:picLocks noChangeAspect="1"/>
          </p:cNvPicPr>
          <p:nvPr/>
        </p:nvPicPr>
        <p:blipFill>
          <a:blip r:embed="rId282"/>
          <a:stretch>
            <a:fillRect/>
          </a:stretch>
        </p:blipFill>
        <p:spPr>
          <a:xfrm>
            <a:off x="9845390" y="7268840"/>
            <a:ext cx="1027956" cy="267760"/>
          </a:xfrm>
          <a:prstGeom prst="rect">
            <a:avLst/>
          </a:prstGeom>
        </p:spPr>
      </p:pic>
      <p:pic>
        <p:nvPicPr>
          <p:cNvPr id="384" name="Image 282" descr="preencoded.png">    </p:cNvPr>
          <p:cNvPicPr>
            <a:picLocks noChangeAspect="1"/>
          </p:cNvPicPr>
          <p:nvPr/>
        </p:nvPicPr>
        <p:blipFill>
          <a:blip r:embed="rId283"/>
          <a:stretch>
            <a:fillRect/>
          </a:stretch>
        </p:blipFill>
        <p:spPr>
          <a:xfrm>
            <a:off x="9925720" y="7322418"/>
            <a:ext cx="160660" cy="160660"/>
          </a:xfrm>
          <a:prstGeom prst="rect">
            <a:avLst/>
          </a:prstGeom>
        </p:spPr>
      </p:pic>
      <p:sp>
        <p:nvSpPr>
          <p:cNvPr id="385" name="Text 100"/>
          <p:cNvSpPr/>
          <p:nvPr/>
        </p:nvSpPr>
        <p:spPr>
          <a:xfrm>
            <a:off x="10113169" y="728223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86" name="Image 283" descr="preencoded.png">    </p:cNvPr>
          <p:cNvPicPr>
            <a:picLocks noChangeAspect="1"/>
          </p:cNvPicPr>
          <p:nvPr/>
        </p:nvPicPr>
        <p:blipFill>
          <a:blip r:embed="rId284"/>
          <a:stretch>
            <a:fillRect/>
          </a:stretch>
        </p:blipFill>
        <p:spPr>
          <a:xfrm>
            <a:off x="11121851" y="7145015"/>
            <a:ext cx="1524149" cy="508769"/>
          </a:xfrm>
          <a:prstGeom prst="rect">
            <a:avLst/>
          </a:prstGeom>
        </p:spPr>
      </p:pic>
      <p:pic>
        <p:nvPicPr>
          <p:cNvPr id="387" name="Image 284" descr="preencoded.png">    </p:cNvPr>
          <p:cNvPicPr>
            <a:picLocks noChangeAspect="1"/>
          </p:cNvPicPr>
          <p:nvPr/>
        </p:nvPicPr>
        <p:blipFill>
          <a:blip r:embed="rId285"/>
          <a:stretch>
            <a:fillRect/>
          </a:stretch>
        </p:blipFill>
        <p:spPr>
          <a:xfrm>
            <a:off x="11369501" y="7268840"/>
            <a:ext cx="1027956" cy="267760"/>
          </a:xfrm>
          <a:prstGeom prst="rect">
            <a:avLst/>
          </a:prstGeom>
        </p:spPr>
      </p:pic>
      <p:pic>
        <p:nvPicPr>
          <p:cNvPr id="388" name="Image 285" descr="preencoded.png">    </p:cNvPr>
          <p:cNvPicPr>
            <a:picLocks noChangeAspect="1"/>
          </p:cNvPicPr>
          <p:nvPr/>
        </p:nvPicPr>
        <p:blipFill>
          <a:blip r:embed="rId286"/>
          <a:stretch>
            <a:fillRect/>
          </a:stretch>
        </p:blipFill>
        <p:spPr>
          <a:xfrm>
            <a:off x="11449831" y="7322418"/>
            <a:ext cx="160660" cy="160660"/>
          </a:xfrm>
          <a:prstGeom prst="rect">
            <a:avLst/>
          </a:prstGeom>
        </p:spPr>
      </p:pic>
      <p:sp>
        <p:nvSpPr>
          <p:cNvPr id="389" name="Text 101"/>
          <p:cNvSpPr/>
          <p:nvPr/>
        </p:nvSpPr>
        <p:spPr>
          <a:xfrm>
            <a:off x="11637280" y="728223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90" name="Image 286" descr="preencoded.png">    </p:cNvPr>
          <p:cNvPicPr>
            <a:picLocks noChangeAspect="1"/>
          </p:cNvPicPr>
          <p:nvPr/>
        </p:nvPicPr>
        <p:blipFill>
          <a:blip r:embed="rId287"/>
          <a:stretch>
            <a:fillRect/>
          </a:stretch>
        </p:blipFill>
        <p:spPr>
          <a:xfrm>
            <a:off x="12646000" y="7145015"/>
            <a:ext cx="1524149" cy="508769"/>
          </a:xfrm>
          <a:prstGeom prst="rect">
            <a:avLst/>
          </a:prstGeom>
        </p:spPr>
      </p:pic>
      <p:pic>
        <p:nvPicPr>
          <p:cNvPr id="391" name="Image 287" descr="preencoded.png">    </p:cNvPr>
          <p:cNvPicPr>
            <a:picLocks noChangeAspect="1"/>
          </p:cNvPicPr>
          <p:nvPr/>
        </p:nvPicPr>
        <p:blipFill>
          <a:blip r:embed="rId288"/>
          <a:stretch>
            <a:fillRect/>
          </a:stretch>
        </p:blipFill>
        <p:spPr>
          <a:xfrm>
            <a:off x="12741250" y="7268840"/>
            <a:ext cx="1333574" cy="267760"/>
          </a:xfrm>
          <a:prstGeom prst="rect">
            <a:avLst/>
          </a:prstGeom>
        </p:spPr>
      </p:pic>
      <p:pic>
        <p:nvPicPr>
          <p:cNvPr id="392" name="Image 288" descr="preencoded.png">    </p:cNvPr>
          <p:cNvPicPr>
            <a:picLocks noChangeAspect="1"/>
          </p:cNvPicPr>
          <p:nvPr/>
        </p:nvPicPr>
        <p:blipFill>
          <a:blip r:embed="rId289"/>
          <a:stretch>
            <a:fillRect/>
          </a:stretch>
        </p:blipFill>
        <p:spPr>
          <a:xfrm>
            <a:off x="12821580" y="7322418"/>
            <a:ext cx="160660" cy="160660"/>
          </a:xfrm>
          <a:prstGeom prst="rect">
            <a:avLst/>
          </a:prstGeom>
        </p:spPr>
      </p:pic>
      <p:sp>
        <p:nvSpPr>
          <p:cNvPr id="393" name="Text 102"/>
          <p:cNvSpPr/>
          <p:nvPr/>
        </p:nvSpPr>
        <p:spPr>
          <a:xfrm>
            <a:off x="13009029" y="728223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94" name="Image 289" descr="preencoded.png">    </p:cNvPr>
          <p:cNvPicPr>
            <a:picLocks noChangeAspect="1"/>
          </p:cNvPicPr>
          <p:nvPr/>
        </p:nvPicPr>
        <p:blipFill>
          <a:blip r:embed="rId290"/>
          <a:stretch>
            <a:fillRect/>
          </a:stretch>
        </p:blipFill>
        <p:spPr>
          <a:xfrm>
            <a:off x="14170149" y="7145015"/>
            <a:ext cx="1524149" cy="508769"/>
          </a:xfrm>
          <a:prstGeom prst="rect">
            <a:avLst/>
          </a:prstGeom>
        </p:spPr>
      </p:pic>
      <p:pic>
        <p:nvPicPr>
          <p:cNvPr id="395" name="Image 290" descr="preencoded.png">    </p:cNvPr>
          <p:cNvPicPr>
            <a:picLocks noChangeAspect="1"/>
          </p:cNvPicPr>
          <p:nvPr/>
        </p:nvPicPr>
        <p:blipFill>
          <a:blip r:embed="rId291"/>
          <a:stretch>
            <a:fillRect/>
          </a:stretch>
        </p:blipFill>
        <p:spPr>
          <a:xfrm>
            <a:off x="14417799" y="7268840"/>
            <a:ext cx="1027956" cy="267760"/>
          </a:xfrm>
          <a:prstGeom prst="rect">
            <a:avLst/>
          </a:prstGeom>
        </p:spPr>
      </p:pic>
      <p:pic>
        <p:nvPicPr>
          <p:cNvPr id="396" name="Image 291" descr="preencoded.png">    </p:cNvPr>
          <p:cNvPicPr>
            <a:picLocks noChangeAspect="1"/>
          </p:cNvPicPr>
          <p:nvPr/>
        </p:nvPicPr>
        <p:blipFill>
          <a:blip r:embed="rId292"/>
          <a:stretch>
            <a:fillRect/>
          </a:stretch>
        </p:blipFill>
        <p:spPr>
          <a:xfrm>
            <a:off x="14498129" y="7322418"/>
            <a:ext cx="160660" cy="160660"/>
          </a:xfrm>
          <a:prstGeom prst="rect">
            <a:avLst/>
          </a:prstGeom>
        </p:spPr>
      </p:pic>
      <p:sp>
        <p:nvSpPr>
          <p:cNvPr id="397" name="Text 103"/>
          <p:cNvSpPr/>
          <p:nvPr/>
        </p:nvSpPr>
        <p:spPr>
          <a:xfrm>
            <a:off x="14685578" y="728223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98" name="Image 292" descr="preencoded.png">    </p:cNvPr>
          <p:cNvPicPr>
            <a:picLocks noChangeAspect="1"/>
          </p:cNvPicPr>
          <p:nvPr/>
        </p:nvPicPr>
        <p:blipFill>
          <a:blip r:embed="rId293"/>
          <a:stretch>
            <a:fillRect/>
          </a:stretch>
        </p:blipFill>
        <p:spPr>
          <a:xfrm>
            <a:off x="15694298" y="7145015"/>
            <a:ext cx="1509283" cy="508769"/>
          </a:xfrm>
          <a:prstGeom prst="rect">
            <a:avLst/>
          </a:prstGeom>
        </p:spPr>
      </p:pic>
      <p:pic>
        <p:nvPicPr>
          <p:cNvPr id="399" name="Image 293" descr="preencoded.png">    </p:cNvPr>
          <p:cNvPicPr>
            <a:picLocks noChangeAspect="1"/>
          </p:cNvPicPr>
          <p:nvPr/>
        </p:nvPicPr>
        <p:blipFill>
          <a:blip r:embed="rId294"/>
          <a:stretch>
            <a:fillRect/>
          </a:stretch>
        </p:blipFill>
        <p:spPr>
          <a:xfrm>
            <a:off x="15941948" y="7268840"/>
            <a:ext cx="1027956" cy="267760"/>
          </a:xfrm>
          <a:prstGeom prst="rect">
            <a:avLst/>
          </a:prstGeom>
        </p:spPr>
      </p:pic>
      <p:pic>
        <p:nvPicPr>
          <p:cNvPr id="400" name="Image 294" descr="preencoded.png">    </p:cNvPr>
          <p:cNvPicPr>
            <a:picLocks noChangeAspect="1"/>
          </p:cNvPicPr>
          <p:nvPr/>
        </p:nvPicPr>
        <p:blipFill>
          <a:blip r:embed="rId295"/>
          <a:stretch>
            <a:fillRect/>
          </a:stretch>
        </p:blipFill>
        <p:spPr>
          <a:xfrm>
            <a:off x="16022278" y="7322418"/>
            <a:ext cx="160660" cy="160660"/>
          </a:xfrm>
          <a:prstGeom prst="rect">
            <a:avLst/>
          </a:prstGeom>
        </p:spPr>
      </p:pic>
      <p:sp>
        <p:nvSpPr>
          <p:cNvPr id="401" name="Text 104"/>
          <p:cNvSpPr/>
          <p:nvPr/>
        </p:nvSpPr>
        <p:spPr>
          <a:xfrm>
            <a:off x="16209727" y="728223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02" name="Image 295" descr="preencoded.png">    </p:cNvPr>
          <p:cNvPicPr>
            <a:picLocks noChangeAspect="1"/>
          </p:cNvPicPr>
          <p:nvPr/>
        </p:nvPicPr>
        <p:blipFill>
          <a:blip r:embed="rId296"/>
          <a:stretch>
            <a:fillRect/>
          </a:stretch>
        </p:blipFill>
        <p:spPr>
          <a:xfrm>
            <a:off x="1084436" y="7653784"/>
            <a:ext cx="16119145" cy="508769"/>
          </a:xfrm>
          <a:prstGeom prst="rect">
            <a:avLst/>
          </a:prstGeom>
        </p:spPr>
      </p:pic>
      <p:pic>
        <p:nvPicPr>
          <p:cNvPr id="403" name="Image 296" descr="preencoded.png">    </p:cNvPr>
          <p:cNvPicPr>
            <a:picLocks noChangeAspect="1"/>
          </p:cNvPicPr>
          <p:nvPr/>
        </p:nvPicPr>
        <p:blipFill>
          <a:blip r:embed="rId297"/>
          <a:stretch>
            <a:fillRect/>
          </a:stretch>
        </p:blipFill>
        <p:spPr>
          <a:xfrm>
            <a:off x="1084436" y="7653784"/>
            <a:ext cx="5465025" cy="508769"/>
          </a:xfrm>
          <a:prstGeom prst="rect">
            <a:avLst/>
          </a:prstGeom>
        </p:spPr>
      </p:pic>
      <p:sp>
        <p:nvSpPr>
          <p:cNvPr id="404" name="Text 105"/>
          <p:cNvSpPr/>
          <p:nvPr/>
        </p:nvSpPr>
        <p:spPr>
          <a:xfrm>
            <a:off x="1245077" y="7774260"/>
            <a:ext cx="157019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Order paper rolls</a:t>
            </a:r>
            <a:endParaRPr lang="en-US" sz="1476" dirty="0"/>
          </a:p>
        </p:txBody>
      </p:sp>
      <p:pic>
        <p:nvPicPr>
          <p:cNvPr id="405" name="Image 297" descr="preencoded.png">    </p:cNvPr>
          <p:cNvPicPr>
            <a:picLocks noChangeAspect="1"/>
          </p:cNvPicPr>
          <p:nvPr/>
        </p:nvPicPr>
        <p:blipFill>
          <a:blip r:embed="rId298"/>
          <a:stretch>
            <a:fillRect/>
          </a:stretch>
        </p:blipFill>
        <p:spPr>
          <a:xfrm>
            <a:off x="6549442" y="7653784"/>
            <a:ext cx="1524149" cy="508769"/>
          </a:xfrm>
          <a:prstGeom prst="rect">
            <a:avLst/>
          </a:prstGeom>
        </p:spPr>
      </p:pic>
      <p:pic>
        <p:nvPicPr>
          <p:cNvPr id="406" name="Image 298" descr="preencoded.png">    </p:cNvPr>
          <p:cNvPicPr>
            <a:picLocks noChangeAspect="1"/>
          </p:cNvPicPr>
          <p:nvPr/>
        </p:nvPicPr>
        <p:blipFill>
          <a:blip r:embed="rId299"/>
          <a:stretch>
            <a:fillRect/>
          </a:stretch>
        </p:blipFill>
        <p:spPr>
          <a:xfrm>
            <a:off x="6797092" y="7777609"/>
            <a:ext cx="1027956" cy="267760"/>
          </a:xfrm>
          <a:prstGeom prst="rect">
            <a:avLst/>
          </a:prstGeom>
        </p:spPr>
      </p:pic>
      <p:pic>
        <p:nvPicPr>
          <p:cNvPr id="407" name="Image 299" descr="preencoded.png">    </p:cNvPr>
          <p:cNvPicPr>
            <a:picLocks noChangeAspect="1"/>
          </p:cNvPicPr>
          <p:nvPr/>
        </p:nvPicPr>
        <p:blipFill>
          <a:blip r:embed="rId300"/>
          <a:stretch>
            <a:fillRect/>
          </a:stretch>
        </p:blipFill>
        <p:spPr>
          <a:xfrm>
            <a:off x="6877422" y="7831187"/>
            <a:ext cx="160660" cy="160660"/>
          </a:xfrm>
          <a:prstGeom prst="rect">
            <a:avLst/>
          </a:prstGeom>
        </p:spPr>
      </p:pic>
      <p:sp>
        <p:nvSpPr>
          <p:cNvPr id="408" name="Text 106"/>
          <p:cNvSpPr/>
          <p:nvPr/>
        </p:nvSpPr>
        <p:spPr>
          <a:xfrm>
            <a:off x="7064871" y="779100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09" name="Image 300" descr="preencoded.png">    </p:cNvPr>
          <p:cNvPicPr>
            <a:picLocks noChangeAspect="1"/>
          </p:cNvPicPr>
          <p:nvPr/>
        </p:nvPicPr>
        <p:blipFill>
          <a:blip r:embed="rId301"/>
          <a:stretch>
            <a:fillRect/>
          </a:stretch>
        </p:blipFill>
        <p:spPr>
          <a:xfrm>
            <a:off x="8073591" y="7653784"/>
            <a:ext cx="1524149" cy="508769"/>
          </a:xfrm>
          <a:prstGeom prst="rect">
            <a:avLst/>
          </a:prstGeom>
        </p:spPr>
      </p:pic>
      <p:pic>
        <p:nvPicPr>
          <p:cNvPr id="410" name="Image 301" descr="preencoded.png">    </p:cNvPr>
          <p:cNvPicPr>
            <a:picLocks noChangeAspect="1"/>
          </p:cNvPicPr>
          <p:nvPr/>
        </p:nvPicPr>
        <p:blipFill>
          <a:blip r:embed="rId302"/>
          <a:stretch>
            <a:fillRect/>
          </a:stretch>
        </p:blipFill>
        <p:spPr>
          <a:xfrm>
            <a:off x="8321241" y="7777609"/>
            <a:ext cx="1027956" cy="267760"/>
          </a:xfrm>
          <a:prstGeom prst="rect">
            <a:avLst/>
          </a:prstGeom>
        </p:spPr>
      </p:pic>
      <p:pic>
        <p:nvPicPr>
          <p:cNvPr id="411" name="Image 302" descr="preencoded.png">    </p:cNvPr>
          <p:cNvPicPr>
            <a:picLocks noChangeAspect="1"/>
          </p:cNvPicPr>
          <p:nvPr/>
        </p:nvPicPr>
        <p:blipFill>
          <a:blip r:embed="rId303"/>
          <a:stretch>
            <a:fillRect/>
          </a:stretch>
        </p:blipFill>
        <p:spPr>
          <a:xfrm>
            <a:off x="8401571" y="7831187"/>
            <a:ext cx="160660" cy="160660"/>
          </a:xfrm>
          <a:prstGeom prst="rect">
            <a:avLst/>
          </a:prstGeom>
        </p:spPr>
      </p:pic>
      <p:sp>
        <p:nvSpPr>
          <p:cNvPr id="412" name="Text 107"/>
          <p:cNvSpPr/>
          <p:nvPr/>
        </p:nvSpPr>
        <p:spPr>
          <a:xfrm>
            <a:off x="8589020" y="779100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13" name="Image 303" descr="preencoded.png">    </p:cNvPr>
          <p:cNvPicPr>
            <a:picLocks noChangeAspect="1"/>
          </p:cNvPicPr>
          <p:nvPr/>
        </p:nvPicPr>
        <p:blipFill>
          <a:blip r:embed="rId304"/>
          <a:stretch>
            <a:fillRect/>
          </a:stretch>
        </p:blipFill>
        <p:spPr>
          <a:xfrm>
            <a:off x="9597740" y="7653784"/>
            <a:ext cx="1524149" cy="508769"/>
          </a:xfrm>
          <a:prstGeom prst="rect">
            <a:avLst/>
          </a:prstGeom>
        </p:spPr>
      </p:pic>
      <p:pic>
        <p:nvPicPr>
          <p:cNvPr id="414" name="Image 304" descr="preencoded.png">    </p:cNvPr>
          <p:cNvPicPr>
            <a:picLocks noChangeAspect="1"/>
          </p:cNvPicPr>
          <p:nvPr/>
        </p:nvPicPr>
        <p:blipFill>
          <a:blip r:embed="rId305"/>
          <a:stretch>
            <a:fillRect/>
          </a:stretch>
        </p:blipFill>
        <p:spPr>
          <a:xfrm>
            <a:off x="9845390" y="7777609"/>
            <a:ext cx="1027956" cy="267760"/>
          </a:xfrm>
          <a:prstGeom prst="rect">
            <a:avLst/>
          </a:prstGeom>
        </p:spPr>
      </p:pic>
      <p:pic>
        <p:nvPicPr>
          <p:cNvPr id="415" name="Image 305" descr="preencoded.png">    </p:cNvPr>
          <p:cNvPicPr>
            <a:picLocks noChangeAspect="1"/>
          </p:cNvPicPr>
          <p:nvPr/>
        </p:nvPicPr>
        <p:blipFill>
          <a:blip r:embed="rId306"/>
          <a:stretch>
            <a:fillRect/>
          </a:stretch>
        </p:blipFill>
        <p:spPr>
          <a:xfrm>
            <a:off x="9925720" y="7831187"/>
            <a:ext cx="160660" cy="160660"/>
          </a:xfrm>
          <a:prstGeom prst="rect">
            <a:avLst/>
          </a:prstGeom>
        </p:spPr>
      </p:pic>
      <p:sp>
        <p:nvSpPr>
          <p:cNvPr id="416" name="Text 108"/>
          <p:cNvSpPr/>
          <p:nvPr/>
        </p:nvSpPr>
        <p:spPr>
          <a:xfrm>
            <a:off x="10113169" y="779100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17" name="Image 306" descr="preencoded.png">    </p:cNvPr>
          <p:cNvPicPr>
            <a:picLocks noChangeAspect="1"/>
          </p:cNvPicPr>
          <p:nvPr/>
        </p:nvPicPr>
        <p:blipFill>
          <a:blip r:embed="rId307"/>
          <a:stretch>
            <a:fillRect/>
          </a:stretch>
        </p:blipFill>
        <p:spPr>
          <a:xfrm>
            <a:off x="11121851" y="7653784"/>
            <a:ext cx="1524149" cy="508769"/>
          </a:xfrm>
          <a:prstGeom prst="rect">
            <a:avLst/>
          </a:prstGeom>
        </p:spPr>
      </p:pic>
      <p:pic>
        <p:nvPicPr>
          <p:cNvPr id="418" name="Image 307" descr="preencoded.png">    </p:cNvPr>
          <p:cNvPicPr>
            <a:picLocks noChangeAspect="1"/>
          </p:cNvPicPr>
          <p:nvPr/>
        </p:nvPicPr>
        <p:blipFill>
          <a:blip r:embed="rId308"/>
          <a:stretch>
            <a:fillRect/>
          </a:stretch>
        </p:blipFill>
        <p:spPr>
          <a:xfrm>
            <a:off x="11369501" y="7777609"/>
            <a:ext cx="1027956" cy="267760"/>
          </a:xfrm>
          <a:prstGeom prst="rect">
            <a:avLst/>
          </a:prstGeom>
        </p:spPr>
      </p:pic>
      <p:pic>
        <p:nvPicPr>
          <p:cNvPr id="419" name="Image 308" descr="preencoded.png">    </p:cNvPr>
          <p:cNvPicPr>
            <a:picLocks noChangeAspect="1"/>
          </p:cNvPicPr>
          <p:nvPr/>
        </p:nvPicPr>
        <p:blipFill>
          <a:blip r:embed="rId309"/>
          <a:stretch>
            <a:fillRect/>
          </a:stretch>
        </p:blipFill>
        <p:spPr>
          <a:xfrm>
            <a:off x="11449831" y="7831187"/>
            <a:ext cx="160660" cy="160660"/>
          </a:xfrm>
          <a:prstGeom prst="rect">
            <a:avLst/>
          </a:prstGeom>
        </p:spPr>
      </p:pic>
      <p:sp>
        <p:nvSpPr>
          <p:cNvPr id="420" name="Text 109"/>
          <p:cNvSpPr/>
          <p:nvPr/>
        </p:nvSpPr>
        <p:spPr>
          <a:xfrm>
            <a:off x="11637280" y="779100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21" name="Image 309" descr="preencoded.png">    </p:cNvPr>
          <p:cNvPicPr>
            <a:picLocks noChangeAspect="1"/>
          </p:cNvPicPr>
          <p:nvPr/>
        </p:nvPicPr>
        <p:blipFill>
          <a:blip r:embed="rId310"/>
          <a:stretch>
            <a:fillRect/>
          </a:stretch>
        </p:blipFill>
        <p:spPr>
          <a:xfrm>
            <a:off x="12646000" y="7653784"/>
            <a:ext cx="1524149" cy="508769"/>
          </a:xfrm>
          <a:prstGeom prst="rect">
            <a:avLst/>
          </a:prstGeom>
        </p:spPr>
      </p:pic>
      <p:pic>
        <p:nvPicPr>
          <p:cNvPr id="422" name="Image 310" descr="preencoded.png">    </p:cNvPr>
          <p:cNvPicPr>
            <a:picLocks noChangeAspect="1"/>
          </p:cNvPicPr>
          <p:nvPr/>
        </p:nvPicPr>
        <p:blipFill>
          <a:blip r:embed="rId311"/>
          <a:stretch>
            <a:fillRect/>
          </a:stretch>
        </p:blipFill>
        <p:spPr>
          <a:xfrm>
            <a:off x="12741250" y="7777609"/>
            <a:ext cx="1333574" cy="267760"/>
          </a:xfrm>
          <a:prstGeom prst="rect">
            <a:avLst/>
          </a:prstGeom>
        </p:spPr>
      </p:pic>
      <p:pic>
        <p:nvPicPr>
          <p:cNvPr id="423" name="Image 311" descr="preencoded.png">    </p:cNvPr>
          <p:cNvPicPr>
            <a:picLocks noChangeAspect="1"/>
          </p:cNvPicPr>
          <p:nvPr/>
        </p:nvPicPr>
        <p:blipFill>
          <a:blip r:embed="rId312"/>
          <a:stretch>
            <a:fillRect/>
          </a:stretch>
        </p:blipFill>
        <p:spPr>
          <a:xfrm>
            <a:off x="12821580" y="7831187"/>
            <a:ext cx="160660" cy="160660"/>
          </a:xfrm>
          <a:prstGeom prst="rect">
            <a:avLst/>
          </a:prstGeom>
        </p:spPr>
      </p:pic>
      <p:sp>
        <p:nvSpPr>
          <p:cNvPr id="424" name="Text 110"/>
          <p:cNvSpPr/>
          <p:nvPr/>
        </p:nvSpPr>
        <p:spPr>
          <a:xfrm>
            <a:off x="13009029" y="779100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25" name="Image 312" descr="preencoded.png">    </p:cNvPr>
          <p:cNvPicPr>
            <a:picLocks noChangeAspect="1"/>
          </p:cNvPicPr>
          <p:nvPr/>
        </p:nvPicPr>
        <p:blipFill>
          <a:blip r:embed="rId313"/>
          <a:stretch>
            <a:fillRect/>
          </a:stretch>
        </p:blipFill>
        <p:spPr>
          <a:xfrm>
            <a:off x="14170149" y="7653784"/>
            <a:ext cx="1524149" cy="508769"/>
          </a:xfrm>
          <a:prstGeom prst="rect">
            <a:avLst/>
          </a:prstGeom>
        </p:spPr>
      </p:pic>
      <p:pic>
        <p:nvPicPr>
          <p:cNvPr id="426" name="Image 313" descr="preencoded.png">    </p:cNvPr>
          <p:cNvPicPr>
            <a:picLocks noChangeAspect="1"/>
          </p:cNvPicPr>
          <p:nvPr/>
        </p:nvPicPr>
        <p:blipFill>
          <a:blip r:embed="rId314"/>
          <a:stretch>
            <a:fillRect/>
          </a:stretch>
        </p:blipFill>
        <p:spPr>
          <a:xfrm>
            <a:off x="14265399" y="7777609"/>
            <a:ext cx="1333574" cy="267760"/>
          </a:xfrm>
          <a:prstGeom prst="rect">
            <a:avLst/>
          </a:prstGeom>
        </p:spPr>
      </p:pic>
      <p:pic>
        <p:nvPicPr>
          <p:cNvPr id="427" name="Image 314" descr="preencoded.png">    </p:cNvPr>
          <p:cNvPicPr>
            <a:picLocks noChangeAspect="1"/>
          </p:cNvPicPr>
          <p:nvPr/>
        </p:nvPicPr>
        <p:blipFill>
          <a:blip r:embed="rId315"/>
          <a:stretch>
            <a:fillRect/>
          </a:stretch>
        </p:blipFill>
        <p:spPr>
          <a:xfrm>
            <a:off x="14345729" y="7831187"/>
            <a:ext cx="160660" cy="160660"/>
          </a:xfrm>
          <a:prstGeom prst="rect">
            <a:avLst/>
          </a:prstGeom>
        </p:spPr>
      </p:pic>
      <p:sp>
        <p:nvSpPr>
          <p:cNvPr id="428" name="Text 111"/>
          <p:cNvSpPr/>
          <p:nvPr/>
        </p:nvSpPr>
        <p:spPr>
          <a:xfrm>
            <a:off x="14533178" y="779100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29" name="Image 315" descr="preencoded.png">    </p:cNvPr>
          <p:cNvPicPr>
            <a:picLocks noChangeAspect="1"/>
          </p:cNvPicPr>
          <p:nvPr/>
        </p:nvPicPr>
        <p:blipFill>
          <a:blip r:embed="rId316"/>
          <a:stretch>
            <a:fillRect/>
          </a:stretch>
        </p:blipFill>
        <p:spPr>
          <a:xfrm>
            <a:off x="15694298" y="7653784"/>
            <a:ext cx="1509283" cy="508769"/>
          </a:xfrm>
          <a:prstGeom prst="rect">
            <a:avLst/>
          </a:prstGeom>
        </p:spPr>
      </p:pic>
      <p:pic>
        <p:nvPicPr>
          <p:cNvPr id="430" name="Image 316" descr="preencoded.png">    </p:cNvPr>
          <p:cNvPicPr>
            <a:picLocks noChangeAspect="1"/>
          </p:cNvPicPr>
          <p:nvPr/>
        </p:nvPicPr>
        <p:blipFill>
          <a:blip r:embed="rId317"/>
          <a:stretch>
            <a:fillRect/>
          </a:stretch>
        </p:blipFill>
        <p:spPr>
          <a:xfrm>
            <a:off x="15789548" y="7777609"/>
            <a:ext cx="1333574" cy="267760"/>
          </a:xfrm>
          <a:prstGeom prst="rect">
            <a:avLst/>
          </a:prstGeom>
        </p:spPr>
      </p:pic>
      <p:pic>
        <p:nvPicPr>
          <p:cNvPr id="431" name="Image 317" descr="preencoded.png">    </p:cNvPr>
          <p:cNvPicPr>
            <a:picLocks noChangeAspect="1"/>
          </p:cNvPicPr>
          <p:nvPr/>
        </p:nvPicPr>
        <p:blipFill>
          <a:blip r:embed="rId318"/>
          <a:stretch>
            <a:fillRect/>
          </a:stretch>
        </p:blipFill>
        <p:spPr>
          <a:xfrm>
            <a:off x="15869878" y="7831187"/>
            <a:ext cx="160660" cy="160660"/>
          </a:xfrm>
          <a:prstGeom prst="rect">
            <a:avLst/>
          </a:prstGeom>
        </p:spPr>
      </p:pic>
      <p:sp>
        <p:nvSpPr>
          <p:cNvPr id="432" name="Text 112"/>
          <p:cNvSpPr/>
          <p:nvPr/>
        </p:nvSpPr>
        <p:spPr>
          <a:xfrm>
            <a:off x="16057327" y="779100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33" name="Image 318" descr="preencoded.png">    </p:cNvPr>
          <p:cNvPicPr>
            <a:picLocks noChangeAspect="1"/>
          </p:cNvPicPr>
          <p:nvPr/>
        </p:nvPicPr>
        <p:blipFill>
          <a:blip r:embed="rId319"/>
          <a:stretch>
            <a:fillRect/>
          </a:stretch>
        </p:blipFill>
        <p:spPr>
          <a:xfrm>
            <a:off x="1084436" y="8162479"/>
            <a:ext cx="16119145" cy="495378"/>
          </a:xfrm>
          <a:prstGeom prst="rect">
            <a:avLst/>
          </a:prstGeom>
        </p:spPr>
      </p:pic>
      <p:pic>
        <p:nvPicPr>
          <p:cNvPr id="434" name="Image 319" descr="preencoded.png">    </p:cNvPr>
          <p:cNvPicPr>
            <a:picLocks noChangeAspect="1"/>
          </p:cNvPicPr>
          <p:nvPr/>
        </p:nvPicPr>
        <p:blipFill>
          <a:blip r:embed="rId320"/>
          <a:stretch>
            <a:fillRect/>
          </a:stretch>
        </p:blipFill>
        <p:spPr>
          <a:xfrm>
            <a:off x="1084436" y="8162479"/>
            <a:ext cx="5465025" cy="495378"/>
          </a:xfrm>
          <a:prstGeom prst="rect">
            <a:avLst/>
          </a:prstGeom>
        </p:spPr>
      </p:pic>
      <p:sp>
        <p:nvSpPr>
          <p:cNvPr id="435" name="Text 113"/>
          <p:cNvSpPr/>
          <p:nvPr/>
        </p:nvSpPr>
        <p:spPr>
          <a:xfrm>
            <a:off x="1245077" y="8282955"/>
            <a:ext cx="133016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Order tracking</a:t>
            </a:r>
            <a:endParaRPr lang="en-US" sz="1476" dirty="0"/>
          </a:p>
        </p:txBody>
      </p:sp>
      <p:pic>
        <p:nvPicPr>
          <p:cNvPr id="436" name="Image 320" descr="preencoded.png">    </p:cNvPr>
          <p:cNvPicPr>
            <a:picLocks noChangeAspect="1"/>
          </p:cNvPicPr>
          <p:nvPr/>
        </p:nvPicPr>
        <p:blipFill>
          <a:blip r:embed="rId321"/>
          <a:stretch>
            <a:fillRect/>
          </a:stretch>
        </p:blipFill>
        <p:spPr>
          <a:xfrm>
            <a:off x="6549442" y="8162479"/>
            <a:ext cx="1524149" cy="495378"/>
          </a:xfrm>
          <a:prstGeom prst="rect">
            <a:avLst/>
          </a:prstGeom>
        </p:spPr>
      </p:pic>
      <p:pic>
        <p:nvPicPr>
          <p:cNvPr id="437" name="Image 321" descr="preencoded.png">    </p:cNvPr>
          <p:cNvPicPr>
            <a:picLocks noChangeAspect="1"/>
          </p:cNvPicPr>
          <p:nvPr/>
        </p:nvPicPr>
        <p:blipFill>
          <a:blip r:embed="rId322"/>
          <a:stretch>
            <a:fillRect/>
          </a:stretch>
        </p:blipFill>
        <p:spPr>
          <a:xfrm>
            <a:off x="6797092" y="8286304"/>
            <a:ext cx="1027956" cy="267760"/>
          </a:xfrm>
          <a:prstGeom prst="rect">
            <a:avLst/>
          </a:prstGeom>
        </p:spPr>
      </p:pic>
      <p:pic>
        <p:nvPicPr>
          <p:cNvPr id="438" name="Image 322" descr="preencoded.png">    </p:cNvPr>
          <p:cNvPicPr>
            <a:picLocks noChangeAspect="1"/>
          </p:cNvPicPr>
          <p:nvPr/>
        </p:nvPicPr>
        <p:blipFill>
          <a:blip r:embed="rId323"/>
          <a:stretch>
            <a:fillRect/>
          </a:stretch>
        </p:blipFill>
        <p:spPr>
          <a:xfrm>
            <a:off x="6877422" y="8339882"/>
            <a:ext cx="160660" cy="160660"/>
          </a:xfrm>
          <a:prstGeom prst="rect">
            <a:avLst/>
          </a:prstGeom>
        </p:spPr>
      </p:pic>
      <p:sp>
        <p:nvSpPr>
          <p:cNvPr id="439" name="Text 114"/>
          <p:cNvSpPr/>
          <p:nvPr/>
        </p:nvSpPr>
        <p:spPr>
          <a:xfrm>
            <a:off x="7064871" y="829969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40" name="Image 323" descr="preencoded.png">    </p:cNvPr>
          <p:cNvPicPr>
            <a:picLocks noChangeAspect="1"/>
          </p:cNvPicPr>
          <p:nvPr/>
        </p:nvPicPr>
        <p:blipFill>
          <a:blip r:embed="rId324"/>
          <a:stretch>
            <a:fillRect/>
          </a:stretch>
        </p:blipFill>
        <p:spPr>
          <a:xfrm>
            <a:off x="8073591" y="8162479"/>
            <a:ext cx="1524149" cy="495378"/>
          </a:xfrm>
          <a:prstGeom prst="rect">
            <a:avLst/>
          </a:prstGeom>
        </p:spPr>
      </p:pic>
      <p:pic>
        <p:nvPicPr>
          <p:cNvPr id="441" name="Image 324" descr="preencoded.png">    </p:cNvPr>
          <p:cNvPicPr>
            <a:picLocks noChangeAspect="1"/>
          </p:cNvPicPr>
          <p:nvPr/>
        </p:nvPicPr>
        <p:blipFill>
          <a:blip r:embed="rId325"/>
          <a:stretch>
            <a:fillRect/>
          </a:stretch>
        </p:blipFill>
        <p:spPr>
          <a:xfrm>
            <a:off x="8321241" y="8286304"/>
            <a:ext cx="1027956" cy="267760"/>
          </a:xfrm>
          <a:prstGeom prst="rect">
            <a:avLst/>
          </a:prstGeom>
        </p:spPr>
      </p:pic>
      <p:pic>
        <p:nvPicPr>
          <p:cNvPr id="442" name="Image 325" descr="preencoded.png">    </p:cNvPr>
          <p:cNvPicPr>
            <a:picLocks noChangeAspect="1"/>
          </p:cNvPicPr>
          <p:nvPr/>
        </p:nvPicPr>
        <p:blipFill>
          <a:blip r:embed="rId326"/>
          <a:stretch>
            <a:fillRect/>
          </a:stretch>
        </p:blipFill>
        <p:spPr>
          <a:xfrm>
            <a:off x="8401571" y="8339882"/>
            <a:ext cx="160660" cy="160660"/>
          </a:xfrm>
          <a:prstGeom prst="rect">
            <a:avLst/>
          </a:prstGeom>
        </p:spPr>
      </p:pic>
      <p:sp>
        <p:nvSpPr>
          <p:cNvPr id="443" name="Text 115"/>
          <p:cNvSpPr/>
          <p:nvPr/>
        </p:nvSpPr>
        <p:spPr>
          <a:xfrm>
            <a:off x="8589020" y="829969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44" name="Image 326" descr="preencoded.png">    </p:cNvPr>
          <p:cNvPicPr>
            <a:picLocks noChangeAspect="1"/>
          </p:cNvPicPr>
          <p:nvPr/>
        </p:nvPicPr>
        <p:blipFill>
          <a:blip r:embed="rId327"/>
          <a:stretch>
            <a:fillRect/>
          </a:stretch>
        </p:blipFill>
        <p:spPr>
          <a:xfrm>
            <a:off x="9597740" y="8162479"/>
            <a:ext cx="1524149" cy="495378"/>
          </a:xfrm>
          <a:prstGeom prst="rect">
            <a:avLst/>
          </a:prstGeom>
        </p:spPr>
      </p:pic>
      <p:pic>
        <p:nvPicPr>
          <p:cNvPr id="445" name="Image 327" descr="preencoded.png">    </p:cNvPr>
          <p:cNvPicPr>
            <a:picLocks noChangeAspect="1"/>
          </p:cNvPicPr>
          <p:nvPr/>
        </p:nvPicPr>
        <p:blipFill>
          <a:blip r:embed="rId328"/>
          <a:stretch>
            <a:fillRect/>
          </a:stretch>
        </p:blipFill>
        <p:spPr>
          <a:xfrm>
            <a:off x="9845390" y="8286304"/>
            <a:ext cx="1027956" cy="267760"/>
          </a:xfrm>
          <a:prstGeom prst="rect">
            <a:avLst/>
          </a:prstGeom>
        </p:spPr>
      </p:pic>
      <p:pic>
        <p:nvPicPr>
          <p:cNvPr id="446" name="Image 328" descr="preencoded.png">    </p:cNvPr>
          <p:cNvPicPr>
            <a:picLocks noChangeAspect="1"/>
          </p:cNvPicPr>
          <p:nvPr/>
        </p:nvPicPr>
        <p:blipFill>
          <a:blip r:embed="rId329"/>
          <a:stretch>
            <a:fillRect/>
          </a:stretch>
        </p:blipFill>
        <p:spPr>
          <a:xfrm>
            <a:off x="9925720" y="8339882"/>
            <a:ext cx="160660" cy="160660"/>
          </a:xfrm>
          <a:prstGeom prst="rect">
            <a:avLst/>
          </a:prstGeom>
        </p:spPr>
      </p:pic>
      <p:sp>
        <p:nvSpPr>
          <p:cNvPr id="447" name="Text 116"/>
          <p:cNvSpPr/>
          <p:nvPr/>
        </p:nvSpPr>
        <p:spPr>
          <a:xfrm>
            <a:off x="10113169" y="829969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48" name="Image 329" descr="preencoded.png">    </p:cNvPr>
          <p:cNvPicPr>
            <a:picLocks noChangeAspect="1"/>
          </p:cNvPicPr>
          <p:nvPr/>
        </p:nvPicPr>
        <p:blipFill>
          <a:blip r:embed="rId330"/>
          <a:stretch>
            <a:fillRect/>
          </a:stretch>
        </p:blipFill>
        <p:spPr>
          <a:xfrm>
            <a:off x="11121851" y="8162479"/>
            <a:ext cx="1524149" cy="495378"/>
          </a:xfrm>
          <a:prstGeom prst="rect">
            <a:avLst/>
          </a:prstGeom>
        </p:spPr>
      </p:pic>
      <p:pic>
        <p:nvPicPr>
          <p:cNvPr id="449" name="Image 330" descr="preencoded.png">    </p:cNvPr>
          <p:cNvPicPr>
            <a:picLocks noChangeAspect="1"/>
          </p:cNvPicPr>
          <p:nvPr/>
        </p:nvPicPr>
        <p:blipFill>
          <a:blip r:embed="rId331"/>
          <a:stretch>
            <a:fillRect/>
          </a:stretch>
        </p:blipFill>
        <p:spPr>
          <a:xfrm>
            <a:off x="11369501" y="8286304"/>
            <a:ext cx="1027956" cy="267760"/>
          </a:xfrm>
          <a:prstGeom prst="rect">
            <a:avLst/>
          </a:prstGeom>
        </p:spPr>
      </p:pic>
      <p:pic>
        <p:nvPicPr>
          <p:cNvPr id="450" name="Image 331" descr="preencoded.png">    </p:cNvPr>
          <p:cNvPicPr>
            <a:picLocks noChangeAspect="1"/>
          </p:cNvPicPr>
          <p:nvPr/>
        </p:nvPicPr>
        <p:blipFill>
          <a:blip r:embed="rId332"/>
          <a:stretch>
            <a:fillRect/>
          </a:stretch>
        </p:blipFill>
        <p:spPr>
          <a:xfrm>
            <a:off x="11449831" y="8339882"/>
            <a:ext cx="160660" cy="160660"/>
          </a:xfrm>
          <a:prstGeom prst="rect">
            <a:avLst/>
          </a:prstGeom>
        </p:spPr>
      </p:pic>
      <p:sp>
        <p:nvSpPr>
          <p:cNvPr id="451" name="Text 117"/>
          <p:cNvSpPr/>
          <p:nvPr/>
        </p:nvSpPr>
        <p:spPr>
          <a:xfrm>
            <a:off x="11637280" y="829969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52" name="Image 332" descr="preencoded.png">    </p:cNvPr>
          <p:cNvPicPr>
            <a:picLocks noChangeAspect="1"/>
          </p:cNvPicPr>
          <p:nvPr/>
        </p:nvPicPr>
        <p:blipFill>
          <a:blip r:embed="rId333"/>
          <a:stretch>
            <a:fillRect/>
          </a:stretch>
        </p:blipFill>
        <p:spPr>
          <a:xfrm>
            <a:off x="12646000" y="8162479"/>
            <a:ext cx="1524149" cy="495378"/>
          </a:xfrm>
          <a:prstGeom prst="rect">
            <a:avLst/>
          </a:prstGeom>
        </p:spPr>
      </p:pic>
      <p:pic>
        <p:nvPicPr>
          <p:cNvPr id="453" name="Image 333" descr="preencoded.png">    </p:cNvPr>
          <p:cNvPicPr>
            <a:picLocks noChangeAspect="1"/>
          </p:cNvPicPr>
          <p:nvPr/>
        </p:nvPicPr>
        <p:blipFill>
          <a:blip r:embed="rId334"/>
          <a:stretch>
            <a:fillRect/>
          </a:stretch>
        </p:blipFill>
        <p:spPr>
          <a:xfrm>
            <a:off x="12741250" y="8286304"/>
            <a:ext cx="1333574" cy="267760"/>
          </a:xfrm>
          <a:prstGeom prst="rect">
            <a:avLst/>
          </a:prstGeom>
        </p:spPr>
      </p:pic>
      <p:pic>
        <p:nvPicPr>
          <p:cNvPr id="454" name="Image 334" descr="preencoded.png">    </p:cNvPr>
          <p:cNvPicPr>
            <a:picLocks noChangeAspect="1"/>
          </p:cNvPicPr>
          <p:nvPr/>
        </p:nvPicPr>
        <p:blipFill>
          <a:blip r:embed="rId335"/>
          <a:stretch>
            <a:fillRect/>
          </a:stretch>
        </p:blipFill>
        <p:spPr>
          <a:xfrm>
            <a:off x="12821580" y="8339882"/>
            <a:ext cx="160660" cy="160660"/>
          </a:xfrm>
          <a:prstGeom prst="rect">
            <a:avLst/>
          </a:prstGeom>
        </p:spPr>
      </p:pic>
      <p:sp>
        <p:nvSpPr>
          <p:cNvPr id="455" name="Text 118"/>
          <p:cNvSpPr/>
          <p:nvPr/>
        </p:nvSpPr>
        <p:spPr>
          <a:xfrm>
            <a:off x="13009029" y="829969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56" name="Image 335" descr="preencoded.png">    </p:cNvPr>
          <p:cNvPicPr>
            <a:picLocks noChangeAspect="1"/>
          </p:cNvPicPr>
          <p:nvPr/>
        </p:nvPicPr>
        <p:blipFill>
          <a:blip r:embed="rId336"/>
          <a:stretch>
            <a:fillRect/>
          </a:stretch>
        </p:blipFill>
        <p:spPr>
          <a:xfrm>
            <a:off x="14170149" y="8162479"/>
            <a:ext cx="1524149" cy="495378"/>
          </a:xfrm>
          <a:prstGeom prst="rect">
            <a:avLst/>
          </a:prstGeom>
        </p:spPr>
      </p:pic>
      <p:pic>
        <p:nvPicPr>
          <p:cNvPr id="457" name="Image 336" descr="preencoded.png">    </p:cNvPr>
          <p:cNvPicPr>
            <a:picLocks noChangeAspect="1"/>
          </p:cNvPicPr>
          <p:nvPr/>
        </p:nvPicPr>
        <p:blipFill>
          <a:blip r:embed="rId337"/>
          <a:stretch>
            <a:fillRect/>
          </a:stretch>
        </p:blipFill>
        <p:spPr>
          <a:xfrm>
            <a:off x="14265399" y="8286304"/>
            <a:ext cx="1333574" cy="267760"/>
          </a:xfrm>
          <a:prstGeom prst="rect">
            <a:avLst/>
          </a:prstGeom>
        </p:spPr>
      </p:pic>
      <p:pic>
        <p:nvPicPr>
          <p:cNvPr id="458" name="Image 337" descr="preencoded.png">    </p:cNvPr>
          <p:cNvPicPr>
            <a:picLocks noChangeAspect="1"/>
          </p:cNvPicPr>
          <p:nvPr/>
        </p:nvPicPr>
        <p:blipFill>
          <a:blip r:embed="rId338"/>
          <a:stretch>
            <a:fillRect/>
          </a:stretch>
        </p:blipFill>
        <p:spPr>
          <a:xfrm>
            <a:off x="14345729" y="8339882"/>
            <a:ext cx="160660" cy="160660"/>
          </a:xfrm>
          <a:prstGeom prst="rect">
            <a:avLst/>
          </a:prstGeom>
        </p:spPr>
      </p:pic>
      <p:sp>
        <p:nvSpPr>
          <p:cNvPr id="459" name="Text 119"/>
          <p:cNvSpPr/>
          <p:nvPr/>
        </p:nvSpPr>
        <p:spPr>
          <a:xfrm>
            <a:off x="14533178" y="829969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60" name="Image 338" descr="preencoded.png">    </p:cNvPr>
          <p:cNvPicPr>
            <a:picLocks noChangeAspect="1"/>
          </p:cNvPicPr>
          <p:nvPr/>
        </p:nvPicPr>
        <p:blipFill>
          <a:blip r:embed="rId339"/>
          <a:stretch>
            <a:fillRect/>
          </a:stretch>
        </p:blipFill>
        <p:spPr>
          <a:xfrm>
            <a:off x="15694298" y="8162479"/>
            <a:ext cx="1509283" cy="495378"/>
          </a:xfrm>
          <a:prstGeom prst="rect">
            <a:avLst/>
          </a:prstGeom>
        </p:spPr>
      </p:pic>
      <p:pic>
        <p:nvPicPr>
          <p:cNvPr id="461" name="Image 339" descr="preencoded.png">    </p:cNvPr>
          <p:cNvPicPr>
            <a:picLocks noChangeAspect="1"/>
          </p:cNvPicPr>
          <p:nvPr/>
        </p:nvPicPr>
        <p:blipFill>
          <a:blip r:embed="rId340"/>
          <a:stretch>
            <a:fillRect/>
          </a:stretch>
        </p:blipFill>
        <p:spPr>
          <a:xfrm>
            <a:off x="15789548" y="8286304"/>
            <a:ext cx="1333574" cy="267760"/>
          </a:xfrm>
          <a:prstGeom prst="rect">
            <a:avLst/>
          </a:prstGeom>
        </p:spPr>
      </p:pic>
      <p:pic>
        <p:nvPicPr>
          <p:cNvPr id="462" name="Image 340" descr="preencoded.png">    </p:cNvPr>
          <p:cNvPicPr>
            <a:picLocks noChangeAspect="1"/>
          </p:cNvPicPr>
          <p:nvPr/>
        </p:nvPicPr>
        <p:blipFill>
          <a:blip r:embed="rId341"/>
          <a:stretch>
            <a:fillRect/>
          </a:stretch>
        </p:blipFill>
        <p:spPr>
          <a:xfrm>
            <a:off x="15869878" y="8339882"/>
            <a:ext cx="160660" cy="160660"/>
          </a:xfrm>
          <a:prstGeom prst="rect">
            <a:avLst/>
          </a:prstGeom>
        </p:spPr>
      </p:pic>
      <p:sp>
        <p:nvSpPr>
          <p:cNvPr id="463" name="Text 120"/>
          <p:cNvSpPr/>
          <p:nvPr/>
        </p:nvSpPr>
        <p:spPr>
          <a:xfrm>
            <a:off x="16057327" y="829969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sp>
        <p:nvSpPr>
          <p:cNvPr id="464" name="Text 121"/>
          <p:cNvSpPr/>
          <p:nvPr/>
        </p:nvSpPr>
        <p:spPr>
          <a:xfrm>
            <a:off x="7753387" y="9048750"/>
            <a:ext cx="29503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Table continues in next slide</a:t>
            </a:r>
            <a:endParaRPr lang="en-US" sz="1687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20"/>
            <a:ext cx="18288000" cy="32385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20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20"/>
            <a:ext cx="1410176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Getnet Portal</a:t>
            </a:r>
            <a:endParaRPr lang="en-US" sz="1687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859259"/>
            <a:ext cx="16119145" cy="535520"/>
          </a:xfrm>
          <a:prstGeom prst="rect">
            <a:avLst/>
          </a:prstGeom>
        </p:spPr>
      </p:pic>
      <p:pic>
        <p:nvPicPr>
          <p:cNvPr id="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859185"/>
            <a:ext cx="5551736" cy="535520"/>
          </a:xfrm>
          <a:prstGeom prst="rect">
            <a:avLst/>
          </a:prstGeom>
        </p:spPr>
      </p:pic>
      <p:pic>
        <p:nvPicPr>
          <p:cNvPr id="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77" y="859185"/>
            <a:ext cx="1509601" cy="535520"/>
          </a:xfrm>
          <a:prstGeom prst="rect">
            <a:avLst/>
          </a:prstGeom>
        </p:spPr>
      </p:pic>
      <p:sp>
        <p:nvSpPr>
          <p:cNvPr id="9" name="Text 2"/>
          <p:cNvSpPr/>
          <p:nvPr/>
        </p:nvSpPr>
        <p:spPr>
          <a:xfrm>
            <a:off x="6802673" y="983010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70" y="1016496"/>
            <a:ext cx="214208" cy="214238"/>
          </a:xfrm>
          <a:prstGeom prst="rect">
            <a:avLst/>
          </a:prstGeom>
        </p:spPr>
      </p:pic>
      <p:pic>
        <p:nvPicPr>
          <p:cNvPr id="11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78" y="859185"/>
            <a:ext cx="1509601" cy="535520"/>
          </a:xfrm>
          <a:prstGeom prst="rect">
            <a:avLst/>
          </a:prstGeom>
        </p:spPr>
      </p:pic>
      <p:sp>
        <p:nvSpPr>
          <p:cNvPr id="12" name="Text 3"/>
          <p:cNvSpPr/>
          <p:nvPr/>
        </p:nvSpPr>
        <p:spPr>
          <a:xfrm>
            <a:off x="8498458" y="983010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98" y="1016496"/>
            <a:ext cx="214208" cy="214238"/>
          </a:xfrm>
          <a:prstGeom prst="rect">
            <a:avLst/>
          </a:prstGeom>
        </p:spPr>
      </p:pic>
      <p:pic>
        <p:nvPicPr>
          <p:cNvPr id="14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79" y="859185"/>
            <a:ext cx="1509601" cy="535520"/>
          </a:xfrm>
          <a:prstGeom prst="rect">
            <a:avLst/>
          </a:prstGeom>
        </p:spPr>
      </p:pic>
      <p:sp>
        <p:nvSpPr>
          <p:cNvPr id="15" name="Text 4"/>
          <p:cNvSpPr/>
          <p:nvPr/>
        </p:nvSpPr>
        <p:spPr>
          <a:xfrm>
            <a:off x="10040355" y="983010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9003" y="1016496"/>
            <a:ext cx="214208" cy="214238"/>
          </a:xfrm>
          <a:prstGeom prst="rect">
            <a:avLst/>
          </a:prstGeom>
        </p:spPr>
      </p:pic>
      <p:pic>
        <p:nvPicPr>
          <p:cNvPr id="17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80" y="859185"/>
            <a:ext cx="1509601" cy="535520"/>
          </a:xfrm>
          <a:prstGeom prst="rect">
            <a:avLst/>
          </a:prstGeom>
        </p:spPr>
      </p:pic>
      <p:sp>
        <p:nvSpPr>
          <p:cNvPr id="18" name="Text 5"/>
          <p:cNvSpPr/>
          <p:nvPr/>
        </p:nvSpPr>
        <p:spPr>
          <a:xfrm>
            <a:off x="11456975" y="983010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19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36" y="1016496"/>
            <a:ext cx="214208" cy="214238"/>
          </a:xfrm>
          <a:prstGeom prst="rect">
            <a:avLst/>
          </a:prstGeom>
        </p:spPr>
      </p:pic>
      <p:pic>
        <p:nvPicPr>
          <p:cNvPr id="20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81" y="859185"/>
            <a:ext cx="1509601" cy="535520"/>
          </a:xfrm>
          <a:prstGeom prst="rect">
            <a:avLst/>
          </a:prstGeom>
        </p:spPr>
      </p:pic>
      <p:sp>
        <p:nvSpPr>
          <p:cNvPr id="21" name="Text 6"/>
          <p:cNvSpPr/>
          <p:nvPr/>
        </p:nvSpPr>
        <p:spPr>
          <a:xfrm>
            <a:off x="12903324" y="983010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2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326" y="1016496"/>
            <a:ext cx="214208" cy="214238"/>
          </a:xfrm>
          <a:prstGeom prst="rect">
            <a:avLst/>
          </a:prstGeom>
        </p:spPr>
      </p:pic>
      <p:pic>
        <p:nvPicPr>
          <p:cNvPr id="23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82" y="859185"/>
            <a:ext cx="1509601" cy="535520"/>
          </a:xfrm>
          <a:prstGeom prst="rect">
            <a:avLst/>
          </a:prstGeom>
        </p:spPr>
      </p:pic>
      <p:sp>
        <p:nvSpPr>
          <p:cNvPr id="24" name="Text 7"/>
          <p:cNvSpPr/>
          <p:nvPr/>
        </p:nvSpPr>
        <p:spPr>
          <a:xfrm>
            <a:off x="14470968" y="983010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5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95" y="1016496"/>
            <a:ext cx="214208" cy="214238"/>
          </a:xfrm>
          <a:prstGeom prst="rect">
            <a:avLst/>
          </a:prstGeom>
        </p:spPr>
      </p:pic>
      <p:pic>
        <p:nvPicPr>
          <p:cNvPr id="26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82" y="859185"/>
            <a:ext cx="1509824" cy="535520"/>
          </a:xfrm>
          <a:prstGeom prst="rect">
            <a:avLst/>
          </a:prstGeom>
        </p:spPr>
      </p:pic>
      <p:sp>
        <p:nvSpPr>
          <p:cNvPr id="27" name="Text 8"/>
          <p:cNvSpPr/>
          <p:nvPr/>
        </p:nvSpPr>
        <p:spPr>
          <a:xfrm>
            <a:off x="15913633" y="983010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8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643" y="1016496"/>
            <a:ext cx="214208" cy="214238"/>
          </a:xfrm>
          <a:prstGeom prst="rect">
            <a:avLst/>
          </a:prstGeom>
        </p:spPr>
      </p:pic>
      <p:pic>
        <p:nvPicPr>
          <p:cNvPr id="29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42" y="1501973"/>
            <a:ext cx="16145921" cy="7155883"/>
          </a:xfrm>
          <a:prstGeom prst="rect">
            <a:avLst/>
          </a:prstGeom>
        </p:spPr>
      </p:pic>
      <p:pic>
        <p:nvPicPr>
          <p:cNvPr id="30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36" y="1515368"/>
            <a:ext cx="16119145" cy="542214"/>
          </a:xfrm>
          <a:prstGeom prst="rect">
            <a:avLst/>
          </a:prstGeom>
        </p:spPr>
      </p:pic>
      <p:pic>
        <p:nvPicPr>
          <p:cNvPr id="31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436" y="1515368"/>
            <a:ext cx="5465025" cy="542214"/>
          </a:xfrm>
          <a:prstGeom prst="rect">
            <a:avLst/>
          </a:prstGeom>
        </p:spPr>
      </p:pic>
      <p:sp>
        <p:nvSpPr>
          <p:cNvPr id="32" name="Text 9"/>
          <p:cNvSpPr/>
          <p:nvPr/>
        </p:nvSpPr>
        <p:spPr>
          <a:xfrm>
            <a:off x="1245096" y="1676028"/>
            <a:ext cx="51972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Payout schedule management</a:t>
            </a:r>
            <a:endParaRPr lang="en-US" sz="1476" dirty="0"/>
          </a:p>
        </p:txBody>
      </p:sp>
      <p:pic>
        <p:nvPicPr>
          <p:cNvPr id="33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9442" y="1515368"/>
            <a:ext cx="1524149" cy="542214"/>
          </a:xfrm>
          <a:prstGeom prst="rect">
            <a:avLst/>
          </a:prstGeom>
        </p:spPr>
      </p:pic>
      <p:pic>
        <p:nvPicPr>
          <p:cNvPr id="34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44692" y="1648718"/>
            <a:ext cx="1333574" cy="267760"/>
          </a:xfrm>
          <a:prstGeom prst="rect">
            <a:avLst/>
          </a:prstGeom>
        </p:spPr>
      </p:pic>
      <p:pic>
        <p:nvPicPr>
          <p:cNvPr id="35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725022" y="1702296"/>
            <a:ext cx="160660" cy="160660"/>
          </a:xfrm>
          <a:prstGeom prst="rect">
            <a:avLst/>
          </a:prstGeom>
        </p:spPr>
      </p:pic>
      <p:sp>
        <p:nvSpPr>
          <p:cNvPr id="36" name="Text 10"/>
          <p:cNvSpPr/>
          <p:nvPr/>
        </p:nvSpPr>
        <p:spPr>
          <a:xfrm>
            <a:off x="6912452" y="166211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7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73591" y="1515368"/>
            <a:ext cx="1524149" cy="542214"/>
          </a:xfrm>
          <a:prstGeom prst="rect">
            <a:avLst/>
          </a:prstGeom>
        </p:spPr>
      </p:pic>
      <p:pic>
        <p:nvPicPr>
          <p:cNvPr id="38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321241" y="1648718"/>
            <a:ext cx="1027956" cy="267760"/>
          </a:xfrm>
          <a:prstGeom prst="rect">
            <a:avLst/>
          </a:prstGeom>
        </p:spPr>
      </p:pic>
      <p:pic>
        <p:nvPicPr>
          <p:cNvPr id="39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401571" y="1702296"/>
            <a:ext cx="160660" cy="160660"/>
          </a:xfrm>
          <a:prstGeom prst="rect">
            <a:avLst/>
          </a:prstGeom>
        </p:spPr>
      </p:pic>
      <p:sp>
        <p:nvSpPr>
          <p:cNvPr id="40" name="Text 11"/>
          <p:cNvSpPr/>
          <p:nvPr/>
        </p:nvSpPr>
        <p:spPr>
          <a:xfrm>
            <a:off x="8589020" y="166211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1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597740" y="1515368"/>
            <a:ext cx="1524149" cy="542214"/>
          </a:xfrm>
          <a:prstGeom prst="rect">
            <a:avLst/>
          </a:prstGeom>
        </p:spPr>
      </p:pic>
      <p:pic>
        <p:nvPicPr>
          <p:cNvPr id="42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692990" y="1648718"/>
            <a:ext cx="1333574" cy="267760"/>
          </a:xfrm>
          <a:prstGeom prst="rect">
            <a:avLst/>
          </a:prstGeom>
        </p:spPr>
      </p:pic>
      <p:pic>
        <p:nvPicPr>
          <p:cNvPr id="43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773320" y="1702296"/>
            <a:ext cx="160660" cy="160660"/>
          </a:xfrm>
          <a:prstGeom prst="rect">
            <a:avLst/>
          </a:prstGeom>
        </p:spPr>
      </p:pic>
      <p:sp>
        <p:nvSpPr>
          <p:cNvPr id="44" name="Text 12"/>
          <p:cNvSpPr/>
          <p:nvPr/>
        </p:nvSpPr>
        <p:spPr>
          <a:xfrm>
            <a:off x="9960769" y="166211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5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21851" y="1515368"/>
            <a:ext cx="1524149" cy="542214"/>
          </a:xfrm>
          <a:prstGeom prst="rect">
            <a:avLst/>
          </a:prstGeom>
        </p:spPr>
      </p:pic>
      <p:pic>
        <p:nvPicPr>
          <p:cNvPr id="46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217101" y="1648718"/>
            <a:ext cx="1333574" cy="267760"/>
          </a:xfrm>
          <a:prstGeom prst="rect">
            <a:avLst/>
          </a:prstGeom>
        </p:spPr>
      </p:pic>
      <p:pic>
        <p:nvPicPr>
          <p:cNvPr id="47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297431" y="1702296"/>
            <a:ext cx="160660" cy="160660"/>
          </a:xfrm>
          <a:prstGeom prst="rect">
            <a:avLst/>
          </a:prstGeom>
        </p:spPr>
      </p:pic>
      <p:sp>
        <p:nvSpPr>
          <p:cNvPr id="48" name="Text 13"/>
          <p:cNvSpPr/>
          <p:nvPr/>
        </p:nvSpPr>
        <p:spPr>
          <a:xfrm>
            <a:off x="11484880" y="166211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9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46000" y="1515368"/>
            <a:ext cx="1524149" cy="542214"/>
          </a:xfrm>
          <a:prstGeom prst="rect">
            <a:avLst/>
          </a:prstGeom>
        </p:spPr>
      </p:pic>
      <p:pic>
        <p:nvPicPr>
          <p:cNvPr id="50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741250" y="1648718"/>
            <a:ext cx="1333574" cy="267760"/>
          </a:xfrm>
          <a:prstGeom prst="rect">
            <a:avLst/>
          </a:prstGeom>
        </p:spPr>
      </p:pic>
      <p:pic>
        <p:nvPicPr>
          <p:cNvPr id="51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821580" y="1702296"/>
            <a:ext cx="160660" cy="160660"/>
          </a:xfrm>
          <a:prstGeom prst="rect">
            <a:avLst/>
          </a:prstGeom>
        </p:spPr>
      </p:pic>
      <p:sp>
        <p:nvSpPr>
          <p:cNvPr id="52" name="Text 14"/>
          <p:cNvSpPr/>
          <p:nvPr/>
        </p:nvSpPr>
        <p:spPr>
          <a:xfrm>
            <a:off x="13009029" y="166211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3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70149" y="1515368"/>
            <a:ext cx="1524149" cy="542214"/>
          </a:xfrm>
          <a:prstGeom prst="rect">
            <a:avLst/>
          </a:prstGeom>
        </p:spPr>
      </p:pic>
      <p:pic>
        <p:nvPicPr>
          <p:cNvPr id="54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265399" y="1648718"/>
            <a:ext cx="1333574" cy="267760"/>
          </a:xfrm>
          <a:prstGeom prst="rect">
            <a:avLst/>
          </a:prstGeom>
        </p:spPr>
      </p:pic>
      <p:pic>
        <p:nvPicPr>
          <p:cNvPr id="55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345729" y="1702296"/>
            <a:ext cx="160660" cy="160660"/>
          </a:xfrm>
          <a:prstGeom prst="rect">
            <a:avLst/>
          </a:prstGeom>
        </p:spPr>
      </p:pic>
      <p:sp>
        <p:nvSpPr>
          <p:cNvPr id="56" name="Text 15"/>
          <p:cNvSpPr/>
          <p:nvPr/>
        </p:nvSpPr>
        <p:spPr>
          <a:xfrm>
            <a:off x="14533178" y="166211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7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694298" y="1515368"/>
            <a:ext cx="1509283" cy="542214"/>
          </a:xfrm>
          <a:prstGeom prst="rect">
            <a:avLst/>
          </a:prstGeom>
        </p:spPr>
      </p:pic>
      <p:pic>
        <p:nvPicPr>
          <p:cNvPr id="58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789548" y="1648718"/>
            <a:ext cx="1333574" cy="267760"/>
          </a:xfrm>
          <a:prstGeom prst="rect">
            <a:avLst/>
          </a:prstGeom>
        </p:spPr>
      </p:pic>
      <p:pic>
        <p:nvPicPr>
          <p:cNvPr id="59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5869878" y="1702296"/>
            <a:ext cx="160660" cy="160660"/>
          </a:xfrm>
          <a:prstGeom prst="rect">
            <a:avLst/>
          </a:prstGeom>
        </p:spPr>
      </p:pic>
      <p:sp>
        <p:nvSpPr>
          <p:cNvPr id="60" name="Text 16"/>
          <p:cNvSpPr/>
          <p:nvPr/>
        </p:nvSpPr>
        <p:spPr>
          <a:xfrm>
            <a:off x="16057327" y="166211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1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84436" y="2057549"/>
            <a:ext cx="16119145" cy="508769"/>
          </a:xfrm>
          <a:prstGeom prst="rect">
            <a:avLst/>
          </a:prstGeom>
        </p:spPr>
      </p:pic>
      <p:pic>
        <p:nvPicPr>
          <p:cNvPr id="62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84436" y="2057549"/>
            <a:ext cx="5465025" cy="508769"/>
          </a:xfrm>
          <a:prstGeom prst="rect">
            <a:avLst/>
          </a:prstGeom>
        </p:spPr>
      </p:pic>
      <p:sp>
        <p:nvSpPr>
          <p:cNvPr id="63" name="Text 17"/>
          <p:cNvSpPr/>
          <p:nvPr/>
        </p:nvSpPr>
        <p:spPr>
          <a:xfrm>
            <a:off x="1245077" y="2178025"/>
            <a:ext cx="254031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PAT - Voucher management</a:t>
            </a:r>
            <a:endParaRPr lang="en-US" sz="1476" dirty="0"/>
          </a:p>
        </p:txBody>
      </p:sp>
      <p:pic>
        <p:nvPicPr>
          <p:cNvPr id="64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549442" y="2057549"/>
            <a:ext cx="1524149" cy="508769"/>
          </a:xfrm>
          <a:prstGeom prst="rect">
            <a:avLst/>
          </a:prstGeom>
        </p:spPr>
      </p:pic>
      <p:pic>
        <p:nvPicPr>
          <p:cNvPr id="65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644692" y="2181374"/>
            <a:ext cx="1333574" cy="267760"/>
          </a:xfrm>
          <a:prstGeom prst="rect">
            <a:avLst/>
          </a:prstGeom>
        </p:spPr>
      </p:pic>
      <p:pic>
        <p:nvPicPr>
          <p:cNvPr id="66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725022" y="2234952"/>
            <a:ext cx="160660" cy="160660"/>
          </a:xfrm>
          <a:prstGeom prst="rect">
            <a:avLst/>
          </a:prstGeom>
        </p:spPr>
      </p:pic>
      <p:sp>
        <p:nvSpPr>
          <p:cNvPr id="67" name="Text 18"/>
          <p:cNvSpPr/>
          <p:nvPr/>
        </p:nvSpPr>
        <p:spPr>
          <a:xfrm>
            <a:off x="6912452" y="21947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8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073591" y="2057549"/>
            <a:ext cx="1524149" cy="508769"/>
          </a:xfrm>
          <a:prstGeom prst="rect">
            <a:avLst/>
          </a:prstGeom>
        </p:spPr>
      </p:pic>
      <p:pic>
        <p:nvPicPr>
          <p:cNvPr id="69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321241" y="2181374"/>
            <a:ext cx="1027956" cy="267760"/>
          </a:xfrm>
          <a:prstGeom prst="rect">
            <a:avLst/>
          </a:prstGeom>
        </p:spPr>
      </p:pic>
      <p:pic>
        <p:nvPicPr>
          <p:cNvPr id="70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401571" y="2234952"/>
            <a:ext cx="160660" cy="160660"/>
          </a:xfrm>
          <a:prstGeom prst="rect">
            <a:avLst/>
          </a:prstGeom>
        </p:spPr>
      </p:pic>
      <p:sp>
        <p:nvSpPr>
          <p:cNvPr id="71" name="Text 19"/>
          <p:cNvSpPr/>
          <p:nvPr/>
        </p:nvSpPr>
        <p:spPr>
          <a:xfrm>
            <a:off x="8589020" y="219476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2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597740" y="2057549"/>
            <a:ext cx="1524149" cy="508769"/>
          </a:xfrm>
          <a:prstGeom prst="rect">
            <a:avLst/>
          </a:prstGeom>
        </p:spPr>
      </p:pic>
      <p:pic>
        <p:nvPicPr>
          <p:cNvPr id="73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692990" y="2181374"/>
            <a:ext cx="1333574" cy="267760"/>
          </a:xfrm>
          <a:prstGeom prst="rect">
            <a:avLst/>
          </a:prstGeom>
        </p:spPr>
      </p:pic>
      <p:pic>
        <p:nvPicPr>
          <p:cNvPr id="74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773320" y="2234952"/>
            <a:ext cx="160660" cy="160660"/>
          </a:xfrm>
          <a:prstGeom prst="rect">
            <a:avLst/>
          </a:prstGeom>
        </p:spPr>
      </p:pic>
      <p:sp>
        <p:nvSpPr>
          <p:cNvPr id="75" name="Text 20"/>
          <p:cNvSpPr/>
          <p:nvPr/>
        </p:nvSpPr>
        <p:spPr>
          <a:xfrm>
            <a:off x="9960769" y="21947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6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121851" y="2057549"/>
            <a:ext cx="1524149" cy="508769"/>
          </a:xfrm>
          <a:prstGeom prst="rect">
            <a:avLst/>
          </a:prstGeom>
        </p:spPr>
      </p:pic>
      <p:pic>
        <p:nvPicPr>
          <p:cNvPr id="77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217101" y="2181374"/>
            <a:ext cx="1333574" cy="267760"/>
          </a:xfrm>
          <a:prstGeom prst="rect">
            <a:avLst/>
          </a:prstGeom>
        </p:spPr>
      </p:pic>
      <p:pic>
        <p:nvPicPr>
          <p:cNvPr id="78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1297431" y="2234952"/>
            <a:ext cx="160660" cy="160660"/>
          </a:xfrm>
          <a:prstGeom prst="rect">
            <a:avLst/>
          </a:prstGeom>
        </p:spPr>
      </p:pic>
      <p:sp>
        <p:nvSpPr>
          <p:cNvPr id="79" name="Text 21"/>
          <p:cNvSpPr/>
          <p:nvPr/>
        </p:nvSpPr>
        <p:spPr>
          <a:xfrm>
            <a:off x="11484880" y="21947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0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646000" y="2057549"/>
            <a:ext cx="1524149" cy="508769"/>
          </a:xfrm>
          <a:prstGeom prst="rect">
            <a:avLst/>
          </a:prstGeom>
        </p:spPr>
      </p:pic>
      <p:pic>
        <p:nvPicPr>
          <p:cNvPr id="81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741250" y="2181374"/>
            <a:ext cx="1333574" cy="267760"/>
          </a:xfrm>
          <a:prstGeom prst="rect">
            <a:avLst/>
          </a:prstGeom>
        </p:spPr>
      </p:pic>
      <p:pic>
        <p:nvPicPr>
          <p:cNvPr id="82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2821580" y="2234952"/>
            <a:ext cx="160660" cy="160660"/>
          </a:xfrm>
          <a:prstGeom prst="rect">
            <a:avLst/>
          </a:prstGeom>
        </p:spPr>
      </p:pic>
      <p:sp>
        <p:nvSpPr>
          <p:cNvPr id="83" name="Text 22"/>
          <p:cNvSpPr/>
          <p:nvPr/>
        </p:nvSpPr>
        <p:spPr>
          <a:xfrm>
            <a:off x="13009029" y="21947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4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170149" y="2057549"/>
            <a:ext cx="1524149" cy="508769"/>
          </a:xfrm>
          <a:prstGeom prst="rect">
            <a:avLst/>
          </a:prstGeom>
        </p:spPr>
      </p:pic>
      <p:pic>
        <p:nvPicPr>
          <p:cNvPr id="85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265399" y="2181374"/>
            <a:ext cx="1333574" cy="267760"/>
          </a:xfrm>
          <a:prstGeom prst="rect">
            <a:avLst/>
          </a:prstGeom>
        </p:spPr>
      </p:pic>
      <p:pic>
        <p:nvPicPr>
          <p:cNvPr id="86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4345729" y="2234952"/>
            <a:ext cx="160660" cy="160660"/>
          </a:xfrm>
          <a:prstGeom prst="rect">
            <a:avLst/>
          </a:prstGeom>
        </p:spPr>
      </p:pic>
      <p:sp>
        <p:nvSpPr>
          <p:cNvPr id="87" name="Text 23"/>
          <p:cNvSpPr/>
          <p:nvPr/>
        </p:nvSpPr>
        <p:spPr>
          <a:xfrm>
            <a:off x="14533178" y="21947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8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5694298" y="2057549"/>
            <a:ext cx="1509283" cy="508769"/>
          </a:xfrm>
          <a:prstGeom prst="rect">
            <a:avLst/>
          </a:prstGeom>
        </p:spPr>
      </p:pic>
      <p:pic>
        <p:nvPicPr>
          <p:cNvPr id="89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789548" y="2181374"/>
            <a:ext cx="1333574" cy="267760"/>
          </a:xfrm>
          <a:prstGeom prst="rect">
            <a:avLst/>
          </a:prstGeom>
        </p:spPr>
      </p:pic>
      <p:pic>
        <p:nvPicPr>
          <p:cNvPr id="90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5869878" y="2234952"/>
            <a:ext cx="160660" cy="160660"/>
          </a:xfrm>
          <a:prstGeom prst="rect">
            <a:avLst/>
          </a:prstGeom>
        </p:spPr>
      </p:pic>
      <p:sp>
        <p:nvSpPr>
          <p:cNvPr id="91" name="Text 24"/>
          <p:cNvSpPr/>
          <p:nvPr/>
        </p:nvSpPr>
        <p:spPr>
          <a:xfrm>
            <a:off x="16057327" y="21947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2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84436" y="2566318"/>
            <a:ext cx="16119145" cy="508769"/>
          </a:xfrm>
          <a:prstGeom prst="rect">
            <a:avLst/>
          </a:prstGeom>
        </p:spPr>
      </p:pic>
      <p:pic>
        <p:nvPicPr>
          <p:cNvPr id="93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84436" y="2566318"/>
            <a:ext cx="5465025" cy="508769"/>
          </a:xfrm>
          <a:prstGeom prst="rect">
            <a:avLst/>
          </a:prstGeom>
        </p:spPr>
      </p:pic>
      <p:sp>
        <p:nvSpPr>
          <p:cNvPr id="94" name="Text 25"/>
          <p:cNvSpPr/>
          <p:nvPr/>
        </p:nvSpPr>
        <p:spPr>
          <a:xfrm>
            <a:off x="1245077" y="2686794"/>
            <a:ext cx="158019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Download center</a:t>
            </a:r>
            <a:endParaRPr lang="en-US" sz="1476" dirty="0"/>
          </a:p>
        </p:txBody>
      </p:sp>
      <p:pic>
        <p:nvPicPr>
          <p:cNvPr id="95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549442" y="2566318"/>
            <a:ext cx="1524149" cy="508769"/>
          </a:xfrm>
          <a:prstGeom prst="rect">
            <a:avLst/>
          </a:prstGeom>
        </p:spPr>
      </p:pic>
      <p:pic>
        <p:nvPicPr>
          <p:cNvPr id="96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797092" y="2690143"/>
            <a:ext cx="1027956" cy="267760"/>
          </a:xfrm>
          <a:prstGeom prst="rect">
            <a:avLst/>
          </a:prstGeom>
        </p:spPr>
      </p:pic>
      <p:pic>
        <p:nvPicPr>
          <p:cNvPr id="97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877422" y="2743721"/>
            <a:ext cx="160660" cy="160660"/>
          </a:xfrm>
          <a:prstGeom prst="rect">
            <a:avLst/>
          </a:prstGeom>
        </p:spPr>
      </p:pic>
      <p:sp>
        <p:nvSpPr>
          <p:cNvPr id="98" name="Text 26"/>
          <p:cNvSpPr/>
          <p:nvPr/>
        </p:nvSpPr>
        <p:spPr>
          <a:xfrm>
            <a:off x="7064871" y="270353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99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073591" y="2566318"/>
            <a:ext cx="1524149" cy="508769"/>
          </a:xfrm>
          <a:prstGeom prst="rect">
            <a:avLst/>
          </a:prstGeom>
        </p:spPr>
      </p:pic>
      <p:pic>
        <p:nvPicPr>
          <p:cNvPr id="100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321241" y="2690143"/>
            <a:ext cx="1027956" cy="267760"/>
          </a:xfrm>
          <a:prstGeom prst="rect">
            <a:avLst/>
          </a:prstGeom>
        </p:spPr>
      </p:pic>
      <p:pic>
        <p:nvPicPr>
          <p:cNvPr id="101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401571" y="2743721"/>
            <a:ext cx="160660" cy="160660"/>
          </a:xfrm>
          <a:prstGeom prst="rect">
            <a:avLst/>
          </a:prstGeom>
        </p:spPr>
      </p:pic>
      <p:sp>
        <p:nvSpPr>
          <p:cNvPr id="102" name="Text 27"/>
          <p:cNvSpPr/>
          <p:nvPr/>
        </p:nvSpPr>
        <p:spPr>
          <a:xfrm>
            <a:off x="8589020" y="270353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03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597740" y="2566318"/>
            <a:ext cx="1524149" cy="508769"/>
          </a:xfrm>
          <a:prstGeom prst="rect">
            <a:avLst/>
          </a:prstGeom>
        </p:spPr>
      </p:pic>
      <p:pic>
        <p:nvPicPr>
          <p:cNvPr id="104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845390" y="2690143"/>
            <a:ext cx="1027956" cy="267760"/>
          </a:xfrm>
          <a:prstGeom prst="rect">
            <a:avLst/>
          </a:prstGeom>
        </p:spPr>
      </p:pic>
      <p:pic>
        <p:nvPicPr>
          <p:cNvPr id="105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925720" y="2743721"/>
            <a:ext cx="160660" cy="160660"/>
          </a:xfrm>
          <a:prstGeom prst="rect">
            <a:avLst/>
          </a:prstGeom>
        </p:spPr>
      </p:pic>
      <p:sp>
        <p:nvSpPr>
          <p:cNvPr id="106" name="Text 28"/>
          <p:cNvSpPr/>
          <p:nvPr/>
        </p:nvSpPr>
        <p:spPr>
          <a:xfrm>
            <a:off x="10113169" y="270353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07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121851" y="2566318"/>
            <a:ext cx="1524149" cy="508769"/>
          </a:xfrm>
          <a:prstGeom prst="rect">
            <a:avLst/>
          </a:prstGeom>
        </p:spPr>
      </p:pic>
      <p:pic>
        <p:nvPicPr>
          <p:cNvPr id="108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369501" y="2690143"/>
            <a:ext cx="1027956" cy="267760"/>
          </a:xfrm>
          <a:prstGeom prst="rect">
            <a:avLst/>
          </a:prstGeom>
        </p:spPr>
      </p:pic>
      <p:pic>
        <p:nvPicPr>
          <p:cNvPr id="109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449831" y="2743721"/>
            <a:ext cx="160660" cy="160660"/>
          </a:xfrm>
          <a:prstGeom prst="rect">
            <a:avLst/>
          </a:prstGeom>
        </p:spPr>
      </p:pic>
      <p:sp>
        <p:nvSpPr>
          <p:cNvPr id="110" name="Text 29"/>
          <p:cNvSpPr/>
          <p:nvPr/>
        </p:nvSpPr>
        <p:spPr>
          <a:xfrm>
            <a:off x="11637280" y="270353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11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2646000" y="2566318"/>
            <a:ext cx="1524149" cy="508769"/>
          </a:xfrm>
          <a:prstGeom prst="rect">
            <a:avLst/>
          </a:prstGeom>
        </p:spPr>
      </p:pic>
      <p:pic>
        <p:nvPicPr>
          <p:cNvPr id="112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741250" y="2690143"/>
            <a:ext cx="1333574" cy="267760"/>
          </a:xfrm>
          <a:prstGeom prst="rect">
            <a:avLst/>
          </a:prstGeom>
        </p:spPr>
      </p:pic>
      <p:pic>
        <p:nvPicPr>
          <p:cNvPr id="113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821580" y="2743721"/>
            <a:ext cx="160660" cy="160660"/>
          </a:xfrm>
          <a:prstGeom prst="rect">
            <a:avLst/>
          </a:prstGeom>
        </p:spPr>
      </p:pic>
      <p:sp>
        <p:nvSpPr>
          <p:cNvPr id="114" name="Text 30"/>
          <p:cNvSpPr/>
          <p:nvPr/>
        </p:nvSpPr>
        <p:spPr>
          <a:xfrm>
            <a:off x="13009029" y="270353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5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170149" y="2566318"/>
            <a:ext cx="1524149" cy="508769"/>
          </a:xfrm>
          <a:prstGeom prst="rect">
            <a:avLst/>
          </a:prstGeom>
        </p:spPr>
      </p:pic>
      <p:pic>
        <p:nvPicPr>
          <p:cNvPr id="116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417799" y="2690143"/>
            <a:ext cx="1027956" cy="267760"/>
          </a:xfrm>
          <a:prstGeom prst="rect">
            <a:avLst/>
          </a:prstGeom>
        </p:spPr>
      </p:pic>
      <p:pic>
        <p:nvPicPr>
          <p:cNvPr id="117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4498129" y="2743721"/>
            <a:ext cx="160660" cy="160660"/>
          </a:xfrm>
          <a:prstGeom prst="rect">
            <a:avLst/>
          </a:prstGeom>
        </p:spPr>
      </p:pic>
      <p:sp>
        <p:nvSpPr>
          <p:cNvPr id="118" name="Text 31"/>
          <p:cNvSpPr/>
          <p:nvPr/>
        </p:nvSpPr>
        <p:spPr>
          <a:xfrm>
            <a:off x="14685578" y="270353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19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5694298" y="2566318"/>
            <a:ext cx="1509283" cy="508769"/>
          </a:xfrm>
          <a:prstGeom prst="rect">
            <a:avLst/>
          </a:prstGeom>
        </p:spPr>
      </p:pic>
      <p:pic>
        <p:nvPicPr>
          <p:cNvPr id="120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5941948" y="2690143"/>
            <a:ext cx="1027956" cy="267760"/>
          </a:xfrm>
          <a:prstGeom prst="rect">
            <a:avLst/>
          </a:prstGeom>
        </p:spPr>
      </p:pic>
      <p:pic>
        <p:nvPicPr>
          <p:cNvPr id="121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6022278" y="2743721"/>
            <a:ext cx="160660" cy="160660"/>
          </a:xfrm>
          <a:prstGeom prst="rect">
            <a:avLst/>
          </a:prstGeom>
        </p:spPr>
      </p:pic>
      <p:sp>
        <p:nvSpPr>
          <p:cNvPr id="122" name="Text 32"/>
          <p:cNvSpPr/>
          <p:nvPr/>
        </p:nvSpPr>
        <p:spPr>
          <a:xfrm>
            <a:off x="16209727" y="270353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23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84436" y="3075087"/>
            <a:ext cx="16119145" cy="508769"/>
          </a:xfrm>
          <a:prstGeom prst="rect">
            <a:avLst/>
          </a:prstGeom>
        </p:spPr>
      </p:pic>
      <p:pic>
        <p:nvPicPr>
          <p:cNvPr id="124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084436" y="3075087"/>
            <a:ext cx="5465025" cy="508769"/>
          </a:xfrm>
          <a:prstGeom prst="rect">
            <a:avLst/>
          </a:prstGeom>
        </p:spPr>
      </p:pic>
      <p:sp>
        <p:nvSpPr>
          <p:cNvPr id="125" name="Text 33"/>
          <p:cNvSpPr/>
          <p:nvPr/>
        </p:nvSpPr>
        <p:spPr>
          <a:xfrm>
            <a:off x="1245077" y="3195563"/>
            <a:ext cx="177022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Helpful documents</a:t>
            </a:r>
            <a:endParaRPr lang="en-US" sz="1476" dirty="0"/>
          </a:p>
        </p:txBody>
      </p:sp>
      <p:pic>
        <p:nvPicPr>
          <p:cNvPr id="126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549442" y="3075087"/>
            <a:ext cx="1524149" cy="508769"/>
          </a:xfrm>
          <a:prstGeom prst="rect">
            <a:avLst/>
          </a:prstGeom>
        </p:spPr>
      </p:pic>
      <p:pic>
        <p:nvPicPr>
          <p:cNvPr id="127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644692" y="3198912"/>
            <a:ext cx="1333574" cy="267760"/>
          </a:xfrm>
          <a:prstGeom prst="rect">
            <a:avLst/>
          </a:prstGeom>
        </p:spPr>
      </p:pic>
      <p:pic>
        <p:nvPicPr>
          <p:cNvPr id="128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6725022" y="3252490"/>
            <a:ext cx="160660" cy="160660"/>
          </a:xfrm>
          <a:prstGeom prst="rect">
            <a:avLst/>
          </a:prstGeom>
        </p:spPr>
      </p:pic>
      <p:sp>
        <p:nvSpPr>
          <p:cNvPr id="129" name="Text 34"/>
          <p:cNvSpPr/>
          <p:nvPr/>
        </p:nvSpPr>
        <p:spPr>
          <a:xfrm>
            <a:off x="6912452" y="321230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0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073591" y="3075087"/>
            <a:ext cx="1524149" cy="508769"/>
          </a:xfrm>
          <a:prstGeom prst="rect">
            <a:avLst/>
          </a:prstGeom>
        </p:spPr>
      </p:pic>
      <p:pic>
        <p:nvPicPr>
          <p:cNvPr id="131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321241" y="3198912"/>
            <a:ext cx="1027956" cy="267760"/>
          </a:xfrm>
          <a:prstGeom prst="rect">
            <a:avLst/>
          </a:prstGeom>
        </p:spPr>
      </p:pic>
      <p:pic>
        <p:nvPicPr>
          <p:cNvPr id="132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8401571" y="3252490"/>
            <a:ext cx="160660" cy="160660"/>
          </a:xfrm>
          <a:prstGeom prst="rect">
            <a:avLst/>
          </a:prstGeom>
        </p:spPr>
      </p:pic>
      <p:sp>
        <p:nvSpPr>
          <p:cNvPr id="133" name="Text 35"/>
          <p:cNvSpPr/>
          <p:nvPr/>
        </p:nvSpPr>
        <p:spPr>
          <a:xfrm>
            <a:off x="8589020" y="321230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34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9597740" y="3075087"/>
            <a:ext cx="1524149" cy="508769"/>
          </a:xfrm>
          <a:prstGeom prst="rect">
            <a:avLst/>
          </a:prstGeom>
        </p:spPr>
      </p:pic>
      <p:pic>
        <p:nvPicPr>
          <p:cNvPr id="135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692990" y="3198912"/>
            <a:ext cx="1333574" cy="267760"/>
          </a:xfrm>
          <a:prstGeom prst="rect">
            <a:avLst/>
          </a:prstGeom>
        </p:spPr>
      </p:pic>
      <p:pic>
        <p:nvPicPr>
          <p:cNvPr id="136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9773320" y="3252490"/>
            <a:ext cx="160660" cy="160660"/>
          </a:xfrm>
          <a:prstGeom prst="rect">
            <a:avLst/>
          </a:prstGeom>
        </p:spPr>
      </p:pic>
      <p:sp>
        <p:nvSpPr>
          <p:cNvPr id="137" name="Text 36"/>
          <p:cNvSpPr/>
          <p:nvPr/>
        </p:nvSpPr>
        <p:spPr>
          <a:xfrm>
            <a:off x="9960769" y="321230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8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121851" y="3075087"/>
            <a:ext cx="1524149" cy="508769"/>
          </a:xfrm>
          <a:prstGeom prst="rect">
            <a:avLst/>
          </a:prstGeom>
        </p:spPr>
      </p:pic>
      <p:pic>
        <p:nvPicPr>
          <p:cNvPr id="139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217101" y="3198912"/>
            <a:ext cx="1333574" cy="267760"/>
          </a:xfrm>
          <a:prstGeom prst="rect">
            <a:avLst/>
          </a:prstGeom>
        </p:spPr>
      </p:pic>
      <p:pic>
        <p:nvPicPr>
          <p:cNvPr id="140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1297431" y="3252490"/>
            <a:ext cx="160660" cy="160660"/>
          </a:xfrm>
          <a:prstGeom prst="rect">
            <a:avLst/>
          </a:prstGeom>
        </p:spPr>
      </p:pic>
      <p:sp>
        <p:nvSpPr>
          <p:cNvPr id="141" name="Text 37"/>
          <p:cNvSpPr/>
          <p:nvPr/>
        </p:nvSpPr>
        <p:spPr>
          <a:xfrm>
            <a:off x="11484880" y="321230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2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2646000" y="3075087"/>
            <a:ext cx="1524149" cy="508769"/>
          </a:xfrm>
          <a:prstGeom prst="rect">
            <a:avLst/>
          </a:prstGeom>
        </p:spPr>
      </p:pic>
      <p:pic>
        <p:nvPicPr>
          <p:cNvPr id="143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741250" y="3198912"/>
            <a:ext cx="1333574" cy="267760"/>
          </a:xfrm>
          <a:prstGeom prst="rect">
            <a:avLst/>
          </a:prstGeom>
        </p:spPr>
      </p:pic>
      <p:pic>
        <p:nvPicPr>
          <p:cNvPr id="144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2821580" y="3252490"/>
            <a:ext cx="160660" cy="160660"/>
          </a:xfrm>
          <a:prstGeom prst="rect">
            <a:avLst/>
          </a:prstGeom>
        </p:spPr>
      </p:pic>
      <p:sp>
        <p:nvSpPr>
          <p:cNvPr id="145" name="Text 38"/>
          <p:cNvSpPr/>
          <p:nvPr/>
        </p:nvSpPr>
        <p:spPr>
          <a:xfrm>
            <a:off x="13009029" y="321230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6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170149" y="3075087"/>
            <a:ext cx="1524149" cy="508769"/>
          </a:xfrm>
          <a:prstGeom prst="rect">
            <a:avLst/>
          </a:prstGeom>
        </p:spPr>
      </p:pic>
      <p:pic>
        <p:nvPicPr>
          <p:cNvPr id="147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265399" y="3198912"/>
            <a:ext cx="1333574" cy="267760"/>
          </a:xfrm>
          <a:prstGeom prst="rect">
            <a:avLst/>
          </a:prstGeom>
        </p:spPr>
      </p:pic>
      <p:pic>
        <p:nvPicPr>
          <p:cNvPr id="148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4345729" y="3252490"/>
            <a:ext cx="160660" cy="160660"/>
          </a:xfrm>
          <a:prstGeom prst="rect">
            <a:avLst/>
          </a:prstGeom>
        </p:spPr>
      </p:pic>
      <p:sp>
        <p:nvSpPr>
          <p:cNvPr id="149" name="Text 39"/>
          <p:cNvSpPr/>
          <p:nvPr/>
        </p:nvSpPr>
        <p:spPr>
          <a:xfrm>
            <a:off x="14533178" y="321230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0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5694298" y="3075087"/>
            <a:ext cx="1509283" cy="508769"/>
          </a:xfrm>
          <a:prstGeom prst="rect">
            <a:avLst/>
          </a:prstGeom>
        </p:spPr>
      </p:pic>
      <p:pic>
        <p:nvPicPr>
          <p:cNvPr id="151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5789548" y="3198912"/>
            <a:ext cx="1333574" cy="267760"/>
          </a:xfrm>
          <a:prstGeom prst="rect">
            <a:avLst/>
          </a:prstGeom>
        </p:spPr>
      </p:pic>
      <p:pic>
        <p:nvPicPr>
          <p:cNvPr id="152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5869878" y="3252490"/>
            <a:ext cx="160660" cy="160660"/>
          </a:xfrm>
          <a:prstGeom prst="rect">
            <a:avLst/>
          </a:prstGeom>
        </p:spPr>
      </p:pic>
      <p:sp>
        <p:nvSpPr>
          <p:cNvPr id="153" name="Text 40"/>
          <p:cNvSpPr/>
          <p:nvPr/>
        </p:nvSpPr>
        <p:spPr>
          <a:xfrm>
            <a:off x="16057327" y="321230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4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084436" y="3583781"/>
            <a:ext cx="16119145" cy="508769"/>
          </a:xfrm>
          <a:prstGeom prst="rect">
            <a:avLst/>
          </a:prstGeom>
        </p:spPr>
      </p:pic>
      <p:pic>
        <p:nvPicPr>
          <p:cNvPr id="155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084436" y="3583781"/>
            <a:ext cx="5465025" cy="508769"/>
          </a:xfrm>
          <a:prstGeom prst="rect">
            <a:avLst/>
          </a:prstGeom>
        </p:spPr>
      </p:pic>
      <p:sp>
        <p:nvSpPr>
          <p:cNvPr id="156" name="Text 41"/>
          <p:cNvSpPr/>
          <p:nvPr/>
        </p:nvSpPr>
        <p:spPr>
          <a:xfrm>
            <a:off x="1245077" y="3704258"/>
            <a:ext cx="82010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Blog link</a:t>
            </a:r>
            <a:endParaRPr lang="en-US" sz="1476" dirty="0"/>
          </a:p>
        </p:txBody>
      </p:sp>
      <p:pic>
        <p:nvPicPr>
          <p:cNvPr id="157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549442" y="3583781"/>
            <a:ext cx="1524149" cy="508769"/>
          </a:xfrm>
          <a:prstGeom prst="rect">
            <a:avLst/>
          </a:prstGeom>
        </p:spPr>
      </p:pic>
      <p:pic>
        <p:nvPicPr>
          <p:cNvPr id="158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6644692" y="3707606"/>
            <a:ext cx="1333574" cy="267760"/>
          </a:xfrm>
          <a:prstGeom prst="rect">
            <a:avLst/>
          </a:prstGeom>
        </p:spPr>
      </p:pic>
      <p:pic>
        <p:nvPicPr>
          <p:cNvPr id="159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6725022" y="3761184"/>
            <a:ext cx="160660" cy="160660"/>
          </a:xfrm>
          <a:prstGeom prst="rect">
            <a:avLst/>
          </a:prstGeom>
        </p:spPr>
      </p:pic>
      <p:sp>
        <p:nvSpPr>
          <p:cNvPr id="160" name="Text 42"/>
          <p:cNvSpPr/>
          <p:nvPr/>
        </p:nvSpPr>
        <p:spPr>
          <a:xfrm>
            <a:off x="6912452" y="37210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1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073591" y="3583781"/>
            <a:ext cx="1524149" cy="508769"/>
          </a:xfrm>
          <a:prstGeom prst="rect">
            <a:avLst/>
          </a:prstGeom>
        </p:spPr>
      </p:pic>
      <p:pic>
        <p:nvPicPr>
          <p:cNvPr id="162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321241" y="3707606"/>
            <a:ext cx="1027956" cy="267760"/>
          </a:xfrm>
          <a:prstGeom prst="rect">
            <a:avLst/>
          </a:prstGeom>
        </p:spPr>
      </p:pic>
      <p:pic>
        <p:nvPicPr>
          <p:cNvPr id="163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8401571" y="3761184"/>
            <a:ext cx="160660" cy="160660"/>
          </a:xfrm>
          <a:prstGeom prst="rect">
            <a:avLst/>
          </a:prstGeom>
        </p:spPr>
      </p:pic>
      <p:sp>
        <p:nvSpPr>
          <p:cNvPr id="164" name="Text 43"/>
          <p:cNvSpPr/>
          <p:nvPr/>
        </p:nvSpPr>
        <p:spPr>
          <a:xfrm>
            <a:off x="8589020" y="372100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65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9597740" y="3583781"/>
            <a:ext cx="1524149" cy="508769"/>
          </a:xfrm>
          <a:prstGeom prst="rect">
            <a:avLst/>
          </a:prstGeom>
        </p:spPr>
      </p:pic>
      <p:pic>
        <p:nvPicPr>
          <p:cNvPr id="166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9692990" y="3707606"/>
            <a:ext cx="1333574" cy="267760"/>
          </a:xfrm>
          <a:prstGeom prst="rect">
            <a:avLst/>
          </a:prstGeom>
        </p:spPr>
      </p:pic>
      <p:pic>
        <p:nvPicPr>
          <p:cNvPr id="167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9773320" y="3761184"/>
            <a:ext cx="160660" cy="160660"/>
          </a:xfrm>
          <a:prstGeom prst="rect">
            <a:avLst/>
          </a:prstGeom>
        </p:spPr>
      </p:pic>
      <p:sp>
        <p:nvSpPr>
          <p:cNvPr id="168" name="Text 44"/>
          <p:cNvSpPr/>
          <p:nvPr/>
        </p:nvSpPr>
        <p:spPr>
          <a:xfrm>
            <a:off x="9960769" y="37210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9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1121851" y="3583781"/>
            <a:ext cx="1524149" cy="508769"/>
          </a:xfrm>
          <a:prstGeom prst="rect">
            <a:avLst/>
          </a:prstGeom>
        </p:spPr>
      </p:pic>
      <p:pic>
        <p:nvPicPr>
          <p:cNvPr id="170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217101" y="3707606"/>
            <a:ext cx="1333574" cy="267760"/>
          </a:xfrm>
          <a:prstGeom prst="rect">
            <a:avLst/>
          </a:prstGeom>
        </p:spPr>
      </p:pic>
      <p:pic>
        <p:nvPicPr>
          <p:cNvPr id="171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1297431" y="3761184"/>
            <a:ext cx="160660" cy="160660"/>
          </a:xfrm>
          <a:prstGeom prst="rect">
            <a:avLst/>
          </a:prstGeom>
        </p:spPr>
      </p:pic>
      <p:sp>
        <p:nvSpPr>
          <p:cNvPr id="172" name="Text 45"/>
          <p:cNvSpPr/>
          <p:nvPr/>
        </p:nvSpPr>
        <p:spPr>
          <a:xfrm>
            <a:off x="11484880" y="37210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3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2646000" y="3583781"/>
            <a:ext cx="1524149" cy="508769"/>
          </a:xfrm>
          <a:prstGeom prst="rect">
            <a:avLst/>
          </a:prstGeom>
        </p:spPr>
      </p:pic>
      <p:pic>
        <p:nvPicPr>
          <p:cNvPr id="174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2741250" y="3707606"/>
            <a:ext cx="1333574" cy="267760"/>
          </a:xfrm>
          <a:prstGeom prst="rect">
            <a:avLst/>
          </a:prstGeom>
        </p:spPr>
      </p:pic>
      <p:pic>
        <p:nvPicPr>
          <p:cNvPr id="175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2821580" y="3761184"/>
            <a:ext cx="160660" cy="160660"/>
          </a:xfrm>
          <a:prstGeom prst="rect">
            <a:avLst/>
          </a:prstGeom>
        </p:spPr>
      </p:pic>
      <p:sp>
        <p:nvSpPr>
          <p:cNvPr id="176" name="Text 46"/>
          <p:cNvSpPr/>
          <p:nvPr/>
        </p:nvSpPr>
        <p:spPr>
          <a:xfrm>
            <a:off x="13009029" y="37210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7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4170149" y="3583781"/>
            <a:ext cx="1524149" cy="508769"/>
          </a:xfrm>
          <a:prstGeom prst="rect">
            <a:avLst/>
          </a:prstGeom>
        </p:spPr>
      </p:pic>
      <p:pic>
        <p:nvPicPr>
          <p:cNvPr id="178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265399" y="3707606"/>
            <a:ext cx="1333574" cy="267760"/>
          </a:xfrm>
          <a:prstGeom prst="rect">
            <a:avLst/>
          </a:prstGeom>
        </p:spPr>
      </p:pic>
      <p:pic>
        <p:nvPicPr>
          <p:cNvPr id="179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4345729" y="3761184"/>
            <a:ext cx="160660" cy="160660"/>
          </a:xfrm>
          <a:prstGeom prst="rect">
            <a:avLst/>
          </a:prstGeom>
        </p:spPr>
      </p:pic>
      <p:sp>
        <p:nvSpPr>
          <p:cNvPr id="180" name="Text 47"/>
          <p:cNvSpPr/>
          <p:nvPr/>
        </p:nvSpPr>
        <p:spPr>
          <a:xfrm>
            <a:off x="14533178" y="37210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1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5694298" y="3583781"/>
            <a:ext cx="1509283" cy="508769"/>
          </a:xfrm>
          <a:prstGeom prst="rect">
            <a:avLst/>
          </a:prstGeom>
        </p:spPr>
      </p:pic>
      <p:pic>
        <p:nvPicPr>
          <p:cNvPr id="182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5789548" y="3707606"/>
            <a:ext cx="1333574" cy="267760"/>
          </a:xfrm>
          <a:prstGeom prst="rect">
            <a:avLst/>
          </a:prstGeom>
        </p:spPr>
      </p:pic>
      <p:pic>
        <p:nvPicPr>
          <p:cNvPr id="183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5869878" y="3761184"/>
            <a:ext cx="160660" cy="160660"/>
          </a:xfrm>
          <a:prstGeom prst="rect">
            <a:avLst/>
          </a:prstGeom>
        </p:spPr>
      </p:pic>
      <p:sp>
        <p:nvSpPr>
          <p:cNvPr id="184" name="Text 48"/>
          <p:cNvSpPr/>
          <p:nvPr/>
        </p:nvSpPr>
        <p:spPr>
          <a:xfrm>
            <a:off x="16057327" y="37210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5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084436" y="4092550"/>
            <a:ext cx="16119145" cy="508769"/>
          </a:xfrm>
          <a:prstGeom prst="rect">
            <a:avLst/>
          </a:prstGeom>
        </p:spPr>
      </p:pic>
      <p:pic>
        <p:nvPicPr>
          <p:cNvPr id="186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084436" y="4092550"/>
            <a:ext cx="5465025" cy="508769"/>
          </a:xfrm>
          <a:prstGeom prst="rect">
            <a:avLst/>
          </a:prstGeom>
        </p:spPr>
      </p:pic>
      <p:sp>
        <p:nvSpPr>
          <p:cNvPr id="187" name="Text 49"/>
          <p:cNvSpPr/>
          <p:nvPr/>
        </p:nvSpPr>
        <p:spPr>
          <a:xfrm>
            <a:off x="1245077" y="4213027"/>
            <a:ext cx="157019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Pix management</a:t>
            </a:r>
            <a:endParaRPr lang="en-US" sz="1476" dirty="0"/>
          </a:p>
        </p:txBody>
      </p:sp>
      <p:pic>
        <p:nvPicPr>
          <p:cNvPr id="188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6549442" y="4092550"/>
            <a:ext cx="1524149" cy="508769"/>
          </a:xfrm>
          <a:prstGeom prst="rect">
            <a:avLst/>
          </a:prstGeom>
        </p:spPr>
      </p:pic>
      <p:pic>
        <p:nvPicPr>
          <p:cNvPr id="189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644692" y="4216375"/>
            <a:ext cx="1333574" cy="267760"/>
          </a:xfrm>
          <a:prstGeom prst="rect">
            <a:avLst/>
          </a:prstGeom>
        </p:spPr>
      </p:pic>
      <p:pic>
        <p:nvPicPr>
          <p:cNvPr id="190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6725022" y="4269953"/>
            <a:ext cx="160660" cy="160660"/>
          </a:xfrm>
          <a:prstGeom prst="rect">
            <a:avLst/>
          </a:prstGeom>
        </p:spPr>
      </p:pic>
      <p:sp>
        <p:nvSpPr>
          <p:cNvPr id="191" name="Text 50"/>
          <p:cNvSpPr/>
          <p:nvPr/>
        </p:nvSpPr>
        <p:spPr>
          <a:xfrm>
            <a:off x="6912452" y="42297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2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8073591" y="4092550"/>
            <a:ext cx="1524149" cy="508769"/>
          </a:xfrm>
          <a:prstGeom prst="rect">
            <a:avLst/>
          </a:prstGeom>
        </p:spPr>
      </p:pic>
      <p:pic>
        <p:nvPicPr>
          <p:cNvPr id="193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321241" y="4216375"/>
            <a:ext cx="1027956" cy="267760"/>
          </a:xfrm>
          <a:prstGeom prst="rect">
            <a:avLst/>
          </a:prstGeom>
        </p:spPr>
      </p:pic>
      <p:pic>
        <p:nvPicPr>
          <p:cNvPr id="194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8401571" y="4269953"/>
            <a:ext cx="160660" cy="160660"/>
          </a:xfrm>
          <a:prstGeom prst="rect">
            <a:avLst/>
          </a:prstGeom>
        </p:spPr>
      </p:pic>
      <p:sp>
        <p:nvSpPr>
          <p:cNvPr id="195" name="Text 51"/>
          <p:cNvSpPr/>
          <p:nvPr/>
        </p:nvSpPr>
        <p:spPr>
          <a:xfrm>
            <a:off x="8589020" y="422977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96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9597740" y="4092550"/>
            <a:ext cx="1524149" cy="508769"/>
          </a:xfrm>
          <a:prstGeom prst="rect">
            <a:avLst/>
          </a:prstGeom>
        </p:spPr>
      </p:pic>
      <p:pic>
        <p:nvPicPr>
          <p:cNvPr id="197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692990" y="4216375"/>
            <a:ext cx="1333574" cy="267760"/>
          </a:xfrm>
          <a:prstGeom prst="rect">
            <a:avLst/>
          </a:prstGeom>
        </p:spPr>
      </p:pic>
      <p:pic>
        <p:nvPicPr>
          <p:cNvPr id="198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9773320" y="4269953"/>
            <a:ext cx="160660" cy="160660"/>
          </a:xfrm>
          <a:prstGeom prst="rect">
            <a:avLst/>
          </a:prstGeom>
        </p:spPr>
      </p:pic>
      <p:sp>
        <p:nvSpPr>
          <p:cNvPr id="199" name="Text 52"/>
          <p:cNvSpPr/>
          <p:nvPr/>
        </p:nvSpPr>
        <p:spPr>
          <a:xfrm>
            <a:off x="9960769" y="42297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0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1121851" y="4092550"/>
            <a:ext cx="1524149" cy="508769"/>
          </a:xfrm>
          <a:prstGeom prst="rect">
            <a:avLst/>
          </a:prstGeom>
        </p:spPr>
      </p:pic>
      <p:pic>
        <p:nvPicPr>
          <p:cNvPr id="201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217101" y="4216375"/>
            <a:ext cx="1333574" cy="267760"/>
          </a:xfrm>
          <a:prstGeom prst="rect">
            <a:avLst/>
          </a:prstGeom>
        </p:spPr>
      </p:pic>
      <p:pic>
        <p:nvPicPr>
          <p:cNvPr id="202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1297431" y="4269953"/>
            <a:ext cx="160660" cy="160660"/>
          </a:xfrm>
          <a:prstGeom prst="rect">
            <a:avLst/>
          </a:prstGeom>
        </p:spPr>
      </p:pic>
      <p:sp>
        <p:nvSpPr>
          <p:cNvPr id="203" name="Text 53"/>
          <p:cNvSpPr/>
          <p:nvPr/>
        </p:nvSpPr>
        <p:spPr>
          <a:xfrm>
            <a:off x="11484880" y="42297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4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2646000" y="4092550"/>
            <a:ext cx="1524149" cy="508769"/>
          </a:xfrm>
          <a:prstGeom prst="rect">
            <a:avLst/>
          </a:prstGeom>
        </p:spPr>
      </p:pic>
      <p:pic>
        <p:nvPicPr>
          <p:cNvPr id="205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2741250" y="4216375"/>
            <a:ext cx="1333574" cy="267760"/>
          </a:xfrm>
          <a:prstGeom prst="rect">
            <a:avLst/>
          </a:prstGeom>
        </p:spPr>
      </p:pic>
      <p:pic>
        <p:nvPicPr>
          <p:cNvPr id="206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2821580" y="4269953"/>
            <a:ext cx="160660" cy="160660"/>
          </a:xfrm>
          <a:prstGeom prst="rect">
            <a:avLst/>
          </a:prstGeom>
        </p:spPr>
      </p:pic>
      <p:sp>
        <p:nvSpPr>
          <p:cNvPr id="207" name="Text 54"/>
          <p:cNvSpPr/>
          <p:nvPr/>
        </p:nvSpPr>
        <p:spPr>
          <a:xfrm>
            <a:off x="13009029" y="42297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8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4170149" y="4092550"/>
            <a:ext cx="1524149" cy="508769"/>
          </a:xfrm>
          <a:prstGeom prst="rect">
            <a:avLst/>
          </a:prstGeom>
        </p:spPr>
      </p:pic>
      <p:pic>
        <p:nvPicPr>
          <p:cNvPr id="209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265399" y="4216375"/>
            <a:ext cx="1333574" cy="267760"/>
          </a:xfrm>
          <a:prstGeom prst="rect">
            <a:avLst/>
          </a:prstGeom>
        </p:spPr>
      </p:pic>
      <p:pic>
        <p:nvPicPr>
          <p:cNvPr id="210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4345729" y="4269953"/>
            <a:ext cx="160660" cy="160660"/>
          </a:xfrm>
          <a:prstGeom prst="rect">
            <a:avLst/>
          </a:prstGeom>
        </p:spPr>
      </p:pic>
      <p:sp>
        <p:nvSpPr>
          <p:cNvPr id="211" name="Text 55"/>
          <p:cNvSpPr/>
          <p:nvPr/>
        </p:nvSpPr>
        <p:spPr>
          <a:xfrm>
            <a:off x="14533178" y="42297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2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5694298" y="4092550"/>
            <a:ext cx="1509283" cy="508769"/>
          </a:xfrm>
          <a:prstGeom prst="rect">
            <a:avLst/>
          </a:prstGeom>
        </p:spPr>
      </p:pic>
      <p:pic>
        <p:nvPicPr>
          <p:cNvPr id="213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5789548" y="4216375"/>
            <a:ext cx="1333574" cy="267760"/>
          </a:xfrm>
          <a:prstGeom prst="rect">
            <a:avLst/>
          </a:prstGeom>
        </p:spPr>
      </p:pic>
      <p:pic>
        <p:nvPicPr>
          <p:cNvPr id="214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5869878" y="4269953"/>
            <a:ext cx="160660" cy="160660"/>
          </a:xfrm>
          <a:prstGeom prst="rect">
            <a:avLst/>
          </a:prstGeom>
        </p:spPr>
      </p:pic>
      <p:sp>
        <p:nvSpPr>
          <p:cNvPr id="215" name="Text 56"/>
          <p:cNvSpPr/>
          <p:nvPr/>
        </p:nvSpPr>
        <p:spPr>
          <a:xfrm>
            <a:off x="16057327" y="42297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6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084436" y="4601319"/>
            <a:ext cx="16119145" cy="508769"/>
          </a:xfrm>
          <a:prstGeom prst="rect">
            <a:avLst/>
          </a:prstGeom>
        </p:spPr>
      </p:pic>
      <p:pic>
        <p:nvPicPr>
          <p:cNvPr id="217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1084436" y="4601319"/>
            <a:ext cx="5465025" cy="508769"/>
          </a:xfrm>
          <a:prstGeom prst="rect">
            <a:avLst/>
          </a:prstGeom>
        </p:spPr>
      </p:pic>
      <p:sp>
        <p:nvSpPr>
          <p:cNvPr id="218" name="Text 57"/>
          <p:cNvSpPr/>
          <p:nvPr/>
        </p:nvSpPr>
        <p:spPr>
          <a:xfrm>
            <a:off x="1245077" y="4721796"/>
            <a:ext cx="119014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Notifications</a:t>
            </a:r>
            <a:endParaRPr lang="en-US" sz="1476" dirty="0"/>
          </a:p>
        </p:txBody>
      </p:sp>
      <p:pic>
        <p:nvPicPr>
          <p:cNvPr id="219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6549442" y="4601319"/>
            <a:ext cx="1524149" cy="508769"/>
          </a:xfrm>
          <a:prstGeom prst="rect">
            <a:avLst/>
          </a:prstGeom>
        </p:spPr>
      </p:pic>
      <p:pic>
        <p:nvPicPr>
          <p:cNvPr id="220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6797092" y="4725144"/>
            <a:ext cx="1027956" cy="267760"/>
          </a:xfrm>
          <a:prstGeom prst="rect">
            <a:avLst/>
          </a:prstGeom>
        </p:spPr>
      </p:pic>
      <p:pic>
        <p:nvPicPr>
          <p:cNvPr id="221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6877422" y="4778722"/>
            <a:ext cx="160660" cy="160660"/>
          </a:xfrm>
          <a:prstGeom prst="rect">
            <a:avLst/>
          </a:prstGeom>
        </p:spPr>
      </p:pic>
      <p:sp>
        <p:nvSpPr>
          <p:cNvPr id="222" name="Text 58"/>
          <p:cNvSpPr/>
          <p:nvPr/>
        </p:nvSpPr>
        <p:spPr>
          <a:xfrm>
            <a:off x="7064871" y="473853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23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8073591" y="4601319"/>
            <a:ext cx="1524149" cy="508769"/>
          </a:xfrm>
          <a:prstGeom prst="rect">
            <a:avLst/>
          </a:prstGeom>
        </p:spPr>
      </p:pic>
      <p:pic>
        <p:nvPicPr>
          <p:cNvPr id="224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8321241" y="4725144"/>
            <a:ext cx="1027956" cy="267760"/>
          </a:xfrm>
          <a:prstGeom prst="rect">
            <a:avLst/>
          </a:prstGeom>
        </p:spPr>
      </p:pic>
      <p:pic>
        <p:nvPicPr>
          <p:cNvPr id="225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8401571" y="4778722"/>
            <a:ext cx="160660" cy="160660"/>
          </a:xfrm>
          <a:prstGeom prst="rect">
            <a:avLst/>
          </a:prstGeom>
        </p:spPr>
      </p:pic>
      <p:sp>
        <p:nvSpPr>
          <p:cNvPr id="226" name="Text 59"/>
          <p:cNvSpPr/>
          <p:nvPr/>
        </p:nvSpPr>
        <p:spPr>
          <a:xfrm>
            <a:off x="8589020" y="473853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27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9597740" y="4601319"/>
            <a:ext cx="1524149" cy="508769"/>
          </a:xfrm>
          <a:prstGeom prst="rect">
            <a:avLst/>
          </a:prstGeom>
        </p:spPr>
      </p:pic>
      <p:pic>
        <p:nvPicPr>
          <p:cNvPr id="228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9845390" y="4725144"/>
            <a:ext cx="1027956" cy="267760"/>
          </a:xfrm>
          <a:prstGeom prst="rect">
            <a:avLst/>
          </a:prstGeom>
        </p:spPr>
      </p:pic>
      <p:pic>
        <p:nvPicPr>
          <p:cNvPr id="229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9925720" y="4778722"/>
            <a:ext cx="160660" cy="160660"/>
          </a:xfrm>
          <a:prstGeom prst="rect">
            <a:avLst/>
          </a:prstGeom>
        </p:spPr>
      </p:pic>
      <p:sp>
        <p:nvSpPr>
          <p:cNvPr id="230" name="Text 60"/>
          <p:cNvSpPr/>
          <p:nvPr/>
        </p:nvSpPr>
        <p:spPr>
          <a:xfrm>
            <a:off x="10113169" y="473853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31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1121851" y="4601319"/>
            <a:ext cx="1524149" cy="508769"/>
          </a:xfrm>
          <a:prstGeom prst="rect">
            <a:avLst/>
          </a:prstGeom>
        </p:spPr>
      </p:pic>
      <p:pic>
        <p:nvPicPr>
          <p:cNvPr id="232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1369501" y="4725144"/>
            <a:ext cx="1027956" cy="267760"/>
          </a:xfrm>
          <a:prstGeom prst="rect">
            <a:avLst/>
          </a:prstGeom>
        </p:spPr>
      </p:pic>
      <p:pic>
        <p:nvPicPr>
          <p:cNvPr id="233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1449831" y="4778722"/>
            <a:ext cx="160660" cy="160660"/>
          </a:xfrm>
          <a:prstGeom prst="rect">
            <a:avLst/>
          </a:prstGeom>
        </p:spPr>
      </p:pic>
      <p:sp>
        <p:nvSpPr>
          <p:cNvPr id="234" name="Text 61"/>
          <p:cNvSpPr/>
          <p:nvPr/>
        </p:nvSpPr>
        <p:spPr>
          <a:xfrm>
            <a:off x="11637280" y="473853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35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2646000" y="4601319"/>
            <a:ext cx="1524149" cy="508769"/>
          </a:xfrm>
          <a:prstGeom prst="rect">
            <a:avLst/>
          </a:prstGeom>
        </p:spPr>
      </p:pic>
      <p:pic>
        <p:nvPicPr>
          <p:cNvPr id="236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2741250" y="4725144"/>
            <a:ext cx="1333574" cy="267760"/>
          </a:xfrm>
          <a:prstGeom prst="rect">
            <a:avLst/>
          </a:prstGeom>
        </p:spPr>
      </p:pic>
      <p:pic>
        <p:nvPicPr>
          <p:cNvPr id="237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2821580" y="4778722"/>
            <a:ext cx="160660" cy="160660"/>
          </a:xfrm>
          <a:prstGeom prst="rect">
            <a:avLst/>
          </a:prstGeom>
        </p:spPr>
      </p:pic>
      <p:sp>
        <p:nvSpPr>
          <p:cNvPr id="238" name="Text 62"/>
          <p:cNvSpPr/>
          <p:nvPr/>
        </p:nvSpPr>
        <p:spPr>
          <a:xfrm>
            <a:off x="13009029" y="47385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9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4170149" y="4601319"/>
            <a:ext cx="1524149" cy="508769"/>
          </a:xfrm>
          <a:prstGeom prst="rect">
            <a:avLst/>
          </a:prstGeom>
        </p:spPr>
      </p:pic>
      <p:pic>
        <p:nvPicPr>
          <p:cNvPr id="240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4417799" y="4725144"/>
            <a:ext cx="1027956" cy="267760"/>
          </a:xfrm>
          <a:prstGeom prst="rect">
            <a:avLst/>
          </a:prstGeom>
        </p:spPr>
      </p:pic>
      <p:pic>
        <p:nvPicPr>
          <p:cNvPr id="241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4498129" y="4778722"/>
            <a:ext cx="160660" cy="160660"/>
          </a:xfrm>
          <a:prstGeom prst="rect">
            <a:avLst/>
          </a:prstGeom>
        </p:spPr>
      </p:pic>
      <p:sp>
        <p:nvSpPr>
          <p:cNvPr id="242" name="Text 63"/>
          <p:cNvSpPr/>
          <p:nvPr/>
        </p:nvSpPr>
        <p:spPr>
          <a:xfrm>
            <a:off x="14685578" y="473853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43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5694298" y="4601319"/>
            <a:ext cx="1509283" cy="508769"/>
          </a:xfrm>
          <a:prstGeom prst="rect">
            <a:avLst/>
          </a:prstGeom>
        </p:spPr>
      </p:pic>
      <p:pic>
        <p:nvPicPr>
          <p:cNvPr id="244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5941948" y="4725144"/>
            <a:ext cx="1027956" cy="267760"/>
          </a:xfrm>
          <a:prstGeom prst="rect">
            <a:avLst/>
          </a:prstGeom>
        </p:spPr>
      </p:pic>
      <p:pic>
        <p:nvPicPr>
          <p:cNvPr id="245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6022278" y="4778722"/>
            <a:ext cx="160660" cy="160660"/>
          </a:xfrm>
          <a:prstGeom prst="rect">
            <a:avLst/>
          </a:prstGeom>
        </p:spPr>
      </p:pic>
      <p:sp>
        <p:nvSpPr>
          <p:cNvPr id="246" name="Text 64"/>
          <p:cNvSpPr/>
          <p:nvPr/>
        </p:nvSpPr>
        <p:spPr>
          <a:xfrm>
            <a:off x="16209727" y="473853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47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1084436" y="5110014"/>
            <a:ext cx="16119145" cy="508769"/>
          </a:xfrm>
          <a:prstGeom prst="rect">
            <a:avLst/>
          </a:prstGeom>
        </p:spPr>
      </p:pic>
      <p:pic>
        <p:nvPicPr>
          <p:cNvPr id="248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1084436" y="5110014"/>
            <a:ext cx="5465025" cy="508769"/>
          </a:xfrm>
          <a:prstGeom prst="rect">
            <a:avLst/>
          </a:prstGeom>
        </p:spPr>
      </p:pic>
      <p:sp>
        <p:nvSpPr>
          <p:cNvPr id="249" name="Text 65"/>
          <p:cNvSpPr/>
          <p:nvPr/>
        </p:nvSpPr>
        <p:spPr>
          <a:xfrm>
            <a:off x="1245077" y="5230490"/>
            <a:ext cx="141017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Delete my user</a:t>
            </a:r>
            <a:endParaRPr lang="en-US" sz="1476" dirty="0"/>
          </a:p>
        </p:txBody>
      </p:sp>
      <p:pic>
        <p:nvPicPr>
          <p:cNvPr id="250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6549442" y="5110014"/>
            <a:ext cx="1524149" cy="508769"/>
          </a:xfrm>
          <a:prstGeom prst="rect">
            <a:avLst/>
          </a:prstGeom>
        </p:spPr>
      </p:pic>
      <p:pic>
        <p:nvPicPr>
          <p:cNvPr id="251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6644692" y="5233839"/>
            <a:ext cx="1333574" cy="267760"/>
          </a:xfrm>
          <a:prstGeom prst="rect">
            <a:avLst/>
          </a:prstGeom>
        </p:spPr>
      </p:pic>
      <p:pic>
        <p:nvPicPr>
          <p:cNvPr id="252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6725022" y="5287417"/>
            <a:ext cx="160660" cy="160660"/>
          </a:xfrm>
          <a:prstGeom prst="rect">
            <a:avLst/>
          </a:prstGeom>
        </p:spPr>
      </p:pic>
      <p:sp>
        <p:nvSpPr>
          <p:cNvPr id="253" name="Text 66"/>
          <p:cNvSpPr/>
          <p:nvPr/>
        </p:nvSpPr>
        <p:spPr>
          <a:xfrm>
            <a:off x="6912452" y="524723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4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8073591" y="5110014"/>
            <a:ext cx="1524149" cy="508769"/>
          </a:xfrm>
          <a:prstGeom prst="rect">
            <a:avLst/>
          </a:prstGeom>
        </p:spPr>
      </p:pic>
      <p:pic>
        <p:nvPicPr>
          <p:cNvPr id="255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8321241" y="5233839"/>
            <a:ext cx="1027956" cy="267760"/>
          </a:xfrm>
          <a:prstGeom prst="rect">
            <a:avLst/>
          </a:prstGeom>
        </p:spPr>
      </p:pic>
      <p:pic>
        <p:nvPicPr>
          <p:cNvPr id="256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8401571" y="5287417"/>
            <a:ext cx="160660" cy="160660"/>
          </a:xfrm>
          <a:prstGeom prst="rect">
            <a:avLst/>
          </a:prstGeom>
        </p:spPr>
      </p:pic>
      <p:sp>
        <p:nvSpPr>
          <p:cNvPr id="257" name="Text 67"/>
          <p:cNvSpPr/>
          <p:nvPr/>
        </p:nvSpPr>
        <p:spPr>
          <a:xfrm>
            <a:off x="8589020" y="524723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58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9597740" y="5110014"/>
            <a:ext cx="1524149" cy="508769"/>
          </a:xfrm>
          <a:prstGeom prst="rect">
            <a:avLst/>
          </a:prstGeom>
        </p:spPr>
      </p:pic>
      <p:pic>
        <p:nvPicPr>
          <p:cNvPr id="259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9692990" y="5233839"/>
            <a:ext cx="1333574" cy="267760"/>
          </a:xfrm>
          <a:prstGeom prst="rect">
            <a:avLst/>
          </a:prstGeom>
        </p:spPr>
      </p:pic>
      <p:pic>
        <p:nvPicPr>
          <p:cNvPr id="260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9773320" y="5287417"/>
            <a:ext cx="160660" cy="160660"/>
          </a:xfrm>
          <a:prstGeom prst="rect">
            <a:avLst/>
          </a:prstGeom>
        </p:spPr>
      </p:pic>
      <p:sp>
        <p:nvSpPr>
          <p:cNvPr id="261" name="Text 68"/>
          <p:cNvSpPr/>
          <p:nvPr/>
        </p:nvSpPr>
        <p:spPr>
          <a:xfrm>
            <a:off x="9960769" y="524723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2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11121851" y="5110014"/>
            <a:ext cx="1524149" cy="508769"/>
          </a:xfrm>
          <a:prstGeom prst="rect">
            <a:avLst/>
          </a:prstGeom>
        </p:spPr>
      </p:pic>
      <p:pic>
        <p:nvPicPr>
          <p:cNvPr id="263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1217101" y="5233839"/>
            <a:ext cx="1333574" cy="267760"/>
          </a:xfrm>
          <a:prstGeom prst="rect">
            <a:avLst/>
          </a:prstGeom>
        </p:spPr>
      </p:pic>
      <p:pic>
        <p:nvPicPr>
          <p:cNvPr id="264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1297431" y="5287417"/>
            <a:ext cx="160660" cy="160660"/>
          </a:xfrm>
          <a:prstGeom prst="rect">
            <a:avLst/>
          </a:prstGeom>
        </p:spPr>
      </p:pic>
      <p:sp>
        <p:nvSpPr>
          <p:cNvPr id="265" name="Text 69"/>
          <p:cNvSpPr/>
          <p:nvPr/>
        </p:nvSpPr>
        <p:spPr>
          <a:xfrm>
            <a:off x="11484880" y="524723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6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12646000" y="5110014"/>
            <a:ext cx="1524149" cy="508769"/>
          </a:xfrm>
          <a:prstGeom prst="rect">
            <a:avLst/>
          </a:prstGeom>
        </p:spPr>
      </p:pic>
      <p:pic>
        <p:nvPicPr>
          <p:cNvPr id="267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12741250" y="5233839"/>
            <a:ext cx="1333574" cy="267760"/>
          </a:xfrm>
          <a:prstGeom prst="rect">
            <a:avLst/>
          </a:prstGeom>
        </p:spPr>
      </p:pic>
      <p:pic>
        <p:nvPicPr>
          <p:cNvPr id="268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12821580" y="5287417"/>
            <a:ext cx="160660" cy="160660"/>
          </a:xfrm>
          <a:prstGeom prst="rect">
            <a:avLst/>
          </a:prstGeom>
        </p:spPr>
      </p:pic>
      <p:sp>
        <p:nvSpPr>
          <p:cNvPr id="269" name="Text 70"/>
          <p:cNvSpPr/>
          <p:nvPr/>
        </p:nvSpPr>
        <p:spPr>
          <a:xfrm>
            <a:off x="13009029" y="524723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0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14170149" y="5110014"/>
            <a:ext cx="1524149" cy="508769"/>
          </a:xfrm>
          <a:prstGeom prst="rect">
            <a:avLst/>
          </a:prstGeom>
        </p:spPr>
      </p:pic>
      <p:pic>
        <p:nvPicPr>
          <p:cNvPr id="271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14265399" y="5233839"/>
            <a:ext cx="1333574" cy="267760"/>
          </a:xfrm>
          <a:prstGeom prst="rect">
            <a:avLst/>
          </a:prstGeom>
        </p:spPr>
      </p:pic>
      <p:pic>
        <p:nvPicPr>
          <p:cNvPr id="272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14345729" y="5287417"/>
            <a:ext cx="160660" cy="160660"/>
          </a:xfrm>
          <a:prstGeom prst="rect">
            <a:avLst/>
          </a:prstGeom>
        </p:spPr>
      </p:pic>
      <p:sp>
        <p:nvSpPr>
          <p:cNvPr id="273" name="Text 71"/>
          <p:cNvSpPr/>
          <p:nvPr/>
        </p:nvSpPr>
        <p:spPr>
          <a:xfrm>
            <a:off x="14533178" y="524723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4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15694298" y="5110014"/>
            <a:ext cx="1509283" cy="508769"/>
          </a:xfrm>
          <a:prstGeom prst="rect">
            <a:avLst/>
          </a:prstGeom>
        </p:spPr>
      </p:pic>
      <p:pic>
        <p:nvPicPr>
          <p:cNvPr id="275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15789548" y="5233839"/>
            <a:ext cx="1333574" cy="267760"/>
          </a:xfrm>
          <a:prstGeom prst="rect">
            <a:avLst/>
          </a:prstGeom>
        </p:spPr>
      </p:pic>
      <p:pic>
        <p:nvPicPr>
          <p:cNvPr id="276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15869878" y="5287417"/>
            <a:ext cx="160660" cy="160660"/>
          </a:xfrm>
          <a:prstGeom prst="rect">
            <a:avLst/>
          </a:prstGeom>
        </p:spPr>
      </p:pic>
      <p:sp>
        <p:nvSpPr>
          <p:cNvPr id="277" name="Text 72"/>
          <p:cNvSpPr/>
          <p:nvPr/>
        </p:nvSpPr>
        <p:spPr>
          <a:xfrm>
            <a:off x="16057327" y="524723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8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1084436" y="5618783"/>
            <a:ext cx="16119145" cy="508769"/>
          </a:xfrm>
          <a:prstGeom prst="rect">
            <a:avLst/>
          </a:prstGeom>
        </p:spPr>
      </p:pic>
      <p:pic>
        <p:nvPicPr>
          <p:cNvPr id="279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1084436" y="5618783"/>
            <a:ext cx="5465025" cy="508769"/>
          </a:xfrm>
          <a:prstGeom prst="rect">
            <a:avLst/>
          </a:prstGeom>
        </p:spPr>
      </p:pic>
      <p:sp>
        <p:nvSpPr>
          <p:cNvPr id="280" name="Text 73"/>
          <p:cNvSpPr/>
          <p:nvPr/>
        </p:nvSpPr>
        <p:spPr>
          <a:xfrm>
            <a:off x="1245077" y="5739259"/>
            <a:ext cx="40005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MFA</a:t>
            </a:r>
            <a:endParaRPr lang="en-US" sz="1476" dirty="0"/>
          </a:p>
        </p:txBody>
      </p:sp>
      <p:pic>
        <p:nvPicPr>
          <p:cNvPr id="281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6549442" y="5618783"/>
            <a:ext cx="1524149" cy="508769"/>
          </a:xfrm>
          <a:prstGeom prst="rect">
            <a:avLst/>
          </a:prstGeom>
        </p:spPr>
      </p:pic>
      <p:pic>
        <p:nvPicPr>
          <p:cNvPr id="282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6644692" y="5742608"/>
            <a:ext cx="1333574" cy="267760"/>
          </a:xfrm>
          <a:prstGeom prst="rect">
            <a:avLst/>
          </a:prstGeom>
        </p:spPr>
      </p:pic>
      <p:pic>
        <p:nvPicPr>
          <p:cNvPr id="283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6725022" y="5796186"/>
            <a:ext cx="160660" cy="160660"/>
          </a:xfrm>
          <a:prstGeom prst="rect">
            <a:avLst/>
          </a:prstGeom>
        </p:spPr>
      </p:pic>
      <p:sp>
        <p:nvSpPr>
          <p:cNvPr id="284" name="Text 74"/>
          <p:cNvSpPr/>
          <p:nvPr/>
        </p:nvSpPr>
        <p:spPr>
          <a:xfrm>
            <a:off x="6912452" y="575600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85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8073591" y="5618783"/>
            <a:ext cx="1524149" cy="508769"/>
          </a:xfrm>
          <a:prstGeom prst="rect">
            <a:avLst/>
          </a:prstGeom>
        </p:spPr>
      </p:pic>
      <p:pic>
        <p:nvPicPr>
          <p:cNvPr id="286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8321241" y="5742608"/>
            <a:ext cx="1027956" cy="267760"/>
          </a:xfrm>
          <a:prstGeom prst="rect">
            <a:avLst/>
          </a:prstGeom>
        </p:spPr>
      </p:pic>
      <p:pic>
        <p:nvPicPr>
          <p:cNvPr id="287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8401571" y="5796186"/>
            <a:ext cx="160660" cy="160660"/>
          </a:xfrm>
          <a:prstGeom prst="rect">
            <a:avLst/>
          </a:prstGeom>
        </p:spPr>
      </p:pic>
      <p:sp>
        <p:nvSpPr>
          <p:cNvPr id="288" name="Text 75"/>
          <p:cNvSpPr/>
          <p:nvPr/>
        </p:nvSpPr>
        <p:spPr>
          <a:xfrm>
            <a:off x="8589020" y="575600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89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9597740" y="5618783"/>
            <a:ext cx="1524149" cy="508769"/>
          </a:xfrm>
          <a:prstGeom prst="rect">
            <a:avLst/>
          </a:prstGeom>
        </p:spPr>
      </p:pic>
      <p:pic>
        <p:nvPicPr>
          <p:cNvPr id="290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9692990" y="5742608"/>
            <a:ext cx="1333574" cy="267760"/>
          </a:xfrm>
          <a:prstGeom prst="rect">
            <a:avLst/>
          </a:prstGeom>
        </p:spPr>
      </p:pic>
      <p:pic>
        <p:nvPicPr>
          <p:cNvPr id="291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9773320" y="5796186"/>
            <a:ext cx="160660" cy="160660"/>
          </a:xfrm>
          <a:prstGeom prst="rect">
            <a:avLst/>
          </a:prstGeom>
        </p:spPr>
      </p:pic>
      <p:sp>
        <p:nvSpPr>
          <p:cNvPr id="292" name="Text 76"/>
          <p:cNvSpPr/>
          <p:nvPr/>
        </p:nvSpPr>
        <p:spPr>
          <a:xfrm>
            <a:off x="9960769" y="575600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3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11121851" y="5618783"/>
            <a:ext cx="1524149" cy="508769"/>
          </a:xfrm>
          <a:prstGeom prst="rect">
            <a:avLst/>
          </a:prstGeom>
        </p:spPr>
      </p:pic>
      <p:pic>
        <p:nvPicPr>
          <p:cNvPr id="294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11217101" y="5742608"/>
            <a:ext cx="1333574" cy="267760"/>
          </a:xfrm>
          <a:prstGeom prst="rect">
            <a:avLst/>
          </a:prstGeom>
        </p:spPr>
      </p:pic>
      <p:pic>
        <p:nvPicPr>
          <p:cNvPr id="295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11297431" y="5796186"/>
            <a:ext cx="160660" cy="160660"/>
          </a:xfrm>
          <a:prstGeom prst="rect">
            <a:avLst/>
          </a:prstGeom>
        </p:spPr>
      </p:pic>
      <p:sp>
        <p:nvSpPr>
          <p:cNvPr id="296" name="Text 77"/>
          <p:cNvSpPr/>
          <p:nvPr/>
        </p:nvSpPr>
        <p:spPr>
          <a:xfrm>
            <a:off x="11484880" y="575600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7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12646000" y="5618783"/>
            <a:ext cx="1524149" cy="508769"/>
          </a:xfrm>
          <a:prstGeom prst="rect">
            <a:avLst/>
          </a:prstGeom>
        </p:spPr>
      </p:pic>
      <p:pic>
        <p:nvPicPr>
          <p:cNvPr id="298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12741250" y="5742608"/>
            <a:ext cx="1333574" cy="267760"/>
          </a:xfrm>
          <a:prstGeom prst="rect">
            <a:avLst/>
          </a:prstGeom>
        </p:spPr>
      </p:pic>
      <p:pic>
        <p:nvPicPr>
          <p:cNvPr id="299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12821580" y="5796186"/>
            <a:ext cx="160660" cy="160660"/>
          </a:xfrm>
          <a:prstGeom prst="rect">
            <a:avLst/>
          </a:prstGeom>
        </p:spPr>
      </p:pic>
      <p:sp>
        <p:nvSpPr>
          <p:cNvPr id="300" name="Text 78"/>
          <p:cNvSpPr/>
          <p:nvPr/>
        </p:nvSpPr>
        <p:spPr>
          <a:xfrm>
            <a:off x="13009029" y="575600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1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14170149" y="5618783"/>
            <a:ext cx="1524149" cy="508769"/>
          </a:xfrm>
          <a:prstGeom prst="rect">
            <a:avLst/>
          </a:prstGeom>
        </p:spPr>
      </p:pic>
      <p:pic>
        <p:nvPicPr>
          <p:cNvPr id="302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14417799" y="5742608"/>
            <a:ext cx="1027956" cy="267760"/>
          </a:xfrm>
          <a:prstGeom prst="rect">
            <a:avLst/>
          </a:prstGeom>
        </p:spPr>
      </p:pic>
      <p:pic>
        <p:nvPicPr>
          <p:cNvPr id="303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14498129" y="5796186"/>
            <a:ext cx="160660" cy="160660"/>
          </a:xfrm>
          <a:prstGeom prst="rect">
            <a:avLst/>
          </a:prstGeom>
        </p:spPr>
      </p:pic>
      <p:sp>
        <p:nvSpPr>
          <p:cNvPr id="304" name="Text 79"/>
          <p:cNvSpPr/>
          <p:nvPr/>
        </p:nvSpPr>
        <p:spPr>
          <a:xfrm>
            <a:off x="14685578" y="575600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05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15694298" y="5618783"/>
            <a:ext cx="1509283" cy="508769"/>
          </a:xfrm>
          <a:prstGeom prst="rect">
            <a:avLst/>
          </a:prstGeom>
        </p:spPr>
      </p:pic>
      <p:pic>
        <p:nvPicPr>
          <p:cNvPr id="306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15941948" y="5742608"/>
            <a:ext cx="1027956" cy="267760"/>
          </a:xfrm>
          <a:prstGeom prst="rect">
            <a:avLst/>
          </a:prstGeom>
        </p:spPr>
      </p:pic>
      <p:pic>
        <p:nvPicPr>
          <p:cNvPr id="307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16022278" y="5796186"/>
            <a:ext cx="160660" cy="160660"/>
          </a:xfrm>
          <a:prstGeom prst="rect">
            <a:avLst/>
          </a:prstGeom>
        </p:spPr>
      </p:pic>
      <p:sp>
        <p:nvSpPr>
          <p:cNvPr id="308" name="Text 80"/>
          <p:cNvSpPr/>
          <p:nvPr/>
        </p:nvSpPr>
        <p:spPr>
          <a:xfrm>
            <a:off x="16209727" y="575600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09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1084436" y="6127552"/>
            <a:ext cx="16119145" cy="508769"/>
          </a:xfrm>
          <a:prstGeom prst="rect">
            <a:avLst/>
          </a:prstGeom>
        </p:spPr>
      </p:pic>
      <p:pic>
        <p:nvPicPr>
          <p:cNvPr id="310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1084436" y="6127552"/>
            <a:ext cx="5465025" cy="508769"/>
          </a:xfrm>
          <a:prstGeom prst="rect">
            <a:avLst/>
          </a:prstGeom>
        </p:spPr>
      </p:pic>
      <p:sp>
        <p:nvSpPr>
          <p:cNvPr id="311" name="Text 81"/>
          <p:cNvSpPr/>
          <p:nvPr/>
        </p:nvSpPr>
        <p:spPr>
          <a:xfrm>
            <a:off x="1245077" y="6248028"/>
            <a:ext cx="252031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Bank account management</a:t>
            </a:r>
            <a:endParaRPr lang="en-US" sz="1476" dirty="0"/>
          </a:p>
        </p:txBody>
      </p:sp>
      <p:pic>
        <p:nvPicPr>
          <p:cNvPr id="312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6549442" y="6127552"/>
            <a:ext cx="1524149" cy="508769"/>
          </a:xfrm>
          <a:prstGeom prst="rect">
            <a:avLst/>
          </a:prstGeom>
        </p:spPr>
      </p:pic>
      <p:pic>
        <p:nvPicPr>
          <p:cNvPr id="313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6644692" y="6251377"/>
            <a:ext cx="1333574" cy="267760"/>
          </a:xfrm>
          <a:prstGeom prst="rect">
            <a:avLst/>
          </a:prstGeom>
        </p:spPr>
      </p:pic>
      <p:pic>
        <p:nvPicPr>
          <p:cNvPr id="314" name="Image 230" descr="preencoded.png">    </p:cNvPr>
          <p:cNvPicPr>
            <a:picLocks noChangeAspect="1"/>
          </p:cNvPicPr>
          <p:nvPr/>
        </p:nvPicPr>
        <p:blipFill>
          <a:blip r:embed="rId231"/>
          <a:stretch>
            <a:fillRect/>
          </a:stretch>
        </p:blipFill>
        <p:spPr>
          <a:xfrm>
            <a:off x="6725022" y="6304955"/>
            <a:ext cx="160660" cy="160660"/>
          </a:xfrm>
          <a:prstGeom prst="rect">
            <a:avLst/>
          </a:prstGeom>
        </p:spPr>
      </p:pic>
      <p:sp>
        <p:nvSpPr>
          <p:cNvPr id="315" name="Text 82"/>
          <p:cNvSpPr/>
          <p:nvPr/>
        </p:nvSpPr>
        <p:spPr>
          <a:xfrm>
            <a:off x="6912452" y="626477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16" name="Image 231" descr="preencoded.png">    </p:cNvPr>
          <p:cNvPicPr>
            <a:picLocks noChangeAspect="1"/>
          </p:cNvPicPr>
          <p:nvPr/>
        </p:nvPicPr>
        <p:blipFill>
          <a:blip r:embed="rId232"/>
          <a:stretch>
            <a:fillRect/>
          </a:stretch>
        </p:blipFill>
        <p:spPr>
          <a:xfrm>
            <a:off x="8073591" y="6127552"/>
            <a:ext cx="1524149" cy="508769"/>
          </a:xfrm>
          <a:prstGeom prst="rect">
            <a:avLst/>
          </a:prstGeom>
        </p:spPr>
      </p:pic>
      <p:pic>
        <p:nvPicPr>
          <p:cNvPr id="317" name="Image 232" descr="preencoded.png">    </p:cNvPr>
          <p:cNvPicPr>
            <a:picLocks noChangeAspect="1"/>
          </p:cNvPicPr>
          <p:nvPr/>
        </p:nvPicPr>
        <p:blipFill>
          <a:blip r:embed="rId233"/>
          <a:stretch>
            <a:fillRect/>
          </a:stretch>
        </p:blipFill>
        <p:spPr>
          <a:xfrm>
            <a:off x="8321241" y="6251377"/>
            <a:ext cx="1027956" cy="267760"/>
          </a:xfrm>
          <a:prstGeom prst="rect">
            <a:avLst/>
          </a:prstGeom>
        </p:spPr>
      </p:pic>
      <p:pic>
        <p:nvPicPr>
          <p:cNvPr id="318" name="Image 233" descr="preencoded.png">    </p:cNvPr>
          <p:cNvPicPr>
            <a:picLocks noChangeAspect="1"/>
          </p:cNvPicPr>
          <p:nvPr/>
        </p:nvPicPr>
        <p:blipFill>
          <a:blip r:embed="rId234"/>
          <a:stretch>
            <a:fillRect/>
          </a:stretch>
        </p:blipFill>
        <p:spPr>
          <a:xfrm>
            <a:off x="8401571" y="6304955"/>
            <a:ext cx="160660" cy="160660"/>
          </a:xfrm>
          <a:prstGeom prst="rect">
            <a:avLst/>
          </a:prstGeom>
        </p:spPr>
      </p:pic>
      <p:sp>
        <p:nvSpPr>
          <p:cNvPr id="319" name="Text 83"/>
          <p:cNvSpPr/>
          <p:nvPr/>
        </p:nvSpPr>
        <p:spPr>
          <a:xfrm>
            <a:off x="8589020" y="626477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20" name="Image 234" descr="preencoded.png">    </p:cNvPr>
          <p:cNvPicPr>
            <a:picLocks noChangeAspect="1"/>
          </p:cNvPicPr>
          <p:nvPr/>
        </p:nvPicPr>
        <p:blipFill>
          <a:blip r:embed="rId235"/>
          <a:stretch>
            <a:fillRect/>
          </a:stretch>
        </p:blipFill>
        <p:spPr>
          <a:xfrm>
            <a:off x="9597740" y="6127552"/>
            <a:ext cx="1524149" cy="508769"/>
          </a:xfrm>
          <a:prstGeom prst="rect">
            <a:avLst/>
          </a:prstGeom>
        </p:spPr>
      </p:pic>
      <p:pic>
        <p:nvPicPr>
          <p:cNvPr id="321" name="Image 235" descr="preencoded.png">    </p:cNvPr>
          <p:cNvPicPr>
            <a:picLocks noChangeAspect="1"/>
          </p:cNvPicPr>
          <p:nvPr/>
        </p:nvPicPr>
        <p:blipFill>
          <a:blip r:embed="rId236"/>
          <a:stretch>
            <a:fillRect/>
          </a:stretch>
        </p:blipFill>
        <p:spPr>
          <a:xfrm>
            <a:off x="9692990" y="6251377"/>
            <a:ext cx="1333574" cy="267760"/>
          </a:xfrm>
          <a:prstGeom prst="rect">
            <a:avLst/>
          </a:prstGeom>
        </p:spPr>
      </p:pic>
      <p:pic>
        <p:nvPicPr>
          <p:cNvPr id="322" name="Image 236" descr="preencoded.png">    </p:cNvPr>
          <p:cNvPicPr>
            <a:picLocks noChangeAspect="1"/>
          </p:cNvPicPr>
          <p:nvPr/>
        </p:nvPicPr>
        <p:blipFill>
          <a:blip r:embed="rId237"/>
          <a:stretch>
            <a:fillRect/>
          </a:stretch>
        </p:blipFill>
        <p:spPr>
          <a:xfrm>
            <a:off x="9773320" y="6304955"/>
            <a:ext cx="160660" cy="160660"/>
          </a:xfrm>
          <a:prstGeom prst="rect">
            <a:avLst/>
          </a:prstGeom>
        </p:spPr>
      </p:pic>
      <p:sp>
        <p:nvSpPr>
          <p:cNvPr id="323" name="Text 84"/>
          <p:cNvSpPr/>
          <p:nvPr/>
        </p:nvSpPr>
        <p:spPr>
          <a:xfrm>
            <a:off x="9960769" y="626477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4" name="Image 237" descr="preencoded.png">    </p:cNvPr>
          <p:cNvPicPr>
            <a:picLocks noChangeAspect="1"/>
          </p:cNvPicPr>
          <p:nvPr/>
        </p:nvPicPr>
        <p:blipFill>
          <a:blip r:embed="rId238"/>
          <a:stretch>
            <a:fillRect/>
          </a:stretch>
        </p:blipFill>
        <p:spPr>
          <a:xfrm>
            <a:off x="11121851" y="6127552"/>
            <a:ext cx="1524149" cy="508769"/>
          </a:xfrm>
          <a:prstGeom prst="rect">
            <a:avLst/>
          </a:prstGeom>
        </p:spPr>
      </p:pic>
      <p:pic>
        <p:nvPicPr>
          <p:cNvPr id="325" name="Image 238" descr="preencoded.png">    </p:cNvPr>
          <p:cNvPicPr>
            <a:picLocks noChangeAspect="1"/>
          </p:cNvPicPr>
          <p:nvPr/>
        </p:nvPicPr>
        <p:blipFill>
          <a:blip r:embed="rId239"/>
          <a:stretch>
            <a:fillRect/>
          </a:stretch>
        </p:blipFill>
        <p:spPr>
          <a:xfrm>
            <a:off x="11217101" y="6251377"/>
            <a:ext cx="1333574" cy="267760"/>
          </a:xfrm>
          <a:prstGeom prst="rect">
            <a:avLst/>
          </a:prstGeom>
        </p:spPr>
      </p:pic>
      <p:pic>
        <p:nvPicPr>
          <p:cNvPr id="326" name="Image 239" descr="preencoded.png">    </p:cNvPr>
          <p:cNvPicPr>
            <a:picLocks noChangeAspect="1"/>
          </p:cNvPicPr>
          <p:nvPr/>
        </p:nvPicPr>
        <p:blipFill>
          <a:blip r:embed="rId240"/>
          <a:stretch>
            <a:fillRect/>
          </a:stretch>
        </p:blipFill>
        <p:spPr>
          <a:xfrm>
            <a:off x="11297431" y="6304955"/>
            <a:ext cx="160660" cy="160660"/>
          </a:xfrm>
          <a:prstGeom prst="rect">
            <a:avLst/>
          </a:prstGeom>
        </p:spPr>
      </p:pic>
      <p:sp>
        <p:nvSpPr>
          <p:cNvPr id="327" name="Text 85"/>
          <p:cNvSpPr/>
          <p:nvPr/>
        </p:nvSpPr>
        <p:spPr>
          <a:xfrm>
            <a:off x="11484880" y="626477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8" name="Image 240" descr="preencoded.png">    </p:cNvPr>
          <p:cNvPicPr>
            <a:picLocks noChangeAspect="1"/>
          </p:cNvPicPr>
          <p:nvPr/>
        </p:nvPicPr>
        <p:blipFill>
          <a:blip r:embed="rId241"/>
          <a:stretch>
            <a:fillRect/>
          </a:stretch>
        </p:blipFill>
        <p:spPr>
          <a:xfrm>
            <a:off x="12646000" y="6127552"/>
            <a:ext cx="1524149" cy="508769"/>
          </a:xfrm>
          <a:prstGeom prst="rect">
            <a:avLst/>
          </a:prstGeom>
        </p:spPr>
      </p:pic>
      <p:pic>
        <p:nvPicPr>
          <p:cNvPr id="329" name="Image 241" descr="preencoded.png">    </p:cNvPr>
          <p:cNvPicPr>
            <a:picLocks noChangeAspect="1"/>
          </p:cNvPicPr>
          <p:nvPr/>
        </p:nvPicPr>
        <p:blipFill>
          <a:blip r:embed="rId242"/>
          <a:stretch>
            <a:fillRect/>
          </a:stretch>
        </p:blipFill>
        <p:spPr>
          <a:xfrm>
            <a:off x="12741250" y="6251377"/>
            <a:ext cx="1333574" cy="267760"/>
          </a:xfrm>
          <a:prstGeom prst="rect">
            <a:avLst/>
          </a:prstGeom>
        </p:spPr>
      </p:pic>
      <p:pic>
        <p:nvPicPr>
          <p:cNvPr id="330" name="Image 242" descr="preencoded.png">    </p:cNvPr>
          <p:cNvPicPr>
            <a:picLocks noChangeAspect="1"/>
          </p:cNvPicPr>
          <p:nvPr/>
        </p:nvPicPr>
        <p:blipFill>
          <a:blip r:embed="rId243"/>
          <a:stretch>
            <a:fillRect/>
          </a:stretch>
        </p:blipFill>
        <p:spPr>
          <a:xfrm>
            <a:off x="12821580" y="6304955"/>
            <a:ext cx="160660" cy="160660"/>
          </a:xfrm>
          <a:prstGeom prst="rect">
            <a:avLst/>
          </a:prstGeom>
        </p:spPr>
      </p:pic>
      <p:sp>
        <p:nvSpPr>
          <p:cNvPr id="331" name="Text 86"/>
          <p:cNvSpPr/>
          <p:nvPr/>
        </p:nvSpPr>
        <p:spPr>
          <a:xfrm>
            <a:off x="13009029" y="626477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2" name="Image 243" descr="preencoded.png">    </p:cNvPr>
          <p:cNvPicPr>
            <a:picLocks noChangeAspect="1"/>
          </p:cNvPicPr>
          <p:nvPr/>
        </p:nvPicPr>
        <p:blipFill>
          <a:blip r:embed="rId244"/>
          <a:stretch>
            <a:fillRect/>
          </a:stretch>
        </p:blipFill>
        <p:spPr>
          <a:xfrm>
            <a:off x="14170149" y="6127552"/>
            <a:ext cx="1524149" cy="508769"/>
          </a:xfrm>
          <a:prstGeom prst="rect">
            <a:avLst/>
          </a:prstGeom>
        </p:spPr>
      </p:pic>
      <p:pic>
        <p:nvPicPr>
          <p:cNvPr id="333" name="Image 244" descr="preencoded.png">    </p:cNvPr>
          <p:cNvPicPr>
            <a:picLocks noChangeAspect="1"/>
          </p:cNvPicPr>
          <p:nvPr/>
        </p:nvPicPr>
        <p:blipFill>
          <a:blip r:embed="rId245"/>
          <a:stretch>
            <a:fillRect/>
          </a:stretch>
        </p:blipFill>
        <p:spPr>
          <a:xfrm>
            <a:off x="14417799" y="6251377"/>
            <a:ext cx="1027956" cy="267760"/>
          </a:xfrm>
          <a:prstGeom prst="rect">
            <a:avLst/>
          </a:prstGeom>
        </p:spPr>
      </p:pic>
      <p:pic>
        <p:nvPicPr>
          <p:cNvPr id="334" name="Image 245" descr="preencoded.png">    </p:cNvPr>
          <p:cNvPicPr>
            <a:picLocks noChangeAspect="1"/>
          </p:cNvPicPr>
          <p:nvPr/>
        </p:nvPicPr>
        <p:blipFill>
          <a:blip r:embed="rId246"/>
          <a:stretch>
            <a:fillRect/>
          </a:stretch>
        </p:blipFill>
        <p:spPr>
          <a:xfrm>
            <a:off x="14498129" y="6304955"/>
            <a:ext cx="160660" cy="160660"/>
          </a:xfrm>
          <a:prstGeom prst="rect">
            <a:avLst/>
          </a:prstGeom>
        </p:spPr>
      </p:pic>
      <p:sp>
        <p:nvSpPr>
          <p:cNvPr id="335" name="Text 87"/>
          <p:cNvSpPr/>
          <p:nvPr/>
        </p:nvSpPr>
        <p:spPr>
          <a:xfrm>
            <a:off x="14685578" y="626477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36" name="Image 246" descr="preencoded.png">    </p:cNvPr>
          <p:cNvPicPr>
            <a:picLocks noChangeAspect="1"/>
          </p:cNvPicPr>
          <p:nvPr/>
        </p:nvPicPr>
        <p:blipFill>
          <a:blip r:embed="rId247"/>
          <a:stretch>
            <a:fillRect/>
          </a:stretch>
        </p:blipFill>
        <p:spPr>
          <a:xfrm>
            <a:off x="15694298" y="6127552"/>
            <a:ext cx="1509283" cy="508769"/>
          </a:xfrm>
          <a:prstGeom prst="rect">
            <a:avLst/>
          </a:prstGeom>
        </p:spPr>
      </p:pic>
      <p:pic>
        <p:nvPicPr>
          <p:cNvPr id="337" name="Image 247" descr="preencoded.png">    </p:cNvPr>
          <p:cNvPicPr>
            <a:picLocks noChangeAspect="1"/>
          </p:cNvPicPr>
          <p:nvPr/>
        </p:nvPicPr>
        <p:blipFill>
          <a:blip r:embed="rId248"/>
          <a:stretch>
            <a:fillRect/>
          </a:stretch>
        </p:blipFill>
        <p:spPr>
          <a:xfrm>
            <a:off x="15941948" y="6251377"/>
            <a:ext cx="1027956" cy="267760"/>
          </a:xfrm>
          <a:prstGeom prst="rect">
            <a:avLst/>
          </a:prstGeom>
        </p:spPr>
      </p:pic>
      <p:pic>
        <p:nvPicPr>
          <p:cNvPr id="338" name="Image 248" descr="preencoded.png">    </p:cNvPr>
          <p:cNvPicPr>
            <a:picLocks noChangeAspect="1"/>
          </p:cNvPicPr>
          <p:nvPr/>
        </p:nvPicPr>
        <p:blipFill>
          <a:blip r:embed="rId249"/>
          <a:stretch>
            <a:fillRect/>
          </a:stretch>
        </p:blipFill>
        <p:spPr>
          <a:xfrm>
            <a:off x="16022278" y="6304955"/>
            <a:ext cx="160660" cy="160660"/>
          </a:xfrm>
          <a:prstGeom prst="rect">
            <a:avLst/>
          </a:prstGeom>
        </p:spPr>
      </p:pic>
      <p:sp>
        <p:nvSpPr>
          <p:cNvPr id="339" name="Text 88"/>
          <p:cNvSpPr/>
          <p:nvPr/>
        </p:nvSpPr>
        <p:spPr>
          <a:xfrm>
            <a:off x="16209727" y="626477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40" name="Image 249" descr="preencoded.png">    </p:cNvPr>
          <p:cNvPicPr>
            <a:picLocks noChangeAspect="1"/>
          </p:cNvPicPr>
          <p:nvPr/>
        </p:nvPicPr>
        <p:blipFill>
          <a:blip r:embed="rId250"/>
          <a:stretch>
            <a:fillRect/>
          </a:stretch>
        </p:blipFill>
        <p:spPr>
          <a:xfrm>
            <a:off x="1084436" y="6636246"/>
            <a:ext cx="16119145" cy="508769"/>
          </a:xfrm>
          <a:prstGeom prst="rect">
            <a:avLst/>
          </a:prstGeom>
        </p:spPr>
      </p:pic>
      <p:pic>
        <p:nvPicPr>
          <p:cNvPr id="341" name="Image 250" descr="preencoded.png">    </p:cNvPr>
          <p:cNvPicPr>
            <a:picLocks noChangeAspect="1"/>
          </p:cNvPicPr>
          <p:nvPr/>
        </p:nvPicPr>
        <p:blipFill>
          <a:blip r:embed="rId251"/>
          <a:stretch>
            <a:fillRect/>
          </a:stretch>
        </p:blipFill>
        <p:spPr>
          <a:xfrm>
            <a:off x="1084436" y="6636246"/>
            <a:ext cx="5465025" cy="508769"/>
          </a:xfrm>
          <a:prstGeom prst="rect">
            <a:avLst/>
          </a:prstGeom>
        </p:spPr>
      </p:pic>
      <p:sp>
        <p:nvSpPr>
          <p:cNvPr id="342" name="Text 89"/>
          <p:cNvSpPr/>
          <p:nvPr/>
        </p:nvSpPr>
        <p:spPr>
          <a:xfrm>
            <a:off x="1245077" y="6756722"/>
            <a:ext cx="312039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Change user password (signed in)</a:t>
            </a:r>
            <a:endParaRPr lang="en-US" sz="1476" dirty="0"/>
          </a:p>
        </p:txBody>
      </p:sp>
      <p:pic>
        <p:nvPicPr>
          <p:cNvPr id="343" name="Image 251" descr="preencoded.png">    </p:cNvPr>
          <p:cNvPicPr>
            <a:picLocks noChangeAspect="1"/>
          </p:cNvPicPr>
          <p:nvPr/>
        </p:nvPicPr>
        <p:blipFill>
          <a:blip r:embed="rId252"/>
          <a:stretch>
            <a:fillRect/>
          </a:stretch>
        </p:blipFill>
        <p:spPr>
          <a:xfrm>
            <a:off x="6549442" y="6636246"/>
            <a:ext cx="1524149" cy="508769"/>
          </a:xfrm>
          <a:prstGeom prst="rect">
            <a:avLst/>
          </a:prstGeom>
        </p:spPr>
      </p:pic>
      <p:pic>
        <p:nvPicPr>
          <p:cNvPr id="344" name="Image 252" descr="preencoded.png">    </p:cNvPr>
          <p:cNvPicPr>
            <a:picLocks noChangeAspect="1"/>
          </p:cNvPicPr>
          <p:nvPr/>
        </p:nvPicPr>
        <p:blipFill>
          <a:blip r:embed="rId253"/>
          <a:stretch>
            <a:fillRect/>
          </a:stretch>
        </p:blipFill>
        <p:spPr>
          <a:xfrm>
            <a:off x="6644692" y="6760071"/>
            <a:ext cx="1333574" cy="267760"/>
          </a:xfrm>
          <a:prstGeom prst="rect">
            <a:avLst/>
          </a:prstGeom>
        </p:spPr>
      </p:pic>
      <p:pic>
        <p:nvPicPr>
          <p:cNvPr id="345" name="Image 253" descr="preencoded.png">    </p:cNvPr>
          <p:cNvPicPr>
            <a:picLocks noChangeAspect="1"/>
          </p:cNvPicPr>
          <p:nvPr/>
        </p:nvPicPr>
        <p:blipFill>
          <a:blip r:embed="rId254"/>
          <a:stretch>
            <a:fillRect/>
          </a:stretch>
        </p:blipFill>
        <p:spPr>
          <a:xfrm>
            <a:off x="6725022" y="6813649"/>
            <a:ext cx="160660" cy="160660"/>
          </a:xfrm>
          <a:prstGeom prst="rect">
            <a:avLst/>
          </a:prstGeom>
        </p:spPr>
      </p:pic>
      <p:sp>
        <p:nvSpPr>
          <p:cNvPr id="346" name="Text 90"/>
          <p:cNvSpPr/>
          <p:nvPr/>
        </p:nvSpPr>
        <p:spPr>
          <a:xfrm>
            <a:off x="6912452" y="67734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47" name="Image 254" descr="preencoded.png">    </p:cNvPr>
          <p:cNvPicPr>
            <a:picLocks noChangeAspect="1"/>
          </p:cNvPicPr>
          <p:nvPr/>
        </p:nvPicPr>
        <p:blipFill>
          <a:blip r:embed="rId255"/>
          <a:stretch>
            <a:fillRect/>
          </a:stretch>
        </p:blipFill>
        <p:spPr>
          <a:xfrm>
            <a:off x="8073591" y="6636246"/>
            <a:ext cx="1524149" cy="508769"/>
          </a:xfrm>
          <a:prstGeom prst="rect">
            <a:avLst/>
          </a:prstGeom>
        </p:spPr>
      </p:pic>
      <p:pic>
        <p:nvPicPr>
          <p:cNvPr id="348" name="Image 255" descr="preencoded.png">    </p:cNvPr>
          <p:cNvPicPr>
            <a:picLocks noChangeAspect="1"/>
          </p:cNvPicPr>
          <p:nvPr/>
        </p:nvPicPr>
        <p:blipFill>
          <a:blip r:embed="rId256"/>
          <a:stretch>
            <a:fillRect/>
          </a:stretch>
        </p:blipFill>
        <p:spPr>
          <a:xfrm>
            <a:off x="8321241" y="6760071"/>
            <a:ext cx="1027956" cy="267760"/>
          </a:xfrm>
          <a:prstGeom prst="rect">
            <a:avLst/>
          </a:prstGeom>
        </p:spPr>
      </p:pic>
      <p:pic>
        <p:nvPicPr>
          <p:cNvPr id="349" name="Image 256" descr="preencoded.png">    </p:cNvPr>
          <p:cNvPicPr>
            <a:picLocks noChangeAspect="1"/>
          </p:cNvPicPr>
          <p:nvPr/>
        </p:nvPicPr>
        <p:blipFill>
          <a:blip r:embed="rId257"/>
          <a:stretch>
            <a:fillRect/>
          </a:stretch>
        </p:blipFill>
        <p:spPr>
          <a:xfrm>
            <a:off x="8401571" y="6813649"/>
            <a:ext cx="160660" cy="160660"/>
          </a:xfrm>
          <a:prstGeom prst="rect">
            <a:avLst/>
          </a:prstGeom>
        </p:spPr>
      </p:pic>
      <p:sp>
        <p:nvSpPr>
          <p:cNvPr id="350" name="Text 91"/>
          <p:cNvSpPr/>
          <p:nvPr/>
        </p:nvSpPr>
        <p:spPr>
          <a:xfrm>
            <a:off x="8589020" y="677346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51" name="Image 257" descr="preencoded.png">    </p:cNvPr>
          <p:cNvPicPr>
            <a:picLocks noChangeAspect="1"/>
          </p:cNvPicPr>
          <p:nvPr/>
        </p:nvPicPr>
        <p:blipFill>
          <a:blip r:embed="rId258"/>
          <a:stretch>
            <a:fillRect/>
          </a:stretch>
        </p:blipFill>
        <p:spPr>
          <a:xfrm>
            <a:off x="9597740" y="6636246"/>
            <a:ext cx="1524149" cy="508769"/>
          </a:xfrm>
          <a:prstGeom prst="rect">
            <a:avLst/>
          </a:prstGeom>
        </p:spPr>
      </p:pic>
      <p:pic>
        <p:nvPicPr>
          <p:cNvPr id="352" name="Image 258" descr="preencoded.png">    </p:cNvPr>
          <p:cNvPicPr>
            <a:picLocks noChangeAspect="1"/>
          </p:cNvPicPr>
          <p:nvPr/>
        </p:nvPicPr>
        <p:blipFill>
          <a:blip r:embed="rId259"/>
          <a:stretch>
            <a:fillRect/>
          </a:stretch>
        </p:blipFill>
        <p:spPr>
          <a:xfrm>
            <a:off x="9692990" y="6760071"/>
            <a:ext cx="1333574" cy="267760"/>
          </a:xfrm>
          <a:prstGeom prst="rect">
            <a:avLst/>
          </a:prstGeom>
        </p:spPr>
      </p:pic>
      <p:pic>
        <p:nvPicPr>
          <p:cNvPr id="353" name="Image 259" descr="preencoded.png">    </p:cNvPr>
          <p:cNvPicPr>
            <a:picLocks noChangeAspect="1"/>
          </p:cNvPicPr>
          <p:nvPr/>
        </p:nvPicPr>
        <p:blipFill>
          <a:blip r:embed="rId260"/>
          <a:stretch>
            <a:fillRect/>
          </a:stretch>
        </p:blipFill>
        <p:spPr>
          <a:xfrm>
            <a:off x="9773320" y="6813649"/>
            <a:ext cx="160660" cy="160660"/>
          </a:xfrm>
          <a:prstGeom prst="rect">
            <a:avLst/>
          </a:prstGeom>
        </p:spPr>
      </p:pic>
      <p:sp>
        <p:nvSpPr>
          <p:cNvPr id="354" name="Text 92"/>
          <p:cNvSpPr/>
          <p:nvPr/>
        </p:nvSpPr>
        <p:spPr>
          <a:xfrm>
            <a:off x="9960769" y="67734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55" name="Image 260" descr="preencoded.png">    </p:cNvPr>
          <p:cNvPicPr>
            <a:picLocks noChangeAspect="1"/>
          </p:cNvPicPr>
          <p:nvPr/>
        </p:nvPicPr>
        <p:blipFill>
          <a:blip r:embed="rId261"/>
          <a:stretch>
            <a:fillRect/>
          </a:stretch>
        </p:blipFill>
        <p:spPr>
          <a:xfrm>
            <a:off x="11121851" y="6636246"/>
            <a:ext cx="1524149" cy="508769"/>
          </a:xfrm>
          <a:prstGeom prst="rect">
            <a:avLst/>
          </a:prstGeom>
        </p:spPr>
      </p:pic>
      <p:pic>
        <p:nvPicPr>
          <p:cNvPr id="356" name="Image 261" descr="preencoded.png">    </p:cNvPr>
          <p:cNvPicPr>
            <a:picLocks noChangeAspect="1"/>
          </p:cNvPicPr>
          <p:nvPr/>
        </p:nvPicPr>
        <p:blipFill>
          <a:blip r:embed="rId262"/>
          <a:stretch>
            <a:fillRect/>
          </a:stretch>
        </p:blipFill>
        <p:spPr>
          <a:xfrm>
            <a:off x="11217101" y="6760071"/>
            <a:ext cx="1333574" cy="267760"/>
          </a:xfrm>
          <a:prstGeom prst="rect">
            <a:avLst/>
          </a:prstGeom>
        </p:spPr>
      </p:pic>
      <p:pic>
        <p:nvPicPr>
          <p:cNvPr id="357" name="Image 262" descr="preencoded.png">    </p:cNvPr>
          <p:cNvPicPr>
            <a:picLocks noChangeAspect="1"/>
          </p:cNvPicPr>
          <p:nvPr/>
        </p:nvPicPr>
        <p:blipFill>
          <a:blip r:embed="rId263"/>
          <a:stretch>
            <a:fillRect/>
          </a:stretch>
        </p:blipFill>
        <p:spPr>
          <a:xfrm>
            <a:off x="11297431" y="6813649"/>
            <a:ext cx="160660" cy="160660"/>
          </a:xfrm>
          <a:prstGeom prst="rect">
            <a:avLst/>
          </a:prstGeom>
        </p:spPr>
      </p:pic>
      <p:sp>
        <p:nvSpPr>
          <p:cNvPr id="358" name="Text 93"/>
          <p:cNvSpPr/>
          <p:nvPr/>
        </p:nvSpPr>
        <p:spPr>
          <a:xfrm>
            <a:off x="11484880" y="67734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59" name="Image 263" descr="preencoded.png">    </p:cNvPr>
          <p:cNvPicPr>
            <a:picLocks noChangeAspect="1"/>
          </p:cNvPicPr>
          <p:nvPr/>
        </p:nvPicPr>
        <p:blipFill>
          <a:blip r:embed="rId264"/>
          <a:stretch>
            <a:fillRect/>
          </a:stretch>
        </p:blipFill>
        <p:spPr>
          <a:xfrm>
            <a:off x="12646000" y="6636246"/>
            <a:ext cx="1524149" cy="508769"/>
          </a:xfrm>
          <a:prstGeom prst="rect">
            <a:avLst/>
          </a:prstGeom>
        </p:spPr>
      </p:pic>
      <p:pic>
        <p:nvPicPr>
          <p:cNvPr id="360" name="Image 264" descr="preencoded.png">    </p:cNvPr>
          <p:cNvPicPr>
            <a:picLocks noChangeAspect="1"/>
          </p:cNvPicPr>
          <p:nvPr/>
        </p:nvPicPr>
        <p:blipFill>
          <a:blip r:embed="rId265"/>
          <a:stretch>
            <a:fillRect/>
          </a:stretch>
        </p:blipFill>
        <p:spPr>
          <a:xfrm>
            <a:off x="12741250" y="6760071"/>
            <a:ext cx="1333574" cy="267760"/>
          </a:xfrm>
          <a:prstGeom prst="rect">
            <a:avLst/>
          </a:prstGeom>
        </p:spPr>
      </p:pic>
      <p:pic>
        <p:nvPicPr>
          <p:cNvPr id="361" name="Image 265" descr="preencoded.png">    </p:cNvPr>
          <p:cNvPicPr>
            <a:picLocks noChangeAspect="1"/>
          </p:cNvPicPr>
          <p:nvPr/>
        </p:nvPicPr>
        <p:blipFill>
          <a:blip r:embed="rId266"/>
          <a:stretch>
            <a:fillRect/>
          </a:stretch>
        </p:blipFill>
        <p:spPr>
          <a:xfrm>
            <a:off x="12821580" y="6813649"/>
            <a:ext cx="160660" cy="160660"/>
          </a:xfrm>
          <a:prstGeom prst="rect">
            <a:avLst/>
          </a:prstGeom>
        </p:spPr>
      </p:pic>
      <p:sp>
        <p:nvSpPr>
          <p:cNvPr id="362" name="Text 94"/>
          <p:cNvSpPr/>
          <p:nvPr/>
        </p:nvSpPr>
        <p:spPr>
          <a:xfrm>
            <a:off x="13009029" y="67734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3" name="Image 266" descr="preencoded.png">    </p:cNvPr>
          <p:cNvPicPr>
            <a:picLocks noChangeAspect="1"/>
          </p:cNvPicPr>
          <p:nvPr/>
        </p:nvPicPr>
        <p:blipFill>
          <a:blip r:embed="rId267"/>
          <a:stretch>
            <a:fillRect/>
          </a:stretch>
        </p:blipFill>
        <p:spPr>
          <a:xfrm>
            <a:off x="14170149" y="6636246"/>
            <a:ext cx="1524149" cy="508769"/>
          </a:xfrm>
          <a:prstGeom prst="rect">
            <a:avLst/>
          </a:prstGeom>
        </p:spPr>
      </p:pic>
      <p:pic>
        <p:nvPicPr>
          <p:cNvPr id="364" name="Image 267" descr="preencoded.png">    </p:cNvPr>
          <p:cNvPicPr>
            <a:picLocks noChangeAspect="1"/>
          </p:cNvPicPr>
          <p:nvPr/>
        </p:nvPicPr>
        <p:blipFill>
          <a:blip r:embed="rId268"/>
          <a:stretch>
            <a:fillRect/>
          </a:stretch>
        </p:blipFill>
        <p:spPr>
          <a:xfrm>
            <a:off x="14265399" y="6760071"/>
            <a:ext cx="1333574" cy="267760"/>
          </a:xfrm>
          <a:prstGeom prst="rect">
            <a:avLst/>
          </a:prstGeom>
        </p:spPr>
      </p:pic>
      <p:pic>
        <p:nvPicPr>
          <p:cNvPr id="365" name="Image 268" descr="preencoded.png">    </p:cNvPr>
          <p:cNvPicPr>
            <a:picLocks noChangeAspect="1"/>
          </p:cNvPicPr>
          <p:nvPr/>
        </p:nvPicPr>
        <p:blipFill>
          <a:blip r:embed="rId269"/>
          <a:stretch>
            <a:fillRect/>
          </a:stretch>
        </p:blipFill>
        <p:spPr>
          <a:xfrm>
            <a:off x="14345729" y="6813649"/>
            <a:ext cx="160660" cy="160660"/>
          </a:xfrm>
          <a:prstGeom prst="rect">
            <a:avLst/>
          </a:prstGeom>
        </p:spPr>
      </p:pic>
      <p:sp>
        <p:nvSpPr>
          <p:cNvPr id="366" name="Text 95"/>
          <p:cNvSpPr/>
          <p:nvPr/>
        </p:nvSpPr>
        <p:spPr>
          <a:xfrm>
            <a:off x="14533178" y="67734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7" name="Image 269" descr="preencoded.png">    </p:cNvPr>
          <p:cNvPicPr>
            <a:picLocks noChangeAspect="1"/>
          </p:cNvPicPr>
          <p:nvPr/>
        </p:nvPicPr>
        <p:blipFill>
          <a:blip r:embed="rId270"/>
          <a:stretch>
            <a:fillRect/>
          </a:stretch>
        </p:blipFill>
        <p:spPr>
          <a:xfrm>
            <a:off x="15694298" y="6636246"/>
            <a:ext cx="1509283" cy="508769"/>
          </a:xfrm>
          <a:prstGeom prst="rect">
            <a:avLst/>
          </a:prstGeom>
        </p:spPr>
      </p:pic>
      <p:pic>
        <p:nvPicPr>
          <p:cNvPr id="368" name="Image 270" descr="preencoded.png">    </p:cNvPr>
          <p:cNvPicPr>
            <a:picLocks noChangeAspect="1"/>
          </p:cNvPicPr>
          <p:nvPr/>
        </p:nvPicPr>
        <p:blipFill>
          <a:blip r:embed="rId271"/>
          <a:stretch>
            <a:fillRect/>
          </a:stretch>
        </p:blipFill>
        <p:spPr>
          <a:xfrm>
            <a:off x="15789548" y="6760071"/>
            <a:ext cx="1333574" cy="267760"/>
          </a:xfrm>
          <a:prstGeom prst="rect">
            <a:avLst/>
          </a:prstGeom>
        </p:spPr>
      </p:pic>
      <p:pic>
        <p:nvPicPr>
          <p:cNvPr id="369" name="Image 271" descr="preencoded.png">    </p:cNvPr>
          <p:cNvPicPr>
            <a:picLocks noChangeAspect="1"/>
          </p:cNvPicPr>
          <p:nvPr/>
        </p:nvPicPr>
        <p:blipFill>
          <a:blip r:embed="rId272"/>
          <a:stretch>
            <a:fillRect/>
          </a:stretch>
        </p:blipFill>
        <p:spPr>
          <a:xfrm>
            <a:off x="15869878" y="6813649"/>
            <a:ext cx="160660" cy="160660"/>
          </a:xfrm>
          <a:prstGeom prst="rect">
            <a:avLst/>
          </a:prstGeom>
        </p:spPr>
      </p:pic>
      <p:sp>
        <p:nvSpPr>
          <p:cNvPr id="370" name="Text 96"/>
          <p:cNvSpPr/>
          <p:nvPr/>
        </p:nvSpPr>
        <p:spPr>
          <a:xfrm>
            <a:off x="16057327" y="67734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71" name="Image 272" descr="preencoded.png">    </p:cNvPr>
          <p:cNvPicPr>
            <a:picLocks noChangeAspect="1"/>
          </p:cNvPicPr>
          <p:nvPr/>
        </p:nvPicPr>
        <p:blipFill>
          <a:blip r:embed="rId273"/>
          <a:stretch>
            <a:fillRect/>
          </a:stretch>
        </p:blipFill>
        <p:spPr>
          <a:xfrm>
            <a:off x="1084436" y="7145015"/>
            <a:ext cx="16119145" cy="508769"/>
          </a:xfrm>
          <a:prstGeom prst="rect">
            <a:avLst/>
          </a:prstGeom>
        </p:spPr>
      </p:pic>
      <p:pic>
        <p:nvPicPr>
          <p:cNvPr id="372" name="Image 273" descr="preencoded.png">    </p:cNvPr>
          <p:cNvPicPr>
            <a:picLocks noChangeAspect="1"/>
          </p:cNvPicPr>
          <p:nvPr/>
        </p:nvPicPr>
        <p:blipFill>
          <a:blip r:embed="rId274"/>
          <a:stretch>
            <a:fillRect/>
          </a:stretch>
        </p:blipFill>
        <p:spPr>
          <a:xfrm>
            <a:off x="1084436" y="7145015"/>
            <a:ext cx="5465025" cy="508769"/>
          </a:xfrm>
          <a:prstGeom prst="rect">
            <a:avLst/>
          </a:prstGeom>
        </p:spPr>
      </p:pic>
      <p:sp>
        <p:nvSpPr>
          <p:cNvPr id="373" name="Text 97"/>
          <p:cNvSpPr/>
          <p:nvPr/>
        </p:nvSpPr>
        <p:spPr>
          <a:xfrm>
            <a:off x="1245077" y="7265491"/>
            <a:ext cx="134016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Sale simulator</a:t>
            </a:r>
            <a:endParaRPr lang="en-US" sz="1476" dirty="0"/>
          </a:p>
        </p:txBody>
      </p:sp>
      <p:pic>
        <p:nvPicPr>
          <p:cNvPr id="374" name="Image 274" descr="preencoded.png">    </p:cNvPr>
          <p:cNvPicPr>
            <a:picLocks noChangeAspect="1"/>
          </p:cNvPicPr>
          <p:nvPr/>
        </p:nvPicPr>
        <p:blipFill>
          <a:blip r:embed="rId275"/>
          <a:stretch>
            <a:fillRect/>
          </a:stretch>
        </p:blipFill>
        <p:spPr>
          <a:xfrm>
            <a:off x="6549442" y="7145015"/>
            <a:ext cx="1524149" cy="508769"/>
          </a:xfrm>
          <a:prstGeom prst="rect">
            <a:avLst/>
          </a:prstGeom>
        </p:spPr>
      </p:pic>
      <p:pic>
        <p:nvPicPr>
          <p:cNvPr id="375" name="Image 275" descr="preencoded.png">    </p:cNvPr>
          <p:cNvPicPr>
            <a:picLocks noChangeAspect="1"/>
          </p:cNvPicPr>
          <p:nvPr/>
        </p:nvPicPr>
        <p:blipFill>
          <a:blip r:embed="rId276"/>
          <a:stretch>
            <a:fillRect/>
          </a:stretch>
        </p:blipFill>
        <p:spPr>
          <a:xfrm>
            <a:off x="6644692" y="7268840"/>
            <a:ext cx="1333574" cy="267760"/>
          </a:xfrm>
          <a:prstGeom prst="rect">
            <a:avLst/>
          </a:prstGeom>
        </p:spPr>
      </p:pic>
      <p:pic>
        <p:nvPicPr>
          <p:cNvPr id="376" name="Image 276" descr="preencoded.png">    </p:cNvPr>
          <p:cNvPicPr>
            <a:picLocks noChangeAspect="1"/>
          </p:cNvPicPr>
          <p:nvPr/>
        </p:nvPicPr>
        <p:blipFill>
          <a:blip r:embed="rId277"/>
          <a:stretch>
            <a:fillRect/>
          </a:stretch>
        </p:blipFill>
        <p:spPr>
          <a:xfrm>
            <a:off x="6725022" y="7322418"/>
            <a:ext cx="160660" cy="160660"/>
          </a:xfrm>
          <a:prstGeom prst="rect">
            <a:avLst/>
          </a:prstGeom>
        </p:spPr>
      </p:pic>
      <p:sp>
        <p:nvSpPr>
          <p:cNvPr id="377" name="Text 98"/>
          <p:cNvSpPr/>
          <p:nvPr/>
        </p:nvSpPr>
        <p:spPr>
          <a:xfrm>
            <a:off x="6912452" y="728223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78" name="Image 277" descr="preencoded.png">    </p:cNvPr>
          <p:cNvPicPr>
            <a:picLocks noChangeAspect="1"/>
          </p:cNvPicPr>
          <p:nvPr/>
        </p:nvPicPr>
        <p:blipFill>
          <a:blip r:embed="rId278"/>
          <a:stretch>
            <a:fillRect/>
          </a:stretch>
        </p:blipFill>
        <p:spPr>
          <a:xfrm>
            <a:off x="8073591" y="7145015"/>
            <a:ext cx="1524149" cy="508769"/>
          </a:xfrm>
          <a:prstGeom prst="rect">
            <a:avLst/>
          </a:prstGeom>
        </p:spPr>
      </p:pic>
      <p:pic>
        <p:nvPicPr>
          <p:cNvPr id="379" name="Image 278" descr="preencoded.png">    </p:cNvPr>
          <p:cNvPicPr>
            <a:picLocks noChangeAspect="1"/>
          </p:cNvPicPr>
          <p:nvPr/>
        </p:nvPicPr>
        <p:blipFill>
          <a:blip r:embed="rId279"/>
          <a:stretch>
            <a:fillRect/>
          </a:stretch>
        </p:blipFill>
        <p:spPr>
          <a:xfrm>
            <a:off x="8321241" y="7268840"/>
            <a:ext cx="1027956" cy="267760"/>
          </a:xfrm>
          <a:prstGeom prst="rect">
            <a:avLst/>
          </a:prstGeom>
        </p:spPr>
      </p:pic>
      <p:pic>
        <p:nvPicPr>
          <p:cNvPr id="380" name="Image 279" descr="preencoded.png">    </p:cNvPr>
          <p:cNvPicPr>
            <a:picLocks noChangeAspect="1"/>
          </p:cNvPicPr>
          <p:nvPr/>
        </p:nvPicPr>
        <p:blipFill>
          <a:blip r:embed="rId280"/>
          <a:stretch>
            <a:fillRect/>
          </a:stretch>
        </p:blipFill>
        <p:spPr>
          <a:xfrm>
            <a:off x="8401571" y="7322418"/>
            <a:ext cx="160660" cy="160660"/>
          </a:xfrm>
          <a:prstGeom prst="rect">
            <a:avLst/>
          </a:prstGeom>
        </p:spPr>
      </p:pic>
      <p:sp>
        <p:nvSpPr>
          <p:cNvPr id="381" name="Text 99"/>
          <p:cNvSpPr/>
          <p:nvPr/>
        </p:nvSpPr>
        <p:spPr>
          <a:xfrm>
            <a:off x="8589020" y="728223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82" name="Image 280" descr="preencoded.png">    </p:cNvPr>
          <p:cNvPicPr>
            <a:picLocks noChangeAspect="1"/>
          </p:cNvPicPr>
          <p:nvPr/>
        </p:nvPicPr>
        <p:blipFill>
          <a:blip r:embed="rId281"/>
          <a:stretch>
            <a:fillRect/>
          </a:stretch>
        </p:blipFill>
        <p:spPr>
          <a:xfrm>
            <a:off x="9597740" y="7145015"/>
            <a:ext cx="1524149" cy="508769"/>
          </a:xfrm>
          <a:prstGeom prst="rect">
            <a:avLst/>
          </a:prstGeom>
        </p:spPr>
      </p:pic>
      <p:pic>
        <p:nvPicPr>
          <p:cNvPr id="383" name="Image 281" descr="preencoded.png">    </p:cNvPr>
          <p:cNvPicPr>
            <a:picLocks noChangeAspect="1"/>
          </p:cNvPicPr>
          <p:nvPr/>
        </p:nvPicPr>
        <p:blipFill>
          <a:blip r:embed="rId282"/>
          <a:stretch>
            <a:fillRect/>
          </a:stretch>
        </p:blipFill>
        <p:spPr>
          <a:xfrm>
            <a:off x="9692990" y="7268840"/>
            <a:ext cx="1333574" cy="267760"/>
          </a:xfrm>
          <a:prstGeom prst="rect">
            <a:avLst/>
          </a:prstGeom>
        </p:spPr>
      </p:pic>
      <p:pic>
        <p:nvPicPr>
          <p:cNvPr id="384" name="Image 282" descr="preencoded.png">    </p:cNvPr>
          <p:cNvPicPr>
            <a:picLocks noChangeAspect="1"/>
          </p:cNvPicPr>
          <p:nvPr/>
        </p:nvPicPr>
        <p:blipFill>
          <a:blip r:embed="rId283"/>
          <a:stretch>
            <a:fillRect/>
          </a:stretch>
        </p:blipFill>
        <p:spPr>
          <a:xfrm>
            <a:off x="9773320" y="7322418"/>
            <a:ext cx="160660" cy="160660"/>
          </a:xfrm>
          <a:prstGeom prst="rect">
            <a:avLst/>
          </a:prstGeom>
        </p:spPr>
      </p:pic>
      <p:sp>
        <p:nvSpPr>
          <p:cNvPr id="385" name="Text 100"/>
          <p:cNvSpPr/>
          <p:nvPr/>
        </p:nvSpPr>
        <p:spPr>
          <a:xfrm>
            <a:off x="9960769" y="728223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86" name="Image 283" descr="preencoded.png">    </p:cNvPr>
          <p:cNvPicPr>
            <a:picLocks noChangeAspect="1"/>
          </p:cNvPicPr>
          <p:nvPr/>
        </p:nvPicPr>
        <p:blipFill>
          <a:blip r:embed="rId284"/>
          <a:stretch>
            <a:fillRect/>
          </a:stretch>
        </p:blipFill>
        <p:spPr>
          <a:xfrm>
            <a:off x="11121851" y="7145015"/>
            <a:ext cx="1524149" cy="508769"/>
          </a:xfrm>
          <a:prstGeom prst="rect">
            <a:avLst/>
          </a:prstGeom>
        </p:spPr>
      </p:pic>
      <p:pic>
        <p:nvPicPr>
          <p:cNvPr id="387" name="Image 284" descr="preencoded.png">    </p:cNvPr>
          <p:cNvPicPr>
            <a:picLocks noChangeAspect="1"/>
          </p:cNvPicPr>
          <p:nvPr/>
        </p:nvPicPr>
        <p:blipFill>
          <a:blip r:embed="rId285"/>
          <a:stretch>
            <a:fillRect/>
          </a:stretch>
        </p:blipFill>
        <p:spPr>
          <a:xfrm>
            <a:off x="11217101" y="7268840"/>
            <a:ext cx="1333574" cy="267760"/>
          </a:xfrm>
          <a:prstGeom prst="rect">
            <a:avLst/>
          </a:prstGeom>
        </p:spPr>
      </p:pic>
      <p:pic>
        <p:nvPicPr>
          <p:cNvPr id="388" name="Image 285" descr="preencoded.png">    </p:cNvPr>
          <p:cNvPicPr>
            <a:picLocks noChangeAspect="1"/>
          </p:cNvPicPr>
          <p:nvPr/>
        </p:nvPicPr>
        <p:blipFill>
          <a:blip r:embed="rId286"/>
          <a:stretch>
            <a:fillRect/>
          </a:stretch>
        </p:blipFill>
        <p:spPr>
          <a:xfrm>
            <a:off x="11297431" y="7322418"/>
            <a:ext cx="160660" cy="160660"/>
          </a:xfrm>
          <a:prstGeom prst="rect">
            <a:avLst/>
          </a:prstGeom>
        </p:spPr>
      </p:pic>
      <p:sp>
        <p:nvSpPr>
          <p:cNvPr id="389" name="Text 101"/>
          <p:cNvSpPr/>
          <p:nvPr/>
        </p:nvSpPr>
        <p:spPr>
          <a:xfrm>
            <a:off x="11484880" y="728223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90" name="Image 286" descr="preencoded.png">    </p:cNvPr>
          <p:cNvPicPr>
            <a:picLocks noChangeAspect="1"/>
          </p:cNvPicPr>
          <p:nvPr/>
        </p:nvPicPr>
        <p:blipFill>
          <a:blip r:embed="rId287"/>
          <a:stretch>
            <a:fillRect/>
          </a:stretch>
        </p:blipFill>
        <p:spPr>
          <a:xfrm>
            <a:off x="12646000" y="7145015"/>
            <a:ext cx="1524149" cy="508769"/>
          </a:xfrm>
          <a:prstGeom prst="rect">
            <a:avLst/>
          </a:prstGeom>
        </p:spPr>
      </p:pic>
      <p:pic>
        <p:nvPicPr>
          <p:cNvPr id="391" name="Image 287" descr="preencoded.png">    </p:cNvPr>
          <p:cNvPicPr>
            <a:picLocks noChangeAspect="1"/>
          </p:cNvPicPr>
          <p:nvPr/>
        </p:nvPicPr>
        <p:blipFill>
          <a:blip r:embed="rId288"/>
          <a:stretch>
            <a:fillRect/>
          </a:stretch>
        </p:blipFill>
        <p:spPr>
          <a:xfrm>
            <a:off x="12741250" y="7268840"/>
            <a:ext cx="1333574" cy="267760"/>
          </a:xfrm>
          <a:prstGeom prst="rect">
            <a:avLst/>
          </a:prstGeom>
        </p:spPr>
      </p:pic>
      <p:pic>
        <p:nvPicPr>
          <p:cNvPr id="392" name="Image 288" descr="preencoded.png">    </p:cNvPr>
          <p:cNvPicPr>
            <a:picLocks noChangeAspect="1"/>
          </p:cNvPicPr>
          <p:nvPr/>
        </p:nvPicPr>
        <p:blipFill>
          <a:blip r:embed="rId289"/>
          <a:stretch>
            <a:fillRect/>
          </a:stretch>
        </p:blipFill>
        <p:spPr>
          <a:xfrm>
            <a:off x="12821580" y="7322418"/>
            <a:ext cx="160660" cy="160660"/>
          </a:xfrm>
          <a:prstGeom prst="rect">
            <a:avLst/>
          </a:prstGeom>
        </p:spPr>
      </p:pic>
      <p:sp>
        <p:nvSpPr>
          <p:cNvPr id="393" name="Text 102"/>
          <p:cNvSpPr/>
          <p:nvPr/>
        </p:nvSpPr>
        <p:spPr>
          <a:xfrm>
            <a:off x="13009029" y="728223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94" name="Image 289" descr="preencoded.png">    </p:cNvPr>
          <p:cNvPicPr>
            <a:picLocks noChangeAspect="1"/>
          </p:cNvPicPr>
          <p:nvPr/>
        </p:nvPicPr>
        <p:blipFill>
          <a:blip r:embed="rId290"/>
          <a:stretch>
            <a:fillRect/>
          </a:stretch>
        </p:blipFill>
        <p:spPr>
          <a:xfrm>
            <a:off x="14170149" y="7145015"/>
            <a:ext cx="1524149" cy="508769"/>
          </a:xfrm>
          <a:prstGeom prst="rect">
            <a:avLst/>
          </a:prstGeom>
        </p:spPr>
      </p:pic>
      <p:pic>
        <p:nvPicPr>
          <p:cNvPr id="395" name="Image 290" descr="preencoded.png">    </p:cNvPr>
          <p:cNvPicPr>
            <a:picLocks noChangeAspect="1"/>
          </p:cNvPicPr>
          <p:nvPr/>
        </p:nvPicPr>
        <p:blipFill>
          <a:blip r:embed="rId291"/>
          <a:stretch>
            <a:fillRect/>
          </a:stretch>
        </p:blipFill>
        <p:spPr>
          <a:xfrm>
            <a:off x="14265399" y="7268840"/>
            <a:ext cx="1333574" cy="267760"/>
          </a:xfrm>
          <a:prstGeom prst="rect">
            <a:avLst/>
          </a:prstGeom>
        </p:spPr>
      </p:pic>
      <p:pic>
        <p:nvPicPr>
          <p:cNvPr id="396" name="Image 291" descr="preencoded.png">    </p:cNvPr>
          <p:cNvPicPr>
            <a:picLocks noChangeAspect="1"/>
          </p:cNvPicPr>
          <p:nvPr/>
        </p:nvPicPr>
        <p:blipFill>
          <a:blip r:embed="rId292"/>
          <a:stretch>
            <a:fillRect/>
          </a:stretch>
        </p:blipFill>
        <p:spPr>
          <a:xfrm>
            <a:off x="14345729" y="7322418"/>
            <a:ext cx="160660" cy="160660"/>
          </a:xfrm>
          <a:prstGeom prst="rect">
            <a:avLst/>
          </a:prstGeom>
        </p:spPr>
      </p:pic>
      <p:sp>
        <p:nvSpPr>
          <p:cNvPr id="397" name="Text 103"/>
          <p:cNvSpPr/>
          <p:nvPr/>
        </p:nvSpPr>
        <p:spPr>
          <a:xfrm>
            <a:off x="14533178" y="728223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98" name="Image 292" descr="preencoded.png">    </p:cNvPr>
          <p:cNvPicPr>
            <a:picLocks noChangeAspect="1"/>
          </p:cNvPicPr>
          <p:nvPr/>
        </p:nvPicPr>
        <p:blipFill>
          <a:blip r:embed="rId293"/>
          <a:stretch>
            <a:fillRect/>
          </a:stretch>
        </p:blipFill>
        <p:spPr>
          <a:xfrm>
            <a:off x="15694298" y="7145015"/>
            <a:ext cx="1509283" cy="508769"/>
          </a:xfrm>
          <a:prstGeom prst="rect">
            <a:avLst/>
          </a:prstGeom>
        </p:spPr>
      </p:pic>
      <p:pic>
        <p:nvPicPr>
          <p:cNvPr id="399" name="Image 293" descr="preencoded.png">    </p:cNvPr>
          <p:cNvPicPr>
            <a:picLocks noChangeAspect="1"/>
          </p:cNvPicPr>
          <p:nvPr/>
        </p:nvPicPr>
        <p:blipFill>
          <a:blip r:embed="rId294"/>
          <a:stretch>
            <a:fillRect/>
          </a:stretch>
        </p:blipFill>
        <p:spPr>
          <a:xfrm>
            <a:off x="15789548" y="7268840"/>
            <a:ext cx="1333574" cy="267760"/>
          </a:xfrm>
          <a:prstGeom prst="rect">
            <a:avLst/>
          </a:prstGeom>
        </p:spPr>
      </p:pic>
      <p:pic>
        <p:nvPicPr>
          <p:cNvPr id="400" name="Image 294" descr="preencoded.png">    </p:cNvPr>
          <p:cNvPicPr>
            <a:picLocks noChangeAspect="1"/>
          </p:cNvPicPr>
          <p:nvPr/>
        </p:nvPicPr>
        <p:blipFill>
          <a:blip r:embed="rId295"/>
          <a:stretch>
            <a:fillRect/>
          </a:stretch>
        </p:blipFill>
        <p:spPr>
          <a:xfrm>
            <a:off x="15869878" y="7322418"/>
            <a:ext cx="160660" cy="160660"/>
          </a:xfrm>
          <a:prstGeom prst="rect">
            <a:avLst/>
          </a:prstGeom>
        </p:spPr>
      </p:pic>
      <p:sp>
        <p:nvSpPr>
          <p:cNvPr id="401" name="Text 104"/>
          <p:cNvSpPr/>
          <p:nvPr/>
        </p:nvSpPr>
        <p:spPr>
          <a:xfrm>
            <a:off x="16057327" y="728223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02" name="Image 295" descr="preencoded.png">    </p:cNvPr>
          <p:cNvPicPr>
            <a:picLocks noChangeAspect="1"/>
          </p:cNvPicPr>
          <p:nvPr/>
        </p:nvPicPr>
        <p:blipFill>
          <a:blip r:embed="rId296"/>
          <a:stretch>
            <a:fillRect/>
          </a:stretch>
        </p:blipFill>
        <p:spPr>
          <a:xfrm>
            <a:off x="1084436" y="7653784"/>
            <a:ext cx="16119145" cy="508769"/>
          </a:xfrm>
          <a:prstGeom prst="rect">
            <a:avLst/>
          </a:prstGeom>
        </p:spPr>
      </p:pic>
      <p:pic>
        <p:nvPicPr>
          <p:cNvPr id="403" name="Image 296" descr="preencoded.png">    </p:cNvPr>
          <p:cNvPicPr>
            <a:picLocks noChangeAspect="1"/>
          </p:cNvPicPr>
          <p:nvPr/>
        </p:nvPicPr>
        <p:blipFill>
          <a:blip r:embed="rId297"/>
          <a:stretch>
            <a:fillRect/>
          </a:stretch>
        </p:blipFill>
        <p:spPr>
          <a:xfrm>
            <a:off x="1084436" y="7653784"/>
            <a:ext cx="5465025" cy="508769"/>
          </a:xfrm>
          <a:prstGeom prst="rect">
            <a:avLst/>
          </a:prstGeom>
        </p:spPr>
      </p:pic>
      <p:sp>
        <p:nvSpPr>
          <p:cNvPr id="404" name="Text 105"/>
          <p:cNvSpPr/>
          <p:nvPr/>
        </p:nvSpPr>
        <p:spPr>
          <a:xfrm>
            <a:off x="1245077" y="7774260"/>
            <a:ext cx="173021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Debits negotiation</a:t>
            </a:r>
            <a:endParaRPr lang="en-US" sz="1476" dirty="0"/>
          </a:p>
        </p:txBody>
      </p:sp>
      <p:pic>
        <p:nvPicPr>
          <p:cNvPr id="405" name="Image 297" descr="preencoded.png">    </p:cNvPr>
          <p:cNvPicPr>
            <a:picLocks noChangeAspect="1"/>
          </p:cNvPicPr>
          <p:nvPr/>
        </p:nvPicPr>
        <p:blipFill>
          <a:blip r:embed="rId298"/>
          <a:stretch>
            <a:fillRect/>
          </a:stretch>
        </p:blipFill>
        <p:spPr>
          <a:xfrm>
            <a:off x="6549442" y="7653784"/>
            <a:ext cx="1524149" cy="508769"/>
          </a:xfrm>
          <a:prstGeom prst="rect">
            <a:avLst/>
          </a:prstGeom>
        </p:spPr>
      </p:pic>
      <p:pic>
        <p:nvPicPr>
          <p:cNvPr id="406" name="Image 298" descr="preencoded.png">    </p:cNvPr>
          <p:cNvPicPr>
            <a:picLocks noChangeAspect="1"/>
          </p:cNvPicPr>
          <p:nvPr/>
        </p:nvPicPr>
        <p:blipFill>
          <a:blip r:embed="rId299"/>
          <a:stretch>
            <a:fillRect/>
          </a:stretch>
        </p:blipFill>
        <p:spPr>
          <a:xfrm>
            <a:off x="6644692" y="7777609"/>
            <a:ext cx="1333574" cy="267760"/>
          </a:xfrm>
          <a:prstGeom prst="rect">
            <a:avLst/>
          </a:prstGeom>
        </p:spPr>
      </p:pic>
      <p:pic>
        <p:nvPicPr>
          <p:cNvPr id="407" name="Image 299" descr="preencoded.png">    </p:cNvPr>
          <p:cNvPicPr>
            <a:picLocks noChangeAspect="1"/>
          </p:cNvPicPr>
          <p:nvPr/>
        </p:nvPicPr>
        <p:blipFill>
          <a:blip r:embed="rId300"/>
          <a:stretch>
            <a:fillRect/>
          </a:stretch>
        </p:blipFill>
        <p:spPr>
          <a:xfrm>
            <a:off x="6725022" y="7831187"/>
            <a:ext cx="160660" cy="160660"/>
          </a:xfrm>
          <a:prstGeom prst="rect">
            <a:avLst/>
          </a:prstGeom>
        </p:spPr>
      </p:pic>
      <p:sp>
        <p:nvSpPr>
          <p:cNvPr id="408" name="Text 106"/>
          <p:cNvSpPr/>
          <p:nvPr/>
        </p:nvSpPr>
        <p:spPr>
          <a:xfrm>
            <a:off x="6912452" y="779100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09" name="Image 300" descr="preencoded.png">    </p:cNvPr>
          <p:cNvPicPr>
            <a:picLocks noChangeAspect="1"/>
          </p:cNvPicPr>
          <p:nvPr/>
        </p:nvPicPr>
        <p:blipFill>
          <a:blip r:embed="rId301"/>
          <a:stretch>
            <a:fillRect/>
          </a:stretch>
        </p:blipFill>
        <p:spPr>
          <a:xfrm>
            <a:off x="8073591" y="7653784"/>
            <a:ext cx="1524149" cy="508769"/>
          </a:xfrm>
          <a:prstGeom prst="rect">
            <a:avLst/>
          </a:prstGeom>
        </p:spPr>
      </p:pic>
      <p:pic>
        <p:nvPicPr>
          <p:cNvPr id="410" name="Image 301" descr="preencoded.png">    </p:cNvPr>
          <p:cNvPicPr>
            <a:picLocks noChangeAspect="1"/>
          </p:cNvPicPr>
          <p:nvPr/>
        </p:nvPicPr>
        <p:blipFill>
          <a:blip r:embed="rId302"/>
          <a:stretch>
            <a:fillRect/>
          </a:stretch>
        </p:blipFill>
        <p:spPr>
          <a:xfrm>
            <a:off x="8321241" y="7777609"/>
            <a:ext cx="1027956" cy="267760"/>
          </a:xfrm>
          <a:prstGeom prst="rect">
            <a:avLst/>
          </a:prstGeom>
        </p:spPr>
      </p:pic>
      <p:pic>
        <p:nvPicPr>
          <p:cNvPr id="411" name="Image 302" descr="preencoded.png">    </p:cNvPr>
          <p:cNvPicPr>
            <a:picLocks noChangeAspect="1"/>
          </p:cNvPicPr>
          <p:nvPr/>
        </p:nvPicPr>
        <p:blipFill>
          <a:blip r:embed="rId303"/>
          <a:stretch>
            <a:fillRect/>
          </a:stretch>
        </p:blipFill>
        <p:spPr>
          <a:xfrm>
            <a:off x="8401571" y="7831187"/>
            <a:ext cx="160660" cy="160660"/>
          </a:xfrm>
          <a:prstGeom prst="rect">
            <a:avLst/>
          </a:prstGeom>
        </p:spPr>
      </p:pic>
      <p:sp>
        <p:nvSpPr>
          <p:cNvPr id="412" name="Text 107"/>
          <p:cNvSpPr/>
          <p:nvPr/>
        </p:nvSpPr>
        <p:spPr>
          <a:xfrm>
            <a:off x="8589020" y="779100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13" name="Image 303" descr="preencoded.png">    </p:cNvPr>
          <p:cNvPicPr>
            <a:picLocks noChangeAspect="1"/>
          </p:cNvPicPr>
          <p:nvPr/>
        </p:nvPicPr>
        <p:blipFill>
          <a:blip r:embed="rId304"/>
          <a:stretch>
            <a:fillRect/>
          </a:stretch>
        </p:blipFill>
        <p:spPr>
          <a:xfrm>
            <a:off x="9597740" y="7653784"/>
            <a:ext cx="1524149" cy="508769"/>
          </a:xfrm>
          <a:prstGeom prst="rect">
            <a:avLst/>
          </a:prstGeom>
        </p:spPr>
      </p:pic>
      <p:pic>
        <p:nvPicPr>
          <p:cNvPr id="414" name="Image 304" descr="preencoded.png">    </p:cNvPr>
          <p:cNvPicPr>
            <a:picLocks noChangeAspect="1"/>
          </p:cNvPicPr>
          <p:nvPr/>
        </p:nvPicPr>
        <p:blipFill>
          <a:blip r:embed="rId305"/>
          <a:stretch>
            <a:fillRect/>
          </a:stretch>
        </p:blipFill>
        <p:spPr>
          <a:xfrm>
            <a:off x="9692990" y="7777609"/>
            <a:ext cx="1333574" cy="267760"/>
          </a:xfrm>
          <a:prstGeom prst="rect">
            <a:avLst/>
          </a:prstGeom>
        </p:spPr>
      </p:pic>
      <p:pic>
        <p:nvPicPr>
          <p:cNvPr id="415" name="Image 305" descr="preencoded.png">    </p:cNvPr>
          <p:cNvPicPr>
            <a:picLocks noChangeAspect="1"/>
          </p:cNvPicPr>
          <p:nvPr/>
        </p:nvPicPr>
        <p:blipFill>
          <a:blip r:embed="rId306"/>
          <a:stretch>
            <a:fillRect/>
          </a:stretch>
        </p:blipFill>
        <p:spPr>
          <a:xfrm>
            <a:off x="9773320" y="7831187"/>
            <a:ext cx="160660" cy="160660"/>
          </a:xfrm>
          <a:prstGeom prst="rect">
            <a:avLst/>
          </a:prstGeom>
        </p:spPr>
      </p:pic>
      <p:sp>
        <p:nvSpPr>
          <p:cNvPr id="416" name="Text 108"/>
          <p:cNvSpPr/>
          <p:nvPr/>
        </p:nvSpPr>
        <p:spPr>
          <a:xfrm>
            <a:off x="9960769" y="779100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17" name="Image 306" descr="preencoded.png">    </p:cNvPr>
          <p:cNvPicPr>
            <a:picLocks noChangeAspect="1"/>
          </p:cNvPicPr>
          <p:nvPr/>
        </p:nvPicPr>
        <p:blipFill>
          <a:blip r:embed="rId307"/>
          <a:stretch>
            <a:fillRect/>
          </a:stretch>
        </p:blipFill>
        <p:spPr>
          <a:xfrm>
            <a:off x="11121851" y="7653784"/>
            <a:ext cx="1524149" cy="508769"/>
          </a:xfrm>
          <a:prstGeom prst="rect">
            <a:avLst/>
          </a:prstGeom>
        </p:spPr>
      </p:pic>
      <p:pic>
        <p:nvPicPr>
          <p:cNvPr id="418" name="Image 307" descr="preencoded.png">    </p:cNvPr>
          <p:cNvPicPr>
            <a:picLocks noChangeAspect="1"/>
          </p:cNvPicPr>
          <p:nvPr/>
        </p:nvPicPr>
        <p:blipFill>
          <a:blip r:embed="rId308"/>
          <a:stretch>
            <a:fillRect/>
          </a:stretch>
        </p:blipFill>
        <p:spPr>
          <a:xfrm>
            <a:off x="11217101" y="7777609"/>
            <a:ext cx="1333574" cy="267760"/>
          </a:xfrm>
          <a:prstGeom prst="rect">
            <a:avLst/>
          </a:prstGeom>
        </p:spPr>
      </p:pic>
      <p:pic>
        <p:nvPicPr>
          <p:cNvPr id="419" name="Image 308" descr="preencoded.png">    </p:cNvPr>
          <p:cNvPicPr>
            <a:picLocks noChangeAspect="1"/>
          </p:cNvPicPr>
          <p:nvPr/>
        </p:nvPicPr>
        <p:blipFill>
          <a:blip r:embed="rId309"/>
          <a:stretch>
            <a:fillRect/>
          </a:stretch>
        </p:blipFill>
        <p:spPr>
          <a:xfrm>
            <a:off x="11297431" y="7831187"/>
            <a:ext cx="160660" cy="160660"/>
          </a:xfrm>
          <a:prstGeom prst="rect">
            <a:avLst/>
          </a:prstGeom>
        </p:spPr>
      </p:pic>
      <p:sp>
        <p:nvSpPr>
          <p:cNvPr id="420" name="Text 109"/>
          <p:cNvSpPr/>
          <p:nvPr/>
        </p:nvSpPr>
        <p:spPr>
          <a:xfrm>
            <a:off x="11484880" y="779100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21" name="Image 309" descr="preencoded.png">    </p:cNvPr>
          <p:cNvPicPr>
            <a:picLocks noChangeAspect="1"/>
          </p:cNvPicPr>
          <p:nvPr/>
        </p:nvPicPr>
        <p:blipFill>
          <a:blip r:embed="rId310"/>
          <a:stretch>
            <a:fillRect/>
          </a:stretch>
        </p:blipFill>
        <p:spPr>
          <a:xfrm>
            <a:off x="12646000" y="7653784"/>
            <a:ext cx="1524149" cy="508769"/>
          </a:xfrm>
          <a:prstGeom prst="rect">
            <a:avLst/>
          </a:prstGeom>
        </p:spPr>
      </p:pic>
      <p:pic>
        <p:nvPicPr>
          <p:cNvPr id="422" name="Image 310" descr="preencoded.png">    </p:cNvPr>
          <p:cNvPicPr>
            <a:picLocks noChangeAspect="1"/>
          </p:cNvPicPr>
          <p:nvPr/>
        </p:nvPicPr>
        <p:blipFill>
          <a:blip r:embed="rId311"/>
          <a:stretch>
            <a:fillRect/>
          </a:stretch>
        </p:blipFill>
        <p:spPr>
          <a:xfrm>
            <a:off x="12741250" y="7777609"/>
            <a:ext cx="1333574" cy="267760"/>
          </a:xfrm>
          <a:prstGeom prst="rect">
            <a:avLst/>
          </a:prstGeom>
        </p:spPr>
      </p:pic>
      <p:pic>
        <p:nvPicPr>
          <p:cNvPr id="423" name="Image 311" descr="preencoded.png">    </p:cNvPr>
          <p:cNvPicPr>
            <a:picLocks noChangeAspect="1"/>
          </p:cNvPicPr>
          <p:nvPr/>
        </p:nvPicPr>
        <p:blipFill>
          <a:blip r:embed="rId312"/>
          <a:stretch>
            <a:fillRect/>
          </a:stretch>
        </p:blipFill>
        <p:spPr>
          <a:xfrm>
            <a:off x="12821580" y="7831187"/>
            <a:ext cx="160660" cy="160660"/>
          </a:xfrm>
          <a:prstGeom prst="rect">
            <a:avLst/>
          </a:prstGeom>
        </p:spPr>
      </p:pic>
      <p:sp>
        <p:nvSpPr>
          <p:cNvPr id="424" name="Text 110"/>
          <p:cNvSpPr/>
          <p:nvPr/>
        </p:nvSpPr>
        <p:spPr>
          <a:xfrm>
            <a:off x="13009029" y="779100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25" name="Image 312" descr="preencoded.png">    </p:cNvPr>
          <p:cNvPicPr>
            <a:picLocks noChangeAspect="1"/>
          </p:cNvPicPr>
          <p:nvPr/>
        </p:nvPicPr>
        <p:blipFill>
          <a:blip r:embed="rId313"/>
          <a:stretch>
            <a:fillRect/>
          </a:stretch>
        </p:blipFill>
        <p:spPr>
          <a:xfrm>
            <a:off x="14170149" y="7653784"/>
            <a:ext cx="1524149" cy="508769"/>
          </a:xfrm>
          <a:prstGeom prst="rect">
            <a:avLst/>
          </a:prstGeom>
        </p:spPr>
      </p:pic>
      <p:pic>
        <p:nvPicPr>
          <p:cNvPr id="426" name="Image 313" descr="preencoded.png">    </p:cNvPr>
          <p:cNvPicPr>
            <a:picLocks noChangeAspect="1"/>
          </p:cNvPicPr>
          <p:nvPr/>
        </p:nvPicPr>
        <p:blipFill>
          <a:blip r:embed="rId314"/>
          <a:stretch>
            <a:fillRect/>
          </a:stretch>
        </p:blipFill>
        <p:spPr>
          <a:xfrm>
            <a:off x="14265399" y="7777609"/>
            <a:ext cx="1333574" cy="267760"/>
          </a:xfrm>
          <a:prstGeom prst="rect">
            <a:avLst/>
          </a:prstGeom>
        </p:spPr>
      </p:pic>
      <p:pic>
        <p:nvPicPr>
          <p:cNvPr id="427" name="Image 314" descr="preencoded.png">    </p:cNvPr>
          <p:cNvPicPr>
            <a:picLocks noChangeAspect="1"/>
          </p:cNvPicPr>
          <p:nvPr/>
        </p:nvPicPr>
        <p:blipFill>
          <a:blip r:embed="rId315"/>
          <a:stretch>
            <a:fillRect/>
          </a:stretch>
        </p:blipFill>
        <p:spPr>
          <a:xfrm>
            <a:off x="14345729" y="7831187"/>
            <a:ext cx="160660" cy="160660"/>
          </a:xfrm>
          <a:prstGeom prst="rect">
            <a:avLst/>
          </a:prstGeom>
        </p:spPr>
      </p:pic>
      <p:sp>
        <p:nvSpPr>
          <p:cNvPr id="428" name="Text 111"/>
          <p:cNvSpPr/>
          <p:nvPr/>
        </p:nvSpPr>
        <p:spPr>
          <a:xfrm>
            <a:off x="14533178" y="779100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29" name="Image 315" descr="preencoded.png">    </p:cNvPr>
          <p:cNvPicPr>
            <a:picLocks noChangeAspect="1"/>
          </p:cNvPicPr>
          <p:nvPr/>
        </p:nvPicPr>
        <p:blipFill>
          <a:blip r:embed="rId316"/>
          <a:stretch>
            <a:fillRect/>
          </a:stretch>
        </p:blipFill>
        <p:spPr>
          <a:xfrm>
            <a:off x="15694298" y="7653784"/>
            <a:ext cx="1509283" cy="508769"/>
          </a:xfrm>
          <a:prstGeom prst="rect">
            <a:avLst/>
          </a:prstGeom>
        </p:spPr>
      </p:pic>
      <p:pic>
        <p:nvPicPr>
          <p:cNvPr id="430" name="Image 316" descr="preencoded.png">    </p:cNvPr>
          <p:cNvPicPr>
            <a:picLocks noChangeAspect="1"/>
          </p:cNvPicPr>
          <p:nvPr/>
        </p:nvPicPr>
        <p:blipFill>
          <a:blip r:embed="rId317"/>
          <a:stretch>
            <a:fillRect/>
          </a:stretch>
        </p:blipFill>
        <p:spPr>
          <a:xfrm>
            <a:off x="15789548" y="7777609"/>
            <a:ext cx="1333574" cy="267760"/>
          </a:xfrm>
          <a:prstGeom prst="rect">
            <a:avLst/>
          </a:prstGeom>
        </p:spPr>
      </p:pic>
      <p:pic>
        <p:nvPicPr>
          <p:cNvPr id="431" name="Image 317" descr="preencoded.png">    </p:cNvPr>
          <p:cNvPicPr>
            <a:picLocks noChangeAspect="1"/>
          </p:cNvPicPr>
          <p:nvPr/>
        </p:nvPicPr>
        <p:blipFill>
          <a:blip r:embed="rId318"/>
          <a:stretch>
            <a:fillRect/>
          </a:stretch>
        </p:blipFill>
        <p:spPr>
          <a:xfrm>
            <a:off x="15869878" y="7831187"/>
            <a:ext cx="160660" cy="160660"/>
          </a:xfrm>
          <a:prstGeom prst="rect">
            <a:avLst/>
          </a:prstGeom>
        </p:spPr>
      </p:pic>
      <p:sp>
        <p:nvSpPr>
          <p:cNvPr id="432" name="Text 112"/>
          <p:cNvSpPr/>
          <p:nvPr/>
        </p:nvSpPr>
        <p:spPr>
          <a:xfrm>
            <a:off x="16057327" y="779100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33" name="Image 318" descr="preencoded.png">    </p:cNvPr>
          <p:cNvPicPr>
            <a:picLocks noChangeAspect="1"/>
          </p:cNvPicPr>
          <p:nvPr/>
        </p:nvPicPr>
        <p:blipFill>
          <a:blip r:embed="rId319"/>
          <a:stretch>
            <a:fillRect/>
          </a:stretch>
        </p:blipFill>
        <p:spPr>
          <a:xfrm>
            <a:off x="1084436" y="8162479"/>
            <a:ext cx="16119145" cy="495378"/>
          </a:xfrm>
          <a:prstGeom prst="rect">
            <a:avLst/>
          </a:prstGeom>
        </p:spPr>
      </p:pic>
      <p:pic>
        <p:nvPicPr>
          <p:cNvPr id="434" name="Image 319" descr="preencoded.png">    </p:cNvPr>
          <p:cNvPicPr>
            <a:picLocks noChangeAspect="1"/>
          </p:cNvPicPr>
          <p:nvPr/>
        </p:nvPicPr>
        <p:blipFill>
          <a:blip r:embed="rId320"/>
          <a:stretch>
            <a:fillRect/>
          </a:stretch>
        </p:blipFill>
        <p:spPr>
          <a:xfrm>
            <a:off x="1084436" y="8162479"/>
            <a:ext cx="5465025" cy="495378"/>
          </a:xfrm>
          <a:prstGeom prst="rect">
            <a:avLst/>
          </a:prstGeom>
        </p:spPr>
      </p:pic>
      <p:sp>
        <p:nvSpPr>
          <p:cNvPr id="435" name="Text 113"/>
          <p:cNvSpPr/>
          <p:nvPr/>
        </p:nvSpPr>
        <p:spPr>
          <a:xfrm>
            <a:off x="1245077" y="8282955"/>
            <a:ext cx="203025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Address management</a:t>
            </a:r>
            <a:endParaRPr lang="en-US" sz="1476" dirty="0"/>
          </a:p>
        </p:txBody>
      </p:sp>
      <p:pic>
        <p:nvPicPr>
          <p:cNvPr id="436" name="Image 320" descr="preencoded.png">    </p:cNvPr>
          <p:cNvPicPr>
            <a:picLocks noChangeAspect="1"/>
          </p:cNvPicPr>
          <p:nvPr/>
        </p:nvPicPr>
        <p:blipFill>
          <a:blip r:embed="rId321"/>
          <a:stretch>
            <a:fillRect/>
          </a:stretch>
        </p:blipFill>
        <p:spPr>
          <a:xfrm>
            <a:off x="6549442" y="8162479"/>
            <a:ext cx="1524149" cy="495378"/>
          </a:xfrm>
          <a:prstGeom prst="rect">
            <a:avLst/>
          </a:prstGeom>
        </p:spPr>
      </p:pic>
      <p:pic>
        <p:nvPicPr>
          <p:cNvPr id="437" name="Image 321" descr="preencoded.png">    </p:cNvPr>
          <p:cNvPicPr>
            <a:picLocks noChangeAspect="1"/>
          </p:cNvPicPr>
          <p:nvPr/>
        </p:nvPicPr>
        <p:blipFill>
          <a:blip r:embed="rId322"/>
          <a:stretch>
            <a:fillRect/>
          </a:stretch>
        </p:blipFill>
        <p:spPr>
          <a:xfrm>
            <a:off x="6797092" y="8286304"/>
            <a:ext cx="1027956" cy="267760"/>
          </a:xfrm>
          <a:prstGeom prst="rect">
            <a:avLst/>
          </a:prstGeom>
        </p:spPr>
      </p:pic>
      <p:pic>
        <p:nvPicPr>
          <p:cNvPr id="438" name="Image 322" descr="preencoded.png">    </p:cNvPr>
          <p:cNvPicPr>
            <a:picLocks noChangeAspect="1"/>
          </p:cNvPicPr>
          <p:nvPr/>
        </p:nvPicPr>
        <p:blipFill>
          <a:blip r:embed="rId323"/>
          <a:stretch>
            <a:fillRect/>
          </a:stretch>
        </p:blipFill>
        <p:spPr>
          <a:xfrm>
            <a:off x="6877422" y="8339882"/>
            <a:ext cx="160660" cy="160660"/>
          </a:xfrm>
          <a:prstGeom prst="rect">
            <a:avLst/>
          </a:prstGeom>
        </p:spPr>
      </p:pic>
      <p:sp>
        <p:nvSpPr>
          <p:cNvPr id="439" name="Text 114"/>
          <p:cNvSpPr/>
          <p:nvPr/>
        </p:nvSpPr>
        <p:spPr>
          <a:xfrm>
            <a:off x="7064871" y="829969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40" name="Image 323" descr="preencoded.png">    </p:cNvPr>
          <p:cNvPicPr>
            <a:picLocks noChangeAspect="1"/>
          </p:cNvPicPr>
          <p:nvPr/>
        </p:nvPicPr>
        <p:blipFill>
          <a:blip r:embed="rId324"/>
          <a:stretch>
            <a:fillRect/>
          </a:stretch>
        </p:blipFill>
        <p:spPr>
          <a:xfrm>
            <a:off x="8073591" y="8162479"/>
            <a:ext cx="1524149" cy="495378"/>
          </a:xfrm>
          <a:prstGeom prst="rect">
            <a:avLst/>
          </a:prstGeom>
        </p:spPr>
      </p:pic>
      <p:pic>
        <p:nvPicPr>
          <p:cNvPr id="441" name="Image 324" descr="preencoded.png">    </p:cNvPr>
          <p:cNvPicPr>
            <a:picLocks noChangeAspect="1"/>
          </p:cNvPicPr>
          <p:nvPr/>
        </p:nvPicPr>
        <p:blipFill>
          <a:blip r:embed="rId325"/>
          <a:stretch>
            <a:fillRect/>
          </a:stretch>
        </p:blipFill>
        <p:spPr>
          <a:xfrm>
            <a:off x="8321241" y="8286304"/>
            <a:ext cx="1027956" cy="267760"/>
          </a:xfrm>
          <a:prstGeom prst="rect">
            <a:avLst/>
          </a:prstGeom>
        </p:spPr>
      </p:pic>
      <p:pic>
        <p:nvPicPr>
          <p:cNvPr id="442" name="Image 325" descr="preencoded.png">    </p:cNvPr>
          <p:cNvPicPr>
            <a:picLocks noChangeAspect="1"/>
          </p:cNvPicPr>
          <p:nvPr/>
        </p:nvPicPr>
        <p:blipFill>
          <a:blip r:embed="rId326"/>
          <a:stretch>
            <a:fillRect/>
          </a:stretch>
        </p:blipFill>
        <p:spPr>
          <a:xfrm>
            <a:off x="8401571" y="8339882"/>
            <a:ext cx="160660" cy="160660"/>
          </a:xfrm>
          <a:prstGeom prst="rect">
            <a:avLst/>
          </a:prstGeom>
        </p:spPr>
      </p:pic>
      <p:sp>
        <p:nvSpPr>
          <p:cNvPr id="443" name="Text 115"/>
          <p:cNvSpPr/>
          <p:nvPr/>
        </p:nvSpPr>
        <p:spPr>
          <a:xfrm>
            <a:off x="8589020" y="829969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44" name="Image 326" descr="preencoded.png">    </p:cNvPr>
          <p:cNvPicPr>
            <a:picLocks noChangeAspect="1"/>
          </p:cNvPicPr>
          <p:nvPr/>
        </p:nvPicPr>
        <p:blipFill>
          <a:blip r:embed="rId327"/>
          <a:stretch>
            <a:fillRect/>
          </a:stretch>
        </p:blipFill>
        <p:spPr>
          <a:xfrm>
            <a:off x="9597740" y="8162479"/>
            <a:ext cx="1524149" cy="495378"/>
          </a:xfrm>
          <a:prstGeom prst="rect">
            <a:avLst/>
          </a:prstGeom>
        </p:spPr>
      </p:pic>
      <p:pic>
        <p:nvPicPr>
          <p:cNvPr id="445" name="Image 327" descr="preencoded.png">    </p:cNvPr>
          <p:cNvPicPr>
            <a:picLocks noChangeAspect="1"/>
          </p:cNvPicPr>
          <p:nvPr/>
        </p:nvPicPr>
        <p:blipFill>
          <a:blip r:embed="rId328"/>
          <a:stretch>
            <a:fillRect/>
          </a:stretch>
        </p:blipFill>
        <p:spPr>
          <a:xfrm>
            <a:off x="9845390" y="8286304"/>
            <a:ext cx="1027956" cy="267760"/>
          </a:xfrm>
          <a:prstGeom prst="rect">
            <a:avLst/>
          </a:prstGeom>
        </p:spPr>
      </p:pic>
      <p:pic>
        <p:nvPicPr>
          <p:cNvPr id="446" name="Image 328" descr="preencoded.png">    </p:cNvPr>
          <p:cNvPicPr>
            <a:picLocks noChangeAspect="1"/>
          </p:cNvPicPr>
          <p:nvPr/>
        </p:nvPicPr>
        <p:blipFill>
          <a:blip r:embed="rId329"/>
          <a:stretch>
            <a:fillRect/>
          </a:stretch>
        </p:blipFill>
        <p:spPr>
          <a:xfrm>
            <a:off x="9925720" y="8339882"/>
            <a:ext cx="160660" cy="160660"/>
          </a:xfrm>
          <a:prstGeom prst="rect">
            <a:avLst/>
          </a:prstGeom>
        </p:spPr>
      </p:pic>
      <p:sp>
        <p:nvSpPr>
          <p:cNvPr id="447" name="Text 116"/>
          <p:cNvSpPr/>
          <p:nvPr/>
        </p:nvSpPr>
        <p:spPr>
          <a:xfrm>
            <a:off x="10113169" y="829969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48" name="Image 329" descr="preencoded.png">    </p:cNvPr>
          <p:cNvPicPr>
            <a:picLocks noChangeAspect="1"/>
          </p:cNvPicPr>
          <p:nvPr/>
        </p:nvPicPr>
        <p:blipFill>
          <a:blip r:embed="rId330"/>
          <a:stretch>
            <a:fillRect/>
          </a:stretch>
        </p:blipFill>
        <p:spPr>
          <a:xfrm>
            <a:off x="11121851" y="8162479"/>
            <a:ext cx="1524149" cy="495378"/>
          </a:xfrm>
          <a:prstGeom prst="rect">
            <a:avLst/>
          </a:prstGeom>
        </p:spPr>
      </p:pic>
      <p:pic>
        <p:nvPicPr>
          <p:cNvPr id="449" name="Image 330" descr="preencoded.png">    </p:cNvPr>
          <p:cNvPicPr>
            <a:picLocks noChangeAspect="1"/>
          </p:cNvPicPr>
          <p:nvPr/>
        </p:nvPicPr>
        <p:blipFill>
          <a:blip r:embed="rId331"/>
          <a:stretch>
            <a:fillRect/>
          </a:stretch>
        </p:blipFill>
        <p:spPr>
          <a:xfrm>
            <a:off x="11217101" y="8286304"/>
            <a:ext cx="1333574" cy="267760"/>
          </a:xfrm>
          <a:prstGeom prst="rect">
            <a:avLst/>
          </a:prstGeom>
        </p:spPr>
      </p:pic>
      <p:pic>
        <p:nvPicPr>
          <p:cNvPr id="450" name="Image 331" descr="preencoded.png">    </p:cNvPr>
          <p:cNvPicPr>
            <a:picLocks noChangeAspect="1"/>
          </p:cNvPicPr>
          <p:nvPr/>
        </p:nvPicPr>
        <p:blipFill>
          <a:blip r:embed="rId332"/>
          <a:stretch>
            <a:fillRect/>
          </a:stretch>
        </p:blipFill>
        <p:spPr>
          <a:xfrm>
            <a:off x="11297431" y="8339882"/>
            <a:ext cx="160660" cy="160660"/>
          </a:xfrm>
          <a:prstGeom prst="rect">
            <a:avLst/>
          </a:prstGeom>
        </p:spPr>
      </p:pic>
      <p:sp>
        <p:nvSpPr>
          <p:cNvPr id="451" name="Text 117"/>
          <p:cNvSpPr/>
          <p:nvPr/>
        </p:nvSpPr>
        <p:spPr>
          <a:xfrm>
            <a:off x="11484880" y="829969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52" name="Image 332" descr="preencoded.png">    </p:cNvPr>
          <p:cNvPicPr>
            <a:picLocks noChangeAspect="1"/>
          </p:cNvPicPr>
          <p:nvPr/>
        </p:nvPicPr>
        <p:blipFill>
          <a:blip r:embed="rId333"/>
          <a:stretch>
            <a:fillRect/>
          </a:stretch>
        </p:blipFill>
        <p:spPr>
          <a:xfrm>
            <a:off x="12646000" y="8162479"/>
            <a:ext cx="1524149" cy="495378"/>
          </a:xfrm>
          <a:prstGeom prst="rect">
            <a:avLst/>
          </a:prstGeom>
        </p:spPr>
      </p:pic>
      <p:pic>
        <p:nvPicPr>
          <p:cNvPr id="453" name="Image 333" descr="preencoded.png">    </p:cNvPr>
          <p:cNvPicPr>
            <a:picLocks noChangeAspect="1"/>
          </p:cNvPicPr>
          <p:nvPr/>
        </p:nvPicPr>
        <p:blipFill>
          <a:blip r:embed="rId334"/>
          <a:stretch>
            <a:fillRect/>
          </a:stretch>
        </p:blipFill>
        <p:spPr>
          <a:xfrm>
            <a:off x="12741250" y="8286304"/>
            <a:ext cx="1333574" cy="267760"/>
          </a:xfrm>
          <a:prstGeom prst="rect">
            <a:avLst/>
          </a:prstGeom>
        </p:spPr>
      </p:pic>
      <p:pic>
        <p:nvPicPr>
          <p:cNvPr id="454" name="Image 334" descr="preencoded.png">    </p:cNvPr>
          <p:cNvPicPr>
            <a:picLocks noChangeAspect="1"/>
          </p:cNvPicPr>
          <p:nvPr/>
        </p:nvPicPr>
        <p:blipFill>
          <a:blip r:embed="rId335"/>
          <a:stretch>
            <a:fillRect/>
          </a:stretch>
        </p:blipFill>
        <p:spPr>
          <a:xfrm>
            <a:off x="12821580" y="8339882"/>
            <a:ext cx="160660" cy="160660"/>
          </a:xfrm>
          <a:prstGeom prst="rect">
            <a:avLst/>
          </a:prstGeom>
        </p:spPr>
      </p:pic>
      <p:sp>
        <p:nvSpPr>
          <p:cNvPr id="455" name="Text 118"/>
          <p:cNvSpPr/>
          <p:nvPr/>
        </p:nvSpPr>
        <p:spPr>
          <a:xfrm>
            <a:off x="13009029" y="829969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56" name="Image 335" descr="preencoded.png">    </p:cNvPr>
          <p:cNvPicPr>
            <a:picLocks noChangeAspect="1"/>
          </p:cNvPicPr>
          <p:nvPr/>
        </p:nvPicPr>
        <p:blipFill>
          <a:blip r:embed="rId336"/>
          <a:stretch>
            <a:fillRect/>
          </a:stretch>
        </p:blipFill>
        <p:spPr>
          <a:xfrm>
            <a:off x="14170149" y="8162479"/>
            <a:ext cx="1524149" cy="495378"/>
          </a:xfrm>
          <a:prstGeom prst="rect">
            <a:avLst/>
          </a:prstGeom>
        </p:spPr>
      </p:pic>
      <p:pic>
        <p:nvPicPr>
          <p:cNvPr id="457" name="Image 336" descr="preencoded.png">    </p:cNvPr>
          <p:cNvPicPr>
            <a:picLocks noChangeAspect="1"/>
          </p:cNvPicPr>
          <p:nvPr/>
        </p:nvPicPr>
        <p:blipFill>
          <a:blip r:embed="rId337"/>
          <a:stretch>
            <a:fillRect/>
          </a:stretch>
        </p:blipFill>
        <p:spPr>
          <a:xfrm>
            <a:off x="14417799" y="8286304"/>
            <a:ext cx="1027956" cy="267760"/>
          </a:xfrm>
          <a:prstGeom prst="rect">
            <a:avLst/>
          </a:prstGeom>
        </p:spPr>
      </p:pic>
      <p:pic>
        <p:nvPicPr>
          <p:cNvPr id="458" name="Image 337" descr="preencoded.png">    </p:cNvPr>
          <p:cNvPicPr>
            <a:picLocks noChangeAspect="1"/>
          </p:cNvPicPr>
          <p:nvPr/>
        </p:nvPicPr>
        <p:blipFill>
          <a:blip r:embed="rId338"/>
          <a:stretch>
            <a:fillRect/>
          </a:stretch>
        </p:blipFill>
        <p:spPr>
          <a:xfrm>
            <a:off x="14498129" y="8339882"/>
            <a:ext cx="160660" cy="160660"/>
          </a:xfrm>
          <a:prstGeom prst="rect">
            <a:avLst/>
          </a:prstGeom>
        </p:spPr>
      </p:pic>
      <p:sp>
        <p:nvSpPr>
          <p:cNvPr id="459" name="Text 119"/>
          <p:cNvSpPr/>
          <p:nvPr/>
        </p:nvSpPr>
        <p:spPr>
          <a:xfrm>
            <a:off x="14685578" y="829969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60" name="Image 338" descr="preencoded.png">    </p:cNvPr>
          <p:cNvPicPr>
            <a:picLocks noChangeAspect="1"/>
          </p:cNvPicPr>
          <p:nvPr/>
        </p:nvPicPr>
        <p:blipFill>
          <a:blip r:embed="rId339"/>
          <a:stretch>
            <a:fillRect/>
          </a:stretch>
        </p:blipFill>
        <p:spPr>
          <a:xfrm>
            <a:off x="15694298" y="8162479"/>
            <a:ext cx="1509283" cy="495378"/>
          </a:xfrm>
          <a:prstGeom prst="rect">
            <a:avLst/>
          </a:prstGeom>
        </p:spPr>
      </p:pic>
      <p:pic>
        <p:nvPicPr>
          <p:cNvPr id="461" name="Image 339" descr="preencoded.png">    </p:cNvPr>
          <p:cNvPicPr>
            <a:picLocks noChangeAspect="1"/>
          </p:cNvPicPr>
          <p:nvPr/>
        </p:nvPicPr>
        <p:blipFill>
          <a:blip r:embed="rId340"/>
          <a:stretch>
            <a:fillRect/>
          </a:stretch>
        </p:blipFill>
        <p:spPr>
          <a:xfrm>
            <a:off x="15941948" y="8286304"/>
            <a:ext cx="1027956" cy="267760"/>
          </a:xfrm>
          <a:prstGeom prst="rect">
            <a:avLst/>
          </a:prstGeom>
        </p:spPr>
      </p:pic>
      <p:pic>
        <p:nvPicPr>
          <p:cNvPr id="462" name="Image 340" descr="preencoded.png">    </p:cNvPr>
          <p:cNvPicPr>
            <a:picLocks noChangeAspect="1"/>
          </p:cNvPicPr>
          <p:nvPr/>
        </p:nvPicPr>
        <p:blipFill>
          <a:blip r:embed="rId341"/>
          <a:stretch>
            <a:fillRect/>
          </a:stretch>
        </p:blipFill>
        <p:spPr>
          <a:xfrm>
            <a:off x="16022278" y="8339882"/>
            <a:ext cx="160660" cy="160660"/>
          </a:xfrm>
          <a:prstGeom prst="rect">
            <a:avLst/>
          </a:prstGeom>
        </p:spPr>
      </p:pic>
      <p:sp>
        <p:nvSpPr>
          <p:cNvPr id="463" name="Text 120"/>
          <p:cNvSpPr/>
          <p:nvPr/>
        </p:nvSpPr>
        <p:spPr>
          <a:xfrm>
            <a:off x="16209727" y="829969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sp>
        <p:nvSpPr>
          <p:cNvPr id="464" name="Text 121"/>
          <p:cNvSpPr/>
          <p:nvPr/>
        </p:nvSpPr>
        <p:spPr>
          <a:xfrm>
            <a:off x="7753387" y="9048750"/>
            <a:ext cx="29503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Table continues in next slide</a:t>
            </a:r>
            <a:endParaRPr lang="en-US" sz="1687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20"/>
            <a:ext cx="18288000" cy="32385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20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20"/>
            <a:ext cx="1410176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Getnet Portal</a:t>
            </a:r>
            <a:endParaRPr lang="en-US" sz="1687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859259"/>
            <a:ext cx="16119145" cy="535520"/>
          </a:xfrm>
          <a:prstGeom prst="rect">
            <a:avLst/>
          </a:prstGeom>
        </p:spPr>
      </p:pic>
      <p:pic>
        <p:nvPicPr>
          <p:cNvPr id="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859185"/>
            <a:ext cx="5551736" cy="535520"/>
          </a:xfrm>
          <a:prstGeom prst="rect">
            <a:avLst/>
          </a:prstGeom>
        </p:spPr>
      </p:pic>
      <p:pic>
        <p:nvPicPr>
          <p:cNvPr id="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77" y="859185"/>
            <a:ext cx="1509601" cy="535520"/>
          </a:xfrm>
          <a:prstGeom prst="rect">
            <a:avLst/>
          </a:prstGeom>
        </p:spPr>
      </p:pic>
      <p:sp>
        <p:nvSpPr>
          <p:cNvPr id="9" name="Text 2"/>
          <p:cNvSpPr/>
          <p:nvPr/>
        </p:nvSpPr>
        <p:spPr>
          <a:xfrm>
            <a:off x="6802673" y="983010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70" y="1016496"/>
            <a:ext cx="214208" cy="214238"/>
          </a:xfrm>
          <a:prstGeom prst="rect">
            <a:avLst/>
          </a:prstGeom>
        </p:spPr>
      </p:pic>
      <p:pic>
        <p:nvPicPr>
          <p:cNvPr id="11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78" y="859185"/>
            <a:ext cx="1509601" cy="535520"/>
          </a:xfrm>
          <a:prstGeom prst="rect">
            <a:avLst/>
          </a:prstGeom>
        </p:spPr>
      </p:pic>
      <p:sp>
        <p:nvSpPr>
          <p:cNvPr id="12" name="Text 3"/>
          <p:cNvSpPr/>
          <p:nvPr/>
        </p:nvSpPr>
        <p:spPr>
          <a:xfrm>
            <a:off x="8498458" y="983010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98" y="1016496"/>
            <a:ext cx="214208" cy="214238"/>
          </a:xfrm>
          <a:prstGeom prst="rect">
            <a:avLst/>
          </a:prstGeom>
        </p:spPr>
      </p:pic>
      <p:pic>
        <p:nvPicPr>
          <p:cNvPr id="14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79" y="859185"/>
            <a:ext cx="1509601" cy="535520"/>
          </a:xfrm>
          <a:prstGeom prst="rect">
            <a:avLst/>
          </a:prstGeom>
        </p:spPr>
      </p:pic>
      <p:sp>
        <p:nvSpPr>
          <p:cNvPr id="15" name="Text 4"/>
          <p:cNvSpPr/>
          <p:nvPr/>
        </p:nvSpPr>
        <p:spPr>
          <a:xfrm>
            <a:off x="10040355" y="983010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9003" y="1016496"/>
            <a:ext cx="214208" cy="214238"/>
          </a:xfrm>
          <a:prstGeom prst="rect">
            <a:avLst/>
          </a:prstGeom>
        </p:spPr>
      </p:pic>
      <p:pic>
        <p:nvPicPr>
          <p:cNvPr id="17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80" y="859185"/>
            <a:ext cx="1509601" cy="535520"/>
          </a:xfrm>
          <a:prstGeom prst="rect">
            <a:avLst/>
          </a:prstGeom>
        </p:spPr>
      </p:pic>
      <p:sp>
        <p:nvSpPr>
          <p:cNvPr id="18" name="Text 5"/>
          <p:cNvSpPr/>
          <p:nvPr/>
        </p:nvSpPr>
        <p:spPr>
          <a:xfrm>
            <a:off x="11456975" y="983010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19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36" y="1016496"/>
            <a:ext cx="214208" cy="214238"/>
          </a:xfrm>
          <a:prstGeom prst="rect">
            <a:avLst/>
          </a:prstGeom>
        </p:spPr>
      </p:pic>
      <p:pic>
        <p:nvPicPr>
          <p:cNvPr id="20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81" y="859185"/>
            <a:ext cx="1509601" cy="535520"/>
          </a:xfrm>
          <a:prstGeom prst="rect">
            <a:avLst/>
          </a:prstGeom>
        </p:spPr>
      </p:pic>
      <p:sp>
        <p:nvSpPr>
          <p:cNvPr id="21" name="Text 6"/>
          <p:cNvSpPr/>
          <p:nvPr/>
        </p:nvSpPr>
        <p:spPr>
          <a:xfrm>
            <a:off x="12903324" y="983010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2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326" y="1016496"/>
            <a:ext cx="214208" cy="214238"/>
          </a:xfrm>
          <a:prstGeom prst="rect">
            <a:avLst/>
          </a:prstGeom>
        </p:spPr>
      </p:pic>
      <p:pic>
        <p:nvPicPr>
          <p:cNvPr id="23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82" y="859185"/>
            <a:ext cx="1509601" cy="535520"/>
          </a:xfrm>
          <a:prstGeom prst="rect">
            <a:avLst/>
          </a:prstGeom>
        </p:spPr>
      </p:pic>
      <p:sp>
        <p:nvSpPr>
          <p:cNvPr id="24" name="Text 7"/>
          <p:cNvSpPr/>
          <p:nvPr/>
        </p:nvSpPr>
        <p:spPr>
          <a:xfrm>
            <a:off x="14470968" y="983010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5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95" y="1016496"/>
            <a:ext cx="214208" cy="214238"/>
          </a:xfrm>
          <a:prstGeom prst="rect">
            <a:avLst/>
          </a:prstGeom>
        </p:spPr>
      </p:pic>
      <p:pic>
        <p:nvPicPr>
          <p:cNvPr id="26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82" y="859185"/>
            <a:ext cx="1509824" cy="535520"/>
          </a:xfrm>
          <a:prstGeom prst="rect">
            <a:avLst/>
          </a:prstGeom>
        </p:spPr>
      </p:pic>
      <p:sp>
        <p:nvSpPr>
          <p:cNvPr id="27" name="Text 8"/>
          <p:cNvSpPr/>
          <p:nvPr/>
        </p:nvSpPr>
        <p:spPr>
          <a:xfrm>
            <a:off x="15913633" y="983010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8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643" y="1016496"/>
            <a:ext cx="214208" cy="214238"/>
          </a:xfrm>
          <a:prstGeom prst="rect">
            <a:avLst/>
          </a:prstGeom>
        </p:spPr>
      </p:pic>
      <p:pic>
        <p:nvPicPr>
          <p:cNvPr id="29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42" y="1501973"/>
            <a:ext cx="16145921" cy="2068445"/>
          </a:xfrm>
          <a:prstGeom prst="rect">
            <a:avLst/>
          </a:prstGeom>
        </p:spPr>
      </p:pic>
      <p:pic>
        <p:nvPicPr>
          <p:cNvPr id="30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36" y="1515368"/>
            <a:ext cx="16119145" cy="542214"/>
          </a:xfrm>
          <a:prstGeom prst="rect">
            <a:avLst/>
          </a:prstGeom>
        </p:spPr>
      </p:pic>
      <p:pic>
        <p:nvPicPr>
          <p:cNvPr id="31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436" y="1515368"/>
            <a:ext cx="5465025" cy="542214"/>
          </a:xfrm>
          <a:prstGeom prst="rect">
            <a:avLst/>
          </a:prstGeom>
        </p:spPr>
      </p:pic>
      <p:sp>
        <p:nvSpPr>
          <p:cNvPr id="32" name="Text 9"/>
          <p:cNvSpPr/>
          <p:nvPr/>
        </p:nvSpPr>
        <p:spPr>
          <a:xfrm>
            <a:off x="1245096" y="1676028"/>
            <a:ext cx="51972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Opening hours management</a:t>
            </a:r>
            <a:endParaRPr lang="en-US" sz="1476" dirty="0"/>
          </a:p>
        </p:txBody>
      </p:sp>
      <p:pic>
        <p:nvPicPr>
          <p:cNvPr id="33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9442" y="1515368"/>
            <a:ext cx="1524149" cy="542214"/>
          </a:xfrm>
          <a:prstGeom prst="rect">
            <a:avLst/>
          </a:prstGeom>
        </p:spPr>
      </p:pic>
      <p:pic>
        <p:nvPicPr>
          <p:cNvPr id="34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44692" y="1648718"/>
            <a:ext cx="1333574" cy="267760"/>
          </a:xfrm>
          <a:prstGeom prst="rect">
            <a:avLst/>
          </a:prstGeom>
        </p:spPr>
      </p:pic>
      <p:pic>
        <p:nvPicPr>
          <p:cNvPr id="35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725022" y="1702296"/>
            <a:ext cx="160660" cy="160660"/>
          </a:xfrm>
          <a:prstGeom prst="rect">
            <a:avLst/>
          </a:prstGeom>
        </p:spPr>
      </p:pic>
      <p:sp>
        <p:nvSpPr>
          <p:cNvPr id="36" name="Text 10"/>
          <p:cNvSpPr/>
          <p:nvPr/>
        </p:nvSpPr>
        <p:spPr>
          <a:xfrm>
            <a:off x="6912452" y="166211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7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73591" y="1515368"/>
            <a:ext cx="1524149" cy="542214"/>
          </a:xfrm>
          <a:prstGeom prst="rect">
            <a:avLst/>
          </a:prstGeom>
        </p:spPr>
      </p:pic>
      <p:pic>
        <p:nvPicPr>
          <p:cNvPr id="38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321241" y="1648718"/>
            <a:ext cx="1027956" cy="267760"/>
          </a:xfrm>
          <a:prstGeom prst="rect">
            <a:avLst/>
          </a:prstGeom>
        </p:spPr>
      </p:pic>
      <p:pic>
        <p:nvPicPr>
          <p:cNvPr id="39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401571" y="1702296"/>
            <a:ext cx="160660" cy="160660"/>
          </a:xfrm>
          <a:prstGeom prst="rect">
            <a:avLst/>
          </a:prstGeom>
        </p:spPr>
      </p:pic>
      <p:sp>
        <p:nvSpPr>
          <p:cNvPr id="40" name="Text 11"/>
          <p:cNvSpPr/>
          <p:nvPr/>
        </p:nvSpPr>
        <p:spPr>
          <a:xfrm>
            <a:off x="8589020" y="166211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1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597740" y="1515368"/>
            <a:ext cx="1524149" cy="542214"/>
          </a:xfrm>
          <a:prstGeom prst="rect">
            <a:avLst/>
          </a:prstGeom>
        </p:spPr>
      </p:pic>
      <p:pic>
        <p:nvPicPr>
          <p:cNvPr id="42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692990" y="1648718"/>
            <a:ext cx="1333574" cy="267760"/>
          </a:xfrm>
          <a:prstGeom prst="rect">
            <a:avLst/>
          </a:prstGeom>
        </p:spPr>
      </p:pic>
      <p:pic>
        <p:nvPicPr>
          <p:cNvPr id="43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773320" y="1702296"/>
            <a:ext cx="160660" cy="160660"/>
          </a:xfrm>
          <a:prstGeom prst="rect">
            <a:avLst/>
          </a:prstGeom>
        </p:spPr>
      </p:pic>
      <p:sp>
        <p:nvSpPr>
          <p:cNvPr id="44" name="Text 12"/>
          <p:cNvSpPr/>
          <p:nvPr/>
        </p:nvSpPr>
        <p:spPr>
          <a:xfrm>
            <a:off x="9960769" y="166211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5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21851" y="1515368"/>
            <a:ext cx="1524149" cy="542214"/>
          </a:xfrm>
          <a:prstGeom prst="rect">
            <a:avLst/>
          </a:prstGeom>
        </p:spPr>
      </p:pic>
      <p:pic>
        <p:nvPicPr>
          <p:cNvPr id="46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217101" y="1648718"/>
            <a:ext cx="1333574" cy="267760"/>
          </a:xfrm>
          <a:prstGeom prst="rect">
            <a:avLst/>
          </a:prstGeom>
        </p:spPr>
      </p:pic>
      <p:pic>
        <p:nvPicPr>
          <p:cNvPr id="47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297431" y="1702296"/>
            <a:ext cx="160660" cy="160660"/>
          </a:xfrm>
          <a:prstGeom prst="rect">
            <a:avLst/>
          </a:prstGeom>
        </p:spPr>
      </p:pic>
      <p:sp>
        <p:nvSpPr>
          <p:cNvPr id="48" name="Text 13"/>
          <p:cNvSpPr/>
          <p:nvPr/>
        </p:nvSpPr>
        <p:spPr>
          <a:xfrm>
            <a:off x="11484880" y="166211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9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46000" y="1515368"/>
            <a:ext cx="1524149" cy="542214"/>
          </a:xfrm>
          <a:prstGeom prst="rect">
            <a:avLst/>
          </a:prstGeom>
        </p:spPr>
      </p:pic>
      <p:pic>
        <p:nvPicPr>
          <p:cNvPr id="50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741250" y="1648718"/>
            <a:ext cx="1333574" cy="267760"/>
          </a:xfrm>
          <a:prstGeom prst="rect">
            <a:avLst/>
          </a:prstGeom>
        </p:spPr>
      </p:pic>
      <p:pic>
        <p:nvPicPr>
          <p:cNvPr id="51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821580" y="1702296"/>
            <a:ext cx="160660" cy="160660"/>
          </a:xfrm>
          <a:prstGeom prst="rect">
            <a:avLst/>
          </a:prstGeom>
        </p:spPr>
      </p:pic>
      <p:sp>
        <p:nvSpPr>
          <p:cNvPr id="52" name="Text 14"/>
          <p:cNvSpPr/>
          <p:nvPr/>
        </p:nvSpPr>
        <p:spPr>
          <a:xfrm>
            <a:off x="13009029" y="166211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3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70149" y="1515368"/>
            <a:ext cx="1524149" cy="542214"/>
          </a:xfrm>
          <a:prstGeom prst="rect">
            <a:avLst/>
          </a:prstGeom>
        </p:spPr>
      </p:pic>
      <p:pic>
        <p:nvPicPr>
          <p:cNvPr id="54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265399" y="1648718"/>
            <a:ext cx="1333574" cy="267760"/>
          </a:xfrm>
          <a:prstGeom prst="rect">
            <a:avLst/>
          </a:prstGeom>
        </p:spPr>
      </p:pic>
      <p:pic>
        <p:nvPicPr>
          <p:cNvPr id="55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345729" y="1702296"/>
            <a:ext cx="160660" cy="160660"/>
          </a:xfrm>
          <a:prstGeom prst="rect">
            <a:avLst/>
          </a:prstGeom>
        </p:spPr>
      </p:pic>
      <p:sp>
        <p:nvSpPr>
          <p:cNvPr id="56" name="Text 15"/>
          <p:cNvSpPr/>
          <p:nvPr/>
        </p:nvSpPr>
        <p:spPr>
          <a:xfrm>
            <a:off x="14533178" y="166211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7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694298" y="1515368"/>
            <a:ext cx="1509283" cy="542214"/>
          </a:xfrm>
          <a:prstGeom prst="rect">
            <a:avLst/>
          </a:prstGeom>
        </p:spPr>
      </p:pic>
      <p:pic>
        <p:nvPicPr>
          <p:cNvPr id="58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789548" y="1648718"/>
            <a:ext cx="1333574" cy="267760"/>
          </a:xfrm>
          <a:prstGeom prst="rect">
            <a:avLst/>
          </a:prstGeom>
        </p:spPr>
      </p:pic>
      <p:pic>
        <p:nvPicPr>
          <p:cNvPr id="59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5869878" y="1702296"/>
            <a:ext cx="160660" cy="160660"/>
          </a:xfrm>
          <a:prstGeom prst="rect">
            <a:avLst/>
          </a:prstGeom>
        </p:spPr>
      </p:pic>
      <p:sp>
        <p:nvSpPr>
          <p:cNvPr id="60" name="Text 16"/>
          <p:cNvSpPr/>
          <p:nvPr/>
        </p:nvSpPr>
        <p:spPr>
          <a:xfrm>
            <a:off x="16057327" y="166211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1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84436" y="2057549"/>
            <a:ext cx="16119145" cy="508769"/>
          </a:xfrm>
          <a:prstGeom prst="rect">
            <a:avLst/>
          </a:prstGeom>
        </p:spPr>
      </p:pic>
      <p:pic>
        <p:nvPicPr>
          <p:cNvPr id="62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84436" y="2057549"/>
            <a:ext cx="5465025" cy="508769"/>
          </a:xfrm>
          <a:prstGeom prst="rect">
            <a:avLst/>
          </a:prstGeom>
        </p:spPr>
      </p:pic>
      <p:sp>
        <p:nvSpPr>
          <p:cNvPr id="63" name="Text 17"/>
          <p:cNvSpPr/>
          <p:nvPr/>
        </p:nvSpPr>
        <p:spPr>
          <a:xfrm>
            <a:off x="1245077" y="2178025"/>
            <a:ext cx="264033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Delivery times management</a:t>
            </a:r>
            <a:endParaRPr lang="en-US" sz="1476" dirty="0"/>
          </a:p>
        </p:txBody>
      </p:sp>
      <p:pic>
        <p:nvPicPr>
          <p:cNvPr id="64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549442" y="2057549"/>
            <a:ext cx="1524149" cy="508769"/>
          </a:xfrm>
          <a:prstGeom prst="rect">
            <a:avLst/>
          </a:prstGeom>
        </p:spPr>
      </p:pic>
      <p:pic>
        <p:nvPicPr>
          <p:cNvPr id="65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644692" y="2181374"/>
            <a:ext cx="1333574" cy="267760"/>
          </a:xfrm>
          <a:prstGeom prst="rect">
            <a:avLst/>
          </a:prstGeom>
        </p:spPr>
      </p:pic>
      <p:pic>
        <p:nvPicPr>
          <p:cNvPr id="66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725022" y="2234952"/>
            <a:ext cx="160660" cy="160660"/>
          </a:xfrm>
          <a:prstGeom prst="rect">
            <a:avLst/>
          </a:prstGeom>
        </p:spPr>
      </p:pic>
      <p:sp>
        <p:nvSpPr>
          <p:cNvPr id="67" name="Text 18"/>
          <p:cNvSpPr/>
          <p:nvPr/>
        </p:nvSpPr>
        <p:spPr>
          <a:xfrm>
            <a:off x="6912452" y="21947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8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073591" y="2057549"/>
            <a:ext cx="1524149" cy="508769"/>
          </a:xfrm>
          <a:prstGeom prst="rect">
            <a:avLst/>
          </a:prstGeom>
        </p:spPr>
      </p:pic>
      <p:pic>
        <p:nvPicPr>
          <p:cNvPr id="69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321241" y="2181374"/>
            <a:ext cx="1027956" cy="267760"/>
          </a:xfrm>
          <a:prstGeom prst="rect">
            <a:avLst/>
          </a:prstGeom>
        </p:spPr>
      </p:pic>
      <p:pic>
        <p:nvPicPr>
          <p:cNvPr id="70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401571" y="2234952"/>
            <a:ext cx="160660" cy="160660"/>
          </a:xfrm>
          <a:prstGeom prst="rect">
            <a:avLst/>
          </a:prstGeom>
        </p:spPr>
      </p:pic>
      <p:sp>
        <p:nvSpPr>
          <p:cNvPr id="71" name="Text 19"/>
          <p:cNvSpPr/>
          <p:nvPr/>
        </p:nvSpPr>
        <p:spPr>
          <a:xfrm>
            <a:off x="8589020" y="219476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2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597740" y="2057549"/>
            <a:ext cx="1524149" cy="508769"/>
          </a:xfrm>
          <a:prstGeom prst="rect">
            <a:avLst/>
          </a:prstGeom>
        </p:spPr>
      </p:pic>
      <p:pic>
        <p:nvPicPr>
          <p:cNvPr id="73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692990" y="2181374"/>
            <a:ext cx="1333574" cy="267760"/>
          </a:xfrm>
          <a:prstGeom prst="rect">
            <a:avLst/>
          </a:prstGeom>
        </p:spPr>
      </p:pic>
      <p:pic>
        <p:nvPicPr>
          <p:cNvPr id="74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773320" y="2234952"/>
            <a:ext cx="160660" cy="160660"/>
          </a:xfrm>
          <a:prstGeom prst="rect">
            <a:avLst/>
          </a:prstGeom>
        </p:spPr>
      </p:pic>
      <p:sp>
        <p:nvSpPr>
          <p:cNvPr id="75" name="Text 20"/>
          <p:cNvSpPr/>
          <p:nvPr/>
        </p:nvSpPr>
        <p:spPr>
          <a:xfrm>
            <a:off x="9960769" y="21947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6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121851" y="2057549"/>
            <a:ext cx="1524149" cy="508769"/>
          </a:xfrm>
          <a:prstGeom prst="rect">
            <a:avLst/>
          </a:prstGeom>
        </p:spPr>
      </p:pic>
      <p:pic>
        <p:nvPicPr>
          <p:cNvPr id="77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217101" y="2181374"/>
            <a:ext cx="1333574" cy="267760"/>
          </a:xfrm>
          <a:prstGeom prst="rect">
            <a:avLst/>
          </a:prstGeom>
        </p:spPr>
      </p:pic>
      <p:pic>
        <p:nvPicPr>
          <p:cNvPr id="78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1297431" y="2234952"/>
            <a:ext cx="160660" cy="160660"/>
          </a:xfrm>
          <a:prstGeom prst="rect">
            <a:avLst/>
          </a:prstGeom>
        </p:spPr>
      </p:pic>
      <p:sp>
        <p:nvSpPr>
          <p:cNvPr id="79" name="Text 21"/>
          <p:cNvSpPr/>
          <p:nvPr/>
        </p:nvSpPr>
        <p:spPr>
          <a:xfrm>
            <a:off x="11484880" y="21947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0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646000" y="2057549"/>
            <a:ext cx="1524149" cy="508769"/>
          </a:xfrm>
          <a:prstGeom prst="rect">
            <a:avLst/>
          </a:prstGeom>
        </p:spPr>
      </p:pic>
      <p:pic>
        <p:nvPicPr>
          <p:cNvPr id="81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741250" y="2181374"/>
            <a:ext cx="1333574" cy="267760"/>
          </a:xfrm>
          <a:prstGeom prst="rect">
            <a:avLst/>
          </a:prstGeom>
        </p:spPr>
      </p:pic>
      <p:pic>
        <p:nvPicPr>
          <p:cNvPr id="82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2821580" y="2234952"/>
            <a:ext cx="160660" cy="160660"/>
          </a:xfrm>
          <a:prstGeom prst="rect">
            <a:avLst/>
          </a:prstGeom>
        </p:spPr>
      </p:pic>
      <p:sp>
        <p:nvSpPr>
          <p:cNvPr id="83" name="Text 22"/>
          <p:cNvSpPr/>
          <p:nvPr/>
        </p:nvSpPr>
        <p:spPr>
          <a:xfrm>
            <a:off x="13009029" y="21947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4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170149" y="2057549"/>
            <a:ext cx="1524149" cy="508769"/>
          </a:xfrm>
          <a:prstGeom prst="rect">
            <a:avLst/>
          </a:prstGeom>
        </p:spPr>
      </p:pic>
      <p:pic>
        <p:nvPicPr>
          <p:cNvPr id="85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265399" y="2181374"/>
            <a:ext cx="1333574" cy="267760"/>
          </a:xfrm>
          <a:prstGeom prst="rect">
            <a:avLst/>
          </a:prstGeom>
        </p:spPr>
      </p:pic>
      <p:pic>
        <p:nvPicPr>
          <p:cNvPr id="86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4345729" y="2234952"/>
            <a:ext cx="160660" cy="160660"/>
          </a:xfrm>
          <a:prstGeom prst="rect">
            <a:avLst/>
          </a:prstGeom>
        </p:spPr>
      </p:pic>
      <p:sp>
        <p:nvSpPr>
          <p:cNvPr id="87" name="Text 23"/>
          <p:cNvSpPr/>
          <p:nvPr/>
        </p:nvSpPr>
        <p:spPr>
          <a:xfrm>
            <a:off x="14533178" y="21947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8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5694298" y="2057549"/>
            <a:ext cx="1509283" cy="508769"/>
          </a:xfrm>
          <a:prstGeom prst="rect">
            <a:avLst/>
          </a:prstGeom>
        </p:spPr>
      </p:pic>
      <p:pic>
        <p:nvPicPr>
          <p:cNvPr id="89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789548" y="2181374"/>
            <a:ext cx="1333574" cy="267760"/>
          </a:xfrm>
          <a:prstGeom prst="rect">
            <a:avLst/>
          </a:prstGeom>
        </p:spPr>
      </p:pic>
      <p:pic>
        <p:nvPicPr>
          <p:cNvPr id="90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5869878" y="2234952"/>
            <a:ext cx="160660" cy="160660"/>
          </a:xfrm>
          <a:prstGeom prst="rect">
            <a:avLst/>
          </a:prstGeom>
        </p:spPr>
      </p:pic>
      <p:sp>
        <p:nvSpPr>
          <p:cNvPr id="91" name="Text 24"/>
          <p:cNvSpPr/>
          <p:nvPr/>
        </p:nvSpPr>
        <p:spPr>
          <a:xfrm>
            <a:off x="16057327" y="21947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2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84436" y="2566318"/>
            <a:ext cx="16119145" cy="508769"/>
          </a:xfrm>
          <a:prstGeom prst="rect">
            <a:avLst/>
          </a:prstGeom>
        </p:spPr>
      </p:pic>
      <p:pic>
        <p:nvPicPr>
          <p:cNvPr id="93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84436" y="2566318"/>
            <a:ext cx="5465025" cy="508769"/>
          </a:xfrm>
          <a:prstGeom prst="rect">
            <a:avLst/>
          </a:prstGeom>
        </p:spPr>
      </p:pic>
      <p:sp>
        <p:nvSpPr>
          <p:cNvPr id="94" name="Text 25"/>
          <p:cNvSpPr/>
          <p:nvPr/>
        </p:nvSpPr>
        <p:spPr>
          <a:xfrm>
            <a:off x="1245077" y="2686794"/>
            <a:ext cx="520065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Missing documents upload (pending registration issues)</a:t>
            </a:r>
            <a:endParaRPr lang="en-US" sz="1476" dirty="0"/>
          </a:p>
        </p:txBody>
      </p:sp>
      <p:pic>
        <p:nvPicPr>
          <p:cNvPr id="95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549442" y="2566318"/>
            <a:ext cx="1524149" cy="508769"/>
          </a:xfrm>
          <a:prstGeom prst="rect">
            <a:avLst/>
          </a:prstGeom>
        </p:spPr>
      </p:pic>
      <p:pic>
        <p:nvPicPr>
          <p:cNvPr id="96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644692" y="2690143"/>
            <a:ext cx="1333574" cy="267760"/>
          </a:xfrm>
          <a:prstGeom prst="rect">
            <a:avLst/>
          </a:prstGeom>
        </p:spPr>
      </p:pic>
      <p:pic>
        <p:nvPicPr>
          <p:cNvPr id="97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725022" y="2743721"/>
            <a:ext cx="160660" cy="160660"/>
          </a:xfrm>
          <a:prstGeom prst="rect">
            <a:avLst/>
          </a:prstGeom>
        </p:spPr>
      </p:pic>
      <p:sp>
        <p:nvSpPr>
          <p:cNvPr id="98" name="Text 26"/>
          <p:cNvSpPr/>
          <p:nvPr/>
        </p:nvSpPr>
        <p:spPr>
          <a:xfrm>
            <a:off x="6912452" y="270353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9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073591" y="2566318"/>
            <a:ext cx="1524149" cy="508769"/>
          </a:xfrm>
          <a:prstGeom prst="rect">
            <a:avLst/>
          </a:prstGeom>
        </p:spPr>
      </p:pic>
      <p:pic>
        <p:nvPicPr>
          <p:cNvPr id="100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321241" y="2690143"/>
            <a:ext cx="1027956" cy="267760"/>
          </a:xfrm>
          <a:prstGeom prst="rect">
            <a:avLst/>
          </a:prstGeom>
        </p:spPr>
      </p:pic>
      <p:pic>
        <p:nvPicPr>
          <p:cNvPr id="101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401571" y="2743721"/>
            <a:ext cx="160660" cy="160660"/>
          </a:xfrm>
          <a:prstGeom prst="rect">
            <a:avLst/>
          </a:prstGeom>
        </p:spPr>
      </p:pic>
      <p:sp>
        <p:nvSpPr>
          <p:cNvPr id="102" name="Text 27"/>
          <p:cNvSpPr/>
          <p:nvPr/>
        </p:nvSpPr>
        <p:spPr>
          <a:xfrm>
            <a:off x="8589020" y="270353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03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597740" y="2566318"/>
            <a:ext cx="1524149" cy="508769"/>
          </a:xfrm>
          <a:prstGeom prst="rect">
            <a:avLst/>
          </a:prstGeom>
        </p:spPr>
      </p:pic>
      <p:pic>
        <p:nvPicPr>
          <p:cNvPr id="104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692990" y="2690143"/>
            <a:ext cx="1333574" cy="267760"/>
          </a:xfrm>
          <a:prstGeom prst="rect">
            <a:avLst/>
          </a:prstGeom>
        </p:spPr>
      </p:pic>
      <p:pic>
        <p:nvPicPr>
          <p:cNvPr id="105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773320" y="2743721"/>
            <a:ext cx="160660" cy="160660"/>
          </a:xfrm>
          <a:prstGeom prst="rect">
            <a:avLst/>
          </a:prstGeom>
        </p:spPr>
      </p:pic>
      <p:sp>
        <p:nvSpPr>
          <p:cNvPr id="106" name="Text 28"/>
          <p:cNvSpPr/>
          <p:nvPr/>
        </p:nvSpPr>
        <p:spPr>
          <a:xfrm>
            <a:off x="9960769" y="270353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7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121851" y="2566318"/>
            <a:ext cx="1524149" cy="508769"/>
          </a:xfrm>
          <a:prstGeom prst="rect">
            <a:avLst/>
          </a:prstGeom>
        </p:spPr>
      </p:pic>
      <p:pic>
        <p:nvPicPr>
          <p:cNvPr id="108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217101" y="2690143"/>
            <a:ext cx="1333574" cy="267760"/>
          </a:xfrm>
          <a:prstGeom prst="rect">
            <a:avLst/>
          </a:prstGeom>
        </p:spPr>
      </p:pic>
      <p:pic>
        <p:nvPicPr>
          <p:cNvPr id="109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297431" y="2743721"/>
            <a:ext cx="160660" cy="160660"/>
          </a:xfrm>
          <a:prstGeom prst="rect">
            <a:avLst/>
          </a:prstGeom>
        </p:spPr>
      </p:pic>
      <p:sp>
        <p:nvSpPr>
          <p:cNvPr id="110" name="Text 29"/>
          <p:cNvSpPr/>
          <p:nvPr/>
        </p:nvSpPr>
        <p:spPr>
          <a:xfrm>
            <a:off x="11484880" y="270353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1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2646000" y="2566318"/>
            <a:ext cx="1524149" cy="508769"/>
          </a:xfrm>
          <a:prstGeom prst="rect">
            <a:avLst/>
          </a:prstGeom>
        </p:spPr>
      </p:pic>
      <p:pic>
        <p:nvPicPr>
          <p:cNvPr id="112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741250" y="2690143"/>
            <a:ext cx="1333574" cy="267760"/>
          </a:xfrm>
          <a:prstGeom prst="rect">
            <a:avLst/>
          </a:prstGeom>
        </p:spPr>
      </p:pic>
      <p:pic>
        <p:nvPicPr>
          <p:cNvPr id="113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821580" y="2743721"/>
            <a:ext cx="160660" cy="160660"/>
          </a:xfrm>
          <a:prstGeom prst="rect">
            <a:avLst/>
          </a:prstGeom>
        </p:spPr>
      </p:pic>
      <p:sp>
        <p:nvSpPr>
          <p:cNvPr id="114" name="Text 30"/>
          <p:cNvSpPr/>
          <p:nvPr/>
        </p:nvSpPr>
        <p:spPr>
          <a:xfrm>
            <a:off x="13009029" y="270353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5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170149" y="2566318"/>
            <a:ext cx="1524149" cy="508769"/>
          </a:xfrm>
          <a:prstGeom prst="rect">
            <a:avLst/>
          </a:prstGeom>
        </p:spPr>
      </p:pic>
      <p:pic>
        <p:nvPicPr>
          <p:cNvPr id="116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265399" y="2690143"/>
            <a:ext cx="1333574" cy="267760"/>
          </a:xfrm>
          <a:prstGeom prst="rect">
            <a:avLst/>
          </a:prstGeom>
        </p:spPr>
      </p:pic>
      <p:pic>
        <p:nvPicPr>
          <p:cNvPr id="117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4345729" y="2743721"/>
            <a:ext cx="160660" cy="160660"/>
          </a:xfrm>
          <a:prstGeom prst="rect">
            <a:avLst/>
          </a:prstGeom>
        </p:spPr>
      </p:pic>
      <p:sp>
        <p:nvSpPr>
          <p:cNvPr id="118" name="Text 31"/>
          <p:cNvSpPr/>
          <p:nvPr/>
        </p:nvSpPr>
        <p:spPr>
          <a:xfrm>
            <a:off x="14533178" y="270353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9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5694298" y="2566318"/>
            <a:ext cx="1509283" cy="508769"/>
          </a:xfrm>
          <a:prstGeom prst="rect">
            <a:avLst/>
          </a:prstGeom>
        </p:spPr>
      </p:pic>
      <p:pic>
        <p:nvPicPr>
          <p:cNvPr id="120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5789548" y="2690143"/>
            <a:ext cx="1333574" cy="267760"/>
          </a:xfrm>
          <a:prstGeom prst="rect">
            <a:avLst/>
          </a:prstGeom>
        </p:spPr>
      </p:pic>
      <p:pic>
        <p:nvPicPr>
          <p:cNvPr id="121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5869878" y="2743721"/>
            <a:ext cx="160660" cy="160660"/>
          </a:xfrm>
          <a:prstGeom prst="rect">
            <a:avLst/>
          </a:prstGeom>
        </p:spPr>
      </p:pic>
      <p:sp>
        <p:nvSpPr>
          <p:cNvPr id="122" name="Text 32"/>
          <p:cNvSpPr/>
          <p:nvPr/>
        </p:nvSpPr>
        <p:spPr>
          <a:xfrm>
            <a:off x="16057327" y="270353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3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84436" y="3075087"/>
            <a:ext cx="16119145" cy="495332"/>
          </a:xfrm>
          <a:prstGeom prst="rect">
            <a:avLst/>
          </a:prstGeom>
        </p:spPr>
      </p:pic>
      <p:pic>
        <p:nvPicPr>
          <p:cNvPr id="124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084436" y="3075087"/>
            <a:ext cx="5465025" cy="495332"/>
          </a:xfrm>
          <a:prstGeom prst="rect">
            <a:avLst/>
          </a:prstGeom>
        </p:spPr>
      </p:pic>
      <p:sp>
        <p:nvSpPr>
          <p:cNvPr id="125" name="Text 33"/>
          <p:cNvSpPr/>
          <p:nvPr/>
        </p:nvSpPr>
        <p:spPr>
          <a:xfrm>
            <a:off x="1245077" y="3195563"/>
            <a:ext cx="436054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Anticipation of receivables (manual/automatic)</a:t>
            </a:r>
            <a:endParaRPr lang="en-US" sz="1476" dirty="0"/>
          </a:p>
        </p:txBody>
      </p:sp>
      <p:pic>
        <p:nvPicPr>
          <p:cNvPr id="126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549442" y="3075087"/>
            <a:ext cx="1524149" cy="495332"/>
          </a:xfrm>
          <a:prstGeom prst="rect">
            <a:avLst/>
          </a:prstGeom>
        </p:spPr>
      </p:pic>
      <p:pic>
        <p:nvPicPr>
          <p:cNvPr id="127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644692" y="3198912"/>
            <a:ext cx="1333574" cy="267760"/>
          </a:xfrm>
          <a:prstGeom prst="rect">
            <a:avLst/>
          </a:prstGeom>
        </p:spPr>
      </p:pic>
      <p:pic>
        <p:nvPicPr>
          <p:cNvPr id="128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6725022" y="3252490"/>
            <a:ext cx="160660" cy="160660"/>
          </a:xfrm>
          <a:prstGeom prst="rect">
            <a:avLst/>
          </a:prstGeom>
        </p:spPr>
      </p:pic>
      <p:sp>
        <p:nvSpPr>
          <p:cNvPr id="129" name="Text 34"/>
          <p:cNvSpPr/>
          <p:nvPr/>
        </p:nvSpPr>
        <p:spPr>
          <a:xfrm>
            <a:off x="6912452" y="321230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0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073591" y="3075087"/>
            <a:ext cx="1524149" cy="495332"/>
          </a:xfrm>
          <a:prstGeom prst="rect">
            <a:avLst/>
          </a:prstGeom>
        </p:spPr>
      </p:pic>
      <p:pic>
        <p:nvPicPr>
          <p:cNvPr id="131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321241" y="3198912"/>
            <a:ext cx="1027956" cy="267760"/>
          </a:xfrm>
          <a:prstGeom prst="rect">
            <a:avLst/>
          </a:prstGeom>
        </p:spPr>
      </p:pic>
      <p:pic>
        <p:nvPicPr>
          <p:cNvPr id="132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8401571" y="3252490"/>
            <a:ext cx="160660" cy="160660"/>
          </a:xfrm>
          <a:prstGeom prst="rect">
            <a:avLst/>
          </a:prstGeom>
        </p:spPr>
      </p:pic>
      <p:sp>
        <p:nvSpPr>
          <p:cNvPr id="133" name="Text 35"/>
          <p:cNvSpPr/>
          <p:nvPr/>
        </p:nvSpPr>
        <p:spPr>
          <a:xfrm>
            <a:off x="8589020" y="321230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34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9597740" y="3075087"/>
            <a:ext cx="1524149" cy="495332"/>
          </a:xfrm>
          <a:prstGeom prst="rect">
            <a:avLst/>
          </a:prstGeom>
        </p:spPr>
      </p:pic>
      <p:pic>
        <p:nvPicPr>
          <p:cNvPr id="135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692990" y="3198912"/>
            <a:ext cx="1333574" cy="267760"/>
          </a:xfrm>
          <a:prstGeom prst="rect">
            <a:avLst/>
          </a:prstGeom>
        </p:spPr>
      </p:pic>
      <p:pic>
        <p:nvPicPr>
          <p:cNvPr id="136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9773320" y="3252490"/>
            <a:ext cx="160660" cy="160660"/>
          </a:xfrm>
          <a:prstGeom prst="rect">
            <a:avLst/>
          </a:prstGeom>
        </p:spPr>
      </p:pic>
      <p:sp>
        <p:nvSpPr>
          <p:cNvPr id="137" name="Text 36"/>
          <p:cNvSpPr/>
          <p:nvPr/>
        </p:nvSpPr>
        <p:spPr>
          <a:xfrm>
            <a:off x="9960769" y="321230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8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121851" y="3075087"/>
            <a:ext cx="1524149" cy="495332"/>
          </a:xfrm>
          <a:prstGeom prst="rect">
            <a:avLst/>
          </a:prstGeom>
        </p:spPr>
      </p:pic>
      <p:pic>
        <p:nvPicPr>
          <p:cNvPr id="139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217101" y="3198912"/>
            <a:ext cx="1333574" cy="267760"/>
          </a:xfrm>
          <a:prstGeom prst="rect">
            <a:avLst/>
          </a:prstGeom>
        </p:spPr>
      </p:pic>
      <p:pic>
        <p:nvPicPr>
          <p:cNvPr id="140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1297431" y="3252490"/>
            <a:ext cx="160660" cy="160660"/>
          </a:xfrm>
          <a:prstGeom prst="rect">
            <a:avLst/>
          </a:prstGeom>
        </p:spPr>
      </p:pic>
      <p:sp>
        <p:nvSpPr>
          <p:cNvPr id="141" name="Text 37"/>
          <p:cNvSpPr/>
          <p:nvPr/>
        </p:nvSpPr>
        <p:spPr>
          <a:xfrm>
            <a:off x="11484880" y="321230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2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2646000" y="3075087"/>
            <a:ext cx="1524149" cy="495332"/>
          </a:xfrm>
          <a:prstGeom prst="rect">
            <a:avLst/>
          </a:prstGeom>
        </p:spPr>
      </p:pic>
      <p:pic>
        <p:nvPicPr>
          <p:cNvPr id="143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741250" y="3198912"/>
            <a:ext cx="1333574" cy="267760"/>
          </a:xfrm>
          <a:prstGeom prst="rect">
            <a:avLst/>
          </a:prstGeom>
        </p:spPr>
      </p:pic>
      <p:pic>
        <p:nvPicPr>
          <p:cNvPr id="144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2821580" y="3252490"/>
            <a:ext cx="160660" cy="160660"/>
          </a:xfrm>
          <a:prstGeom prst="rect">
            <a:avLst/>
          </a:prstGeom>
        </p:spPr>
      </p:pic>
      <p:sp>
        <p:nvSpPr>
          <p:cNvPr id="145" name="Text 38"/>
          <p:cNvSpPr/>
          <p:nvPr/>
        </p:nvSpPr>
        <p:spPr>
          <a:xfrm>
            <a:off x="13009029" y="321230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6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170149" y="3075087"/>
            <a:ext cx="1524149" cy="495332"/>
          </a:xfrm>
          <a:prstGeom prst="rect">
            <a:avLst/>
          </a:prstGeom>
        </p:spPr>
      </p:pic>
      <p:pic>
        <p:nvPicPr>
          <p:cNvPr id="147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265399" y="3198912"/>
            <a:ext cx="1333574" cy="267760"/>
          </a:xfrm>
          <a:prstGeom prst="rect">
            <a:avLst/>
          </a:prstGeom>
        </p:spPr>
      </p:pic>
      <p:pic>
        <p:nvPicPr>
          <p:cNvPr id="148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4345729" y="3252490"/>
            <a:ext cx="160660" cy="160660"/>
          </a:xfrm>
          <a:prstGeom prst="rect">
            <a:avLst/>
          </a:prstGeom>
        </p:spPr>
      </p:pic>
      <p:sp>
        <p:nvSpPr>
          <p:cNvPr id="149" name="Text 39"/>
          <p:cNvSpPr/>
          <p:nvPr/>
        </p:nvSpPr>
        <p:spPr>
          <a:xfrm>
            <a:off x="14533178" y="321230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0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5694298" y="3075087"/>
            <a:ext cx="1509283" cy="495332"/>
          </a:xfrm>
          <a:prstGeom prst="rect">
            <a:avLst/>
          </a:prstGeom>
        </p:spPr>
      </p:pic>
      <p:pic>
        <p:nvPicPr>
          <p:cNvPr id="151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5789548" y="3198912"/>
            <a:ext cx="1333574" cy="267760"/>
          </a:xfrm>
          <a:prstGeom prst="rect">
            <a:avLst/>
          </a:prstGeom>
        </p:spPr>
      </p:pic>
      <p:pic>
        <p:nvPicPr>
          <p:cNvPr id="152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5869878" y="3252490"/>
            <a:ext cx="160660" cy="160660"/>
          </a:xfrm>
          <a:prstGeom prst="rect">
            <a:avLst/>
          </a:prstGeom>
        </p:spPr>
      </p:pic>
      <p:sp>
        <p:nvSpPr>
          <p:cNvPr id="153" name="Text 40"/>
          <p:cNvSpPr/>
          <p:nvPr/>
        </p:nvSpPr>
        <p:spPr>
          <a:xfrm>
            <a:off x="16057327" y="321230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2026-07-13T15:10:02Z</dcterms:created>
  <dcterms:modified xsi:type="dcterms:W3CDTF">2026-07-13T15:10:02Z</dcterms:modified>
</cp:coreProperties>
</file>