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8288000" cy="10281979"/>
  <p:notesSz cx="10281979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image" Target="../media/image-3-11.png"/><Relationship Id="rId12" Type="http://schemas.openxmlformats.org/officeDocument/2006/relationships/image" Target="../media/image-3-12.png"/><Relationship Id="rId13" Type="http://schemas.openxmlformats.org/officeDocument/2006/relationships/image" Target="../media/image-3-13.png"/><Relationship Id="rId14" Type="http://schemas.openxmlformats.org/officeDocument/2006/relationships/image" Target="../media/image-3-14.png"/><Relationship Id="rId15" Type="http://schemas.openxmlformats.org/officeDocument/2006/relationships/image" Target="../media/image-3-15.png"/><Relationship Id="rId16" Type="http://schemas.openxmlformats.org/officeDocument/2006/relationships/image" Target="../media/image-3-16.png"/><Relationship Id="rId17" Type="http://schemas.openxmlformats.org/officeDocument/2006/relationships/image" Target="../media/image-3-17.png"/><Relationship Id="rId18" Type="http://schemas.openxmlformats.org/officeDocument/2006/relationships/image" Target="../media/image-3-18.png"/><Relationship Id="rId19" Type="http://schemas.openxmlformats.org/officeDocument/2006/relationships/image" Target="../media/image-3-19.png"/><Relationship Id="rId20" Type="http://schemas.openxmlformats.org/officeDocument/2006/relationships/image" Target="../media/image-3-20.png"/><Relationship Id="rId21" Type="http://schemas.openxmlformats.org/officeDocument/2006/relationships/image" Target="../media/image-3-21.png"/><Relationship Id="rId22" Type="http://schemas.openxmlformats.org/officeDocument/2006/relationships/image" Target="../media/image-3-22.png"/><Relationship Id="rId23" Type="http://schemas.openxmlformats.org/officeDocument/2006/relationships/image" Target="../media/image-3-23.png"/><Relationship Id="rId24" Type="http://schemas.openxmlformats.org/officeDocument/2006/relationships/image" Target="../media/image-3-24.png"/><Relationship Id="rId25" Type="http://schemas.openxmlformats.org/officeDocument/2006/relationships/image" Target="../media/image-3-25.png"/><Relationship Id="rId26" Type="http://schemas.openxmlformats.org/officeDocument/2006/relationships/image" Target="../media/image-3-26.png"/><Relationship Id="rId27" Type="http://schemas.openxmlformats.org/officeDocument/2006/relationships/image" Target="../media/image-3-27.png"/><Relationship Id="rId28" Type="http://schemas.openxmlformats.org/officeDocument/2006/relationships/image" Target="../media/image-3-28.png"/><Relationship Id="rId29" Type="http://schemas.openxmlformats.org/officeDocument/2006/relationships/image" Target="../media/image-3-29.png"/><Relationship Id="rId30" Type="http://schemas.openxmlformats.org/officeDocument/2006/relationships/image" Target="../media/image-3-30.png"/><Relationship Id="rId31" Type="http://schemas.openxmlformats.org/officeDocument/2006/relationships/image" Target="../media/image-3-31.png"/><Relationship Id="rId32" Type="http://schemas.openxmlformats.org/officeDocument/2006/relationships/image" Target="../media/image-3-32.png"/><Relationship Id="rId33" Type="http://schemas.openxmlformats.org/officeDocument/2006/relationships/image" Target="../media/image-3-33.png"/><Relationship Id="rId34" Type="http://schemas.openxmlformats.org/officeDocument/2006/relationships/image" Target="../media/image-3-34.png"/><Relationship Id="rId35" Type="http://schemas.openxmlformats.org/officeDocument/2006/relationships/image" Target="../media/image-3-35.png"/><Relationship Id="rId36" Type="http://schemas.openxmlformats.org/officeDocument/2006/relationships/image" Target="../media/image-3-36.png"/><Relationship Id="rId37" Type="http://schemas.openxmlformats.org/officeDocument/2006/relationships/image" Target="../media/image-3-37.png"/><Relationship Id="rId38" Type="http://schemas.openxmlformats.org/officeDocument/2006/relationships/image" Target="../media/image-3-38.png"/><Relationship Id="rId39" Type="http://schemas.openxmlformats.org/officeDocument/2006/relationships/image" Target="../media/image-3-39.png"/><Relationship Id="rId40" Type="http://schemas.openxmlformats.org/officeDocument/2006/relationships/image" Target="../media/image-3-40.png"/><Relationship Id="rId41" Type="http://schemas.openxmlformats.org/officeDocument/2006/relationships/image" Target="../media/image-3-41.png"/><Relationship Id="rId42" Type="http://schemas.openxmlformats.org/officeDocument/2006/relationships/image" Target="../media/image-3-42.png"/><Relationship Id="rId43" Type="http://schemas.openxmlformats.org/officeDocument/2006/relationships/image" Target="../media/image-3-43.png"/><Relationship Id="rId44" Type="http://schemas.openxmlformats.org/officeDocument/2006/relationships/image" Target="../media/image-3-44.png"/><Relationship Id="rId45" Type="http://schemas.openxmlformats.org/officeDocument/2006/relationships/image" Target="../media/image-3-45.png"/><Relationship Id="rId46" Type="http://schemas.openxmlformats.org/officeDocument/2006/relationships/image" Target="../media/image-3-46.png"/><Relationship Id="rId47" Type="http://schemas.openxmlformats.org/officeDocument/2006/relationships/image" Target="../media/image-3-47.png"/><Relationship Id="rId48" Type="http://schemas.openxmlformats.org/officeDocument/2006/relationships/image" Target="../media/image-3-48.png"/><Relationship Id="rId49" Type="http://schemas.openxmlformats.org/officeDocument/2006/relationships/image" Target="../media/image-3-49.png"/><Relationship Id="rId50" Type="http://schemas.openxmlformats.org/officeDocument/2006/relationships/image" Target="../media/image-3-50.png"/><Relationship Id="rId51" Type="http://schemas.openxmlformats.org/officeDocument/2006/relationships/image" Target="../media/image-3-51.png"/><Relationship Id="rId52" Type="http://schemas.openxmlformats.org/officeDocument/2006/relationships/image" Target="../media/image-3-52.png"/><Relationship Id="rId53" Type="http://schemas.openxmlformats.org/officeDocument/2006/relationships/image" Target="../media/image-3-53.png"/><Relationship Id="rId54" Type="http://schemas.openxmlformats.org/officeDocument/2006/relationships/image" Target="../media/image-3-54.png"/><Relationship Id="rId55" Type="http://schemas.openxmlformats.org/officeDocument/2006/relationships/image" Target="../media/image-3-55.png"/><Relationship Id="rId56" Type="http://schemas.openxmlformats.org/officeDocument/2006/relationships/image" Target="../media/image-3-56.png"/><Relationship Id="rId57" Type="http://schemas.openxmlformats.org/officeDocument/2006/relationships/image" Target="../media/image-3-57.png"/><Relationship Id="rId58" Type="http://schemas.openxmlformats.org/officeDocument/2006/relationships/image" Target="../media/image-3-58.png"/><Relationship Id="rId59" Type="http://schemas.openxmlformats.org/officeDocument/2006/relationships/image" Target="../media/image-3-59.png"/><Relationship Id="rId60" Type="http://schemas.openxmlformats.org/officeDocument/2006/relationships/image" Target="../media/image-3-60.png"/><Relationship Id="rId61" Type="http://schemas.openxmlformats.org/officeDocument/2006/relationships/image" Target="../media/image-3-61.png"/><Relationship Id="rId62" Type="http://schemas.openxmlformats.org/officeDocument/2006/relationships/image" Target="../media/image-3-62.png"/><Relationship Id="rId63" Type="http://schemas.openxmlformats.org/officeDocument/2006/relationships/image" Target="../media/image-3-63.png"/><Relationship Id="rId64" Type="http://schemas.openxmlformats.org/officeDocument/2006/relationships/image" Target="../media/image-3-64.png"/><Relationship Id="rId65" Type="http://schemas.openxmlformats.org/officeDocument/2006/relationships/image" Target="../media/image-3-65.png"/><Relationship Id="rId66" Type="http://schemas.openxmlformats.org/officeDocument/2006/relationships/image" Target="../media/image-3-66.png"/><Relationship Id="rId67" Type="http://schemas.openxmlformats.org/officeDocument/2006/relationships/image" Target="../media/image-3-67.png"/><Relationship Id="rId68" Type="http://schemas.openxmlformats.org/officeDocument/2006/relationships/image" Target="../media/image-3-68.png"/><Relationship Id="rId69" Type="http://schemas.openxmlformats.org/officeDocument/2006/relationships/image" Target="../media/image-3-69.png"/><Relationship Id="rId70" Type="http://schemas.openxmlformats.org/officeDocument/2006/relationships/image" Target="../media/image-3-70.png"/><Relationship Id="rId71" Type="http://schemas.openxmlformats.org/officeDocument/2006/relationships/image" Target="../media/image-3-71.png"/><Relationship Id="rId72" Type="http://schemas.openxmlformats.org/officeDocument/2006/relationships/image" Target="../media/image-3-72.png"/><Relationship Id="rId73" Type="http://schemas.openxmlformats.org/officeDocument/2006/relationships/image" Target="../media/image-3-73.png"/><Relationship Id="rId74" Type="http://schemas.openxmlformats.org/officeDocument/2006/relationships/image" Target="../media/image-3-74.png"/><Relationship Id="rId75" Type="http://schemas.openxmlformats.org/officeDocument/2006/relationships/image" Target="../media/image-3-75.png"/><Relationship Id="rId76" Type="http://schemas.openxmlformats.org/officeDocument/2006/relationships/image" Target="../media/image-3-76.png"/><Relationship Id="rId77" Type="http://schemas.openxmlformats.org/officeDocument/2006/relationships/image" Target="../media/image-3-77.png"/><Relationship Id="rId78" Type="http://schemas.openxmlformats.org/officeDocument/2006/relationships/image" Target="../media/image-3-78.png"/><Relationship Id="rId79" Type="http://schemas.openxmlformats.org/officeDocument/2006/relationships/image" Target="../media/image-3-79.png"/><Relationship Id="rId80" Type="http://schemas.openxmlformats.org/officeDocument/2006/relationships/image" Target="../media/image-3-80.png"/><Relationship Id="rId81" Type="http://schemas.openxmlformats.org/officeDocument/2006/relationships/image" Target="../media/image-3-81.png"/><Relationship Id="rId82" Type="http://schemas.openxmlformats.org/officeDocument/2006/relationships/image" Target="../media/image-3-82.png"/><Relationship Id="rId83" Type="http://schemas.openxmlformats.org/officeDocument/2006/relationships/image" Target="../media/image-3-83.png"/><Relationship Id="rId84" Type="http://schemas.openxmlformats.org/officeDocument/2006/relationships/image" Target="../media/image-3-84.png"/><Relationship Id="rId85" Type="http://schemas.openxmlformats.org/officeDocument/2006/relationships/image" Target="../media/image-3-85.png"/><Relationship Id="rId86" Type="http://schemas.openxmlformats.org/officeDocument/2006/relationships/image" Target="../media/image-3-86.png"/><Relationship Id="rId87" Type="http://schemas.openxmlformats.org/officeDocument/2006/relationships/image" Target="../media/image-3-87.png"/><Relationship Id="rId88" Type="http://schemas.openxmlformats.org/officeDocument/2006/relationships/image" Target="../media/image-3-88.png"/><Relationship Id="rId89" Type="http://schemas.openxmlformats.org/officeDocument/2006/relationships/image" Target="../media/image-3-89.png"/><Relationship Id="rId90" Type="http://schemas.openxmlformats.org/officeDocument/2006/relationships/image" Target="../media/image-3-90.png"/><Relationship Id="rId91" Type="http://schemas.openxmlformats.org/officeDocument/2006/relationships/image" Target="../media/image-3-91.png"/><Relationship Id="rId92" Type="http://schemas.openxmlformats.org/officeDocument/2006/relationships/image" Target="../media/image-3-92.png"/><Relationship Id="rId93" Type="http://schemas.openxmlformats.org/officeDocument/2006/relationships/image" Target="../media/image-3-93.png"/><Relationship Id="rId94" Type="http://schemas.openxmlformats.org/officeDocument/2006/relationships/image" Target="../media/image-3-94.png"/><Relationship Id="rId95" Type="http://schemas.openxmlformats.org/officeDocument/2006/relationships/image" Target="../media/image-3-95.png"/><Relationship Id="rId96" Type="http://schemas.openxmlformats.org/officeDocument/2006/relationships/image" Target="../media/image-3-96.png"/><Relationship Id="rId97" Type="http://schemas.openxmlformats.org/officeDocument/2006/relationships/image" Target="../media/image-3-97.png"/><Relationship Id="rId98" Type="http://schemas.openxmlformats.org/officeDocument/2006/relationships/image" Target="../media/image-3-98.png"/><Relationship Id="rId99" Type="http://schemas.openxmlformats.org/officeDocument/2006/relationships/image" Target="../media/image-3-99.png"/><Relationship Id="rId100" Type="http://schemas.openxmlformats.org/officeDocument/2006/relationships/image" Target="../media/image-3-100.png"/><Relationship Id="rId101" Type="http://schemas.openxmlformats.org/officeDocument/2006/relationships/image" Target="../media/image-3-101.png"/><Relationship Id="rId102" Type="http://schemas.openxmlformats.org/officeDocument/2006/relationships/image" Target="../media/image-3-102.png"/><Relationship Id="rId103" Type="http://schemas.openxmlformats.org/officeDocument/2006/relationships/image" Target="../media/image-3-103.png"/><Relationship Id="rId104" Type="http://schemas.openxmlformats.org/officeDocument/2006/relationships/image" Target="../media/image-3-104.png"/><Relationship Id="rId105" Type="http://schemas.openxmlformats.org/officeDocument/2006/relationships/image" Target="../media/image-3-105.png"/><Relationship Id="rId106" Type="http://schemas.openxmlformats.org/officeDocument/2006/relationships/image" Target="../media/image-3-106.png"/><Relationship Id="rId107" Type="http://schemas.openxmlformats.org/officeDocument/2006/relationships/image" Target="../media/image-3-107.png"/><Relationship Id="rId108" Type="http://schemas.openxmlformats.org/officeDocument/2006/relationships/image" Target="../media/image-3-108.png"/><Relationship Id="rId109" Type="http://schemas.openxmlformats.org/officeDocument/2006/relationships/image" Target="../media/image-3-109.png"/><Relationship Id="rId110" Type="http://schemas.openxmlformats.org/officeDocument/2006/relationships/image" Target="../media/image-3-110.png"/><Relationship Id="rId111" Type="http://schemas.openxmlformats.org/officeDocument/2006/relationships/image" Target="../media/image-3-111.png"/><Relationship Id="rId112" Type="http://schemas.openxmlformats.org/officeDocument/2006/relationships/image" Target="../media/image-3-112.png"/><Relationship Id="rId113" Type="http://schemas.openxmlformats.org/officeDocument/2006/relationships/image" Target="../media/image-3-113.png"/><Relationship Id="rId114" Type="http://schemas.openxmlformats.org/officeDocument/2006/relationships/image" Target="../media/image-3-114.png"/><Relationship Id="rId115" Type="http://schemas.openxmlformats.org/officeDocument/2006/relationships/image" Target="../media/image-3-115.png"/><Relationship Id="rId116" Type="http://schemas.openxmlformats.org/officeDocument/2006/relationships/image" Target="../media/image-3-116.png"/><Relationship Id="rId117" Type="http://schemas.openxmlformats.org/officeDocument/2006/relationships/image" Target="../media/image-3-117.png"/><Relationship Id="rId118" Type="http://schemas.openxmlformats.org/officeDocument/2006/relationships/image" Target="../media/image-3-118.png"/><Relationship Id="rId119" Type="http://schemas.openxmlformats.org/officeDocument/2006/relationships/image" Target="../media/image-3-119.png"/><Relationship Id="rId120" Type="http://schemas.openxmlformats.org/officeDocument/2006/relationships/image" Target="../media/image-3-120.png"/><Relationship Id="rId121" Type="http://schemas.openxmlformats.org/officeDocument/2006/relationships/image" Target="../media/image-3-121.png"/><Relationship Id="rId122" Type="http://schemas.openxmlformats.org/officeDocument/2006/relationships/image" Target="../media/image-3-122.png"/><Relationship Id="rId123" Type="http://schemas.openxmlformats.org/officeDocument/2006/relationships/image" Target="../media/image-3-123.png"/><Relationship Id="rId124" Type="http://schemas.openxmlformats.org/officeDocument/2006/relationships/image" Target="../media/image-3-124.png"/><Relationship Id="rId125" Type="http://schemas.openxmlformats.org/officeDocument/2006/relationships/image" Target="../media/image-3-125.png"/><Relationship Id="rId126" Type="http://schemas.openxmlformats.org/officeDocument/2006/relationships/image" Target="../media/image-3-126.png"/><Relationship Id="rId127" Type="http://schemas.openxmlformats.org/officeDocument/2006/relationships/image" Target="../media/image-3-127.png"/><Relationship Id="rId128" Type="http://schemas.openxmlformats.org/officeDocument/2006/relationships/image" Target="../media/image-3-128.png"/><Relationship Id="rId129" Type="http://schemas.openxmlformats.org/officeDocument/2006/relationships/image" Target="../media/image-3-129.png"/><Relationship Id="rId130" Type="http://schemas.openxmlformats.org/officeDocument/2006/relationships/image" Target="../media/image-3-130.png"/><Relationship Id="rId131" Type="http://schemas.openxmlformats.org/officeDocument/2006/relationships/image" Target="../media/image-3-131.png"/><Relationship Id="rId132" Type="http://schemas.openxmlformats.org/officeDocument/2006/relationships/image" Target="../media/image-3-132.png"/><Relationship Id="rId133" Type="http://schemas.openxmlformats.org/officeDocument/2006/relationships/image" Target="../media/image-3-133.png"/><Relationship Id="rId134" Type="http://schemas.openxmlformats.org/officeDocument/2006/relationships/image" Target="../media/image-3-134.png"/><Relationship Id="rId135" Type="http://schemas.openxmlformats.org/officeDocument/2006/relationships/image" Target="../media/image-3-135.png"/><Relationship Id="rId136" Type="http://schemas.openxmlformats.org/officeDocument/2006/relationships/image" Target="../media/image-3-136.png"/><Relationship Id="rId137" Type="http://schemas.openxmlformats.org/officeDocument/2006/relationships/image" Target="../media/image-3-137.png"/><Relationship Id="rId138" Type="http://schemas.openxmlformats.org/officeDocument/2006/relationships/image" Target="../media/image-3-138.png"/><Relationship Id="rId139" Type="http://schemas.openxmlformats.org/officeDocument/2006/relationships/image" Target="../media/image-3-139.png"/><Relationship Id="rId140" Type="http://schemas.openxmlformats.org/officeDocument/2006/relationships/image" Target="../media/image-3-140.png"/><Relationship Id="rId141" Type="http://schemas.openxmlformats.org/officeDocument/2006/relationships/image" Target="../media/image-3-141.png"/><Relationship Id="rId142" Type="http://schemas.openxmlformats.org/officeDocument/2006/relationships/image" Target="../media/image-3-142.png"/><Relationship Id="rId143" Type="http://schemas.openxmlformats.org/officeDocument/2006/relationships/image" Target="../media/image-3-143.png"/><Relationship Id="rId144" Type="http://schemas.openxmlformats.org/officeDocument/2006/relationships/image" Target="../media/image-3-144.png"/><Relationship Id="rId145" Type="http://schemas.openxmlformats.org/officeDocument/2006/relationships/image" Target="../media/image-3-145.png"/><Relationship Id="rId146" Type="http://schemas.openxmlformats.org/officeDocument/2006/relationships/image" Target="../media/image-3-146.png"/><Relationship Id="rId147" Type="http://schemas.openxmlformats.org/officeDocument/2006/relationships/image" Target="../media/image-3-147.png"/><Relationship Id="rId148" Type="http://schemas.openxmlformats.org/officeDocument/2006/relationships/image" Target="../media/image-3-148.png"/><Relationship Id="rId149" Type="http://schemas.openxmlformats.org/officeDocument/2006/relationships/image" Target="../media/image-3-149.png"/><Relationship Id="rId150" Type="http://schemas.openxmlformats.org/officeDocument/2006/relationships/image" Target="../media/image-3-150.png"/><Relationship Id="rId151" Type="http://schemas.openxmlformats.org/officeDocument/2006/relationships/image" Target="../media/image-3-151.png"/><Relationship Id="rId152" Type="http://schemas.openxmlformats.org/officeDocument/2006/relationships/image" Target="../media/image-3-152.png"/><Relationship Id="rId153" Type="http://schemas.openxmlformats.org/officeDocument/2006/relationships/image" Target="../media/image-3-153.png"/><Relationship Id="rId154" Type="http://schemas.openxmlformats.org/officeDocument/2006/relationships/image" Target="../media/image-3-154.png"/><Relationship Id="rId155" Type="http://schemas.openxmlformats.org/officeDocument/2006/relationships/image" Target="../media/image-3-155.png"/><Relationship Id="rId156" Type="http://schemas.openxmlformats.org/officeDocument/2006/relationships/image" Target="../media/image-3-156.png"/><Relationship Id="rId157" Type="http://schemas.openxmlformats.org/officeDocument/2006/relationships/image" Target="../media/image-3-157.png"/><Relationship Id="rId158" Type="http://schemas.openxmlformats.org/officeDocument/2006/relationships/image" Target="../media/image-3-158.png"/><Relationship Id="rId159" Type="http://schemas.openxmlformats.org/officeDocument/2006/relationships/image" Target="../media/image-3-159.png"/><Relationship Id="rId160" Type="http://schemas.openxmlformats.org/officeDocument/2006/relationships/image" Target="../media/image-3-160.png"/><Relationship Id="rId161" Type="http://schemas.openxmlformats.org/officeDocument/2006/relationships/image" Target="../media/image-3-161.png"/><Relationship Id="rId162" Type="http://schemas.openxmlformats.org/officeDocument/2006/relationships/image" Target="../media/image-3-162.png"/><Relationship Id="rId163" Type="http://schemas.openxmlformats.org/officeDocument/2006/relationships/image" Target="../media/image-3-163.png"/><Relationship Id="rId164" Type="http://schemas.openxmlformats.org/officeDocument/2006/relationships/image" Target="../media/image-3-164.png"/><Relationship Id="rId165" Type="http://schemas.openxmlformats.org/officeDocument/2006/relationships/image" Target="../media/image-3-165.png"/><Relationship Id="rId166" Type="http://schemas.openxmlformats.org/officeDocument/2006/relationships/image" Target="../media/image-3-166.png"/><Relationship Id="rId167" Type="http://schemas.openxmlformats.org/officeDocument/2006/relationships/image" Target="../media/image-3-167.png"/><Relationship Id="rId168" Type="http://schemas.openxmlformats.org/officeDocument/2006/relationships/image" Target="../media/image-3-168.png"/><Relationship Id="rId169" Type="http://schemas.openxmlformats.org/officeDocument/2006/relationships/image" Target="../media/image-3-169.png"/><Relationship Id="rId170" Type="http://schemas.openxmlformats.org/officeDocument/2006/relationships/image" Target="../media/image-3-170.png"/><Relationship Id="rId171" Type="http://schemas.openxmlformats.org/officeDocument/2006/relationships/image" Target="../media/image-3-171.png"/><Relationship Id="rId172" Type="http://schemas.openxmlformats.org/officeDocument/2006/relationships/image" Target="../media/image-3-172.png"/><Relationship Id="rId173" Type="http://schemas.openxmlformats.org/officeDocument/2006/relationships/image" Target="../media/image-3-173.png"/><Relationship Id="rId174" Type="http://schemas.openxmlformats.org/officeDocument/2006/relationships/image" Target="../media/image-3-174.png"/><Relationship Id="rId175" Type="http://schemas.openxmlformats.org/officeDocument/2006/relationships/image" Target="../media/image-3-175.png"/><Relationship Id="rId176" Type="http://schemas.openxmlformats.org/officeDocument/2006/relationships/image" Target="../media/image-3-176.png"/><Relationship Id="rId177" Type="http://schemas.openxmlformats.org/officeDocument/2006/relationships/image" Target="../media/image-3-177.png"/><Relationship Id="rId178" Type="http://schemas.openxmlformats.org/officeDocument/2006/relationships/image" Target="../media/image-3-178.png"/><Relationship Id="rId179" Type="http://schemas.openxmlformats.org/officeDocument/2006/relationships/image" Target="../media/image-3-179.png"/><Relationship Id="rId180" Type="http://schemas.openxmlformats.org/officeDocument/2006/relationships/image" Target="../media/image-3-180.png"/><Relationship Id="rId181" Type="http://schemas.openxmlformats.org/officeDocument/2006/relationships/image" Target="../media/image-3-181.png"/><Relationship Id="rId182" Type="http://schemas.openxmlformats.org/officeDocument/2006/relationships/image" Target="../media/image-3-182.png"/><Relationship Id="rId183" Type="http://schemas.openxmlformats.org/officeDocument/2006/relationships/image" Target="../media/image-3-183.png"/><Relationship Id="rId184" Type="http://schemas.openxmlformats.org/officeDocument/2006/relationships/image" Target="../media/image-3-184.png"/><Relationship Id="rId185" Type="http://schemas.openxmlformats.org/officeDocument/2006/relationships/image" Target="../media/image-3-185.png"/><Relationship Id="rId186" Type="http://schemas.openxmlformats.org/officeDocument/2006/relationships/image" Target="../media/image-3-186.png"/><Relationship Id="rId187" Type="http://schemas.openxmlformats.org/officeDocument/2006/relationships/image" Target="../media/image-3-187.png"/><Relationship Id="rId188" Type="http://schemas.openxmlformats.org/officeDocument/2006/relationships/image" Target="../media/image-3-188.png"/><Relationship Id="rId189" Type="http://schemas.openxmlformats.org/officeDocument/2006/relationships/image" Target="../media/image-3-189.png"/><Relationship Id="rId190" Type="http://schemas.openxmlformats.org/officeDocument/2006/relationships/image" Target="../media/image-3-190.png"/><Relationship Id="rId191" Type="http://schemas.openxmlformats.org/officeDocument/2006/relationships/image" Target="../media/image-3-191.png"/><Relationship Id="rId192" Type="http://schemas.openxmlformats.org/officeDocument/2006/relationships/image" Target="../media/image-3-192.png"/><Relationship Id="rId193" Type="http://schemas.openxmlformats.org/officeDocument/2006/relationships/image" Target="../media/image-3-193.png"/><Relationship Id="rId194" Type="http://schemas.openxmlformats.org/officeDocument/2006/relationships/image" Target="../media/image-3-194.png"/><Relationship Id="rId195" Type="http://schemas.openxmlformats.org/officeDocument/2006/relationships/image" Target="../media/image-3-195.png"/><Relationship Id="rId196" Type="http://schemas.openxmlformats.org/officeDocument/2006/relationships/image" Target="../media/image-3-196.png"/><Relationship Id="rId197" Type="http://schemas.openxmlformats.org/officeDocument/2006/relationships/image" Target="../media/image-3-197.png"/><Relationship Id="rId198" Type="http://schemas.openxmlformats.org/officeDocument/2006/relationships/image" Target="../media/image-3-198.png"/><Relationship Id="rId199" Type="http://schemas.openxmlformats.org/officeDocument/2006/relationships/image" Target="../media/image-3-199.png"/><Relationship Id="rId200" Type="http://schemas.openxmlformats.org/officeDocument/2006/relationships/image" Target="../media/image-3-200.png"/><Relationship Id="rId201" Type="http://schemas.openxmlformats.org/officeDocument/2006/relationships/image" Target="../media/image-3-201.png"/><Relationship Id="rId202" Type="http://schemas.openxmlformats.org/officeDocument/2006/relationships/image" Target="../media/image-3-202.png"/><Relationship Id="rId203" Type="http://schemas.openxmlformats.org/officeDocument/2006/relationships/image" Target="../media/image-3-203.png"/><Relationship Id="rId204" Type="http://schemas.openxmlformats.org/officeDocument/2006/relationships/image" Target="../media/image-3-204.png"/><Relationship Id="rId205" Type="http://schemas.openxmlformats.org/officeDocument/2006/relationships/image" Target="../media/image-3-205.png"/><Relationship Id="rId206" Type="http://schemas.openxmlformats.org/officeDocument/2006/relationships/image" Target="../media/image-3-206.png"/><Relationship Id="rId207" Type="http://schemas.openxmlformats.org/officeDocument/2006/relationships/image" Target="../media/image-3-207.png"/><Relationship Id="rId208" Type="http://schemas.openxmlformats.org/officeDocument/2006/relationships/image" Target="../media/image-3-208.png"/><Relationship Id="rId209" Type="http://schemas.openxmlformats.org/officeDocument/2006/relationships/image" Target="../media/image-3-209.png"/><Relationship Id="rId210" Type="http://schemas.openxmlformats.org/officeDocument/2006/relationships/image" Target="../media/image-3-210.png"/><Relationship Id="rId211" Type="http://schemas.openxmlformats.org/officeDocument/2006/relationships/image" Target="../media/image-3-211.png"/><Relationship Id="rId212" Type="http://schemas.openxmlformats.org/officeDocument/2006/relationships/image" Target="../media/image-3-212.png"/><Relationship Id="rId213" Type="http://schemas.openxmlformats.org/officeDocument/2006/relationships/image" Target="../media/image-3-213.png"/><Relationship Id="rId214" Type="http://schemas.openxmlformats.org/officeDocument/2006/relationships/image" Target="../media/image-3-214.png"/><Relationship Id="rId215" Type="http://schemas.openxmlformats.org/officeDocument/2006/relationships/image" Target="../media/image-3-215.png"/><Relationship Id="rId216" Type="http://schemas.openxmlformats.org/officeDocument/2006/relationships/image" Target="../media/image-3-216.png"/><Relationship Id="rId217" Type="http://schemas.openxmlformats.org/officeDocument/2006/relationships/image" Target="../media/image-3-217.png"/><Relationship Id="rId218" Type="http://schemas.openxmlformats.org/officeDocument/2006/relationships/image" Target="../media/image-3-218.png"/><Relationship Id="rId219" Type="http://schemas.openxmlformats.org/officeDocument/2006/relationships/image" Target="../media/image-3-219.png"/><Relationship Id="rId220" Type="http://schemas.openxmlformats.org/officeDocument/2006/relationships/image" Target="../media/image-3-220.png"/><Relationship Id="rId221" Type="http://schemas.openxmlformats.org/officeDocument/2006/relationships/image" Target="../media/image-3-221.png"/><Relationship Id="rId222" Type="http://schemas.openxmlformats.org/officeDocument/2006/relationships/image" Target="../media/image-3-222.png"/><Relationship Id="rId223" Type="http://schemas.openxmlformats.org/officeDocument/2006/relationships/image" Target="../media/image-3-223.png"/><Relationship Id="rId224" Type="http://schemas.openxmlformats.org/officeDocument/2006/relationships/image" Target="../media/image-3-224.png"/><Relationship Id="rId225" Type="http://schemas.openxmlformats.org/officeDocument/2006/relationships/image" Target="../media/image-3-225.png"/><Relationship Id="rId226" Type="http://schemas.openxmlformats.org/officeDocument/2006/relationships/image" Target="../media/image-3-226.png"/><Relationship Id="rId227" Type="http://schemas.openxmlformats.org/officeDocument/2006/relationships/image" Target="../media/image-3-227.png"/><Relationship Id="rId228" Type="http://schemas.openxmlformats.org/officeDocument/2006/relationships/image" Target="../media/image-3-228.png"/><Relationship Id="rId229" Type="http://schemas.openxmlformats.org/officeDocument/2006/relationships/image" Target="../media/image-3-229.png"/><Relationship Id="rId230" Type="http://schemas.openxmlformats.org/officeDocument/2006/relationships/image" Target="../media/image-3-230.png"/><Relationship Id="rId231" Type="http://schemas.openxmlformats.org/officeDocument/2006/relationships/image" Target="../media/image-3-231.png"/><Relationship Id="rId232" Type="http://schemas.openxmlformats.org/officeDocument/2006/relationships/image" Target="../media/image-3-232.png"/><Relationship Id="rId233" Type="http://schemas.openxmlformats.org/officeDocument/2006/relationships/image" Target="../media/image-3-233.png"/><Relationship Id="rId234" Type="http://schemas.openxmlformats.org/officeDocument/2006/relationships/image" Target="../media/image-3-234.png"/><Relationship Id="rId235" Type="http://schemas.openxmlformats.org/officeDocument/2006/relationships/image" Target="../media/image-3-235.png"/><Relationship Id="rId236" Type="http://schemas.openxmlformats.org/officeDocument/2006/relationships/image" Target="../media/image-3-236.png"/><Relationship Id="rId237" Type="http://schemas.openxmlformats.org/officeDocument/2006/relationships/image" Target="../media/image-3-237.png"/><Relationship Id="rId238" Type="http://schemas.openxmlformats.org/officeDocument/2006/relationships/image" Target="../media/image-3-238.png"/><Relationship Id="rId239" Type="http://schemas.openxmlformats.org/officeDocument/2006/relationships/image" Target="../media/image-3-239.png"/><Relationship Id="rId240" Type="http://schemas.openxmlformats.org/officeDocument/2006/relationships/image" Target="../media/image-3-240.png"/><Relationship Id="rId241" Type="http://schemas.openxmlformats.org/officeDocument/2006/relationships/image" Target="../media/image-3-241.png"/><Relationship Id="rId242" Type="http://schemas.openxmlformats.org/officeDocument/2006/relationships/slideLayout" Target="../slideLayouts/slideLayout1.xml"/><Relationship Id="rId24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image" Target="../media/image-4-11.png"/><Relationship Id="rId12" Type="http://schemas.openxmlformats.org/officeDocument/2006/relationships/image" Target="../media/image-4-12.png"/><Relationship Id="rId13" Type="http://schemas.openxmlformats.org/officeDocument/2006/relationships/image" Target="../media/image-4-13.png"/><Relationship Id="rId14" Type="http://schemas.openxmlformats.org/officeDocument/2006/relationships/image" Target="../media/image-4-14.png"/><Relationship Id="rId15" Type="http://schemas.openxmlformats.org/officeDocument/2006/relationships/image" Target="../media/image-4-15.png"/><Relationship Id="rId16" Type="http://schemas.openxmlformats.org/officeDocument/2006/relationships/image" Target="../media/image-4-16.png"/><Relationship Id="rId17" Type="http://schemas.openxmlformats.org/officeDocument/2006/relationships/image" Target="../media/image-4-17.png"/><Relationship Id="rId18" Type="http://schemas.openxmlformats.org/officeDocument/2006/relationships/image" Target="../media/image-4-18.png"/><Relationship Id="rId19" Type="http://schemas.openxmlformats.org/officeDocument/2006/relationships/image" Target="../media/image-4-19.png"/><Relationship Id="rId20" Type="http://schemas.openxmlformats.org/officeDocument/2006/relationships/image" Target="../media/image-4-20.png"/><Relationship Id="rId21" Type="http://schemas.openxmlformats.org/officeDocument/2006/relationships/image" Target="../media/image-4-21.png"/><Relationship Id="rId22" Type="http://schemas.openxmlformats.org/officeDocument/2006/relationships/image" Target="../media/image-4-22.png"/><Relationship Id="rId23" Type="http://schemas.openxmlformats.org/officeDocument/2006/relationships/image" Target="../media/image-4-23.png"/><Relationship Id="rId24" Type="http://schemas.openxmlformats.org/officeDocument/2006/relationships/image" Target="../media/image-4-24.png"/><Relationship Id="rId25" Type="http://schemas.openxmlformats.org/officeDocument/2006/relationships/image" Target="../media/image-4-25.png"/><Relationship Id="rId26" Type="http://schemas.openxmlformats.org/officeDocument/2006/relationships/image" Target="../media/image-4-26.png"/><Relationship Id="rId27" Type="http://schemas.openxmlformats.org/officeDocument/2006/relationships/image" Target="../media/image-4-27.png"/><Relationship Id="rId28" Type="http://schemas.openxmlformats.org/officeDocument/2006/relationships/image" Target="../media/image-4-28.png"/><Relationship Id="rId29" Type="http://schemas.openxmlformats.org/officeDocument/2006/relationships/image" Target="../media/image-4-29.png"/><Relationship Id="rId30" Type="http://schemas.openxmlformats.org/officeDocument/2006/relationships/image" Target="../media/image-4-30.png"/><Relationship Id="rId31" Type="http://schemas.openxmlformats.org/officeDocument/2006/relationships/image" Target="../media/image-4-31.png"/><Relationship Id="rId32" Type="http://schemas.openxmlformats.org/officeDocument/2006/relationships/image" Target="../media/image-4-32.png"/><Relationship Id="rId33" Type="http://schemas.openxmlformats.org/officeDocument/2006/relationships/image" Target="../media/image-4-33.png"/><Relationship Id="rId34" Type="http://schemas.openxmlformats.org/officeDocument/2006/relationships/image" Target="../media/image-4-34.png"/><Relationship Id="rId35" Type="http://schemas.openxmlformats.org/officeDocument/2006/relationships/image" Target="../media/image-4-35.png"/><Relationship Id="rId36" Type="http://schemas.openxmlformats.org/officeDocument/2006/relationships/image" Target="../media/image-4-36.png"/><Relationship Id="rId37" Type="http://schemas.openxmlformats.org/officeDocument/2006/relationships/image" Target="../media/image-4-37.png"/><Relationship Id="rId38" Type="http://schemas.openxmlformats.org/officeDocument/2006/relationships/image" Target="../media/image-4-38.png"/><Relationship Id="rId39" Type="http://schemas.openxmlformats.org/officeDocument/2006/relationships/image" Target="../media/image-4-39.png"/><Relationship Id="rId40" Type="http://schemas.openxmlformats.org/officeDocument/2006/relationships/image" Target="../media/image-4-40.png"/><Relationship Id="rId41" Type="http://schemas.openxmlformats.org/officeDocument/2006/relationships/image" Target="../media/image-4-41.png"/><Relationship Id="rId42" Type="http://schemas.openxmlformats.org/officeDocument/2006/relationships/image" Target="../media/image-4-42.png"/><Relationship Id="rId43" Type="http://schemas.openxmlformats.org/officeDocument/2006/relationships/image" Target="../media/image-4-43.png"/><Relationship Id="rId44" Type="http://schemas.openxmlformats.org/officeDocument/2006/relationships/image" Target="../media/image-4-44.png"/><Relationship Id="rId45" Type="http://schemas.openxmlformats.org/officeDocument/2006/relationships/image" Target="../media/image-4-45.png"/><Relationship Id="rId46" Type="http://schemas.openxmlformats.org/officeDocument/2006/relationships/image" Target="../media/image-4-46.png"/><Relationship Id="rId47" Type="http://schemas.openxmlformats.org/officeDocument/2006/relationships/image" Target="../media/image-4-47.png"/><Relationship Id="rId48" Type="http://schemas.openxmlformats.org/officeDocument/2006/relationships/image" Target="../media/image-4-48.png"/><Relationship Id="rId49" Type="http://schemas.openxmlformats.org/officeDocument/2006/relationships/image" Target="../media/image-4-49.png"/><Relationship Id="rId50" Type="http://schemas.openxmlformats.org/officeDocument/2006/relationships/image" Target="../media/image-4-50.png"/><Relationship Id="rId51" Type="http://schemas.openxmlformats.org/officeDocument/2006/relationships/image" Target="../media/image-4-51.png"/><Relationship Id="rId52" Type="http://schemas.openxmlformats.org/officeDocument/2006/relationships/image" Target="../media/image-4-52.png"/><Relationship Id="rId53" Type="http://schemas.openxmlformats.org/officeDocument/2006/relationships/image" Target="../media/image-4-53.png"/><Relationship Id="rId54" Type="http://schemas.openxmlformats.org/officeDocument/2006/relationships/image" Target="../media/image-4-54.png"/><Relationship Id="rId55" Type="http://schemas.openxmlformats.org/officeDocument/2006/relationships/image" Target="../media/image-4-55.png"/><Relationship Id="rId56" Type="http://schemas.openxmlformats.org/officeDocument/2006/relationships/image" Target="../media/image-4-56.png"/><Relationship Id="rId57" Type="http://schemas.openxmlformats.org/officeDocument/2006/relationships/image" Target="../media/image-4-57.png"/><Relationship Id="rId58" Type="http://schemas.openxmlformats.org/officeDocument/2006/relationships/image" Target="../media/image-4-58.png"/><Relationship Id="rId59" Type="http://schemas.openxmlformats.org/officeDocument/2006/relationships/image" Target="../media/image-4-59.png"/><Relationship Id="rId60" Type="http://schemas.openxmlformats.org/officeDocument/2006/relationships/image" Target="../media/image-4-60.png"/><Relationship Id="rId61" Type="http://schemas.openxmlformats.org/officeDocument/2006/relationships/image" Target="../media/image-4-61.png"/><Relationship Id="rId62" Type="http://schemas.openxmlformats.org/officeDocument/2006/relationships/image" Target="../media/image-4-62.png"/><Relationship Id="rId63" Type="http://schemas.openxmlformats.org/officeDocument/2006/relationships/image" Target="../media/image-4-63.png"/><Relationship Id="rId64" Type="http://schemas.openxmlformats.org/officeDocument/2006/relationships/image" Target="../media/image-4-64.png"/><Relationship Id="rId65" Type="http://schemas.openxmlformats.org/officeDocument/2006/relationships/image" Target="../media/image-4-65.png"/><Relationship Id="rId66" Type="http://schemas.openxmlformats.org/officeDocument/2006/relationships/image" Target="../media/image-4-66.png"/><Relationship Id="rId67" Type="http://schemas.openxmlformats.org/officeDocument/2006/relationships/image" Target="../media/image-4-67.png"/><Relationship Id="rId68" Type="http://schemas.openxmlformats.org/officeDocument/2006/relationships/image" Target="../media/image-4-68.png"/><Relationship Id="rId69" Type="http://schemas.openxmlformats.org/officeDocument/2006/relationships/image" Target="../media/image-4-69.png"/><Relationship Id="rId70" Type="http://schemas.openxmlformats.org/officeDocument/2006/relationships/image" Target="../media/image-4-70.png"/><Relationship Id="rId71" Type="http://schemas.openxmlformats.org/officeDocument/2006/relationships/image" Target="../media/image-4-71.png"/><Relationship Id="rId72" Type="http://schemas.openxmlformats.org/officeDocument/2006/relationships/image" Target="../media/image-4-72.png"/><Relationship Id="rId73" Type="http://schemas.openxmlformats.org/officeDocument/2006/relationships/image" Target="../media/image-4-73.png"/><Relationship Id="rId74" Type="http://schemas.openxmlformats.org/officeDocument/2006/relationships/image" Target="../media/image-4-74.png"/><Relationship Id="rId75" Type="http://schemas.openxmlformats.org/officeDocument/2006/relationships/image" Target="../media/image-4-75.png"/><Relationship Id="rId76" Type="http://schemas.openxmlformats.org/officeDocument/2006/relationships/image" Target="../media/image-4-76.png"/><Relationship Id="rId77" Type="http://schemas.openxmlformats.org/officeDocument/2006/relationships/image" Target="../media/image-4-77.png"/><Relationship Id="rId78" Type="http://schemas.openxmlformats.org/officeDocument/2006/relationships/image" Target="../media/image-4-78.png"/><Relationship Id="rId79" Type="http://schemas.openxmlformats.org/officeDocument/2006/relationships/image" Target="../media/image-4-79.png"/><Relationship Id="rId80" Type="http://schemas.openxmlformats.org/officeDocument/2006/relationships/image" Target="../media/image-4-80.png"/><Relationship Id="rId81" Type="http://schemas.openxmlformats.org/officeDocument/2006/relationships/image" Target="../media/image-4-81.png"/><Relationship Id="rId82" Type="http://schemas.openxmlformats.org/officeDocument/2006/relationships/image" Target="../media/image-4-82.png"/><Relationship Id="rId83" Type="http://schemas.openxmlformats.org/officeDocument/2006/relationships/image" Target="../media/image-4-83.png"/><Relationship Id="rId84" Type="http://schemas.openxmlformats.org/officeDocument/2006/relationships/image" Target="../media/image-4-84.png"/><Relationship Id="rId85" Type="http://schemas.openxmlformats.org/officeDocument/2006/relationships/image" Target="../media/image-4-85.png"/><Relationship Id="rId86" Type="http://schemas.openxmlformats.org/officeDocument/2006/relationships/image" Target="../media/image-4-86.png"/><Relationship Id="rId87" Type="http://schemas.openxmlformats.org/officeDocument/2006/relationships/image" Target="../media/image-4-87.png"/><Relationship Id="rId88" Type="http://schemas.openxmlformats.org/officeDocument/2006/relationships/image" Target="../media/image-4-88.png"/><Relationship Id="rId89" Type="http://schemas.openxmlformats.org/officeDocument/2006/relationships/image" Target="../media/image-4-89.png"/><Relationship Id="rId90" Type="http://schemas.openxmlformats.org/officeDocument/2006/relationships/image" Target="../media/image-4-90.png"/><Relationship Id="rId91" Type="http://schemas.openxmlformats.org/officeDocument/2006/relationships/image" Target="../media/image-4-91.png"/><Relationship Id="rId92" Type="http://schemas.openxmlformats.org/officeDocument/2006/relationships/image" Target="../media/image-4-92.png"/><Relationship Id="rId93" Type="http://schemas.openxmlformats.org/officeDocument/2006/relationships/image" Target="../media/image-4-93.png"/><Relationship Id="rId94" Type="http://schemas.openxmlformats.org/officeDocument/2006/relationships/image" Target="../media/image-4-94.png"/><Relationship Id="rId95" Type="http://schemas.openxmlformats.org/officeDocument/2006/relationships/image" Target="../media/image-4-95.png"/><Relationship Id="rId96" Type="http://schemas.openxmlformats.org/officeDocument/2006/relationships/image" Target="../media/image-4-96.png"/><Relationship Id="rId97" Type="http://schemas.openxmlformats.org/officeDocument/2006/relationships/image" Target="../media/image-4-97.png"/><Relationship Id="rId98" Type="http://schemas.openxmlformats.org/officeDocument/2006/relationships/image" Target="../media/image-4-98.png"/><Relationship Id="rId99" Type="http://schemas.openxmlformats.org/officeDocument/2006/relationships/image" Target="../media/image-4-99.png"/><Relationship Id="rId100" Type="http://schemas.openxmlformats.org/officeDocument/2006/relationships/image" Target="../media/image-4-100.png"/><Relationship Id="rId101" Type="http://schemas.openxmlformats.org/officeDocument/2006/relationships/image" Target="../media/image-4-101.png"/><Relationship Id="rId102" Type="http://schemas.openxmlformats.org/officeDocument/2006/relationships/image" Target="../media/image-4-102.png"/><Relationship Id="rId103" Type="http://schemas.openxmlformats.org/officeDocument/2006/relationships/image" Target="../media/image-4-103.png"/><Relationship Id="rId104" Type="http://schemas.openxmlformats.org/officeDocument/2006/relationships/image" Target="../media/image-4-104.png"/><Relationship Id="rId105" Type="http://schemas.openxmlformats.org/officeDocument/2006/relationships/image" Target="../media/image-4-105.png"/><Relationship Id="rId106" Type="http://schemas.openxmlformats.org/officeDocument/2006/relationships/image" Target="../media/image-4-106.png"/><Relationship Id="rId107" Type="http://schemas.openxmlformats.org/officeDocument/2006/relationships/image" Target="../media/image-4-107.png"/><Relationship Id="rId108" Type="http://schemas.openxmlformats.org/officeDocument/2006/relationships/image" Target="../media/image-4-108.png"/><Relationship Id="rId109" Type="http://schemas.openxmlformats.org/officeDocument/2006/relationships/image" Target="../media/image-4-109.png"/><Relationship Id="rId110" Type="http://schemas.openxmlformats.org/officeDocument/2006/relationships/image" Target="../media/image-4-110.png"/><Relationship Id="rId111" Type="http://schemas.openxmlformats.org/officeDocument/2006/relationships/image" Target="../media/image-4-111.png"/><Relationship Id="rId112" Type="http://schemas.openxmlformats.org/officeDocument/2006/relationships/image" Target="../media/image-4-112.png"/><Relationship Id="rId113" Type="http://schemas.openxmlformats.org/officeDocument/2006/relationships/image" Target="../media/image-4-113.png"/><Relationship Id="rId114" Type="http://schemas.openxmlformats.org/officeDocument/2006/relationships/image" Target="../media/image-4-114.png"/><Relationship Id="rId115" Type="http://schemas.openxmlformats.org/officeDocument/2006/relationships/image" Target="../media/image-4-115.png"/><Relationship Id="rId116" Type="http://schemas.openxmlformats.org/officeDocument/2006/relationships/image" Target="../media/image-4-116.png"/><Relationship Id="rId117" Type="http://schemas.openxmlformats.org/officeDocument/2006/relationships/image" Target="../media/image-4-117.png"/><Relationship Id="rId118" Type="http://schemas.openxmlformats.org/officeDocument/2006/relationships/image" Target="../media/image-4-118.png"/><Relationship Id="rId119" Type="http://schemas.openxmlformats.org/officeDocument/2006/relationships/image" Target="../media/image-4-119.png"/><Relationship Id="rId120" Type="http://schemas.openxmlformats.org/officeDocument/2006/relationships/image" Target="../media/image-4-120.png"/><Relationship Id="rId121" Type="http://schemas.openxmlformats.org/officeDocument/2006/relationships/image" Target="../media/image-4-121.png"/><Relationship Id="rId122" Type="http://schemas.openxmlformats.org/officeDocument/2006/relationships/image" Target="../media/image-4-122.png"/><Relationship Id="rId123" Type="http://schemas.openxmlformats.org/officeDocument/2006/relationships/image" Target="../media/image-4-123.png"/><Relationship Id="rId124" Type="http://schemas.openxmlformats.org/officeDocument/2006/relationships/image" Target="../media/image-4-124.png"/><Relationship Id="rId125" Type="http://schemas.openxmlformats.org/officeDocument/2006/relationships/image" Target="../media/image-4-125.png"/><Relationship Id="rId126" Type="http://schemas.openxmlformats.org/officeDocument/2006/relationships/image" Target="../media/image-4-126.png"/><Relationship Id="rId127" Type="http://schemas.openxmlformats.org/officeDocument/2006/relationships/image" Target="../media/image-4-127.png"/><Relationship Id="rId128" Type="http://schemas.openxmlformats.org/officeDocument/2006/relationships/image" Target="../media/image-4-128.png"/><Relationship Id="rId129" Type="http://schemas.openxmlformats.org/officeDocument/2006/relationships/image" Target="../media/image-4-129.png"/><Relationship Id="rId130" Type="http://schemas.openxmlformats.org/officeDocument/2006/relationships/image" Target="../media/image-4-130.png"/><Relationship Id="rId131" Type="http://schemas.openxmlformats.org/officeDocument/2006/relationships/image" Target="../media/image-4-131.png"/><Relationship Id="rId132" Type="http://schemas.openxmlformats.org/officeDocument/2006/relationships/image" Target="../media/image-4-132.png"/><Relationship Id="rId133" Type="http://schemas.openxmlformats.org/officeDocument/2006/relationships/image" Target="../media/image-4-133.png"/><Relationship Id="rId134" Type="http://schemas.openxmlformats.org/officeDocument/2006/relationships/image" Target="../media/image-4-134.png"/><Relationship Id="rId135" Type="http://schemas.openxmlformats.org/officeDocument/2006/relationships/image" Target="../media/image-4-135.png"/><Relationship Id="rId136" Type="http://schemas.openxmlformats.org/officeDocument/2006/relationships/image" Target="../media/image-4-136.png"/><Relationship Id="rId137" Type="http://schemas.openxmlformats.org/officeDocument/2006/relationships/image" Target="../media/image-4-137.png"/><Relationship Id="rId138" Type="http://schemas.openxmlformats.org/officeDocument/2006/relationships/image" Target="../media/image-4-138.png"/><Relationship Id="rId139" Type="http://schemas.openxmlformats.org/officeDocument/2006/relationships/image" Target="../media/image-4-139.png"/><Relationship Id="rId140" Type="http://schemas.openxmlformats.org/officeDocument/2006/relationships/image" Target="../media/image-4-140.png"/><Relationship Id="rId141" Type="http://schemas.openxmlformats.org/officeDocument/2006/relationships/image" Target="../media/image-4-141.png"/><Relationship Id="rId142" Type="http://schemas.openxmlformats.org/officeDocument/2006/relationships/image" Target="../media/image-4-142.png"/><Relationship Id="rId143" Type="http://schemas.openxmlformats.org/officeDocument/2006/relationships/image" Target="../media/image-4-143.png"/><Relationship Id="rId144" Type="http://schemas.openxmlformats.org/officeDocument/2006/relationships/image" Target="../media/image-4-144.png"/><Relationship Id="rId145" Type="http://schemas.openxmlformats.org/officeDocument/2006/relationships/image" Target="../media/image-4-145.png"/><Relationship Id="rId146" Type="http://schemas.openxmlformats.org/officeDocument/2006/relationships/image" Target="../media/image-4-146.png"/><Relationship Id="rId147" Type="http://schemas.openxmlformats.org/officeDocument/2006/relationships/image" Target="../media/image-4-147.png"/><Relationship Id="rId148" Type="http://schemas.openxmlformats.org/officeDocument/2006/relationships/image" Target="../media/image-4-148.png"/><Relationship Id="rId149" Type="http://schemas.openxmlformats.org/officeDocument/2006/relationships/image" Target="../media/image-4-149.png"/><Relationship Id="rId150" Type="http://schemas.openxmlformats.org/officeDocument/2006/relationships/image" Target="../media/image-4-150.png"/><Relationship Id="rId151" Type="http://schemas.openxmlformats.org/officeDocument/2006/relationships/image" Target="../media/image-4-151.png"/><Relationship Id="rId152" Type="http://schemas.openxmlformats.org/officeDocument/2006/relationships/image" Target="../media/image-4-152.png"/><Relationship Id="rId153" Type="http://schemas.openxmlformats.org/officeDocument/2006/relationships/image" Target="../media/image-4-153.png"/><Relationship Id="rId154" Type="http://schemas.openxmlformats.org/officeDocument/2006/relationships/image" Target="../media/image-4-154.png"/><Relationship Id="rId155" Type="http://schemas.openxmlformats.org/officeDocument/2006/relationships/image" Target="../media/image-4-155.png"/><Relationship Id="rId156" Type="http://schemas.openxmlformats.org/officeDocument/2006/relationships/image" Target="../media/image-4-156.png"/><Relationship Id="rId157" Type="http://schemas.openxmlformats.org/officeDocument/2006/relationships/image" Target="../media/image-4-157.png"/><Relationship Id="rId158" Type="http://schemas.openxmlformats.org/officeDocument/2006/relationships/image" Target="../media/image-4-158.png"/><Relationship Id="rId159" Type="http://schemas.openxmlformats.org/officeDocument/2006/relationships/image" Target="../media/image-4-159.png"/><Relationship Id="rId160" Type="http://schemas.openxmlformats.org/officeDocument/2006/relationships/image" Target="../media/image-4-160.png"/><Relationship Id="rId161" Type="http://schemas.openxmlformats.org/officeDocument/2006/relationships/image" Target="../media/image-4-161.png"/><Relationship Id="rId162" Type="http://schemas.openxmlformats.org/officeDocument/2006/relationships/image" Target="../media/image-4-162.png"/><Relationship Id="rId163" Type="http://schemas.openxmlformats.org/officeDocument/2006/relationships/image" Target="../media/image-4-163.png"/><Relationship Id="rId164" Type="http://schemas.openxmlformats.org/officeDocument/2006/relationships/image" Target="../media/image-4-164.png"/><Relationship Id="rId165" Type="http://schemas.openxmlformats.org/officeDocument/2006/relationships/image" Target="../media/image-4-165.png"/><Relationship Id="rId166" Type="http://schemas.openxmlformats.org/officeDocument/2006/relationships/image" Target="../media/image-4-166.png"/><Relationship Id="rId167" Type="http://schemas.openxmlformats.org/officeDocument/2006/relationships/image" Target="../media/image-4-167.png"/><Relationship Id="rId168" Type="http://schemas.openxmlformats.org/officeDocument/2006/relationships/image" Target="../media/image-4-168.png"/><Relationship Id="rId169" Type="http://schemas.openxmlformats.org/officeDocument/2006/relationships/image" Target="../media/image-4-169.png"/><Relationship Id="rId170" Type="http://schemas.openxmlformats.org/officeDocument/2006/relationships/image" Target="../media/image-4-170.png"/><Relationship Id="rId171" Type="http://schemas.openxmlformats.org/officeDocument/2006/relationships/image" Target="../media/image-4-171.png"/><Relationship Id="rId172" Type="http://schemas.openxmlformats.org/officeDocument/2006/relationships/image" Target="../media/image-4-172.png"/><Relationship Id="rId173" Type="http://schemas.openxmlformats.org/officeDocument/2006/relationships/image" Target="../media/image-4-173.png"/><Relationship Id="rId174" Type="http://schemas.openxmlformats.org/officeDocument/2006/relationships/image" Target="../media/image-4-174.png"/><Relationship Id="rId175" Type="http://schemas.openxmlformats.org/officeDocument/2006/relationships/image" Target="../media/image-4-175.png"/><Relationship Id="rId176" Type="http://schemas.openxmlformats.org/officeDocument/2006/relationships/image" Target="../media/image-4-176.png"/><Relationship Id="rId177" Type="http://schemas.openxmlformats.org/officeDocument/2006/relationships/image" Target="../media/image-4-177.png"/><Relationship Id="rId178" Type="http://schemas.openxmlformats.org/officeDocument/2006/relationships/image" Target="../media/image-4-178.png"/><Relationship Id="rId179" Type="http://schemas.openxmlformats.org/officeDocument/2006/relationships/image" Target="../media/image-4-179.png"/><Relationship Id="rId180" Type="http://schemas.openxmlformats.org/officeDocument/2006/relationships/image" Target="../media/image-4-180.png"/><Relationship Id="rId181" Type="http://schemas.openxmlformats.org/officeDocument/2006/relationships/image" Target="../media/image-4-181.png"/><Relationship Id="rId182" Type="http://schemas.openxmlformats.org/officeDocument/2006/relationships/image" Target="../media/image-4-182.png"/><Relationship Id="rId183" Type="http://schemas.openxmlformats.org/officeDocument/2006/relationships/image" Target="../media/image-4-183.png"/><Relationship Id="rId184" Type="http://schemas.openxmlformats.org/officeDocument/2006/relationships/image" Target="../media/image-4-184.png"/><Relationship Id="rId185" Type="http://schemas.openxmlformats.org/officeDocument/2006/relationships/image" Target="../media/image-4-185.png"/><Relationship Id="rId186" Type="http://schemas.openxmlformats.org/officeDocument/2006/relationships/image" Target="../media/image-4-186.png"/><Relationship Id="rId187" Type="http://schemas.openxmlformats.org/officeDocument/2006/relationships/image" Target="../media/image-4-187.png"/><Relationship Id="rId188" Type="http://schemas.openxmlformats.org/officeDocument/2006/relationships/image" Target="../media/image-4-188.png"/><Relationship Id="rId189" Type="http://schemas.openxmlformats.org/officeDocument/2006/relationships/image" Target="../media/image-4-189.png"/><Relationship Id="rId190" Type="http://schemas.openxmlformats.org/officeDocument/2006/relationships/image" Target="../media/image-4-190.png"/><Relationship Id="rId191" Type="http://schemas.openxmlformats.org/officeDocument/2006/relationships/image" Target="../media/image-4-191.png"/><Relationship Id="rId192" Type="http://schemas.openxmlformats.org/officeDocument/2006/relationships/image" Target="../media/image-4-192.png"/><Relationship Id="rId193" Type="http://schemas.openxmlformats.org/officeDocument/2006/relationships/image" Target="../media/image-4-193.png"/><Relationship Id="rId194" Type="http://schemas.openxmlformats.org/officeDocument/2006/relationships/image" Target="../media/image-4-194.png"/><Relationship Id="rId195" Type="http://schemas.openxmlformats.org/officeDocument/2006/relationships/image" Target="../media/image-4-195.png"/><Relationship Id="rId196" Type="http://schemas.openxmlformats.org/officeDocument/2006/relationships/image" Target="../media/image-4-196.png"/><Relationship Id="rId197" Type="http://schemas.openxmlformats.org/officeDocument/2006/relationships/image" Target="../media/image-4-197.png"/><Relationship Id="rId198" Type="http://schemas.openxmlformats.org/officeDocument/2006/relationships/image" Target="../media/image-4-198.png"/><Relationship Id="rId199" Type="http://schemas.openxmlformats.org/officeDocument/2006/relationships/image" Target="../media/image-4-199.png"/><Relationship Id="rId200" Type="http://schemas.openxmlformats.org/officeDocument/2006/relationships/image" Target="../media/image-4-200.png"/><Relationship Id="rId201" Type="http://schemas.openxmlformats.org/officeDocument/2006/relationships/image" Target="../media/image-4-201.png"/><Relationship Id="rId202" Type="http://schemas.openxmlformats.org/officeDocument/2006/relationships/image" Target="../media/image-4-202.png"/><Relationship Id="rId203" Type="http://schemas.openxmlformats.org/officeDocument/2006/relationships/image" Target="../media/image-4-203.png"/><Relationship Id="rId204" Type="http://schemas.openxmlformats.org/officeDocument/2006/relationships/image" Target="../media/image-4-204.png"/><Relationship Id="rId205" Type="http://schemas.openxmlformats.org/officeDocument/2006/relationships/image" Target="../media/image-4-205.png"/><Relationship Id="rId206" Type="http://schemas.openxmlformats.org/officeDocument/2006/relationships/image" Target="../media/image-4-206.png"/><Relationship Id="rId207" Type="http://schemas.openxmlformats.org/officeDocument/2006/relationships/image" Target="../media/image-4-207.png"/><Relationship Id="rId208" Type="http://schemas.openxmlformats.org/officeDocument/2006/relationships/image" Target="../media/image-4-208.png"/><Relationship Id="rId209" Type="http://schemas.openxmlformats.org/officeDocument/2006/relationships/image" Target="../media/image-4-209.png"/><Relationship Id="rId210" Type="http://schemas.openxmlformats.org/officeDocument/2006/relationships/image" Target="../media/image-4-210.png"/><Relationship Id="rId211" Type="http://schemas.openxmlformats.org/officeDocument/2006/relationships/image" Target="../media/image-4-211.png"/><Relationship Id="rId212" Type="http://schemas.openxmlformats.org/officeDocument/2006/relationships/image" Target="../media/image-4-212.png"/><Relationship Id="rId213" Type="http://schemas.openxmlformats.org/officeDocument/2006/relationships/image" Target="../media/image-4-213.png"/><Relationship Id="rId214" Type="http://schemas.openxmlformats.org/officeDocument/2006/relationships/image" Target="../media/image-4-214.png"/><Relationship Id="rId215" Type="http://schemas.openxmlformats.org/officeDocument/2006/relationships/image" Target="../media/image-4-215.png"/><Relationship Id="rId216" Type="http://schemas.openxmlformats.org/officeDocument/2006/relationships/image" Target="../media/image-4-216.png"/><Relationship Id="rId217" Type="http://schemas.openxmlformats.org/officeDocument/2006/relationships/image" Target="../media/image-4-217.png"/><Relationship Id="rId218" Type="http://schemas.openxmlformats.org/officeDocument/2006/relationships/image" Target="../media/image-4-218.png"/><Relationship Id="rId219" Type="http://schemas.openxmlformats.org/officeDocument/2006/relationships/image" Target="../media/image-4-219.png"/><Relationship Id="rId220" Type="http://schemas.openxmlformats.org/officeDocument/2006/relationships/image" Target="../media/image-4-220.png"/><Relationship Id="rId221" Type="http://schemas.openxmlformats.org/officeDocument/2006/relationships/image" Target="../media/image-4-221.png"/><Relationship Id="rId222" Type="http://schemas.openxmlformats.org/officeDocument/2006/relationships/image" Target="../media/image-4-222.png"/><Relationship Id="rId223" Type="http://schemas.openxmlformats.org/officeDocument/2006/relationships/image" Target="../media/image-4-223.png"/><Relationship Id="rId224" Type="http://schemas.openxmlformats.org/officeDocument/2006/relationships/image" Target="../media/image-4-224.png"/><Relationship Id="rId225" Type="http://schemas.openxmlformats.org/officeDocument/2006/relationships/image" Target="../media/image-4-225.png"/><Relationship Id="rId226" Type="http://schemas.openxmlformats.org/officeDocument/2006/relationships/image" Target="../media/image-4-226.png"/><Relationship Id="rId227" Type="http://schemas.openxmlformats.org/officeDocument/2006/relationships/image" Target="../media/image-4-227.png"/><Relationship Id="rId228" Type="http://schemas.openxmlformats.org/officeDocument/2006/relationships/image" Target="../media/image-4-228.png"/><Relationship Id="rId229" Type="http://schemas.openxmlformats.org/officeDocument/2006/relationships/image" Target="../media/image-4-229.png"/><Relationship Id="rId230" Type="http://schemas.openxmlformats.org/officeDocument/2006/relationships/image" Target="../media/image-4-230.png"/><Relationship Id="rId231" Type="http://schemas.openxmlformats.org/officeDocument/2006/relationships/image" Target="../media/image-4-231.png"/><Relationship Id="rId232" Type="http://schemas.openxmlformats.org/officeDocument/2006/relationships/image" Target="../media/image-4-232.png"/><Relationship Id="rId233" Type="http://schemas.openxmlformats.org/officeDocument/2006/relationships/image" Target="../media/image-4-233.png"/><Relationship Id="rId234" Type="http://schemas.openxmlformats.org/officeDocument/2006/relationships/image" Target="../media/image-4-234.png"/><Relationship Id="rId235" Type="http://schemas.openxmlformats.org/officeDocument/2006/relationships/image" Target="../media/image-4-235.png"/><Relationship Id="rId236" Type="http://schemas.openxmlformats.org/officeDocument/2006/relationships/image" Target="../media/image-4-236.png"/><Relationship Id="rId237" Type="http://schemas.openxmlformats.org/officeDocument/2006/relationships/image" Target="../media/image-4-237.png"/><Relationship Id="rId238" Type="http://schemas.openxmlformats.org/officeDocument/2006/relationships/image" Target="../media/image-4-238.png"/><Relationship Id="rId239" Type="http://schemas.openxmlformats.org/officeDocument/2006/relationships/image" Target="../media/image-4-239.png"/><Relationship Id="rId240" Type="http://schemas.openxmlformats.org/officeDocument/2006/relationships/image" Target="../media/image-4-240.png"/><Relationship Id="rId241" Type="http://schemas.openxmlformats.org/officeDocument/2006/relationships/image" Target="../media/image-4-241.png"/><Relationship Id="rId242" Type="http://schemas.openxmlformats.org/officeDocument/2006/relationships/image" Target="../media/image-4-242.png"/><Relationship Id="rId243" Type="http://schemas.openxmlformats.org/officeDocument/2006/relationships/image" Target="../media/image-4-243.png"/><Relationship Id="rId244" Type="http://schemas.openxmlformats.org/officeDocument/2006/relationships/image" Target="../media/image-4-244.png"/><Relationship Id="rId245" Type="http://schemas.openxmlformats.org/officeDocument/2006/relationships/image" Target="../media/image-4-245.png"/><Relationship Id="rId246" Type="http://schemas.openxmlformats.org/officeDocument/2006/relationships/image" Target="../media/image-4-246.png"/><Relationship Id="rId247" Type="http://schemas.openxmlformats.org/officeDocument/2006/relationships/image" Target="../media/image-4-247.png"/><Relationship Id="rId248" Type="http://schemas.openxmlformats.org/officeDocument/2006/relationships/image" Target="../media/image-4-248.png"/><Relationship Id="rId249" Type="http://schemas.openxmlformats.org/officeDocument/2006/relationships/image" Target="../media/image-4-249.png"/><Relationship Id="rId250" Type="http://schemas.openxmlformats.org/officeDocument/2006/relationships/image" Target="../media/image-4-250.png"/><Relationship Id="rId251" Type="http://schemas.openxmlformats.org/officeDocument/2006/relationships/image" Target="../media/image-4-251.png"/><Relationship Id="rId252" Type="http://schemas.openxmlformats.org/officeDocument/2006/relationships/image" Target="../media/image-4-252.png"/><Relationship Id="rId253" Type="http://schemas.openxmlformats.org/officeDocument/2006/relationships/image" Target="../media/image-4-253.png"/><Relationship Id="rId254" Type="http://schemas.openxmlformats.org/officeDocument/2006/relationships/image" Target="../media/image-4-254.png"/><Relationship Id="rId255" Type="http://schemas.openxmlformats.org/officeDocument/2006/relationships/image" Target="../media/image-4-255.png"/><Relationship Id="rId256" Type="http://schemas.openxmlformats.org/officeDocument/2006/relationships/image" Target="../media/image-4-256.png"/><Relationship Id="rId257" Type="http://schemas.openxmlformats.org/officeDocument/2006/relationships/image" Target="../media/image-4-257.png"/><Relationship Id="rId258" Type="http://schemas.openxmlformats.org/officeDocument/2006/relationships/image" Target="../media/image-4-258.png"/><Relationship Id="rId259" Type="http://schemas.openxmlformats.org/officeDocument/2006/relationships/image" Target="../media/image-4-259.png"/><Relationship Id="rId260" Type="http://schemas.openxmlformats.org/officeDocument/2006/relationships/image" Target="../media/image-4-260.png"/><Relationship Id="rId261" Type="http://schemas.openxmlformats.org/officeDocument/2006/relationships/image" Target="../media/image-4-261.png"/><Relationship Id="rId262" Type="http://schemas.openxmlformats.org/officeDocument/2006/relationships/image" Target="../media/image-4-262.png"/><Relationship Id="rId263" Type="http://schemas.openxmlformats.org/officeDocument/2006/relationships/image" Target="../media/image-4-263.png"/><Relationship Id="rId264" Type="http://schemas.openxmlformats.org/officeDocument/2006/relationships/image" Target="../media/image-4-264.png"/><Relationship Id="rId265" Type="http://schemas.openxmlformats.org/officeDocument/2006/relationships/image" Target="../media/image-4-265.png"/><Relationship Id="rId266" Type="http://schemas.openxmlformats.org/officeDocument/2006/relationships/image" Target="../media/image-4-266.png"/><Relationship Id="rId267" Type="http://schemas.openxmlformats.org/officeDocument/2006/relationships/image" Target="../media/image-4-267.png"/><Relationship Id="rId268" Type="http://schemas.openxmlformats.org/officeDocument/2006/relationships/image" Target="../media/image-4-268.png"/><Relationship Id="rId269" Type="http://schemas.openxmlformats.org/officeDocument/2006/relationships/image" Target="../media/image-4-269.png"/><Relationship Id="rId270" Type="http://schemas.openxmlformats.org/officeDocument/2006/relationships/image" Target="../media/image-4-270.png"/><Relationship Id="rId271" Type="http://schemas.openxmlformats.org/officeDocument/2006/relationships/image" Target="../media/image-4-271.png"/><Relationship Id="rId272" Type="http://schemas.openxmlformats.org/officeDocument/2006/relationships/image" Target="../media/image-4-272.png"/><Relationship Id="rId273" Type="http://schemas.openxmlformats.org/officeDocument/2006/relationships/image" Target="../media/image-4-273.png"/><Relationship Id="rId274" Type="http://schemas.openxmlformats.org/officeDocument/2006/relationships/image" Target="../media/image-4-274.png"/><Relationship Id="rId275" Type="http://schemas.openxmlformats.org/officeDocument/2006/relationships/image" Target="../media/image-4-275.png"/><Relationship Id="rId276" Type="http://schemas.openxmlformats.org/officeDocument/2006/relationships/image" Target="../media/image-4-276.png"/><Relationship Id="rId277" Type="http://schemas.openxmlformats.org/officeDocument/2006/relationships/image" Target="../media/image-4-277.png"/><Relationship Id="rId278" Type="http://schemas.openxmlformats.org/officeDocument/2006/relationships/image" Target="../media/image-4-278.png"/><Relationship Id="rId279" Type="http://schemas.openxmlformats.org/officeDocument/2006/relationships/image" Target="../media/image-4-279.png"/><Relationship Id="rId280" Type="http://schemas.openxmlformats.org/officeDocument/2006/relationships/image" Target="../media/image-4-280.png"/><Relationship Id="rId281" Type="http://schemas.openxmlformats.org/officeDocument/2006/relationships/image" Target="../media/image-4-281.png"/><Relationship Id="rId282" Type="http://schemas.openxmlformats.org/officeDocument/2006/relationships/image" Target="../media/image-4-282.png"/><Relationship Id="rId283" Type="http://schemas.openxmlformats.org/officeDocument/2006/relationships/image" Target="../media/image-4-283.png"/><Relationship Id="rId284" Type="http://schemas.openxmlformats.org/officeDocument/2006/relationships/image" Target="../media/image-4-284.png"/><Relationship Id="rId285" Type="http://schemas.openxmlformats.org/officeDocument/2006/relationships/image" Target="../media/image-4-285.png"/><Relationship Id="rId286" Type="http://schemas.openxmlformats.org/officeDocument/2006/relationships/image" Target="../media/image-4-286.png"/><Relationship Id="rId287" Type="http://schemas.openxmlformats.org/officeDocument/2006/relationships/image" Target="../media/image-4-287.png"/><Relationship Id="rId288" Type="http://schemas.openxmlformats.org/officeDocument/2006/relationships/image" Target="../media/image-4-288.png"/><Relationship Id="rId289" Type="http://schemas.openxmlformats.org/officeDocument/2006/relationships/image" Target="../media/image-4-289.png"/><Relationship Id="rId290" Type="http://schemas.openxmlformats.org/officeDocument/2006/relationships/image" Target="../media/image-4-290.png"/><Relationship Id="rId291" Type="http://schemas.openxmlformats.org/officeDocument/2006/relationships/image" Target="../media/image-4-291.png"/><Relationship Id="rId292" Type="http://schemas.openxmlformats.org/officeDocument/2006/relationships/image" Target="../media/image-4-292.png"/><Relationship Id="rId293" Type="http://schemas.openxmlformats.org/officeDocument/2006/relationships/image" Target="../media/image-4-293.png"/><Relationship Id="rId294" Type="http://schemas.openxmlformats.org/officeDocument/2006/relationships/image" Target="../media/image-4-294.png"/><Relationship Id="rId295" Type="http://schemas.openxmlformats.org/officeDocument/2006/relationships/image" Target="../media/image-4-295.png"/><Relationship Id="rId296" Type="http://schemas.openxmlformats.org/officeDocument/2006/relationships/image" Target="../media/image-4-296.png"/><Relationship Id="rId297" Type="http://schemas.openxmlformats.org/officeDocument/2006/relationships/image" Target="../media/image-4-297.png"/><Relationship Id="rId298" Type="http://schemas.openxmlformats.org/officeDocument/2006/relationships/image" Target="../media/image-4-298.png"/><Relationship Id="rId299" Type="http://schemas.openxmlformats.org/officeDocument/2006/relationships/image" Target="../media/image-4-299.png"/><Relationship Id="rId300" Type="http://schemas.openxmlformats.org/officeDocument/2006/relationships/image" Target="../media/image-4-300.png"/><Relationship Id="rId301" Type="http://schemas.openxmlformats.org/officeDocument/2006/relationships/image" Target="../media/image-4-301.png"/><Relationship Id="rId302" Type="http://schemas.openxmlformats.org/officeDocument/2006/relationships/image" Target="../media/image-4-302.png"/><Relationship Id="rId303" Type="http://schemas.openxmlformats.org/officeDocument/2006/relationships/image" Target="../media/image-4-303.png"/><Relationship Id="rId304" Type="http://schemas.openxmlformats.org/officeDocument/2006/relationships/image" Target="../media/image-4-304.png"/><Relationship Id="rId305" Type="http://schemas.openxmlformats.org/officeDocument/2006/relationships/image" Target="../media/image-4-305.png"/><Relationship Id="rId306" Type="http://schemas.openxmlformats.org/officeDocument/2006/relationships/image" Target="../media/image-4-306.png"/><Relationship Id="rId307" Type="http://schemas.openxmlformats.org/officeDocument/2006/relationships/image" Target="../media/image-4-307.png"/><Relationship Id="rId308" Type="http://schemas.openxmlformats.org/officeDocument/2006/relationships/image" Target="../media/image-4-308.png"/><Relationship Id="rId309" Type="http://schemas.openxmlformats.org/officeDocument/2006/relationships/image" Target="../media/image-4-309.png"/><Relationship Id="rId310" Type="http://schemas.openxmlformats.org/officeDocument/2006/relationships/image" Target="../media/image-4-310.png"/><Relationship Id="rId311" Type="http://schemas.openxmlformats.org/officeDocument/2006/relationships/image" Target="../media/image-4-311.png"/><Relationship Id="rId312" Type="http://schemas.openxmlformats.org/officeDocument/2006/relationships/image" Target="../media/image-4-312.png"/><Relationship Id="rId313" Type="http://schemas.openxmlformats.org/officeDocument/2006/relationships/image" Target="../media/image-4-313.png"/><Relationship Id="rId314" Type="http://schemas.openxmlformats.org/officeDocument/2006/relationships/image" Target="../media/image-4-314.png"/><Relationship Id="rId315" Type="http://schemas.openxmlformats.org/officeDocument/2006/relationships/image" Target="../media/image-4-315.png"/><Relationship Id="rId316" Type="http://schemas.openxmlformats.org/officeDocument/2006/relationships/image" Target="../media/image-4-316.png"/><Relationship Id="rId317" Type="http://schemas.openxmlformats.org/officeDocument/2006/relationships/image" Target="../media/image-4-317.png"/><Relationship Id="rId318" Type="http://schemas.openxmlformats.org/officeDocument/2006/relationships/image" Target="../media/image-4-318.png"/><Relationship Id="rId319" Type="http://schemas.openxmlformats.org/officeDocument/2006/relationships/image" Target="../media/image-4-319.png"/><Relationship Id="rId320" Type="http://schemas.openxmlformats.org/officeDocument/2006/relationships/image" Target="../media/image-4-320.png"/><Relationship Id="rId321" Type="http://schemas.openxmlformats.org/officeDocument/2006/relationships/image" Target="../media/image-4-321.png"/><Relationship Id="rId322" Type="http://schemas.openxmlformats.org/officeDocument/2006/relationships/image" Target="../media/image-4-322.png"/><Relationship Id="rId323" Type="http://schemas.openxmlformats.org/officeDocument/2006/relationships/image" Target="../media/image-4-323.png"/><Relationship Id="rId324" Type="http://schemas.openxmlformats.org/officeDocument/2006/relationships/image" Target="../media/image-4-324.png"/><Relationship Id="rId325" Type="http://schemas.openxmlformats.org/officeDocument/2006/relationships/image" Target="../media/image-4-325.png"/><Relationship Id="rId326" Type="http://schemas.openxmlformats.org/officeDocument/2006/relationships/image" Target="../media/image-4-326.png"/><Relationship Id="rId327" Type="http://schemas.openxmlformats.org/officeDocument/2006/relationships/slideLayout" Target="../slideLayouts/slideLayout1.xml"/><Relationship Id="rId32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image" Target="../media/image-5-9.png"/><Relationship Id="rId10" Type="http://schemas.openxmlformats.org/officeDocument/2006/relationships/image" Target="../media/image-5-10.png"/><Relationship Id="rId11" Type="http://schemas.openxmlformats.org/officeDocument/2006/relationships/image" Target="../media/image-5-11.png"/><Relationship Id="rId12" Type="http://schemas.openxmlformats.org/officeDocument/2006/relationships/image" Target="../media/image-5-12.png"/><Relationship Id="rId13" Type="http://schemas.openxmlformats.org/officeDocument/2006/relationships/image" Target="../media/image-5-13.png"/><Relationship Id="rId14" Type="http://schemas.openxmlformats.org/officeDocument/2006/relationships/image" Target="../media/image-5-14.png"/><Relationship Id="rId15" Type="http://schemas.openxmlformats.org/officeDocument/2006/relationships/image" Target="../media/image-5-15.png"/><Relationship Id="rId16" Type="http://schemas.openxmlformats.org/officeDocument/2006/relationships/image" Target="../media/image-5-16.png"/><Relationship Id="rId17" Type="http://schemas.openxmlformats.org/officeDocument/2006/relationships/image" Target="../media/image-5-17.png"/><Relationship Id="rId18" Type="http://schemas.openxmlformats.org/officeDocument/2006/relationships/image" Target="../media/image-5-18.png"/><Relationship Id="rId19" Type="http://schemas.openxmlformats.org/officeDocument/2006/relationships/image" Target="../media/image-5-19.png"/><Relationship Id="rId20" Type="http://schemas.openxmlformats.org/officeDocument/2006/relationships/image" Target="../media/image-5-20.png"/><Relationship Id="rId21" Type="http://schemas.openxmlformats.org/officeDocument/2006/relationships/image" Target="../media/image-5-21.png"/><Relationship Id="rId22" Type="http://schemas.openxmlformats.org/officeDocument/2006/relationships/image" Target="../media/image-5-22.png"/><Relationship Id="rId23" Type="http://schemas.openxmlformats.org/officeDocument/2006/relationships/image" Target="../media/image-5-23.png"/><Relationship Id="rId24" Type="http://schemas.openxmlformats.org/officeDocument/2006/relationships/image" Target="../media/image-5-24.png"/><Relationship Id="rId25" Type="http://schemas.openxmlformats.org/officeDocument/2006/relationships/image" Target="../media/image-5-25.png"/><Relationship Id="rId26" Type="http://schemas.openxmlformats.org/officeDocument/2006/relationships/image" Target="../media/image-5-26.png"/><Relationship Id="rId27" Type="http://schemas.openxmlformats.org/officeDocument/2006/relationships/image" Target="../media/image-5-27.png"/><Relationship Id="rId28" Type="http://schemas.openxmlformats.org/officeDocument/2006/relationships/image" Target="../media/image-5-28.png"/><Relationship Id="rId29" Type="http://schemas.openxmlformats.org/officeDocument/2006/relationships/image" Target="../media/image-5-29.png"/><Relationship Id="rId30" Type="http://schemas.openxmlformats.org/officeDocument/2006/relationships/image" Target="../media/image-5-30.png"/><Relationship Id="rId31" Type="http://schemas.openxmlformats.org/officeDocument/2006/relationships/image" Target="../media/image-5-31.png"/><Relationship Id="rId32" Type="http://schemas.openxmlformats.org/officeDocument/2006/relationships/image" Target="../media/image-5-32.png"/><Relationship Id="rId33" Type="http://schemas.openxmlformats.org/officeDocument/2006/relationships/image" Target="../media/image-5-33.png"/><Relationship Id="rId34" Type="http://schemas.openxmlformats.org/officeDocument/2006/relationships/image" Target="../media/image-5-34.png"/><Relationship Id="rId35" Type="http://schemas.openxmlformats.org/officeDocument/2006/relationships/image" Target="../media/image-5-35.png"/><Relationship Id="rId36" Type="http://schemas.openxmlformats.org/officeDocument/2006/relationships/image" Target="../media/image-5-36.png"/><Relationship Id="rId37" Type="http://schemas.openxmlformats.org/officeDocument/2006/relationships/image" Target="../media/image-5-37.png"/><Relationship Id="rId38" Type="http://schemas.openxmlformats.org/officeDocument/2006/relationships/image" Target="../media/image-5-38.png"/><Relationship Id="rId39" Type="http://schemas.openxmlformats.org/officeDocument/2006/relationships/image" Target="../media/image-5-39.png"/><Relationship Id="rId40" Type="http://schemas.openxmlformats.org/officeDocument/2006/relationships/image" Target="../media/image-5-40.png"/><Relationship Id="rId41" Type="http://schemas.openxmlformats.org/officeDocument/2006/relationships/image" Target="../media/image-5-41.png"/><Relationship Id="rId42" Type="http://schemas.openxmlformats.org/officeDocument/2006/relationships/image" Target="../media/image-5-42.png"/><Relationship Id="rId43" Type="http://schemas.openxmlformats.org/officeDocument/2006/relationships/image" Target="../media/image-5-43.png"/><Relationship Id="rId44" Type="http://schemas.openxmlformats.org/officeDocument/2006/relationships/image" Target="../media/image-5-44.png"/><Relationship Id="rId45" Type="http://schemas.openxmlformats.org/officeDocument/2006/relationships/image" Target="../media/image-5-45.png"/><Relationship Id="rId46" Type="http://schemas.openxmlformats.org/officeDocument/2006/relationships/image" Target="../media/image-5-46.png"/><Relationship Id="rId47" Type="http://schemas.openxmlformats.org/officeDocument/2006/relationships/image" Target="../media/image-5-47.png"/><Relationship Id="rId48" Type="http://schemas.openxmlformats.org/officeDocument/2006/relationships/image" Target="../media/image-5-48.png"/><Relationship Id="rId49" Type="http://schemas.openxmlformats.org/officeDocument/2006/relationships/image" Target="../media/image-5-49.png"/><Relationship Id="rId50" Type="http://schemas.openxmlformats.org/officeDocument/2006/relationships/image" Target="../media/image-5-50.png"/><Relationship Id="rId51" Type="http://schemas.openxmlformats.org/officeDocument/2006/relationships/image" Target="../media/image-5-51.png"/><Relationship Id="rId52" Type="http://schemas.openxmlformats.org/officeDocument/2006/relationships/image" Target="../media/image-5-52.png"/><Relationship Id="rId53" Type="http://schemas.openxmlformats.org/officeDocument/2006/relationships/image" Target="../media/image-5-53.png"/><Relationship Id="rId54" Type="http://schemas.openxmlformats.org/officeDocument/2006/relationships/image" Target="../media/image-5-54.png"/><Relationship Id="rId55" Type="http://schemas.openxmlformats.org/officeDocument/2006/relationships/image" Target="../media/image-5-55.png"/><Relationship Id="rId56" Type="http://schemas.openxmlformats.org/officeDocument/2006/relationships/image" Target="../media/image-5-56.png"/><Relationship Id="rId57" Type="http://schemas.openxmlformats.org/officeDocument/2006/relationships/image" Target="../media/image-5-57.png"/><Relationship Id="rId58" Type="http://schemas.openxmlformats.org/officeDocument/2006/relationships/image" Target="../media/image-5-58.png"/><Relationship Id="rId59" Type="http://schemas.openxmlformats.org/officeDocument/2006/relationships/image" Target="../media/image-5-59.png"/><Relationship Id="rId60" Type="http://schemas.openxmlformats.org/officeDocument/2006/relationships/image" Target="../media/image-5-60.png"/><Relationship Id="rId61" Type="http://schemas.openxmlformats.org/officeDocument/2006/relationships/image" Target="../media/image-5-61.png"/><Relationship Id="rId62" Type="http://schemas.openxmlformats.org/officeDocument/2006/relationships/image" Target="../media/image-5-62.png"/><Relationship Id="rId63" Type="http://schemas.openxmlformats.org/officeDocument/2006/relationships/image" Target="../media/image-5-63.png"/><Relationship Id="rId64" Type="http://schemas.openxmlformats.org/officeDocument/2006/relationships/image" Target="../media/image-5-64.png"/><Relationship Id="rId65" Type="http://schemas.openxmlformats.org/officeDocument/2006/relationships/image" Target="../media/image-5-65.png"/><Relationship Id="rId66" Type="http://schemas.openxmlformats.org/officeDocument/2006/relationships/image" Target="../media/image-5-66.png"/><Relationship Id="rId67" Type="http://schemas.openxmlformats.org/officeDocument/2006/relationships/image" Target="../media/image-5-67.png"/><Relationship Id="rId68" Type="http://schemas.openxmlformats.org/officeDocument/2006/relationships/image" Target="../media/image-5-68.png"/><Relationship Id="rId69" Type="http://schemas.openxmlformats.org/officeDocument/2006/relationships/image" Target="../media/image-5-69.png"/><Relationship Id="rId70" Type="http://schemas.openxmlformats.org/officeDocument/2006/relationships/image" Target="../media/image-5-70.png"/><Relationship Id="rId71" Type="http://schemas.openxmlformats.org/officeDocument/2006/relationships/image" Target="../media/image-5-71.png"/><Relationship Id="rId72" Type="http://schemas.openxmlformats.org/officeDocument/2006/relationships/image" Target="../media/image-5-72.png"/><Relationship Id="rId73" Type="http://schemas.openxmlformats.org/officeDocument/2006/relationships/image" Target="../media/image-5-73.png"/><Relationship Id="rId74" Type="http://schemas.openxmlformats.org/officeDocument/2006/relationships/image" Target="../media/image-5-74.png"/><Relationship Id="rId75" Type="http://schemas.openxmlformats.org/officeDocument/2006/relationships/image" Target="../media/image-5-75.png"/><Relationship Id="rId76" Type="http://schemas.openxmlformats.org/officeDocument/2006/relationships/image" Target="../media/image-5-76.png"/><Relationship Id="rId77" Type="http://schemas.openxmlformats.org/officeDocument/2006/relationships/image" Target="../media/image-5-77.png"/><Relationship Id="rId78" Type="http://schemas.openxmlformats.org/officeDocument/2006/relationships/image" Target="../media/image-5-78.png"/><Relationship Id="rId79" Type="http://schemas.openxmlformats.org/officeDocument/2006/relationships/image" Target="../media/image-5-79.png"/><Relationship Id="rId80" Type="http://schemas.openxmlformats.org/officeDocument/2006/relationships/image" Target="../media/image-5-80.png"/><Relationship Id="rId81" Type="http://schemas.openxmlformats.org/officeDocument/2006/relationships/image" Target="../media/image-5-81.png"/><Relationship Id="rId82" Type="http://schemas.openxmlformats.org/officeDocument/2006/relationships/image" Target="../media/image-5-82.png"/><Relationship Id="rId83" Type="http://schemas.openxmlformats.org/officeDocument/2006/relationships/image" Target="../media/image-5-83.png"/><Relationship Id="rId84" Type="http://schemas.openxmlformats.org/officeDocument/2006/relationships/image" Target="../media/image-5-84.png"/><Relationship Id="rId85" Type="http://schemas.openxmlformats.org/officeDocument/2006/relationships/image" Target="../media/image-5-85.png"/><Relationship Id="rId86" Type="http://schemas.openxmlformats.org/officeDocument/2006/relationships/image" Target="../media/image-5-86.png"/><Relationship Id="rId87" Type="http://schemas.openxmlformats.org/officeDocument/2006/relationships/image" Target="../media/image-5-87.png"/><Relationship Id="rId88" Type="http://schemas.openxmlformats.org/officeDocument/2006/relationships/image" Target="../media/image-5-88.png"/><Relationship Id="rId89" Type="http://schemas.openxmlformats.org/officeDocument/2006/relationships/image" Target="../media/image-5-89.png"/><Relationship Id="rId90" Type="http://schemas.openxmlformats.org/officeDocument/2006/relationships/image" Target="../media/image-5-90.png"/><Relationship Id="rId91" Type="http://schemas.openxmlformats.org/officeDocument/2006/relationships/image" Target="../media/image-5-91.png"/><Relationship Id="rId92" Type="http://schemas.openxmlformats.org/officeDocument/2006/relationships/image" Target="../media/image-5-92.png"/><Relationship Id="rId93" Type="http://schemas.openxmlformats.org/officeDocument/2006/relationships/image" Target="../media/image-5-93.png"/><Relationship Id="rId94" Type="http://schemas.openxmlformats.org/officeDocument/2006/relationships/image" Target="../media/image-5-94.png"/><Relationship Id="rId95" Type="http://schemas.openxmlformats.org/officeDocument/2006/relationships/image" Target="../media/image-5-95.png"/><Relationship Id="rId96" Type="http://schemas.openxmlformats.org/officeDocument/2006/relationships/image" Target="../media/image-5-96.png"/><Relationship Id="rId97" Type="http://schemas.openxmlformats.org/officeDocument/2006/relationships/image" Target="../media/image-5-97.png"/><Relationship Id="rId98" Type="http://schemas.openxmlformats.org/officeDocument/2006/relationships/image" Target="../media/image-5-98.png"/><Relationship Id="rId99" Type="http://schemas.openxmlformats.org/officeDocument/2006/relationships/image" Target="../media/image-5-99.png"/><Relationship Id="rId100" Type="http://schemas.openxmlformats.org/officeDocument/2006/relationships/image" Target="../media/image-5-100.png"/><Relationship Id="rId101" Type="http://schemas.openxmlformats.org/officeDocument/2006/relationships/image" Target="../media/image-5-101.png"/><Relationship Id="rId102" Type="http://schemas.openxmlformats.org/officeDocument/2006/relationships/image" Target="../media/image-5-102.png"/><Relationship Id="rId103" Type="http://schemas.openxmlformats.org/officeDocument/2006/relationships/image" Target="../media/image-5-103.png"/><Relationship Id="rId104" Type="http://schemas.openxmlformats.org/officeDocument/2006/relationships/image" Target="../media/image-5-104.png"/><Relationship Id="rId105" Type="http://schemas.openxmlformats.org/officeDocument/2006/relationships/image" Target="../media/image-5-105.png"/><Relationship Id="rId106" Type="http://schemas.openxmlformats.org/officeDocument/2006/relationships/image" Target="../media/image-5-106.png"/><Relationship Id="rId107" Type="http://schemas.openxmlformats.org/officeDocument/2006/relationships/image" Target="../media/image-5-107.png"/><Relationship Id="rId108" Type="http://schemas.openxmlformats.org/officeDocument/2006/relationships/image" Target="../media/image-5-108.png"/><Relationship Id="rId109" Type="http://schemas.openxmlformats.org/officeDocument/2006/relationships/image" Target="../media/image-5-109.png"/><Relationship Id="rId110" Type="http://schemas.openxmlformats.org/officeDocument/2006/relationships/image" Target="../media/image-5-110.png"/><Relationship Id="rId111" Type="http://schemas.openxmlformats.org/officeDocument/2006/relationships/slideLayout" Target="../slideLayouts/slideLayout1.xml"/><Relationship Id="rId11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34250" y="1263290"/>
            <a:ext cx="3619500" cy="3733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505450" y="5532611"/>
            <a:ext cx="7640955" cy="1165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7590"/>
              </a:lnSpc>
              <a:buNone/>
            </a:pPr>
            <a:r>
              <a:rPr lang="en-US" sz="6325" b="1" dirty="0">
                <a:solidFill>
                  <a:srgbClr val="000000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Local Collection Agent</a:t>
            </a:r>
            <a:endParaRPr lang="en-US" sz="6325" dirty="0"/>
          </a:p>
        </p:txBody>
      </p:sp>
      <p:sp>
        <p:nvSpPr>
          <p:cNvPr id="4" name="Text 1"/>
          <p:cNvSpPr/>
          <p:nvPr/>
        </p:nvSpPr>
        <p:spPr>
          <a:xfrm>
            <a:off x="8577263" y="6718362"/>
            <a:ext cx="119014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Brasil: Pay-in</a:t>
            </a:r>
            <a:endParaRPr lang="en-US" sz="1476" dirty="0"/>
          </a:p>
        </p:txBody>
      </p:sp>
      <p:sp>
        <p:nvSpPr>
          <p:cNvPr id="5" name="Text 2"/>
          <p:cNvSpPr/>
          <p:nvPr/>
        </p:nvSpPr>
        <p:spPr>
          <a:xfrm>
            <a:off x="1392352" y="7208788"/>
            <a:ext cx="15503297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Multi-currency solution that simplifies international selling through a single integration</a:t>
            </a:r>
            <a:endParaRPr lang="en-US" sz="1687" dirty="0"/>
          </a:p>
        </p:txBody>
      </p:sp>
      <p:sp>
        <p:nvSpPr>
          <p:cNvPr id="6" name="Text 3"/>
          <p:cNvSpPr/>
          <p:nvPr/>
        </p:nvSpPr>
        <p:spPr>
          <a:xfrm>
            <a:off x="7453731" y="8175278"/>
            <a:ext cx="910114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b="1" dirty="0">
                <a:solidFill>
                  <a:srgbClr val="00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Availability</a:t>
            </a:r>
            <a:endParaRPr lang="en-US" sz="1265" dirty="0"/>
          </a:p>
        </p:txBody>
      </p:sp>
      <p:sp>
        <p:nvSpPr>
          <p:cNvPr id="7" name="Text 4"/>
          <p:cNvSpPr/>
          <p:nvPr/>
        </p:nvSpPr>
        <p:spPr>
          <a:xfrm>
            <a:off x="8427611" y="8175278"/>
            <a:ext cx="1151368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Current:</a:t>
            </a:r>
            <a:endParaRPr lang="en-US" sz="1265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3186" y="8175278"/>
            <a:ext cx="321313" cy="32132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427611" y="8603679"/>
            <a:ext cx="840105" cy="2628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687"/>
              </a:lnSpc>
              <a:buNone/>
            </a:pPr>
            <a:r>
              <a:rPr lang="en-US" sz="1265" dirty="0">
                <a:solidFill>
                  <a:srgbClr val="8F8F8F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Upcoming:</a:t>
            </a:r>
            <a:endParaRPr lang="en-US" sz="1265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41919" y="8603679"/>
            <a:ext cx="321313" cy="321320"/>
          </a:xfrm>
          <a:prstGeom prst="rect">
            <a:avLst/>
          </a:prstGeom>
        </p:spPr>
      </p:pic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77440" y="8603679"/>
            <a:ext cx="321313" cy="321320"/>
          </a:xfrm>
          <a:prstGeom prst="rect">
            <a:avLst/>
          </a:prstGeom>
        </p:spPr>
      </p:pic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2958" y="8603679"/>
            <a:ext cx="321313" cy="3213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964570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642640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Value proposition main atributes</a:t>
            </a:r>
            <a:endParaRPr lang="en-US" sz="506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730" y="1987786"/>
            <a:ext cx="3748639" cy="334699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3521041" y="230910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Single Regional Integration</a:t>
            </a:r>
            <a:endParaRPr lang="en-US" sz="2952" dirty="0"/>
          </a:p>
        </p:txBody>
      </p:sp>
      <p:sp>
        <p:nvSpPr>
          <p:cNvPr id="6" name="Text 2"/>
          <p:cNvSpPr/>
          <p:nvPr/>
        </p:nvSpPr>
        <p:spPr>
          <a:xfrm>
            <a:off x="3521043" y="3380556"/>
            <a:ext cx="3106015" cy="2251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One seamless SEP integration enables international merchants to operate across Brasil, Mexico and Chile with local acceptance and international settlement, reducing technical complexity and accelerating expansion.</a:t>
            </a:r>
            <a:endParaRPr lang="en-US" sz="1476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9680" y="1987786"/>
            <a:ext cx="3748639" cy="334699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590990" y="2309106"/>
            <a:ext cx="3106015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Optimized Local Acceptance</a:t>
            </a:r>
            <a:endParaRPr lang="en-US" sz="2952" dirty="0"/>
          </a:p>
        </p:txBody>
      </p:sp>
      <p:sp>
        <p:nvSpPr>
          <p:cNvPr id="9" name="Text 4"/>
          <p:cNvSpPr/>
          <p:nvPr/>
        </p:nvSpPr>
        <p:spPr>
          <a:xfrm>
            <a:off x="7590992" y="3380556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Full support for schemes, wallets, and value-added services like tokenization, 3DS 2.0, and anti-fraud maximizes approval rates and checkout conversion.</a:t>
            </a:r>
            <a:endParaRPr lang="en-US" sz="1476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9631" y="1987786"/>
            <a:ext cx="3748639" cy="334699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660942" y="2309106"/>
            <a:ext cx="3106015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Integrated FX &amp; International Settlement</a:t>
            </a:r>
            <a:endParaRPr lang="en-US" sz="2952" dirty="0"/>
          </a:p>
        </p:txBody>
      </p:sp>
      <p:sp>
        <p:nvSpPr>
          <p:cNvPr id="12" name="Text 6"/>
          <p:cNvSpPr/>
          <p:nvPr/>
        </p:nvSpPr>
        <p:spPr>
          <a:xfrm>
            <a:off x="11660944" y="3809181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Sell locally and settle in major currencies with embedded FX conversion and flexible settlement cycles, ensuring efficient cross-border fund flows.</a:t>
            </a:r>
            <a:endParaRPr lang="en-US" sz="1476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99730" y="5572237"/>
            <a:ext cx="3748639" cy="351472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3521043" y="5893557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Advanced Reconciliation &amp; Reporting</a:t>
            </a:r>
            <a:endParaRPr lang="en-US" sz="2952" dirty="0"/>
          </a:p>
        </p:txBody>
      </p:sp>
      <p:sp>
        <p:nvSpPr>
          <p:cNvPr id="15" name="Text 8"/>
          <p:cNvSpPr/>
          <p:nvPr/>
        </p:nvSpPr>
        <p:spPr>
          <a:xfrm>
            <a:off x="3521043" y="7393632"/>
            <a:ext cx="3106015" cy="16116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Enhanced settlement reports with FX, remittance status, and destination currency fields provide full traceability and simplified high-volume reconciliation.</a:t>
            </a:r>
            <a:endParaRPr lang="en-US" sz="1476" dirty="0"/>
          </a:p>
        </p:txBody>
      </p:sp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69680" y="5572237"/>
            <a:ext cx="3752850" cy="3514725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7590992" y="5893557"/>
            <a:ext cx="3065851" cy="15430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b="1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End-to-End Crossborder Management</a:t>
            </a:r>
            <a:endParaRPr lang="en-US" sz="2952" dirty="0"/>
          </a:p>
        </p:txBody>
      </p:sp>
      <p:sp>
        <p:nvSpPr>
          <p:cNvPr id="18" name="Text 10"/>
          <p:cNvSpPr/>
          <p:nvPr/>
        </p:nvSpPr>
        <p:spPr>
          <a:xfrm>
            <a:off x="7590992" y="7393632"/>
            <a:ext cx="3106015" cy="19316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8"/>
              </a:lnSpc>
              <a:buNone/>
            </a:pPr>
            <a:r>
              <a:rPr lang="en-US" sz="1476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Chargebacks and refunds are processed locally and automatically converted to settlement currency, streamlining financial operations for global merchants.</a:t>
            </a:r>
            <a:endParaRPr lang="en-US" sz="1476" dirty="0"/>
          </a:p>
        </p:txBody>
      </p:sp>
      <p:sp>
        <p:nvSpPr>
          <p:cNvPr id="19" name="Text 11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20" name="Text 12"/>
          <p:cNvSpPr/>
          <p:nvPr/>
        </p:nvSpPr>
        <p:spPr>
          <a:xfrm>
            <a:off x="1959193" y="321320"/>
            <a:ext cx="234029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Local Collection Agent</a:t>
            </a:r>
            <a:endParaRPr lang="en-US" sz="168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1320"/>
            <a:ext cx="18288000" cy="1776308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5" name="Text 1"/>
          <p:cNvSpPr/>
          <p:nvPr/>
        </p:nvSpPr>
        <p:spPr>
          <a:xfrm>
            <a:off x="1959193" y="321320"/>
            <a:ext cx="234029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Local Collection Agent</a:t>
            </a:r>
            <a:endParaRPr lang="en-US" sz="1687" dirty="0"/>
          </a:p>
        </p:txBody>
      </p:sp>
      <p:sp>
        <p:nvSpPr>
          <p:cNvPr id="6" name="Text 2"/>
          <p:cNvSpPr/>
          <p:nvPr/>
        </p:nvSpPr>
        <p:spPr>
          <a:xfrm>
            <a:off x="1071039" y="752289"/>
            <a:ext cx="16145921" cy="971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6325"/>
              </a:lnSpc>
              <a:buNone/>
            </a:pPr>
            <a:r>
              <a:rPr lang="en-US" sz="5060" dirty="0">
                <a:solidFill>
                  <a:srgbClr val="444444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Country capabilities</a:t>
            </a:r>
            <a:endParaRPr lang="en-US" sz="5060" dirty="0"/>
          </a:p>
        </p:txBody>
      </p:sp>
      <p:sp>
        <p:nvSpPr>
          <p:cNvPr id="7" name="Text 3"/>
          <p:cNvSpPr/>
          <p:nvPr/>
        </p:nvSpPr>
        <p:spPr>
          <a:xfrm>
            <a:off x="1071039" y="1668996"/>
            <a:ext cx="1380173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Features</a:t>
            </a:r>
            <a:endParaRPr lang="en-US" sz="2952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421" y="2311822"/>
            <a:ext cx="16119143" cy="535521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4421" y="2311822"/>
            <a:ext cx="5551725" cy="535521"/>
          </a:xfrm>
          <a:prstGeom prst="rect">
            <a:avLst/>
          </a:prstGeom>
        </p:spPr>
      </p:pic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6146" y="2311822"/>
            <a:ext cx="1509601" cy="535521"/>
          </a:xfrm>
          <a:prstGeom prst="rect">
            <a:avLst/>
          </a:prstGeom>
        </p:spPr>
      </p:pic>
      <p:sp>
        <p:nvSpPr>
          <p:cNvPr id="11" name="Text 4"/>
          <p:cNvSpPr/>
          <p:nvPr/>
        </p:nvSpPr>
        <p:spPr>
          <a:xfrm>
            <a:off x="6816044" y="243568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1532" y="2469133"/>
            <a:ext cx="214208" cy="214208"/>
          </a:xfrm>
          <a:prstGeom prst="rect">
            <a:avLst/>
          </a:prstGeom>
        </p:spPr>
      </p:pic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45747" y="2311822"/>
            <a:ext cx="1509601" cy="535521"/>
          </a:xfrm>
          <a:prstGeom prst="rect">
            <a:avLst/>
          </a:prstGeom>
        </p:spPr>
      </p:pic>
      <p:sp>
        <p:nvSpPr>
          <p:cNvPr id="14" name="Text 5"/>
          <p:cNvSpPr/>
          <p:nvPr/>
        </p:nvSpPr>
        <p:spPr>
          <a:xfrm>
            <a:off x="8511827" y="243568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5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75062" y="2469133"/>
            <a:ext cx="214208" cy="214208"/>
          </a:xfrm>
          <a:prstGeom prst="rect">
            <a:avLst/>
          </a:prstGeom>
        </p:spPr>
      </p:pic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55348" y="2311822"/>
            <a:ext cx="1509601" cy="535521"/>
          </a:xfrm>
          <a:prstGeom prst="rect">
            <a:avLst/>
          </a:prstGeom>
        </p:spPr>
      </p:pic>
      <p:sp>
        <p:nvSpPr>
          <p:cNvPr id="17" name="Text 6"/>
          <p:cNvSpPr/>
          <p:nvPr/>
        </p:nvSpPr>
        <p:spPr>
          <a:xfrm>
            <a:off x="10053756" y="243568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8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52349" y="2469133"/>
            <a:ext cx="214208" cy="214208"/>
          </a:xfrm>
          <a:prstGeom prst="rect">
            <a:avLst/>
          </a:prstGeom>
        </p:spPr>
      </p:pic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64949" y="2311822"/>
            <a:ext cx="1509601" cy="535521"/>
          </a:xfrm>
          <a:prstGeom prst="rect">
            <a:avLst/>
          </a:prstGeom>
        </p:spPr>
      </p:pic>
      <p:sp>
        <p:nvSpPr>
          <p:cNvPr id="20" name="Text 7"/>
          <p:cNvSpPr/>
          <p:nvPr/>
        </p:nvSpPr>
        <p:spPr>
          <a:xfrm>
            <a:off x="11470363" y="243568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21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154826" y="2469133"/>
            <a:ext cx="214208" cy="214208"/>
          </a:xfrm>
          <a:prstGeom prst="rect">
            <a:avLst/>
          </a:prstGeom>
        </p:spPr>
      </p:pic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674550" y="2311822"/>
            <a:ext cx="1509601" cy="535521"/>
          </a:xfrm>
          <a:prstGeom prst="rect">
            <a:avLst/>
          </a:prstGeom>
        </p:spPr>
      </p:pic>
      <p:sp>
        <p:nvSpPr>
          <p:cNvPr id="23" name="Text 8"/>
          <p:cNvSpPr/>
          <p:nvPr/>
        </p:nvSpPr>
        <p:spPr>
          <a:xfrm>
            <a:off x="12916691" y="243568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4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3727706" y="2469133"/>
            <a:ext cx="214208" cy="214208"/>
          </a:xfrm>
          <a:prstGeom prst="rect">
            <a:avLst/>
          </a:prstGeom>
        </p:spPr>
      </p:pic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184150" y="2311822"/>
            <a:ext cx="1509601" cy="535521"/>
          </a:xfrm>
          <a:prstGeom prst="rect">
            <a:avLst/>
          </a:prstGeom>
        </p:spPr>
      </p:pic>
      <p:sp>
        <p:nvSpPr>
          <p:cNvPr id="26" name="Text 9"/>
          <p:cNvSpPr/>
          <p:nvPr/>
        </p:nvSpPr>
        <p:spPr>
          <a:xfrm>
            <a:off x="14484330" y="243568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7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179360" y="2469133"/>
            <a:ext cx="214208" cy="214208"/>
          </a:xfrm>
          <a:prstGeom prst="rect">
            <a:avLst/>
          </a:prstGeom>
        </p:spPr>
      </p:pic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693751" y="2311822"/>
            <a:ext cx="1509810" cy="535521"/>
          </a:xfrm>
          <a:prstGeom prst="rect">
            <a:avLst/>
          </a:prstGeom>
        </p:spPr>
      </p:pic>
      <p:sp>
        <p:nvSpPr>
          <p:cNvPr id="29" name="Text 10"/>
          <p:cNvSpPr/>
          <p:nvPr/>
        </p:nvSpPr>
        <p:spPr>
          <a:xfrm>
            <a:off x="15927007" y="243568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30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6756010" y="2469133"/>
            <a:ext cx="214208" cy="214208"/>
          </a:xfrm>
          <a:prstGeom prst="rect">
            <a:avLst/>
          </a:prstGeom>
        </p:spPr>
      </p:pic>
      <p:pic>
        <p:nvPicPr>
          <p:cNvPr id="31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421" y="2954462"/>
            <a:ext cx="16119158" cy="5132468"/>
          </a:xfrm>
          <a:prstGeom prst="rect">
            <a:avLst/>
          </a:prstGeom>
        </p:spPr>
      </p:pic>
      <p:pic>
        <p:nvPicPr>
          <p:cNvPr id="32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97786" y="2967819"/>
            <a:ext cx="16092426" cy="541325"/>
          </a:xfrm>
          <a:prstGeom prst="rect">
            <a:avLst/>
          </a:prstGeom>
        </p:spPr>
      </p:pic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97786" y="2967819"/>
            <a:ext cx="5466599" cy="541325"/>
          </a:xfrm>
          <a:prstGeom prst="rect">
            <a:avLst/>
          </a:prstGeom>
        </p:spPr>
      </p:pic>
      <p:sp>
        <p:nvSpPr>
          <p:cNvPr id="34" name="Text 11"/>
          <p:cNvSpPr/>
          <p:nvPr/>
        </p:nvSpPr>
        <p:spPr>
          <a:xfrm>
            <a:off x="1258156" y="3128218"/>
            <a:ext cx="441055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Cross-Border e-commerce via SEP / Regional API</a:t>
            </a:r>
            <a:endParaRPr lang="en-US" sz="1473" dirty="0"/>
          </a:p>
        </p:txBody>
      </p:sp>
      <p:pic>
        <p:nvPicPr>
          <p:cNvPr id="35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564385" y="2967819"/>
            <a:ext cx="1521614" cy="541325"/>
          </a:xfrm>
          <a:prstGeom prst="rect">
            <a:avLst/>
          </a:prstGeom>
        </p:spPr>
      </p:pic>
      <p:pic>
        <p:nvPicPr>
          <p:cNvPr id="36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812070" y="3094806"/>
            <a:ext cx="1026243" cy="267333"/>
          </a:xfrm>
          <a:prstGeom prst="rect">
            <a:avLst/>
          </a:prstGeom>
        </p:spPr>
      </p:pic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892265" y="3148273"/>
            <a:ext cx="160390" cy="160400"/>
          </a:xfrm>
          <a:prstGeom prst="rect">
            <a:avLst/>
          </a:prstGeom>
        </p:spPr>
      </p:pic>
      <p:sp>
        <p:nvSpPr>
          <p:cNvPr id="38" name="Text 12"/>
          <p:cNvSpPr/>
          <p:nvPr/>
        </p:nvSpPr>
        <p:spPr>
          <a:xfrm>
            <a:off x="7079368" y="30948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39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85999" y="2967819"/>
            <a:ext cx="1521614" cy="541325"/>
          </a:xfrm>
          <a:prstGeom prst="rect">
            <a:avLst/>
          </a:prstGeom>
        </p:spPr>
      </p:pic>
      <p:pic>
        <p:nvPicPr>
          <p:cNvPr id="40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333680" y="3094806"/>
            <a:ext cx="1026243" cy="267333"/>
          </a:xfrm>
          <a:prstGeom prst="rect">
            <a:avLst/>
          </a:prstGeom>
        </p:spPr>
      </p:pic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8413875" y="3148273"/>
            <a:ext cx="160390" cy="160400"/>
          </a:xfrm>
          <a:prstGeom prst="rect">
            <a:avLst/>
          </a:prstGeom>
        </p:spPr>
      </p:pic>
      <p:sp>
        <p:nvSpPr>
          <p:cNvPr id="42" name="Text 13"/>
          <p:cNvSpPr/>
          <p:nvPr/>
        </p:nvSpPr>
        <p:spPr>
          <a:xfrm>
            <a:off x="8601010" y="30948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43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07614" y="2967819"/>
            <a:ext cx="1521614" cy="541325"/>
          </a:xfrm>
          <a:prstGeom prst="rect">
            <a:avLst/>
          </a:prstGeom>
        </p:spPr>
      </p:pic>
      <p:pic>
        <p:nvPicPr>
          <p:cNvPr id="44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855289" y="3094806"/>
            <a:ext cx="1026243" cy="267333"/>
          </a:xfrm>
          <a:prstGeom prst="rect">
            <a:avLst/>
          </a:prstGeom>
        </p:spPr>
      </p:pic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935484" y="3148273"/>
            <a:ext cx="160390" cy="160400"/>
          </a:xfrm>
          <a:prstGeom prst="rect">
            <a:avLst/>
          </a:prstGeom>
        </p:spPr>
      </p:pic>
      <p:sp>
        <p:nvSpPr>
          <p:cNvPr id="46" name="Text 14"/>
          <p:cNvSpPr/>
          <p:nvPr/>
        </p:nvSpPr>
        <p:spPr>
          <a:xfrm>
            <a:off x="10122612" y="30948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47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129225" y="2967819"/>
            <a:ext cx="1521614" cy="541325"/>
          </a:xfrm>
          <a:prstGeom prst="rect">
            <a:avLst/>
          </a:prstGeom>
        </p:spPr>
      </p:pic>
      <p:pic>
        <p:nvPicPr>
          <p:cNvPr id="48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376894" y="3094806"/>
            <a:ext cx="1026243" cy="267333"/>
          </a:xfrm>
          <a:prstGeom prst="rect">
            <a:avLst/>
          </a:prstGeom>
        </p:spPr>
      </p:pic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1457089" y="3148273"/>
            <a:ext cx="160390" cy="160400"/>
          </a:xfrm>
          <a:prstGeom prst="rect">
            <a:avLst/>
          </a:prstGeom>
        </p:spPr>
      </p:pic>
      <p:sp>
        <p:nvSpPr>
          <p:cNvPr id="50" name="Text 15"/>
          <p:cNvSpPr/>
          <p:nvPr/>
        </p:nvSpPr>
        <p:spPr>
          <a:xfrm>
            <a:off x="11644213" y="30948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51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650837" y="2967819"/>
            <a:ext cx="1521614" cy="541325"/>
          </a:xfrm>
          <a:prstGeom prst="rect">
            <a:avLst/>
          </a:prstGeom>
        </p:spPr>
      </p:pic>
      <p:pic>
        <p:nvPicPr>
          <p:cNvPr id="52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98538" y="3094806"/>
            <a:ext cx="1026243" cy="267333"/>
          </a:xfrm>
          <a:prstGeom prst="rect">
            <a:avLst/>
          </a:prstGeom>
        </p:spPr>
      </p:pic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2978733" y="3148273"/>
            <a:ext cx="160390" cy="160400"/>
          </a:xfrm>
          <a:prstGeom prst="rect">
            <a:avLst/>
          </a:prstGeom>
        </p:spPr>
      </p:pic>
      <p:sp>
        <p:nvSpPr>
          <p:cNvPr id="54" name="Text 16"/>
          <p:cNvSpPr/>
          <p:nvPr/>
        </p:nvSpPr>
        <p:spPr>
          <a:xfrm>
            <a:off x="13165852" y="3094806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55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172451" y="2967819"/>
            <a:ext cx="1521614" cy="541325"/>
          </a:xfrm>
          <a:prstGeom prst="rect">
            <a:avLst/>
          </a:prstGeom>
        </p:spPr>
      </p:pic>
      <p:pic>
        <p:nvPicPr>
          <p:cNvPr id="56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267483" y="3094806"/>
            <a:ext cx="1331359" cy="267333"/>
          </a:xfrm>
          <a:prstGeom prst="rect">
            <a:avLst/>
          </a:prstGeom>
        </p:spPr>
      </p:pic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4347678" y="3148273"/>
            <a:ext cx="160390" cy="160400"/>
          </a:xfrm>
          <a:prstGeom prst="rect">
            <a:avLst/>
          </a:prstGeom>
        </p:spPr>
      </p:pic>
      <p:sp>
        <p:nvSpPr>
          <p:cNvPr id="58" name="Text 17"/>
          <p:cNvSpPr/>
          <p:nvPr/>
        </p:nvSpPr>
        <p:spPr>
          <a:xfrm>
            <a:off x="14534787" y="30948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59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694065" y="2967819"/>
            <a:ext cx="1496147" cy="541325"/>
          </a:xfrm>
          <a:prstGeom prst="rect">
            <a:avLst/>
          </a:prstGeom>
        </p:spPr>
      </p:pic>
      <p:pic>
        <p:nvPicPr>
          <p:cNvPr id="60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789092" y="3094806"/>
            <a:ext cx="1331359" cy="267333"/>
          </a:xfrm>
          <a:prstGeom prst="rect">
            <a:avLst/>
          </a:prstGeom>
        </p:spPr>
      </p:pic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5869287" y="3148273"/>
            <a:ext cx="160390" cy="160400"/>
          </a:xfrm>
          <a:prstGeom prst="rect">
            <a:avLst/>
          </a:prstGeom>
        </p:spPr>
      </p:pic>
      <p:sp>
        <p:nvSpPr>
          <p:cNvPr id="62" name="Text 18"/>
          <p:cNvSpPr/>
          <p:nvPr/>
        </p:nvSpPr>
        <p:spPr>
          <a:xfrm>
            <a:off x="16056392" y="309480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63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97786" y="3509144"/>
            <a:ext cx="16092426" cy="507913"/>
          </a:xfrm>
          <a:prstGeom prst="rect">
            <a:avLst/>
          </a:prstGeom>
        </p:spPr>
      </p:pic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097786" y="3509144"/>
            <a:ext cx="5466599" cy="507913"/>
          </a:xfrm>
          <a:prstGeom prst="rect">
            <a:avLst/>
          </a:prstGeom>
        </p:spPr>
      </p:pic>
      <p:sp>
        <p:nvSpPr>
          <p:cNvPr id="65" name="Text 19"/>
          <p:cNvSpPr/>
          <p:nvPr/>
        </p:nvSpPr>
        <p:spPr>
          <a:xfrm>
            <a:off x="1258156" y="3629434"/>
            <a:ext cx="34904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Multi-currency card acquiring (online)</a:t>
            </a:r>
            <a:endParaRPr lang="en-US" sz="1473" dirty="0"/>
          </a:p>
        </p:txBody>
      </p:sp>
      <p:pic>
        <p:nvPicPr>
          <p:cNvPr id="66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564385" y="3509144"/>
            <a:ext cx="1521614" cy="507913"/>
          </a:xfrm>
          <a:prstGeom prst="rect">
            <a:avLst/>
          </a:prstGeom>
        </p:spPr>
      </p:pic>
      <p:pic>
        <p:nvPicPr>
          <p:cNvPr id="67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812070" y="3622774"/>
            <a:ext cx="1026243" cy="267333"/>
          </a:xfrm>
          <a:prstGeom prst="rect">
            <a:avLst/>
          </a:prstGeom>
        </p:spPr>
      </p:pic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6892265" y="3676241"/>
            <a:ext cx="160390" cy="160400"/>
          </a:xfrm>
          <a:prstGeom prst="rect">
            <a:avLst/>
          </a:prstGeom>
        </p:spPr>
      </p:pic>
      <p:sp>
        <p:nvSpPr>
          <p:cNvPr id="69" name="Text 20"/>
          <p:cNvSpPr/>
          <p:nvPr/>
        </p:nvSpPr>
        <p:spPr>
          <a:xfrm>
            <a:off x="7079368" y="36227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70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085999" y="3509144"/>
            <a:ext cx="1521614" cy="507913"/>
          </a:xfrm>
          <a:prstGeom prst="rect">
            <a:avLst/>
          </a:prstGeom>
        </p:spPr>
      </p:pic>
      <p:pic>
        <p:nvPicPr>
          <p:cNvPr id="71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333680" y="3622774"/>
            <a:ext cx="1026243" cy="267333"/>
          </a:xfrm>
          <a:prstGeom prst="rect">
            <a:avLst/>
          </a:prstGeom>
        </p:spPr>
      </p:pic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8413875" y="3676241"/>
            <a:ext cx="160390" cy="160400"/>
          </a:xfrm>
          <a:prstGeom prst="rect">
            <a:avLst/>
          </a:prstGeom>
        </p:spPr>
      </p:pic>
      <p:sp>
        <p:nvSpPr>
          <p:cNvPr id="73" name="Text 21"/>
          <p:cNvSpPr/>
          <p:nvPr/>
        </p:nvSpPr>
        <p:spPr>
          <a:xfrm>
            <a:off x="8601010" y="36227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74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07614" y="3509144"/>
            <a:ext cx="1521614" cy="507913"/>
          </a:xfrm>
          <a:prstGeom prst="rect">
            <a:avLst/>
          </a:prstGeom>
        </p:spPr>
      </p:pic>
      <p:pic>
        <p:nvPicPr>
          <p:cNvPr id="75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855289" y="3622774"/>
            <a:ext cx="1026243" cy="267333"/>
          </a:xfrm>
          <a:prstGeom prst="rect">
            <a:avLst/>
          </a:prstGeom>
        </p:spPr>
      </p:pic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9935484" y="3676241"/>
            <a:ext cx="160390" cy="160400"/>
          </a:xfrm>
          <a:prstGeom prst="rect">
            <a:avLst/>
          </a:prstGeom>
        </p:spPr>
      </p:pic>
      <p:sp>
        <p:nvSpPr>
          <p:cNvPr id="77" name="Text 22"/>
          <p:cNvSpPr/>
          <p:nvPr/>
        </p:nvSpPr>
        <p:spPr>
          <a:xfrm>
            <a:off x="10122612" y="36227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78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129225" y="3509144"/>
            <a:ext cx="1521614" cy="507913"/>
          </a:xfrm>
          <a:prstGeom prst="rect">
            <a:avLst/>
          </a:prstGeom>
        </p:spPr>
      </p:pic>
      <p:pic>
        <p:nvPicPr>
          <p:cNvPr id="79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376894" y="3622774"/>
            <a:ext cx="1026243" cy="267333"/>
          </a:xfrm>
          <a:prstGeom prst="rect">
            <a:avLst/>
          </a:prstGeom>
        </p:spPr>
      </p:pic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1457089" y="3676241"/>
            <a:ext cx="160390" cy="160400"/>
          </a:xfrm>
          <a:prstGeom prst="rect">
            <a:avLst/>
          </a:prstGeom>
        </p:spPr>
      </p:pic>
      <p:sp>
        <p:nvSpPr>
          <p:cNvPr id="81" name="Text 23"/>
          <p:cNvSpPr/>
          <p:nvPr/>
        </p:nvSpPr>
        <p:spPr>
          <a:xfrm>
            <a:off x="11644213" y="36227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82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650837" y="3509144"/>
            <a:ext cx="1521614" cy="507913"/>
          </a:xfrm>
          <a:prstGeom prst="rect">
            <a:avLst/>
          </a:prstGeom>
        </p:spPr>
      </p:pic>
      <p:pic>
        <p:nvPicPr>
          <p:cNvPr id="83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898538" y="3622774"/>
            <a:ext cx="1026243" cy="267333"/>
          </a:xfrm>
          <a:prstGeom prst="rect">
            <a:avLst/>
          </a:prstGeom>
        </p:spPr>
      </p:pic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2978733" y="3676241"/>
            <a:ext cx="160390" cy="160400"/>
          </a:xfrm>
          <a:prstGeom prst="rect">
            <a:avLst/>
          </a:prstGeom>
        </p:spPr>
      </p:pic>
      <p:sp>
        <p:nvSpPr>
          <p:cNvPr id="85" name="Text 24"/>
          <p:cNvSpPr/>
          <p:nvPr/>
        </p:nvSpPr>
        <p:spPr>
          <a:xfrm>
            <a:off x="13165852" y="3622774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86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172451" y="3509144"/>
            <a:ext cx="1521614" cy="507913"/>
          </a:xfrm>
          <a:prstGeom prst="rect">
            <a:avLst/>
          </a:prstGeom>
        </p:spPr>
      </p:pic>
      <p:pic>
        <p:nvPicPr>
          <p:cNvPr id="87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267483" y="3622774"/>
            <a:ext cx="1331359" cy="267333"/>
          </a:xfrm>
          <a:prstGeom prst="rect">
            <a:avLst/>
          </a:prstGeom>
        </p:spPr>
      </p:pic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4347678" y="3676241"/>
            <a:ext cx="160390" cy="160400"/>
          </a:xfrm>
          <a:prstGeom prst="rect">
            <a:avLst/>
          </a:prstGeom>
        </p:spPr>
      </p:pic>
      <p:sp>
        <p:nvSpPr>
          <p:cNvPr id="89" name="Text 25"/>
          <p:cNvSpPr/>
          <p:nvPr/>
        </p:nvSpPr>
        <p:spPr>
          <a:xfrm>
            <a:off x="14534787" y="36227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90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694065" y="3509144"/>
            <a:ext cx="1496147" cy="507913"/>
          </a:xfrm>
          <a:prstGeom prst="rect">
            <a:avLst/>
          </a:prstGeom>
        </p:spPr>
      </p:pic>
      <p:pic>
        <p:nvPicPr>
          <p:cNvPr id="91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789092" y="3622774"/>
            <a:ext cx="1331359" cy="267333"/>
          </a:xfrm>
          <a:prstGeom prst="rect">
            <a:avLst/>
          </a:prstGeom>
        </p:spPr>
      </p:pic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5869287" y="3676241"/>
            <a:ext cx="160390" cy="160400"/>
          </a:xfrm>
          <a:prstGeom prst="rect">
            <a:avLst/>
          </a:prstGeom>
        </p:spPr>
      </p:pic>
      <p:sp>
        <p:nvSpPr>
          <p:cNvPr id="93" name="Text 26"/>
          <p:cNvSpPr/>
          <p:nvPr/>
        </p:nvSpPr>
        <p:spPr>
          <a:xfrm>
            <a:off x="16056392" y="362277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94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97786" y="4017057"/>
            <a:ext cx="16092426" cy="507913"/>
          </a:xfrm>
          <a:prstGeom prst="rect">
            <a:avLst/>
          </a:prstGeom>
        </p:spPr>
      </p:pic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097786" y="4017057"/>
            <a:ext cx="5466599" cy="507913"/>
          </a:xfrm>
          <a:prstGeom prst="rect">
            <a:avLst/>
          </a:prstGeom>
        </p:spPr>
      </p:pic>
      <p:sp>
        <p:nvSpPr>
          <p:cNvPr id="96" name="Text 27"/>
          <p:cNvSpPr/>
          <p:nvPr/>
        </p:nvSpPr>
        <p:spPr>
          <a:xfrm>
            <a:off x="1258156" y="4137347"/>
            <a:ext cx="410051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FX-based multi-currency settlement (online)</a:t>
            </a:r>
            <a:endParaRPr lang="en-US" sz="1473" dirty="0"/>
          </a:p>
        </p:txBody>
      </p:sp>
      <p:pic>
        <p:nvPicPr>
          <p:cNvPr id="97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564385" y="4017057"/>
            <a:ext cx="1521614" cy="507913"/>
          </a:xfrm>
          <a:prstGeom prst="rect">
            <a:avLst/>
          </a:prstGeom>
        </p:spPr>
      </p:pic>
      <p:pic>
        <p:nvPicPr>
          <p:cNvPr id="98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812070" y="4130650"/>
            <a:ext cx="1026243" cy="267333"/>
          </a:xfrm>
          <a:prstGeom prst="rect">
            <a:avLst/>
          </a:prstGeom>
        </p:spPr>
      </p:pic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6892265" y="4184117"/>
            <a:ext cx="160390" cy="160400"/>
          </a:xfrm>
          <a:prstGeom prst="rect">
            <a:avLst/>
          </a:prstGeom>
        </p:spPr>
      </p:pic>
      <p:sp>
        <p:nvSpPr>
          <p:cNvPr id="100" name="Text 28"/>
          <p:cNvSpPr/>
          <p:nvPr/>
        </p:nvSpPr>
        <p:spPr>
          <a:xfrm>
            <a:off x="7079368" y="41306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01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085999" y="4017057"/>
            <a:ext cx="1521614" cy="507913"/>
          </a:xfrm>
          <a:prstGeom prst="rect">
            <a:avLst/>
          </a:prstGeom>
        </p:spPr>
      </p:pic>
      <p:pic>
        <p:nvPicPr>
          <p:cNvPr id="102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333680" y="4130650"/>
            <a:ext cx="1026243" cy="267333"/>
          </a:xfrm>
          <a:prstGeom prst="rect">
            <a:avLst/>
          </a:prstGeom>
        </p:spPr>
      </p:pic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8413875" y="4184117"/>
            <a:ext cx="160390" cy="160400"/>
          </a:xfrm>
          <a:prstGeom prst="rect">
            <a:avLst/>
          </a:prstGeom>
        </p:spPr>
      </p:pic>
      <p:sp>
        <p:nvSpPr>
          <p:cNvPr id="104" name="Text 29"/>
          <p:cNvSpPr/>
          <p:nvPr/>
        </p:nvSpPr>
        <p:spPr>
          <a:xfrm>
            <a:off x="8601010" y="41306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05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07614" y="4017057"/>
            <a:ext cx="1521614" cy="507913"/>
          </a:xfrm>
          <a:prstGeom prst="rect">
            <a:avLst/>
          </a:prstGeom>
        </p:spPr>
      </p:pic>
      <p:pic>
        <p:nvPicPr>
          <p:cNvPr id="106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855289" y="4130650"/>
            <a:ext cx="1026243" cy="267333"/>
          </a:xfrm>
          <a:prstGeom prst="rect">
            <a:avLst/>
          </a:prstGeom>
        </p:spPr>
      </p:pic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9935484" y="4184117"/>
            <a:ext cx="160390" cy="160400"/>
          </a:xfrm>
          <a:prstGeom prst="rect">
            <a:avLst/>
          </a:prstGeom>
        </p:spPr>
      </p:pic>
      <p:sp>
        <p:nvSpPr>
          <p:cNvPr id="108" name="Text 30"/>
          <p:cNvSpPr/>
          <p:nvPr/>
        </p:nvSpPr>
        <p:spPr>
          <a:xfrm>
            <a:off x="10122612" y="41306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09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129225" y="4017057"/>
            <a:ext cx="1521614" cy="507913"/>
          </a:xfrm>
          <a:prstGeom prst="rect">
            <a:avLst/>
          </a:prstGeom>
        </p:spPr>
      </p:pic>
      <p:pic>
        <p:nvPicPr>
          <p:cNvPr id="110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376894" y="4130650"/>
            <a:ext cx="1026243" cy="267333"/>
          </a:xfrm>
          <a:prstGeom prst="rect">
            <a:avLst/>
          </a:prstGeom>
        </p:spPr>
      </p:pic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1457089" y="4184117"/>
            <a:ext cx="160390" cy="160400"/>
          </a:xfrm>
          <a:prstGeom prst="rect">
            <a:avLst/>
          </a:prstGeom>
        </p:spPr>
      </p:pic>
      <p:sp>
        <p:nvSpPr>
          <p:cNvPr id="112" name="Text 31"/>
          <p:cNvSpPr/>
          <p:nvPr/>
        </p:nvSpPr>
        <p:spPr>
          <a:xfrm>
            <a:off x="11644213" y="41306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13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650837" y="4017057"/>
            <a:ext cx="1521614" cy="507913"/>
          </a:xfrm>
          <a:prstGeom prst="rect">
            <a:avLst/>
          </a:prstGeom>
        </p:spPr>
      </p:pic>
      <p:pic>
        <p:nvPicPr>
          <p:cNvPr id="114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98538" y="4130650"/>
            <a:ext cx="1026243" cy="267333"/>
          </a:xfrm>
          <a:prstGeom prst="rect">
            <a:avLst/>
          </a:prstGeom>
        </p:spPr>
      </p:pic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2978733" y="4184117"/>
            <a:ext cx="160390" cy="160400"/>
          </a:xfrm>
          <a:prstGeom prst="rect">
            <a:avLst/>
          </a:prstGeom>
        </p:spPr>
      </p:pic>
      <p:sp>
        <p:nvSpPr>
          <p:cNvPr id="116" name="Text 32"/>
          <p:cNvSpPr/>
          <p:nvPr/>
        </p:nvSpPr>
        <p:spPr>
          <a:xfrm>
            <a:off x="13165852" y="413061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17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172451" y="4017057"/>
            <a:ext cx="1521614" cy="507913"/>
          </a:xfrm>
          <a:prstGeom prst="rect">
            <a:avLst/>
          </a:prstGeom>
        </p:spPr>
      </p:pic>
      <p:pic>
        <p:nvPicPr>
          <p:cNvPr id="118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267483" y="4130650"/>
            <a:ext cx="1331359" cy="267333"/>
          </a:xfrm>
          <a:prstGeom prst="rect">
            <a:avLst/>
          </a:prstGeom>
        </p:spPr>
      </p:pic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4347678" y="4184117"/>
            <a:ext cx="160390" cy="160400"/>
          </a:xfrm>
          <a:prstGeom prst="rect">
            <a:avLst/>
          </a:prstGeom>
        </p:spPr>
      </p:pic>
      <p:sp>
        <p:nvSpPr>
          <p:cNvPr id="120" name="Text 33"/>
          <p:cNvSpPr/>
          <p:nvPr/>
        </p:nvSpPr>
        <p:spPr>
          <a:xfrm>
            <a:off x="14534787" y="41306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1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694065" y="4017057"/>
            <a:ext cx="1496147" cy="507913"/>
          </a:xfrm>
          <a:prstGeom prst="rect">
            <a:avLst/>
          </a:prstGeom>
        </p:spPr>
      </p:pic>
      <p:pic>
        <p:nvPicPr>
          <p:cNvPr id="122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789092" y="4130650"/>
            <a:ext cx="1331359" cy="267333"/>
          </a:xfrm>
          <a:prstGeom prst="rect">
            <a:avLst/>
          </a:prstGeom>
        </p:spPr>
      </p:pic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5869287" y="4184117"/>
            <a:ext cx="160390" cy="160400"/>
          </a:xfrm>
          <a:prstGeom prst="rect">
            <a:avLst/>
          </a:prstGeom>
        </p:spPr>
      </p:pic>
      <p:sp>
        <p:nvSpPr>
          <p:cNvPr id="124" name="Text 34"/>
          <p:cNvSpPr/>
          <p:nvPr/>
        </p:nvSpPr>
        <p:spPr>
          <a:xfrm>
            <a:off x="16056392" y="413061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25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97786" y="4524970"/>
            <a:ext cx="16092426" cy="507913"/>
          </a:xfrm>
          <a:prstGeom prst="rect">
            <a:avLst/>
          </a:prstGeom>
        </p:spPr>
      </p:pic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097786" y="4524970"/>
            <a:ext cx="5466599" cy="507913"/>
          </a:xfrm>
          <a:prstGeom prst="rect">
            <a:avLst/>
          </a:prstGeom>
        </p:spPr>
      </p:pic>
      <p:sp>
        <p:nvSpPr>
          <p:cNvPr id="127" name="Text 35"/>
          <p:cNvSpPr/>
          <p:nvPr/>
        </p:nvSpPr>
        <p:spPr>
          <a:xfrm>
            <a:off x="1258156" y="4645261"/>
            <a:ext cx="19202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Integration with DCC</a:t>
            </a:r>
            <a:endParaRPr lang="en-US" sz="1473" dirty="0"/>
          </a:p>
        </p:txBody>
      </p:sp>
      <p:pic>
        <p:nvPicPr>
          <p:cNvPr id="128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564385" y="4524970"/>
            <a:ext cx="1521614" cy="507913"/>
          </a:xfrm>
          <a:prstGeom prst="rect">
            <a:avLst/>
          </a:prstGeom>
        </p:spPr>
      </p:pic>
      <p:pic>
        <p:nvPicPr>
          <p:cNvPr id="129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812070" y="4638563"/>
            <a:ext cx="1026243" cy="267333"/>
          </a:xfrm>
          <a:prstGeom prst="rect">
            <a:avLst/>
          </a:prstGeom>
        </p:spPr>
      </p:pic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6892265" y="4692030"/>
            <a:ext cx="160390" cy="160400"/>
          </a:xfrm>
          <a:prstGeom prst="rect">
            <a:avLst/>
          </a:prstGeom>
        </p:spPr>
      </p:pic>
      <p:sp>
        <p:nvSpPr>
          <p:cNvPr id="131" name="Text 36"/>
          <p:cNvSpPr/>
          <p:nvPr/>
        </p:nvSpPr>
        <p:spPr>
          <a:xfrm>
            <a:off x="7079368" y="46385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32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085999" y="4524970"/>
            <a:ext cx="1521614" cy="507913"/>
          </a:xfrm>
          <a:prstGeom prst="rect">
            <a:avLst/>
          </a:prstGeom>
        </p:spPr>
      </p:pic>
      <p:pic>
        <p:nvPicPr>
          <p:cNvPr id="133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333680" y="4638563"/>
            <a:ext cx="1026243" cy="267333"/>
          </a:xfrm>
          <a:prstGeom prst="rect">
            <a:avLst/>
          </a:prstGeom>
        </p:spPr>
      </p:pic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8413875" y="4692030"/>
            <a:ext cx="160390" cy="160400"/>
          </a:xfrm>
          <a:prstGeom prst="rect">
            <a:avLst/>
          </a:prstGeom>
        </p:spPr>
      </p:pic>
      <p:sp>
        <p:nvSpPr>
          <p:cNvPr id="135" name="Text 37"/>
          <p:cNvSpPr/>
          <p:nvPr/>
        </p:nvSpPr>
        <p:spPr>
          <a:xfrm>
            <a:off x="8601010" y="46385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36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07614" y="4524970"/>
            <a:ext cx="1521614" cy="507913"/>
          </a:xfrm>
          <a:prstGeom prst="rect">
            <a:avLst/>
          </a:prstGeom>
        </p:spPr>
      </p:pic>
      <p:pic>
        <p:nvPicPr>
          <p:cNvPr id="137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855289" y="4638563"/>
            <a:ext cx="1026243" cy="267333"/>
          </a:xfrm>
          <a:prstGeom prst="rect">
            <a:avLst/>
          </a:prstGeom>
        </p:spPr>
      </p:pic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9935484" y="4692030"/>
            <a:ext cx="160390" cy="160400"/>
          </a:xfrm>
          <a:prstGeom prst="rect">
            <a:avLst/>
          </a:prstGeom>
        </p:spPr>
      </p:pic>
      <p:sp>
        <p:nvSpPr>
          <p:cNvPr id="139" name="Text 38"/>
          <p:cNvSpPr/>
          <p:nvPr/>
        </p:nvSpPr>
        <p:spPr>
          <a:xfrm>
            <a:off x="10122612" y="46385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40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129225" y="4524970"/>
            <a:ext cx="1521614" cy="507913"/>
          </a:xfrm>
          <a:prstGeom prst="rect">
            <a:avLst/>
          </a:prstGeom>
        </p:spPr>
      </p:pic>
      <p:pic>
        <p:nvPicPr>
          <p:cNvPr id="141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376894" y="4638563"/>
            <a:ext cx="1026243" cy="267333"/>
          </a:xfrm>
          <a:prstGeom prst="rect">
            <a:avLst/>
          </a:prstGeom>
        </p:spPr>
      </p:pic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1457089" y="4692030"/>
            <a:ext cx="160390" cy="160400"/>
          </a:xfrm>
          <a:prstGeom prst="rect">
            <a:avLst/>
          </a:prstGeom>
        </p:spPr>
      </p:pic>
      <p:sp>
        <p:nvSpPr>
          <p:cNvPr id="143" name="Text 39"/>
          <p:cNvSpPr/>
          <p:nvPr/>
        </p:nvSpPr>
        <p:spPr>
          <a:xfrm>
            <a:off x="11644213" y="46385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44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650837" y="4524970"/>
            <a:ext cx="1521614" cy="507913"/>
          </a:xfrm>
          <a:prstGeom prst="rect">
            <a:avLst/>
          </a:prstGeom>
        </p:spPr>
      </p:pic>
      <p:pic>
        <p:nvPicPr>
          <p:cNvPr id="145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98538" y="4638563"/>
            <a:ext cx="1026243" cy="267333"/>
          </a:xfrm>
          <a:prstGeom prst="rect">
            <a:avLst/>
          </a:prstGeom>
        </p:spPr>
      </p:pic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978733" y="4692030"/>
            <a:ext cx="160390" cy="160400"/>
          </a:xfrm>
          <a:prstGeom prst="rect">
            <a:avLst/>
          </a:prstGeom>
        </p:spPr>
      </p:pic>
      <p:sp>
        <p:nvSpPr>
          <p:cNvPr id="147" name="Text 40"/>
          <p:cNvSpPr/>
          <p:nvPr/>
        </p:nvSpPr>
        <p:spPr>
          <a:xfrm>
            <a:off x="13165852" y="4638563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48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172451" y="4524970"/>
            <a:ext cx="1521614" cy="507913"/>
          </a:xfrm>
          <a:prstGeom prst="rect">
            <a:avLst/>
          </a:prstGeom>
        </p:spPr>
      </p:pic>
      <p:pic>
        <p:nvPicPr>
          <p:cNvPr id="149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67483" y="4638563"/>
            <a:ext cx="1331359" cy="267333"/>
          </a:xfrm>
          <a:prstGeom prst="rect">
            <a:avLst/>
          </a:prstGeom>
        </p:spPr>
      </p:pic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47678" y="4692030"/>
            <a:ext cx="160390" cy="160400"/>
          </a:xfrm>
          <a:prstGeom prst="rect">
            <a:avLst/>
          </a:prstGeom>
        </p:spPr>
      </p:pic>
      <p:sp>
        <p:nvSpPr>
          <p:cNvPr id="151" name="Text 41"/>
          <p:cNvSpPr/>
          <p:nvPr/>
        </p:nvSpPr>
        <p:spPr>
          <a:xfrm>
            <a:off x="14534787" y="46385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2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694065" y="4524970"/>
            <a:ext cx="1496147" cy="507913"/>
          </a:xfrm>
          <a:prstGeom prst="rect">
            <a:avLst/>
          </a:prstGeom>
        </p:spPr>
      </p:pic>
      <p:pic>
        <p:nvPicPr>
          <p:cNvPr id="153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789092" y="4638563"/>
            <a:ext cx="1331359" cy="267333"/>
          </a:xfrm>
          <a:prstGeom prst="rect">
            <a:avLst/>
          </a:prstGeom>
        </p:spPr>
      </p:pic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5869287" y="4692030"/>
            <a:ext cx="160390" cy="160400"/>
          </a:xfrm>
          <a:prstGeom prst="rect">
            <a:avLst/>
          </a:prstGeom>
        </p:spPr>
      </p:pic>
      <p:sp>
        <p:nvSpPr>
          <p:cNvPr id="155" name="Text 42"/>
          <p:cNvSpPr/>
          <p:nvPr/>
        </p:nvSpPr>
        <p:spPr>
          <a:xfrm>
            <a:off x="16056392" y="463856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56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97786" y="5032846"/>
            <a:ext cx="16092426" cy="507913"/>
          </a:xfrm>
          <a:prstGeom prst="rect">
            <a:avLst/>
          </a:prstGeom>
        </p:spPr>
      </p:pic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1097786" y="5032846"/>
            <a:ext cx="5466599" cy="507913"/>
          </a:xfrm>
          <a:prstGeom prst="rect">
            <a:avLst/>
          </a:prstGeom>
        </p:spPr>
      </p:pic>
      <p:sp>
        <p:nvSpPr>
          <p:cNvPr id="158" name="Text 43"/>
          <p:cNvSpPr/>
          <p:nvPr/>
        </p:nvSpPr>
        <p:spPr>
          <a:xfrm>
            <a:off x="1258156" y="5153137"/>
            <a:ext cx="197024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Integration with MCP</a:t>
            </a:r>
            <a:endParaRPr lang="en-US" sz="1473" dirty="0"/>
          </a:p>
        </p:txBody>
      </p:sp>
      <p:pic>
        <p:nvPicPr>
          <p:cNvPr id="159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564385" y="5032846"/>
            <a:ext cx="1521614" cy="507913"/>
          </a:xfrm>
          <a:prstGeom prst="rect">
            <a:avLst/>
          </a:prstGeom>
        </p:spPr>
      </p:pic>
      <p:pic>
        <p:nvPicPr>
          <p:cNvPr id="160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812070" y="5146477"/>
            <a:ext cx="1026243" cy="267333"/>
          </a:xfrm>
          <a:prstGeom prst="rect">
            <a:avLst/>
          </a:prstGeom>
        </p:spPr>
      </p:pic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6892265" y="5199943"/>
            <a:ext cx="160390" cy="160400"/>
          </a:xfrm>
          <a:prstGeom prst="rect">
            <a:avLst/>
          </a:prstGeom>
        </p:spPr>
      </p:pic>
      <p:sp>
        <p:nvSpPr>
          <p:cNvPr id="162" name="Text 44"/>
          <p:cNvSpPr/>
          <p:nvPr/>
        </p:nvSpPr>
        <p:spPr>
          <a:xfrm>
            <a:off x="7079368" y="51464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63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085999" y="5032846"/>
            <a:ext cx="1521614" cy="507913"/>
          </a:xfrm>
          <a:prstGeom prst="rect">
            <a:avLst/>
          </a:prstGeom>
        </p:spPr>
      </p:pic>
      <p:pic>
        <p:nvPicPr>
          <p:cNvPr id="164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333680" y="5146477"/>
            <a:ext cx="1026243" cy="267333"/>
          </a:xfrm>
          <a:prstGeom prst="rect">
            <a:avLst/>
          </a:prstGeom>
        </p:spPr>
      </p:pic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8413875" y="5199943"/>
            <a:ext cx="160390" cy="160400"/>
          </a:xfrm>
          <a:prstGeom prst="rect">
            <a:avLst/>
          </a:prstGeom>
        </p:spPr>
      </p:pic>
      <p:sp>
        <p:nvSpPr>
          <p:cNvPr id="166" name="Text 45"/>
          <p:cNvSpPr/>
          <p:nvPr/>
        </p:nvSpPr>
        <p:spPr>
          <a:xfrm>
            <a:off x="8601010" y="51464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67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07614" y="5032846"/>
            <a:ext cx="1521614" cy="507913"/>
          </a:xfrm>
          <a:prstGeom prst="rect">
            <a:avLst/>
          </a:prstGeom>
        </p:spPr>
      </p:pic>
      <p:pic>
        <p:nvPicPr>
          <p:cNvPr id="168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855289" y="5146477"/>
            <a:ext cx="1026243" cy="267333"/>
          </a:xfrm>
          <a:prstGeom prst="rect">
            <a:avLst/>
          </a:prstGeom>
        </p:spPr>
      </p:pic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9935484" y="5199943"/>
            <a:ext cx="160390" cy="160400"/>
          </a:xfrm>
          <a:prstGeom prst="rect">
            <a:avLst/>
          </a:prstGeom>
        </p:spPr>
      </p:pic>
      <p:sp>
        <p:nvSpPr>
          <p:cNvPr id="170" name="Text 46"/>
          <p:cNvSpPr/>
          <p:nvPr/>
        </p:nvSpPr>
        <p:spPr>
          <a:xfrm>
            <a:off x="10122612" y="51464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71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129225" y="5032846"/>
            <a:ext cx="1521614" cy="507913"/>
          </a:xfrm>
          <a:prstGeom prst="rect">
            <a:avLst/>
          </a:prstGeom>
        </p:spPr>
      </p:pic>
      <p:pic>
        <p:nvPicPr>
          <p:cNvPr id="172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376894" y="5146477"/>
            <a:ext cx="1026243" cy="267333"/>
          </a:xfrm>
          <a:prstGeom prst="rect">
            <a:avLst/>
          </a:prstGeom>
        </p:spPr>
      </p:pic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1457089" y="5199943"/>
            <a:ext cx="160390" cy="160400"/>
          </a:xfrm>
          <a:prstGeom prst="rect">
            <a:avLst/>
          </a:prstGeom>
        </p:spPr>
      </p:pic>
      <p:sp>
        <p:nvSpPr>
          <p:cNvPr id="174" name="Text 47"/>
          <p:cNvSpPr/>
          <p:nvPr/>
        </p:nvSpPr>
        <p:spPr>
          <a:xfrm>
            <a:off x="11644213" y="51464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75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650837" y="5032846"/>
            <a:ext cx="1521614" cy="507913"/>
          </a:xfrm>
          <a:prstGeom prst="rect">
            <a:avLst/>
          </a:prstGeom>
        </p:spPr>
      </p:pic>
      <p:pic>
        <p:nvPicPr>
          <p:cNvPr id="176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98538" y="5146477"/>
            <a:ext cx="1026243" cy="267333"/>
          </a:xfrm>
          <a:prstGeom prst="rect">
            <a:avLst/>
          </a:prstGeom>
        </p:spPr>
      </p:pic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2978733" y="5199943"/>
            <a:ext cx="160390" cy="160400"/>
          </a:xfrm>
          <a:prstGeom prst="rect">
            <a:avLst/>
          </a:prstGeom>
        </p:spPr>
      </p:pic>
      <p:sp>
        <p:nvSpPr>
          <p:cNvPr id="178" name="Text 48"/>
          <p:cNvSpPr/>
          <p:nvPr/>
        </p:nvSpPr>
        <p:spPr>
          <a:xfrm>
            <a:off x="13165852" y="5146477"/>
            <a:ext cx="72009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3A834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Available</a:t>
            </a:r>
            <a:endParaRPr lang="en-US" sz="1263" dirty="0"/>
          </a:p>
        </p:txBody>
      </p:sp>
      <p:pic>
        <p:nvPicPr>
          <p:cNvPr id="179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172451" y="5032846"/>
            <a:ext cx="1521614" cy="507913"/>
          </a:xfrm>
          <a:prstGeom prst="rect">
            <a:avLst/>
          </a:prstGeom>
        </p:spPr>
      </p:pic>
      <p:pic>
        <p:nvPicPr>
          <p:cNvPr id="180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267483" y="5146477"/>
            <a:ext cx="1331359" cy="267333"/>
          </a:xfrm>
          <a:prstGeom prst="rect">
            <a:avLst/>
          </a:prstGeom>
        </p:spPr>
      </p:pic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4347678" y="5199943"/>
            <a:ext cx="160390" cy="160400"/>
          </a:xfrm>
          <a:prstGeom prst="rect">
            <a:avLst/>
          </a:prstGeom>
        </p:spPr>
      </p:pic>
      <p:sp>
        <p:nvSpPr>
          <p:cNvPr id="182" name="Text 49"/>
          <p:cNvSpPr/>
          <p:nvPr/>
        </p:nvSpPr>
        <p:spPr>
          <a:xfrm>
            <a:off x="14534787" y="5146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3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694065" y="5032846"/>
            <a:ext cx="1496147" cy="507913"/>
          </a:xfrm>
          <a:prstGeom prst="rect">
            <a:avLst/>
          </a:prstGeom>
        </p:spPr>
      </p:pic>
      <p:pic>
        <p:nvPicPr>
          <p:cNvPr id="184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789092" y="5146477"/>
            <a:ext cx="1331359" cy="267333"/>
          </a:xfrm>
          <a:prstGeom prst="rect">
            <a:avLst/>
          </a:prstGeom>
        </p:spPr>
      </p:pic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5869287" y="5199943"/>
            <a:ext cx="160390" cy="160400"/>
          </a:xfrm>
          <a:prstGeom prst="rect">
            <a:avLst/>
          </a:prstGeom>
        </p:spPr>
      </p:pic>
      <p:sp>
        <p:nvSpPr>
          <p:cNvPr id="186" name="Text 50"/>
          <p:cNvSpPr/>
          <p:nvPr/>
        </p:nvSpPr>
        <p:spPr>
          <a:xfrm>
            <a:off x="16056392" y="51464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87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97786" y="5540759"/>
            <a:ext cx="16092426" cy="507913"/>
          </a:xfrm>
          <a:prstGeom prst="rect">
            <a:avLst/>
          </a:prstGeom>
        </p:spPr>
      </p:pic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1097786" y="5540759"/>
            <a:ext cx="5466599" cy="507913"/>
          </a:xfrm>
          <a:prstGeom prst="rect">
            <a:avLst/>
          </a:prstGeom>
        </p:spPr>
      </p:pic>
      <p:sp>
        <p:nvSpPr>
          <p:cNvPr id="189" name="Text 51"/>
          <p:cNvSpPr/>
          <p:nvPr/>
        </p:nvSpPr>
        <p:spPr>
          <a:xfrm>
            <a:off x="1258156" y="5661050"/>
            <a:ext cx="33704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FX engine with configurable spreads</a:t>
            </a:r>
            <a:endParaRPr lang="en-US" sz="1473" dirty="0"/>
          </a:p>
        </p:txBody>
      </p:sp>
      <p:pic>
        <p:nvPicPr>
          <p:cNvPr id="190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564385" y="5540759"/>
            <a:ext cx="1521614" cy="507913"/>
          </a:xfrm>
          <a:prstGeom prst="rect">
            <a:avLst/>
          </a:prstGeom>
        </p:spPr>
      </p:pic>
      <p:pic>
        <p:nvPicPr>
          <p:cNvPr id="191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659410" y="5654353"/>
            <a:ext cx="1331359" cy="267333"/>
          </a:xfrm>
          <a:prstGeom prst="rect">
            <a:avLst/>
          </a:prstGeom>
        </p:spPr>
      </p:pic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6739605" y="5707819"/>
            <a:ext cx="160390" cy="160400"/>
          </a:xfrm>
          <a:prstGeom prst="rect">
            <a:avLst/>
          </a:prstGeom>
        </p:spPr>
      </p:pic>
      <p:sp>
        <p:nvSpPr>
          <p:cNvPr id="193" name="Text 52"/>
          <p:cNvSpPr/>
          <p:nvPr/>
        </p:nvSpPr>
        <p:spPr>
          <a:xfrm>
            <a:off x="6926742" y="56543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4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085999" y="5540759"/>
            <a:ext cx="1521614" cy="507913"/>
          </a:xfrm>
          <a:prstGeom prst="rect">
            <a:avLst/>
          </a:prstGeom>
        </p:spPr>
      </p:pic>
      <p:pic>
        <p:nvPicPr>
          <p:cNvPr id="195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181017" y="5654353"/>
            <a:ext cx="1331359" cy="267333"/>
          </a:xfrm>
          <a:prstGeom prst="rect">
            <a:avLst/>
          </a:prstGeom>
        </p:spPr>
      </p:pic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8261212" y="5707819"/>
            <a:ext cx="160390" cy="160400"/>
          </a:xfrm>
          <a:prstGeom prst="rect">
            <a:avLst/>
          </a:prstGeom>
        </p:spPr>
      </p:pic>
      <p:sp>
        <p:nvSpPr>
          <p:cNvPr id="197" name="Text 53"/>
          <p:cNvSpPr/>
          <p:nvPr/>
        </p:nvSpPr>
        <p:spPr>
          <a:xfrm>
            <a:off x="8448345" y="56543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198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07614" y="5540759"/>
            <a:ext cx="1521614" cy="507913"/>
          </a:xfrm>
          <a:prstGeom prst="rect">
            <a:avLst/>
          </a:prstGeom>
        </p:spPr>
      </p:pic>
      <p:pic>
        <p:nvPicPr>
          <p:cNvPr id="199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02626" y="5654353"/>
            <a:ext cx="1331359" cy="267333"/>
          </a:xfrm>
          <a:prstGeom prst="rect">
            <a:avLst/>
          </a:prstGeom>
        </p:spPr>
      </p:pic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9782821" y="5707819"/>
            <a:ext cx="160390" cy="160400"/>
          </a:xfrm>
          <a:prstGeom prst="rect">
            <a:avLst/>
          </a:prstGeom>
        </p:spPr>
      </p:pic>
      <p:sp>
        <p:nvSpPr>
          <p:cNvPr id="201" name="Text 54"/>
          <p:cNvSpPr/>
          <p:nvPr/>
        </p:nvSpPr>
        <p:spPr>
          <a:xfrm>
            <a:off x="9969950" y="56543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2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129225" y="5540759"/>
            <a:ext cx="1521614" cy="507913"/>
          </a:xfrm>
          <a:prstGeom prst="rect">
            <a:avLst/>
          </a:prstGeom>
        </p:spPr>
      </p:pic>
      <p:pic>
        <p:nvPicPr>
          <p:cNvPr id="203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24231" y="5654353"/>
            <a:ext cx="1331359" cy="267333"/>
          </a:xfrm>
          <a:prstGeom prst="rect">
            <a:avLst/>
          </a:prstGeom>
        </p:spPr>
      </p:pic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1304426" y="5707819"/>
            <a:ext cx="160390" cy="160400"/>
          </a:xfrm>
          <a:prstGeom prst="rect">
            <a:avLst/>
          </a:prstGeom>
        </p:spPr>
      </p:pic>
      <p:sp>
        <p:nvSpPr>
          <p:cNvPr id="205" name="Text 55"/>
          <p:cNvSpPr/>
          <p:nvPr/>
        </p:nvSpPr>
        <p:spPr>
          <a:xfrm>
            <a:off x="11491547" y="56543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06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650837" y="5540759"/>
            <a:ext cx="1521614" cy="507913"/>
          </a:xfrm>
          <a:prstGeom prst="rect">
            <a:avLst/>
          </a:prstGeom>
        </p:spPr>
      </p:pic>
      <p:pic>
        <p:nvPicPr>
          <p:cNvPr id="207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745875" y="5654353"/>
            <a:ext cx="1331359" cy="267333"/>
          </a:xfrm>
          <a:prstGeom prst="rect">
            <a:avLst/>
          </a:prstGeom>
        </p:spPr>
      </p:pic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2826071" y="5707819"/>
            <a:ext cx="160390" cy="160400"/>
          </a:xfrm>
          <a:prstGeom prst="rect">
            <a:avLst/>
          </a:prstGeom>
        </p:spPr>
      </p:pic>
      <p:sp>
        <p:nvSpPr>
          <p:cNvPr id="209" name="Text 56"/>
          <p:cNvSpPr/>
          <p:nvPr/>
        </p:nvSpPr>
        <p:spPr>
          <a:xfrm>
            <a:off x="13013187" y="56543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0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172451" y="5540759"/>
            <a:ext cx="1521614" cy="507913"/>
          </a:xfrm>
          <a:prstGeom prst="rect">
            <a:avLst/>
          </a:prstGeom>
        </p:spPr>
      </p:pic>
      <p:pic>
        <p:nvPicPr>
          <p:cNvPr id="211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267483" y="5654353"/>
            <a:ext cx="1331359" cy="267333"/>
          </a:xfrm>
          <a:prstGeom prst="rect">
            <a:avLst/>
          </a:prstGeom>
        </p:spPr>
      </p:pic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4347678" y="5707819"/>
            <a:ext cx="160390" cy="160400"/>
          </a:xfrm>
          <a:prstGeom prst="rect">
            <a:avLst/>
          </a:prstGeom>
        </p:spPr>
      </p:pic>
      <p:sp>
        <p:nvSpPr>
          <p:cNvPr id="213" name="Text 57"/>
          <p:cNvSpPr/>
          <p:nvPr/>
        </p:nvSpPr>
        <p:spPr>
          <a:xfrm>
            <a:off x="14534787" y="56543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4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694065" y="5540759"/>
            <a:ext cx="1496147" cy="507913"/>
          </a:xfrm>
          <a:prstGeom prst="rect">
            <a:avLst/>
          </a:prstGeom>
        </p:spPr>
      </p:pic>
      <p:pic>
        <p:nvPicPr>
          <p:cNvPr id="215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789092" y="5654353"/>
            <a:ext cx="1331359" cy="267333"/>
          </a:xfrm>
          <a:prstGeom prst="rect">
            <a:avLst/>
          </a:prstGeom>
        </p:spPr>
      </p:pic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5869287" y="5707819"/>
            <a:ext cx="160390" cy="160400"/>
          </a:xfrm>
          <a:prstGeom prst="rect">
            <a:avLst/>
          </a:prstGeom>
        </p:spPr>
      </p:pic>
      <p:sp>
        <p:nvSpPr>
          <p:cNvPr id="217" name="Text 58"/>
          <p:cNvSpPr/>
          <p:nvPr/>
        </p:nvSpPr>
        <p:spPr>
          <a:xfrm>
            <a:off x="16056392" y="565431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18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97786" y="6048635"/>
            <a:ext cx="16092426" cy="507913"/>
          </a:xfrm>
          <a:prstGeom prst="rect">
            <a:avLst/>
          </a:prstGeom>
        </p:spPr>
      </p:pic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1097786" y="6048635"/>
            <a:ext cx="5466599" cy="507913"/>
          </a:xfrm>
          <a:prstGeom prst="rect">
            <a:avLst/>
          </a:prstGeom>
        </p:spPr>
      </p:pic>
      <p:sp>
        <p:nvSpPr>
          <p:cNvPr id="220" name="Text 59"/>
          <p:cNvSpPr/>
          <p:nvPr/>
        </p:nvSpPr>
        <p:spPr>
          <a:xfrm>
            <a:off x="1258156" y="6168926"/>
            <a:ext cx="412051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Tokenisation for cross-border card payments</a:t>
            </a:r>
            <a:endParaRPr lang="en-US" sz="1473" dirty="0"/>
          </a:p>
        </p:txBody>
      </p:sp>
      <p:pic>
        <p:nvPicPr>
          <p:cNvPr id="221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564385" y="6048635"/>
            <a:ext cx="1521614" cy="507913"/>
          </a:xfrm>
          <a:prstGeom prst="rect">
            <a:avLst/>
          </a:prstGeom>
        </p:spPr>
      </p:pic>
      <p:pic>
        <p:nvPicPr>
          <p:cNvPr id="222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659410" y="6162229"/>
            <a:ext cx="1331359" cy="267333"/>
          </a:xfrm>
          <a:prstGeom prst="rect">
            <a:avLst/>
          </a:prstGeom>
        </p:spPr>
      </p:pic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6739605" y="6215695"/>
            <a:ext cx="160390" cy="160400"/>
          </a:xfrm>
          <a:prstGeom prst="rect">
            <a:avLst/>
          </a:prstGeom>
        </p:spPr>
      </p:pic>
      <p:sp>
        <p:nvSpPr>
          <p:cNvPr id="224" name="Text 60"/>
          <p:cNvSpPr/>
          <p:nvPr/>
        </p:nvSpPr>
        <p:spPr>
          <a:xfrm>
            <a:off x="6926742" y="61622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25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085999" y="6048635"/>
            <a:ext cx="1521614" cy="507913"/>
          </a:xfrm>
          <a:prstGeom prst="rect">
            <a:avLst/>
          </a:prstGeom>
        </p:spPr>
      </p:pic>
      <p:pic>
        <p:nvPicPr>
          <p:cNvPr id="226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181017" y="6162229"/>
            <a:ext cx="1331359" cy="267333"/>
          </a:xfrm>
          <a:prstGeom prst="rect">
            <a:avLst/>
          </a:prstGeom>
        </p:spPr>
      </p:pic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8261212" y="6215695"/>
            <a:ext cx="160390" cy="160400"/>
          </a:xfrm>
          <a:prstGeom prst="rect">
            <a:avLst/>
          </a:prstGeom>
        </p:spPr>
      </p:pic>
      <p:sp>
        <p:nvSpPr>
          <p:cNvPr id="228" name="Text 61"/>
          <p:cNvSpPr/>
          <p:nvPr/>
        </p:nvSpPr>
        <p:spPr>
          <a:xfrm>
            <a:off x="8448345" y="61622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29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07614" y="6048635"/>
            <a:ext cx="1521614" cy="507913"/>
          </a:xfrm>
          <a:prstGeom prst="rect">
            <a:avLst/>
          </a:prstGeom>
        </p:spPr>
      </p:pic>
      <p:pic>
        <p:nvPicPr>
          <p:cNvPr id="230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02626" y="6162229"/>
            <a:ext cx="1331359" cy="267333"/>
          </a:xfrm>
          <a:prstGeom prst="rect">
            <a:avLst/>
          </a:prstGeom>
        </p:spPr>
      </p:pic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9782821" y="6215695"/>
            <a:ext cx="160390" cy="160400"/>
          </a:xfrm>
          <a:prstGeom prst="rect">
            <a:avLst/>
          </a:prstGeom>
        </p:spPr>
      </p:pic>
      <p:sp>
        <p:nvSpPr>
          <p:cNvPr id="232" name="Text 62"/>
          <p:cNvSpPr/>
          <p:nvPr/>
        </p:nvSpPr>
        <p:spPr>
          <a:xfrm>
            <a:off x="9969950" y="61622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33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129225" y="6048635"/>
            <a:ext cx="1521614" cy="507913"/>
          </a:xfrm>
          <a:prstGeom prst="rect">
            <a:avLst/>
          </a:prstGeom>
        </p:spPr>
      </p:pic>
      <p:pic>
        <p:nvPicPr>
          <p:cNvPr id="234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24231" y="6162229"/>
            <a:ext cx="1331359" cy="267333"/>
          </a:xfrm>
          <a:prstGeom prst="rect">
            <a:avLst/>
          </a:prstGeom>
        </p:spPr>
      </p:pic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1304426" y="6215695"/>
            <a:ext cx="160390" cy="160400"/>
          </a:xfrm>
          <a:prstGeom prst="rect">
            <a:avLst/>
          </a:prstGeom>
        </p:spPr>
      </p:pic>
      <p:sp>
        <p:nvSpPr>
          <p:cNvPr id="236" name="Text 63"/>
          <p:cNvSpPr/>
          <p:nvPr/>
        </p:nvSpPr>
        <p:spPr>
          <a:xfrm>
            <a:off x="11491547" y="61622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37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650837" y="6048635"/>
            <a:ext cx="1521614" cy="507913"/>
          </a:xfrm>
          <a:prstGeom prst="rect">
            <a:avLst/>
          </a:prstGeom>
        </p:spPr>
      </p:pic>
      <p:pic>
        <p:nvPicPr>
          <p:cNvPr id="238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745875" y="6162229"/>
            <a:ext cx="1331359" cy="267333"/>
          </a:xfrm>
          <a:prstGeom prst="rect">
            <a:avLst/>
          </a:prstGeom>
        </p:spPr>
      </p:pic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2826071" y="6215695"/>
            <a:ext cx="160390" cy="160400"/>
          </a:xfrm>
          <a:prstGeom prst="rect">
            <a:avLst/>
          </a:prstGeom>
        </p:spPr>
      </p:pic>
      <p:sp>
        <p:nvSpPr>
          <p:cNvPr id="240" name="Text 64"/>
          <p:cNvSpPr/>
          <p:nvPr/>
        </p:nvSpPr>
        <p:spPr>
          <a:xfrm>
            <a:off x="13013187" y="61622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1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172451" y="6048635"/>
            <a:ext cx="1521614" cy="507913"/>
          </a:xfrm>
          <a:prstGeom prst="rect">
            <a:avLst/>
          </a:prstGeom>
        </p:spPr>
      </p:pic>
      <p:pic>
        <p:nvPicPr>
          <p:cNvPr id="242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267483" y="6162229"/>
            <a:ext cx="1331359" cy="267333"/>
          </a:xfrm>
          <a:prstGeom prst="rect">
            <a:avLst/>
          </a:prstGeom>
        </p:spPr>
      </p:pic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4347678" y="6215695"/>
            <a:ext cx="160390" cy="160400"/>
          </a:xfrm>
          <a:prstGeom prst="rect">
            <a:avLst/>
          </a:prstGeom>
        </p:spPr>
      </p:pic>
      <p:sp>
        <p:nvSpPr>
          <p:cNvPr id="244" name="Text 65"/>
          <p:cNvSpPr/>
          <p:nvPr/>
        </p:nvSpPr>
        <p:spPr>
          <a:xfrm>
            <a:off x="14534787" y="61622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5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694065" y="6048635"/>
            <a:ext cx="1496147" cy="507913"/>
          </a:xfrm>
          <a:prstGeom prst="rect">
            <a:avLst/>
          </a:prstGeom>
        </p:spPr>
      </p:pic>
      <p:pic>
        <p:nvPicPr>
          <p:cNvPr id="246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789092" y="6162229"/>
            <a:ext cx="1331359" cy="267333"/>
          </a:xfrm>
          <a:prstGeom prst="rect">
            <a:avLst/>
          </a:prstGeom>
        </p:spPr>
      </p:pic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5869287" y="6215695"/>
            <a:ext cx="160390" cy="160400"/>
          </a:xfrm>
          <a:prstGeom prst="rect">
            <a:avLst/>
          </a:prstGeom>
        </p:spPr>
      </p:pic>
      <p:sp>
        <p:nvSpPr>
          <p:cNvPr id="248" name="Text 66"/>
          <p:cNvSpPr/>
          <p:nvPr/>
        </p:nvSpPr>
        <p:spPr>
          <a:xfrm>
            <a:off x="16056392" y="616222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49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97786" y="6556549"/>
            <a:ext cx="16092426" cy="507913"/>
          </a:xfrm>
          <a:prstGeom prst="rect">
            <a:avLst/>
          </a:prstGeom>
        </p:spPr>
      </p:pic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1097786" y="6556549"/>
            <a:ext cx="5466599" cy="507913"/>
          </a:xfrm>
          <a:prstGeom prst="rect">
            <a:avLst/>
          </a:prstGeom>
        </p:spPr>
      </p:pic>
      <p:sp>
        <p:nvSpPr>
          <p:cNvPr id="251" name="Text 67"/>
          <p:cNvSpPr/>
          <p:nvPr/>
        </p:nvSpPr>
        <p:spPr>
          <a:xfrm>
            <a:off x="1258156" y="6676839"/>
            <a:ext cx="466058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Subscriptions &amp; recurring payments (cross-border)</a:t>
            </a:r>
            <a:endParaRPr lang="en-US" sz="1473" dirty="0"/>
          </a:p>
        </p:txBody>
      </p:sp>
      <p:pic>
        <p:nvPicPr>
          <p:cNvPr id="252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564385" y="6556549"/>
            <a:ext cx="1521614" cy="507913"/>
          </a:xfrm>
          <a:prstGeom prst="rect">
            <a:avLst/>
          </a:prstGeom>
        </p:spPr>
      </p:pic>
      <p:pic>
        <p:nvPicPr>
          <p:cNvPr id="253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659410" y="6670179"/>
            <a:ext cx="1331359" cy="267333"/>
          </a:xfrm>
          <a:prstGeom prst="rect">
            <a:avLst/>
          </a:prstGeom>
        </p:spPr>
      </p:pic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6739605" y="6723645"/>
            <a:ext cx="160390" cy="160400"/>
          </a:xfrm>
          <a:prstGeom prst="rect">
            <a:avLst/>
          </a:prstGeom>
        </p:spPr>
      </p:pic>
      <p:sp>
        <p:nvSpPr>
          <p:cNvPr id="255" name="Text 68"/>
          <p:cNvSpPr/>
          <p:nvPr/>
        </p:nvSpPr>
        <p:spPr>
          <a:xfrm>
            <a:off x="6926742" y="6670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56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085999" y="6556549"/>
            <a:ext cx="1521614" cy="507913"/>
          </a:xfrm>
          <a:prstGeom prst="rect">
            <a:avLst/>
          </a:prstGeom>
        </p:spPr>
      </p:pic>
      <p:pic>
        <p:nvPicPr>
          <p:cNvPr id="257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181017" y="6670179"/>
            <a:ext cx="1331359" cy="267333"/>
          </a:xfrm>
          <a:prstGeom prst="rect">
            <a:avLst/>
          </a:prstGeom>
        </p:spPr>
      </p:pic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8261212" y="6723645"/>
            <a:ext cx="160390" cy="160400"/>
          </a:xfrm>
          <a:prstGeom prst="rect">
            <a:avLst/>
          </a:prstGeom>
        </p:spPr>
      </p:pic>
      <p:sp>
        <p:nvSpPr>
          <p:cNvPr id="259" name="Text 69"/>
          <p:cNvSpPr/>
          <p:nvPr/>
        </p:nvSpPr>
        <p:spPr>
          <a:xfrm>
            <a:off x="8448345" y="6670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0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07614" y="6556549"/>
            <a:ext cx="1521614" cy="507913"/>
          </a:xfrm>
          <a:prstGeom prst="rect">
            <a:avLst/>
          </a:prstGeom>
        </p:spPr>
      </p:pic>
      <p:pic>
        <p:nvPicPr>
          <p:cNvPr id="261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02626" y="6670179"/>
            <a:ext cx="1331359" cy="267333"/>
          </a:xfrm>
          <a:prstGeom prst="rect">
            <a:avLst/>
          </a:prstGeom>
        </p:spPr>
      </p:pic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9782821" y="6723645"/>
            <a:ext cx="160390" cy="160400"/>
          </a:xfrm>
          <a:prstGeom prst="rect">
            <a:avLst/>
          </a:prstGeom>
        </p:spPr>
      </p:pic>
      <p:sp>
        <p:nvSpPr>
          <p:cNvPr id="263" name="Text 70"/>
          <p:cNvSpPr/>
          <p:nvPr/>
        </p:nvSpPr>
        <p:spPr>
          <a:xfrm>
            <a:off x="9969950" y="6670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4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129225" y="6556549"/>
            <a:ext cx="1521614" cy="507913"/>
          </a:xfrm>
          <a:prstGeom prst="rect">
            <a:avLst/>
          </a:prstGeom>
        </p:spPr>
      </p:pic>
      <p:pic>
        <p:nvPicPr>
          <p:cNvPr id="265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24231" y="6670179"/>
            <a:ext cx="1331359" cy="267333"/>
          </a:xfrm>
          <a:prstGeom prst="rect">
            <a:avLst/>
          </a:prstGeom>
        </p:spPr>
      </p:pic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1304426" y="6723645"/>
            <a:ext cx="160390" cy="160400"/>
          </a:xfrm>
          <a:prstGeom prst="rect">
            <a:avLst/>
          </a:prstGeom>
        </p:spPr>
      </p:pic>
      <p:sp>
        <p:nvSpPr>
          <p:cNvPr id="267" name="Text 71"/>
          <p:cNvSpPr/>
          <p:nvPr/>
        </p:nvSpPr>
        <p:spPr>
          <a:xfrm>
            <a:off x="11491547" y="6670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68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650837" y="6556549"/>
            <a:ext cx="1521614" cy="507913"/>
          </a:xfrm>
          <a:prstGeom prst="rect">
            <a:avLst/>
          </a:prstGeom>
        </p:spPr>
      </p:pic>
      <p:pic>
        <p:nvPicPr>
          <p:cNvPr id="269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745875" y="6670179"/>
            <a:ext cx="1331359" cy="267333"/>
          </a:xfrm>
          <a:prstGeom prst="rect">
            <a:avLst/>
          </a:prstGeom>
        </p:spPr>
      </p:pic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2826071" y="6723645"/>
            <a:ext cx="160390" cy="160400"/>
          </a:xfrm>
          <a:prstGeom prst="rect">
            <a:avLst/>
          </a:prstGeom>
        </p:spPr>
      </p:pic>
      <p:sp>
        <p:nvSpPr>
          <p:cNvPr id="271" name="Text 72"/>
          <p:cNvSpPr/>
          <p:nvPr/>
        </p:nvSpPr>
        <p:spPr>
          <a:xfrm>
            <a:off x="13013187" y="6670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72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172451" y="6556549"/>
            <a:ext cx="1521614" cy="507913"/>
          </a:xfrm>
          <a:prstGeom prst="rect">
            <a:avLst/>
          </a:prstGeom>
        </p:spPr>
      </p:pic>
      <p:pic>
        <p:nvPicPr>
          <p:cNvPr id="273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267483" y="6670179"/>
            <a:ext cx="1331359" cy="267333"/>
          </a:xfrm>
          <a:prstGeom prst="rect">
            <a:avLst/>
          </a:prstGeom>
        </p:spPr>
      </p:pic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4347678" y="6723645"/>
            <a:ext cx="160390" cy="160400"/>
          </a:xfrm>
          <a:prstGeom prst="rect">
            <a:avLst/>
          </a:prstGeom>
        </p:spPr>
      </p:pic>
      <p:sp>
        <p:nvSpPr>
          <p:cNvPr id="275" name="Text 73"/>
          <p:cNvSpPr/>
          <p:nvPr/>
        </p:nvSpPr>
        <p:spPr>
          <a:xfrm>
            <a:off x="14534787" y="6670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76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694065" y="6556549"/>
            <a:ext cx="1496147" cy="507913"/>
          </a:xfrm>
          <a:prstGeom prst="rect">
            <a:avLst/>
          </a:prstGeom>
        </p:spPr>
      </p:pic>
      <p:pic>
        <p:nvPicPr>
          <p:cNvPr id="277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789092" y="6670179"/>
            <a:ext cx="1331359" cy="267333"/>
          </a:xfrm>
          <a:prstGeom prst="rect">
            <a:avLst/>
          </a:prstGeom>
        </p:spPr>
      </p:pic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5869287" y="6723645"/>
            <a:ext cx="160390" cy="160400"/>
          </a:xfrm>
          <a:prstGeom prst="rect">
            <a:avLst/>
          </a:prstGeom>
        </p:spPr>
      </p:pic>
      <p:sp>
        <p:nvSpPr>
          <p:cNvPr id="279" name="Text 74"/>
          <p:cNvSpPr/>
          <p:nvPr/>
        </p:nvSpPr>
        <p:spPr>
          <a:xfrm>
            <a:off x="16056392" y="6670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80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97786" y="7064462"/>
            <a:ext cx="16092426" cy="507913"/>
          </a:xfrm>
          <a:prstGeom prst="rect">
            <a:avLst/>
          </a:prstGeom>
        </p:spPr>
      </p:pic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1097786" y="7064462"/>
            <a:ext cx="5466599" cy="507913"/>
          </a:xfrm>
          <a:prstGeom prst="rect">
            <a:avLst/>
          </a:prstGeom>
        </p:spPr>
      </p:pic>
      <p:sp>
        <p:nvSpPr>
          <p:cNvPr id="282" name="Text 75"/>
          <p:cNvSpPr/>
          <p:nvPr/>
        </p:nvSpPr>
        <p:spPr>
          <a:xfrm>
            <a:off x="1258156" y="7184752"/>
            <a:ext cx="36604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Unified multi-country reporting with FX</a:t>
            </a:r>
            <a:endParaRPr lang="en-US" sz="1473" dirty="0"/>
          </a:p>
        </p:txBody>
      </p:sp>
      <p:pic>
        <p:nvPicPr>
          <p:cNvPr id="283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564385" y="7064462"/>
            <a:ext cx="1521614" cy="507913"/>
          </a:xfrm>
          <a:prstGeom prst="rect">
            <a:avLst/>
          </a:prstGeom>
        </p:spPr>
      </p:pic>
      <p:pic>
        <p:nvPicPr>
          <p:cNvPr id="284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659410" y="7178055"/>
            <a:ext cx="1331359" cy="267333"/>
          </a:xfrm>
          <a:prstGeom prst="rect">
            <a:avLst/>
          </a:prstGeom>
        </p:spPr>
      </p:pic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6739605" y="7231521"/>
            <a:ext cx="160390" cy="160400"/>
          </a:xfrm>
          <a:prstGeom prst="rect">
            <a:avLst/>
          </a:prstGeom>
        </p:spPr>
      </p:pic>
      <p:sp>
        <p:nvSpPr>
          <p:cNvPr id="286" name="Text 76"/>
          <p:cNvSpPr/>
          <p:nvPr/>
        </p:nvSpPr>
        <p:spPr>
          <a:xfrm>
            <a:off x="6926742" y="71780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87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085999" y="7064462"/>
            <a:ext cx="1521614" cy="507913"/>
          </a:xfrm>
          <a:prstGeom prst="rect">
            <a:avLst/>
          </a:prstGeom>
        </p:spPr>
      </p:pic>
      <p:pic>
        <p:nvPicPr>
          <p:cNvPr id="288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181017" y="7178055"/>
            <a:ext cx="1331359" cy="267333"/>
          </a:xfrm>
          <a:prstGeom prst="rect">
            <a:avLst/>
          </a:prstGeom>
        </p:spPr>
      </p:pic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8261212" y="7231521"/>
            <a:ext cx="160390" cy="160400"/>
          </a:xfrm>
          <a:prstGeom prst="rect">
            <a:avLst/>
          </a:prstGeom>
        </p:spPr>
      </p:pic>
      <p:sp>
        <p:nvSpPr>
          <p:cNvPr id="290" name="Text 77"/>
          <p:cNvSpPr/>
          <p:nvPr/>
        </p:nvSpPr>
        <p:spPr>
          <a:xfrm>
            <a:off x="8448345" y="71780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91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07614" y="7064462"/>
            <a:ext cx="1521614" cy="507913"/>
          </a:xfrm>
          <a:prstGeom prst="rect">
            <a:avLst/>
          </a:prstGeom>
        </p:spPr>
      </p:pic>
      <p:pic>
        <p:nvPicPr>
          <p:cNvPr id="292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02626" y="7178055"/>
            <a:ext cx="1331359" cy="267333"/>
          </a:xfrm>
          <a:prstGeom prst="rect">
            <a:avLst/>
          </a:prstGeom>
        </p:spPr>
      </p:pic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9782821" y="7231521"/>
            <a:ext cx="160390" cy="160400"/>
          </a:xfrm>
          <a:prstGeom prst="rect">
            <a:avLst/>
          </a:prstGeom>
        </p:spPr>
      </p:pic>
      <p:sp>
        <p:nvSpPr>
          <p:cNvPr id="294" name="Text 78"/>
          <p:cNvSpPr/>
          <p:nvPr/>
        </p:nvSpPr>
        <p:spPr>
          <a:xfrm>
            <a:off x="9969950" y="71780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95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129225" y="7064462"/>
            <a:ext cx="1521614" cy="507913"/>
          </a:xfrm>
          <a:prstGeom prst="rect">
            <a:avLst/>
          </a:prstGeom>
        </p:spPr>
      </p:pic>
      <p:pic>
        <p:nvPicPr>
          <p:cNvPr id="296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24231" y="7178055"/>
            <a:ext cx="1331359" cy="267333"/>
          </a:xfrm>
          <a:prstGeom prst="rect">
            <a:avLst/>
          </a:prstGeom>
        </p:spPr>
      </p:pic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1304426" y="7231521"/>
            <a:ext cx="160390" cy="160400"/>
          </a:xfrm>
          <a:prstGeom prst="rect">
            <a:avLst/>
          </a:prstGeom>
        </p:spPr>
      </p:pic>
      <p:sp>
        <p:nvSpPr>
          <p:cNvPr id="298" name="Text 79"/>
          <p:cNvSpPr/>
          <p:nvPr/>
        </p:nvSpPr>
        <p:spPr>
          <a:xfrm>
            <a:off x="11491547" y="71780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299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650837" y="7064462"/>
            <a:ext cx="1521614" cy="507913"/>
          </a:xfrm>
          <a:prstGeom prst="rect">
            <a:avLst/>
          </a:prstGeom>
        </p:spPr>
      </p:pic>
      <p:pic>
        <p:nvPicPr>
          <p:cNvPr id="300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745875" y="7178055"/>
            <a:ext cx="1331359" cy="267333"/>
          </a:xfrm>
          <a:prstGeom prst="rect">
            <a:avLst/>
          </a:prstGeom>
        </p:spPr>
      </p:pic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2826071" y="7231521"/>
            <a:ext cx="160390" cy="160400"/>
          </a:xfrm>
          <a:prstGeom prst="rect">
            <a:avLst/>
          </a:prstGeom>
        </p:spPr>
      </p:pic>
      <p:sp>
        <p:nvSpPr>
          <p:cNvPr id="302" name="Text 80"/>
          <p:cNvSpPr/>
          <p:nvPr/>
        </p:nvSpPr>
        <p:spPr>
          <a:xfrm>
            <a:off x="13013187" y="71780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03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172451" y="7064462"/>
            <a:ext cx="1521614" cy="507913"/>
          </a:xfrm>
          <a:prstGeom prst="rect">
            <a:avLst/>
          </a:prstGeom>
        </p:spPr>
      </p:pic>
      <p:pic>
        <p:nvPicPr>
          <p:cNvPr id="304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267483" y="7178055"/>
            <a:ext cx="1331359" cy="267333"/>
          </a:xfrm>
          <a:prstGeom prst="rect">
            <a:avLst/>
          </a:prstGeom>
        </p:spPr>
      </p:pic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4347678" y="7231521"/>
            <a:ext cx="160390" cy="160400"/>
          </a:xfrm>
          <a:prstGeom prst="rect">
            <a:avLst/>
          </a:prstGeom>
        </p:spPr>
      </p:pic>
      <p:sp>
        <p:nvSpPr>
          <p:cNvPr id="306" name="Text 81"/>
          <p:cNvSpPr/>
          <p:nvPr/>
        </p:nvSpPr>
        <p:spPr>
          <a:xfrm>
            <a:off x="14534787" y="71780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07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694065" y="7064462"/>
            <a:ext cx="1496147" cy="507913"/>
          </a:xfrm>
          <a:prstGeom prst="rect">
            <a:avLst/>
          </a:prstGeom>
        </p:spPr>
      </p:pic>
      <p:pic>
        <p:nvPicPr>
          <p:cNvPr id="308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789092" y="7178055"/>
            <a:ext cx="1331359" cy="267333"/>
          </a:xfrm>
          <a:prstGeom prst="rect">
            <a:avLst/>
          </a:prstGeom>
        </p:spPr>
      </p:pic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5869287" y="7231521"/>
            <a:ext cx="160390" cy="160400"/>
          </a:xfrm>
          <a:prstGeom prst="rect">
            <a:avLst/>
          </a:prstGeom>
        </p:spPr>
      </p:pic>
      <p:sp>
        <p:nvSpPr>
          <p:cNvPr id="310" name="Text 82"/>
          <p:cNvSpPr/>
          <p:nvPr/>
        </p:nvSpPr>
        <p:spPr>
          <a:xfrm>
            <a:off x="16056392" y="71780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11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97786" y="7572338"/>
            <a:ext cx="5466606" cy="501218"/>
          </a:xfrm>
          <a:prstGeom prst="rect">
            <a:avLst/>
          </a:prstGeom>
        </p:spPr>
      </p:pic>
      <p:sp>
        <p:nvSpPr>
          <p:cNvPr id="312" name="Text 83"/>
          <p:cNvSpPr/>
          <p:nvPr/>
        </p:nvSpPr>
        <p:spPr>
          <a:xfrm>
            <a:off x="1258163" y="7692665"/>
            <a:ext cx="4580572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5"/>
              </a:lnSpc>
              <a:buNone/>
            </a:pPr>
            <a:r>
              <a:rPr lang="en-US" sz="1473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Omnichannel support (aligned FX online/in-store)</a:t>
            </a:r>
            <a:endParaRPr lang="en-US" sz="1473" dirty="0"/>
          </a:p>
        </p:txBody>
      </p:sp>
      <p:pic>
        <p:nvPicPr>
          <p:cNvPr id="313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659417" y="7685968"/>
            <a:ext cx="1331359" cy="267333"/>
          </a:xfrm>
          <a:prstGeom prst="rect">
            <a:avLst/>
          </a:prstGeom>
        </p:spPr>
      </p:pic>
      <p:pic>
        <p:nvPicPr>
          <p:cNvPr id="314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739612" y="7739435"/>
            <a:ext cx="160390" cy="160400"/>
          </a:xfrm>
          <a:prstGeom prst="rect">
            <a:avLst/>
          </a:prstGeom>
        </p:spPr>
      </p:pic>
      <p:sp>
        <p:nvSpPr>
          <p:cNvPr id="315" name="Text 84"/>
          <p:cNvSpPr/>
          <p:nvPr/>
        </p:nvSpPr>
        <p:spPr>
          <a:xfrm>
            <a:off x="6926749" y="76859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16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8181029" y="7685968"/>
            <a:ext cx="1331359" cy="267333"/>
          </a:xfrm>
          <a:prstGeom prst="rect">
            <a:avLst/>
          </a:prstGeom>
        </p:spPr>
      </p:pic>
      <p:pic>
        <p:nvPicPr>
          <p:cNvPr id="317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261224" y="7739435"/>
            <a:ext cx="160390" cy="160400"/>
          </a:xfrm>
          <a:prstGeom prst="rect">
            <a:avLst/>
          </a:prstGeom>
        </p:spPr>
      </p:pic>
      <p:sp>
        <p:nvSpPr>
          <p:cNvPr id="318" name="Text 85"/>
          <p:cNvSpPr/>
          <p:nvPr/>
        </p:nvSpPr>
        <p:spPr>
          <a:xfrm>
            <a:off x="8448356" y="76859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19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9702643" y="7685968"/>
            <a:ext cx="1331359" cy="267333"/>
          </a:xfrm>
          <a:prstGeom prst="rect">
            <a:avLst/>
          </a:prstGeom>
        </p:spPr>
      </p:pic>
      <p:pic>
        <p:nvPicPr>
          <p:cNvPr id="320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9782838" y="7739435"/>
            <a:ext cx="160390" cy="160400"/>
          </a:xfrm>
          <a:prstGeom prst="rect">
            <a:avLst/>
          </a:prstGeom>
        </p:spPr>
      </p:pic>
      <p:sp>
        <p:nvSpPr>
          <p:cNvPr id="321" name="Text 86"/>
          <p:cNvSpPr/>
          <p:nvPr/>
        </p:nvSpPr>
        <p:spPr>
          <a:xfrm>
            <a:off x="9969966" y="76859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22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11224254" y="7685968"/>
            <a:ext cx="1331359" cy="267333"/>
          </a:xfrm>
          <a:prstGeom prst="rect">
            <a:avLst/>
          </a:prstGeom>
        </p:spPr>
      </p:pic>
      <p:pic>
        <p:nvPicPr>
          <p:cNvPr id="323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11304450" y="7739435"/>
            <a:ext cx="160390" cy="160400"/>
          </a:xfrm>
          <a:prstGeom prst="rect">
            <a:avLst/>
          </a:prstGeom>
        </p:spPr>
      </p:pic>
      <p:sp>
        <p:nvSpPr>
          <p:cNvPr id="324" name="Text 87"/>
          <p:cNvSpPr/>
          <p:nvPr/>
        </p:nvSpPr>
        <p:spPr>
          <a:xfrm>
            <a:off x="11491571" y="76859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25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12745869" y="7685968"/>
            <a:ext cx="1331359" cy="267333"/>
          </a:xfrm>
          <a:prstGeom prst="rect">
            <a:avLst/>
          </a:prstGeom>
        </p:spPr>
      </p:pic>
      <p:pic>
        <p:nvPicPr>
          <p:cNvPr id="326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2826064" y="7739435"/>
            <a:ext cx="160390" cy="160400"/>
          </a:xfrm>
          <a:prstGeom prst="rect">
            <a:avLst/>
          </a:prstGeom>
        </p:spPr>
      </p:pic>
      <p:sp>
        <p:nvSpPr>
          <p:cNvPr id="327" name="Text 88"/>
          <p:cNvSpPr/>
          <p:nvPr/>
        </p:nvSpPr>
        <p:spPr>
          <a:xfrm>
            <a:off x="13013180" y="76859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28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4267483" y="7685968"/>
            <a:ext cx="1331359" cy="267333"/>
          </a:xfrm>
          <a:prstGeom prst="rect">
            <a:avLst/>
          </a:prstGeom>
        </p:spPr>
      </p:pic>
      <p:pic>
        <p:nvPicPr>
          <p:cNvPr id="329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4347678" y="7739435"/>
            <a:ext cx="160390" cy="160400"/>
          </a:xfrm>
          <a:prstGeom prst="rect">
            <a:avLst/>
          </a:prstGeom>
        </p:spPr>
      </p:pic>
      <p:sp>
        <p:nvSpPr>
          <p:cNvPr id="330" name="Text 89"/>
          <p:cNvSpPr/>
          <p:nvPr/>
        </p:nvSpPr>
        <p:spPr>
          <a:xfrm>
            <a:off x="14534787" y="76859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  <p:pic>
        <p:nvPicPr>
          <p:cNvPr id="331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5789094" y="7685968"/>
            <a:ext cx="1331359" cy="267333"/>
          </a:xfrm>
          <a:prstGeom prst="rect">
            <a:avLst/>
          </a:prstGeom>
        </p:spPr>
      </p:pic>
      <p:pic>
        <p:nvPicPr>
          <p:cNvPr id="332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5869289" y="7739435"/>
            <a:ext cx="160390" cy="160400"/>
          </a:xfrm>
          <a:prstGeom prst="rect">
            <a:avLst/>
          </a:prstGeom>
        </p:spPr>
      </p:pic>
      <p:sp>
        <p:nvSpPr>
          <p:cNvPr id="333" name="Text 90"/>
          <p:cNvSpPr/>
          <p:nvPr/>
        </p:nvSpPr>
        <p:spPr>
          <a:xfrm>
            <a:off x="16056394" y="76859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4"/>
              </a:lnSpc>
              <a:buNone/>
            </a:pPr>
            <a:r>
              <a:rPr lang="en-US" sz="1263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3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7747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4" name="Text 1"/>
          <p:cNvSpPr/>
          <p:nvPr/>
        </p:nvSpPr>
        <p:spPr>
          <a:xfrm>
            <a:off x="1959193" y="321320"/>
            <a:ext cx="234029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Local Collection Agent</a:t>
            </a:r>
            <a:endParaRPr lang="en-US" sz="1687" dirty="0"/>
          </a:p>
        </p:txBody>
      </p:sp>
      <p:sp>
        <p:nvSpPr>
          <p:cNvPr id="5" name="Text 2"/>
          <p:cNvSpPr/>
          <p:nvPr/>
        </p:nvSpPr>
        <p:spPr>
          <a:xfrm>
            <a:off x="1071039" y="926306"/>
            <a:ext cx="331470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b"/>
          <a:lstStyle/>
          <a:p>
            <a:pPr algn="l" indent="0" marL="0">
              <a:lnSpc>
                <a:spcPts val="3373"/>
              </a:lnSpc>
              <a:buNone/>
            </a:pPr>
            <a:r>
              <a:rPr lang="en-US" sz="2952" dirty="0">
                <a:solidFill>
                  <a:srgbClr val="222222"/>
                </a:solidFill>
                <a:latin typeface="Santander Headline" pitchFamily="34" charset="0"/>
                <a:ea typeface="Santander Headline" pitchFamily="34" charset="-122"/>
                <a:cs typeface="Santander Headline" pitchFamily="34" charset="-120"/>
              </a:rPr>
              <a:t>Availability by product</a:t>
            </a:r>
            <a:endParaRPr lang="en-US" sz="2952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7" y="1569132"/>
            <a:ext cx="16119146" cy="535521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035" y="1569207"/>
            <a:ext cx="5551729" cy="535521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763" y="1569207"/>
            <a:ext cx="1509601" cy="535521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802652" y="1692994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1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38139" y="1726518"/>
            <a:ext cx="214208" cy="214208"/>
          </a:xfrm>
          <a:prstGeom prst="rect">
            <a:avLst/>
          </a:prstGeom>
        </p:spPr>
      </p:pic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2364" y="1569207"/>
            <a:ext cx="1509601" cy="535521"/>
          </a:xfrm>
          <a:prstGeom prst="rect">
            <a:avLst/>
          </a:prstGeom>
        </p:spPr>
      </p:pic>
      <p:sp>
        <p:nvSpPr>
          <p:cNvPr id="12" name="Text 4"/>
          <p:cNvSpPr/>
          <p:nvPr/>
        </p:nvSpPr>
        <p:spPr>
          <a:xfrm>
            <a:off x="8498416" y="1692994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3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61661" y="1726518"/>
            <a:ext cx="214208" cy="214208"/>
          </a:xfrm>
          <a:prstGeom prst="rect">
            <a:avLst/>
          </a:prstGeom>
        </p:spPr>
      </p:pic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41965" y="1569207"/>
            <a:ext cx="1509601" cy="535521"/>
          </a:xfrm>
          <a:prstGeom prst="rect">
            <a:avLst/>
          </a:prstGeom>
        </p:spPr>
      </p:pic>
      <p:sp>
        <p:nvSpPr>
          <p:cNvPr id="15" name="Text 5"/>
          <p:cNvSpPr/>
          <p:nvPr/>
        </p:nvSpPr>
        <p:spPr>
          <a:xfrm>
            <a:off x="10040382" y="1692994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539020" y="1726518"/>
            <a:ext cx="214208" cy="214208"/>
          </a:xfrm>
          <a:prstGeom prst="rect">
            <a:avLst/>
          </a:prstGeom>
        </p:spPr>
      </p:pic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151566" y="1569207"/>
            <a:ext cx="1509601" cy="535521"/>
          </a:xfrm>
          <a:prstGeom prst="rect">
            <a:avLst/>
          </a:prstGeom>
        </p:spPr>
      </p:pic>
      <p:sp>
        <p:nvSpPr>
          <p:cNvPr id="18" name="Text 6"/>
          <p:cNvSpPr/>
          <p:nvPr/>
        </p:nvSpPr>
        <p:spPr>
          <a:xfrm>
            <a:off x="11457001" y="1692994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9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141473" y="1726518"/>
            <a:ext cx="214208" cy="214208"/>
          </a:xfrm>
          <a:prstGeom prst="rect">
            <a:avLst/>
          </a:prstGeom>
        </p:spPr>
      </p:pic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61167" y="1569207"/>
            <a:ext cx="1509601" cy="535521"/>
          </a:xfrm>
          <a:prstGeom prst="rect">
            <a:avLst/>
          </a:prstGeom>
        </p:spPr>
      </p:pic>
      <p:sp>
        <p:nvSpPr>
          <p:cNvPr id="21" name="Text 7"/>
          <p:cNvSpPr/>
          <p:nvPr/>
        </p:nvSpPr>
        <p:spPr>
          <a:xfrm>
            <a:off x="12903261" y="1692994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2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14349" y="1726518"/>
            <a:ext cx="214208" cy="214208"/>
          </a:xfrm>
          <a:prstGeom prst="rect">
            <a:avLst/>
          </a:prstGeom>
        </p:spPr>
      </p:pic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170768" y="1569207"/>
            <a:ext cx="1509601" cy="535521"/>
          </a:xfrm>
          <a:prstGeom prst="rect">
            <a:avLst/>
          </a:prstGeom>
        </p:spPr>
      </p:pic>
      <p:sp>
        <p:nvSpPr>
          <p:cNvPr id="24" name="Text 8"/>
          <p:cNvSpPr/>
          <p:nvPr/>
        </p:nvSpPr>
        <p:spPr>
          <a:xfrm>
            <a:off x="14470919" y="1692994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5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165958" y="1726518"/>
            <a:ext cx="214208" cy="214208"/>
          </a:xfrm>
          <a:prstGeom prst="rect">
            <a:avLst/>
          </a:prstGeom>
        </p:spPr>
      </p:pic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680368" y="1569207"/>
            <a:ext cx="1509810" cy="535521"/>
          </a:xfrm>
          <a:prstGeom prst="rect">
            <a:avLst/>
          </a:prstGeom>
        </p:spPr>
      </p:pic>
      <p:sp>
        <p:nvSpPr>
          <p:cNvPr id="27" name="Text 9"/>
          <p:cNvSpPr/>
          <p:nvPr/>
        </p:nvSpPr>
        <p:spPr>
          <a:xfrm>
            <a:off x="15913577" y="1692994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8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6742601" y="1726518"/>
            <a:ext cx="214208" cy="214208"/>
          </a:xfrm>
          <a:prstGeom prst="rect">
            <a:avLst/>
          </a:prstGeom>
        </p:spPr>
      </p:pic>
      <p:pic>
        <p:nvPicPr>
          <p:cNvPr id="29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71039" y="2211772"/>
            <a:ext cx="16116300" cy="6648450"/>
          </a:xfrm>
          <a:prstGeom prst="rect">
            <a:avLst/>
          </a:prstGeom>
        </p:spPr>
      </p:pic>
      <p:pic>
        <p:nvPicPr>
          <p:cNvPr id="30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397" y="2225129"/>
            <a:ext cx="16089585" cy="540960"/>
          </a:xfrm>
          <a:prstGeom prst="rect">
            <a:avLst/>
          </a:prstGeom>
        </p:spPr>
      </p:pic>
      <p:pic>
        <p:nvPicPr>
          <p:cNvPr id="31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84397" y="2225129"/>
            <a:ext cx="5463004" cy="540960"/>
          </a:xfrm>
          <a:prstGeom prst="rect">
            <a:avLst/>
          </a:prstGeom>
        </p:spPr>
      </p:pic>
      <p:sp>
        <p:nvSpPr>
          <p:cNvPr id="32" name="Text 10"/>
          <p:cNvSpPr/>
          <p:nvPr/>
        </p:nvSpPr>
        <p:spPr>
          <a:xfrm>
            <a:off x="1244646" y="2385380"/>
            <a:ext cx="269033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Classic (Linux based POS)</a:t>
            </a:r>
            <a:endParaRPr lang="en-US" sz="1472" dirty="0"/>
          </a:p>
        </p:txBody>
      </p:sp>
      <p:pic>
        <p:nvPicPr>
          <p:cNvPr id="33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547400" y="2225129"/>
            <a:ext cx="1520615" cy="540960"/>
          </a:xfrm>
          <a:prstGeom prst="rect">
            <a:avLst/>
          </a:prstGeom>
        </p:spPr>
      </p:pic>
      <p:pic>
        <p:nvPicPr>
          <p:cNvPr id="34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642378" y="2352005"/>
            <a:ext cx="1330486" cy="267146"/>
          </a:xfrm>
          <a:prstGeom prst="rect">
            <a:avLst/>
          </a:prstGeom>
        </p:spPr>
      </p:pic>
      <p:pic>
        <p:nvPicPr>
          <p:cNvPr id="35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22520" y="2405435"/>
            <a:ext cx="160286" cy="160288"/>
          </a:xfrm>
          <a:prstGeom prst="rect">
            <a:avLst/>
          </a:prstGeom>
        </p:spPr>
      </p:pic>
      <p:sp>
        <p:nvSpPr>
          <p:cNvPr id="36" name="Text 11"/>
          <p:cNvSpPr/>
          <p:nvPr/>
        </p:nvSpPr>
        <p:spPr>
          <a:xfrm>
            <a:off x="6909504" y="23520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7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068015" y="2225129"/>
            <a:ext cx="1520615" cy="540960"/>
          </a:xfrm>
          <a:prstGeom prst="rect">
            <a:avLst/>
          </a:prstGeom>
        </p:spPr>
      </p:pic>
      <p:pic>
        <p:nvPicPr>
          <p:cNvPr id="38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162958" y="2352005"/>
            <a:ext cx="1330486" cy="267146"/>
          </a:xfrm>
          <a:prstGeom prst="rect">
            <a:avLst/>
          </a:prstGeom>
        </p:spPr>
      </p:pic>
      <p:pic>
        <p:nvPicPr>
          <p:cNvPr id="39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243099" y="2405435"/>
            <a:ext cx="160286" cy="160288"/>
          </a:xfrm>
          <a:prstGeom prst="rect">
            <a:avLst/>
          </a:prstGeom>
        </p:spPr>
      </p:pic>
      <p:sp>
        <p:nvSpPr>
          <p:cNvPr id="40" name="Text 12"/>
          <p:cNvSpPr/>
          <p:nvPr/>
        </p:nvSpPr>
        <p:spPr>
          <a:xfrm>
            <a:off x="8430083" y="23520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1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9588631" y="2225129"/>
            <a:ext cx="1520615" cy="540960"/>
          </a:xfrm>
          <a:prstGeom prst="rect">
            <a:avLst/>
          </a:prstGeom>
        </p:spPr>
      </p:pic>
      <p:pic>
        <p:nvPicPr>
          <p:cNvPr id="42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9683574" y="2352005"/>
            <a:ext cx="1330486" cy="267146"/>
          </a:xfrm>
          <a:prstGeom prst="rect">
            <a:avLst/>
          </a:prstGeom>
        </p:spPr>
      </p:pic>
      <p:pic>
        <p:nvPicPr>
          <p:cNvPr id="43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763716" y="2405435"/>
            <a:ext cx="160286" cy="160288"/>
          </a:xfrm>
          <a:prstGeom prst="rect">
            <a:avLst/>
          </a:prstGeom>
        </p:spPr>
      </p:pic>
      <p:sp>
        <p:nvSpPr>
          <p:cNvPr id="44" name="Text 13"/>
          <p:cNvSpPr/>
          <p:nvPr/>
        </p:nvSpPr>
        <p:spPr>
          <a:xfrm>
            <a:off x="9950702" y="23520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5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1109245" y="2225129"/>
            <a:ext cx="1520615" cy="540960"/>
          </a:xfrm>
          <a:prstGeom prst="rect">
            <a:avLst/>
          </a:prstGeom>
        </p:spPr>
      </p:pic>
      <p:pic>
        <p:nvPicPr>
          <p:cNvPr id="46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1204188" y="2352005"/>
            <a:ext cx="1330486" cy="267146"/>
          </a:xfrm>
          <a:prstGeom prst="rect">
            <a:avLst/>
          </a:prstGeom>
        </p:spPr>
      </p:pic>
      <p:pic>
        <p:nvPicPr>
          <p:cNvPr id="47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1284330" y="2405435"/>
            <a:ext cx="160286" cy="160288"/>
          </a:xfrm>
          <a:prstGeom prst="rect">
            <a:avLst/>
          </a:prstGeom>
        </p:spPr>
      </p:pic>
      <p:sp>
        <p:nvSpPr>
          <p:cNvPr id="48" name="Text 14"/>
          <p:cNvSpPr/>
          <p:nvPr/>
        </p:nvSpPr>
        <p:spPr>
          <a:xfrm>
            <a:off x="11471316" y="23520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9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2629862" y="2225129"/>
            <a:ext cx="1520615" cy="540960"/>
          </a:xfrm>
          <a:prstGeom prst="rect">
            <a:avLst/>
          </a:prstGeom>
        </p:spPr>
      </p:pic>
      <p:pic>
        <p:nvPicPr>
          <p:cNvPr id="50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2724807" y="2352005"/>
            <a:ext cx="1330486" cy="267146"/>
          </a:xfrm>
          <a:prstGeom prst="rect">
            <a:avLst/>
          </a:prstGeom>
        </p:spPr>
      </p:pic>
      <p:pic>
        <p:nvPicPr>
          <p:cNvPr id="51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2804949" y="2405435"/>
            <a:ext cx="160286" cy="160288"/>
          </a:xfrm>
          <a:prstGeom prst="rect">
            <a:avLst/>
          </a:prstGeom>
        </p:spPr>
      </p:pic>
      <p:sp>
        <p:nvSpPr>
          <p:cNvPr id="52" name="Text 15"/>
          <p:cNvSpPr/>
          <p:nvPr/>
        </p:nvSpPr>
        <p:spPr>
          <a:xfrm>
            <a:off x="12991935" y="23520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53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4150476" y="2225129"/>
            <a:ext cx="1520615" cy="540960"/>
          </a:xfrm>
          <a:prstGeom prst="rect">
            <a:avLst/>
          </a:prstGeom>
        </p:spPr>
      </p:pic>
      <p:pic>
        <p:nvPicPr>
          <p:cNvPr id="54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14245421" y="2352005"/>
            <a:ext cx="1330486" cy="267146"/>
          </a:xfrm>
          <a:prstGeom prst="rect">
            <a:avLst/>
          </a:prstGeom>
        </p:spPr>
      </p:pic>
      <p:pic>
        <p:nvPicPr>
          <p:cNvPr id="55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4325563" y="2405435"/>
            <a:ext cx="160286" cy="160288"/>
          </a:xfrm>
          <a:prstGeom prst="rect">
            <a:avLst/>
          </a:prstGeom>
        </p:spPr>
      </p:pic>
      <p:sp>
        <p:nvSpPr>
          <p:cNvPr id="56" name="Text 16"/>
          <p:cNvSpPr/>
          <p:nvPr/>
        </p:nvSpPr>
        <p:spPr>
          <a:xfrm>
            <a:off x="14512551" y="23520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57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5671090" y="2225129"/>
            <a:ext cx="1502892" cy="540960"/>
          </a:xfrm>
          <a:prstGeom prst="rect">
            <a:avLst/>
          </a:prstGeom>
        </p:spPr>
      </p:pic>
      <p:pic>
        <p:nvPicPr>
          <p:cNvPr id="58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5766038" y="2352005"/>
            <a:ext cx="1330486" cy="267146"/>
          </a:xfrm>
          <a:prstGeom prst="rect">
            <a:avLst/>
          </a:prstGeom>
        </p:spPr>
      </p:pic>
      <p:pic>
        <p:nvPicPr>
          <p:cNvPr id="59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5846179" y="2405435"/>
            <a:ext cx="160286" cy="160288"/>
          </a:xfrm>
          <a:prstGeom prst="rect">
            <a:avLst/>
          </a:prstGeom>
        </p:spPr>
      </p:pic>
      <p:sp>
        <p:nvSpPr>
          <p:cNvPr id="60" name="Text 17"/>
          <p:cNvSpPr/>
          <p:nvPr/>
        </p:nvSpPr>
        <p:spPr>
          <a:xfrm>
            <a:off x="16033168" y="235200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61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084397" y="2766082"/>
            <a:ext cx="16089585" cy="507578"/>
          </a:xfrm>
          <a:prstGeom prst="rect">
            <a:avLst/>
          </a:prstGeom>
        </p:spPr>
      </p:pic>
      <p:pic>
        <p:nvPicPr>
          <p:cNvPr id="62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084397" y="2766082"/>
            <a:ext cx="5463004" cy="507578"/>
          </a:xfrm>
          <a:prstGeom prst="rect">
            <a:avLst/>
          </a:prstGeom>
        </p:spPr>
      </p:pic>
      <p:sp>
        <p:nvSpPr>
          <p:cNvPr id="63" name="Text 18"/>
          <p:cNvSpPr/>
          <p:nvPr/>
        </p:nvSpPr>
        <p:spPr>
          <a:xfrm>
            <a:off x="1244646" y="2886298"/>
            <a:ext cx="2850356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Smart (Android based POS)</a:t>
            </a:r>
            <a:endParaRPr lang="en-US" sz="1472" dirty="0"/>
          </a:p>
        </p:txBody>
      </p:sp>
      <p:pic>
        <p:nvPicPr>
          <p:cNvPr id="64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6547400" y="2766082"/>
            <a:ext cx="1520615" cy="507578"/>
          </a:xfrm>
          <a:prstGeom prst="rect">
            <a:avLst/>
          </a:prstGeom>
        </p:spPr>
      </p:pic>
      <p:pic>
        <p:nvPicPr>
          <p:cNvPr id="65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6642378" y="2879601"/>
            <a:ext cx="1330486" cy="267146"/>
          </a:xfrm>
          <a:prstGeom prst="rect">
            <a:avLst/>
          </a:prstGeom>
        </p:spPr>
      </p:pic>
      <p:pic>
        <p:nvPicPr>
          <p:cNvPr id="66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6722520" y="2933030"/>
            <a:ext cx="160286" cy="160288"/>
          </a:xfrm>
          <a:prstGeom prst="rect">
            <a:avLst/>
          </a:prstGeom>
        </p:spPr>
      </p:pic>
      <p:sp>
        <p:nvSpPr>
          <p:cNvPr id="67" name="Text 19"/>
          <p:cNvSpPr/>
          <p:nvPr/>
        </p:nvSpPr>
        <p:spPr>
          <a:xfrm>
            <a:off x="6909504" y="2879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68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8068015" y="2766082"/>
            <a:ext cx="1520615" cy="507578"/>
          </a:xfrm>
          <a:prstGeom prst="rect">
            <a:avLst/>
          </a:prstGeom>
        </p:spPr>
      </p:pic>
      <p:pic>
        <p:nvPicPr>
          <p:cNvPr id="69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8212836" y="2879601"/>
            <a:ext cx="1230934" cy="267146"/>
          </a:xfrm>
          <a:prstGeom prst="rect">
            <a:avLst/>
          </a:prstGeom>
        </p:spPr>
      </p:pic>
      <p:pic>
        <p:nvPicPr>
          <p:cNvPr id="70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8292978" y="2933030"/>
            <a:ext cx="160286" cy="160288"/>
          </a:xfrm>
          <a:prstGeom prst="rect">
            <a:avLst/>
          </a:prstGeom>
        </p:spPr>
      </p:pic>
      <p:sp>
        <p:nvSpPr>
          <p:cNvPr id="71" name="Text 20"/>
          <p:cNvSpPr/>
          <p:nvPr/>
        </p:nvSpPr>
        <p:spPr>
          <a:xfrm>
            <a:off x="8479985" y="2879601"/>
            <a:ext cx="930116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46F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In Roadmap</a:t>
            </a:r>
            <a:endParaRPr lang="en-US" sz="1262" dirty="0"/>
          </a:p>
        </p:txBody>
      </p:sp>
      <p:pic>
        <p:nvPicPr>
          <p:cNvPr id="72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9588631" y="2766082"/>
            <a:ext cx="1520615" cy="507578"/>
          </a:xfrm>
          <a:prstGeom prst="rect">
            <a:avLst/>
          </a:prstGeom>
        </p:spPr>
      </p:pic>
      <p:pic>
        <p:nvPicPr>
          <p:cNvPr id="73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9683574" y="2879601"/>
            <a:ext cx="1330486" cy="267146"/>
          </a:xfrm>
          <a:prstGeom prst="rect">
            <a:avLst/>
          </a:prstGeom>
        </p:spPr>
      </p:pic>
      <p:pic>
        <p:nvPicPr>
          <p:cNvPr id="74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9763716" y="2933030"/>
            <a:ext cx="160286" cy="160288"/>
          </a:xfrm>
          <a:prstGeom prst="rect">
            <a:avLst/>
          </a:prstGeom>
        </p:spPr>
      </p:pic>
      <p:sp>
        <p:nvSpPr>
          <p:cNvPr id="75" name="Text 21"/>
          <p:cNvSpPr/>
          <p:nvPr/>
        </p:nvSpPr>
        <p:spPr>
          <a:xfrm>
            <a:off x="9950702" y="2879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76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11109245" y="2766082"/>
            <a:ext cx="1520615" cy="507578"/>
          </a:xfrm>
          <a:prstGeom prst="rect">
            <a:avLst/>
          </a:prstGeom>
        </p:spPr>
      </p:pic>
      <p:pic>
        <p:nvPicPr>
          <p:cNvPr id="77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11204188" y="2879601"/>
            <a:ext cx="1330486" cy="267146"/>
          </a:xfrm>
          <a:prstGeom prst="rect">
            <a:avLst/>
          </a:prstGeom>
        </p:spPr>
      </p:pic>
      <p:pic>
        <p:nvPicPr>
          <p:cNvPr id="78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11284330" y="2933030"/>
            <a:ext cx="160286" cy="160288"/>
          </a:xfrm>
          <a:prstGeom prst="rect">
            <a:avLst/>
          </a:prstGeom>
        </p:spPr>
      </p:pic>
      <p:sp>
        <p:nvSpPr>
          <p:cNvPr id="79" name="Text 22"/>
          <p:cNvSpPr/>
          <p:nvPr/>
        </p:nvSpPr>
        <p:spPr>
          <a:xfrm>
            <a:off x="11471316" y="2879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80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12629862" y="2766082"/>
            <a:ext cx="1520615" cy="507578"/>
          </a:xfrm>
          <a:prstGeom prst="rect">
            <a:avLst/>
          </a:prstGeom>
        </p:spPr>
      </p:pic>
      <p:pic>
        <p:nvPicPr>
          <p:cNvPr id="81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12724807" y="2879601"/>
            <a:ext cx="1330486" cy="267146"/>
          </a:xfrm>
          <a:prstGeom prst="rect">
            <a:avLst/>
          </a:prstGeom>
        </p:spPr>
      </p:pic>
      <p:pic>
        <p:nvPicPr>
          <p:cNvPr id="82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12804949" y="2933030"/>
            <a:ext cx="160286" cy="160288"/>
          </a:xfrm>
          <a:prstGeom prst="rect">
            <a:avLst/>
          </a:prstGeom>
        </p:spPr>
      </p:pic>
      <p:sp>
        <p:nvSpPr>
          <p:cNvPr id="83" name="Text 23"/>
          <p:cNvSpPr/>
          <p:nvPr/>
        </p:nvSpPr>
        <p:spPr>
          <a:xfrm>
            <a:off x="12991935" y="2879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84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14150476" y="2766082"/>
            <a:ext cx="1520615" cy="507578"/>
          </a:xfrm>
          <a:prstGeom prst="rect">
            <a:avLst/>
          </a:prstGeom>
        </p:spPr>
      </p:pic>
      <p:pic>
        <p:nvPicPr>
          <p:cNvPr id="85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14245421" y="2879601"/>
            <a:ext cx="1330486" cy="267146"/>
          </a:xfrm>
          <a:prstGeom prst="rect">
            <a:avLst/>
          </a:prstGeom>
        </p:spPr>
      </p:pic>
      <p:pic>
        <p:nvPicPr>
          <p:cNvPr id="86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4325563" y="2933030"/>
            <a:ext cx="160286" cy="160288"/>
          </a:xfrm>
          <a:prstGeom prst="rect">
            <a:avLst/>
          </a:prstGeom>
        </p:spPr>
      </p:pic>
      <p:sp>
        <p:nvSpPr>
          <p:cNvPr id="87" name="Text 24"/>
          <p:cNvSpPr/>
          <p:nvPr/>
        </p:nvSpPr>
        <p:spPr>
          <a:xfrm>
            <a:off x="14512551" y="2879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88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5671090" y="2766082"/>
            <a:ext cx="1502892" cy="507578"/>
          </a:xfrm>
          <a:prstGeom prst="rect">
            <a:avLst/>
          </a:prstGeom>
        </p:spPr>
      </p:pic>
      <p:pic>
        <p:nvPicPr>
          <p:cNvPr id="89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5766038" y="2879601"/>
            <a:ext cx="1330486" cy="267146"/>
          </a:xfrm>
          <a:prstGeom prst="rect">
            <a:avLst/>
          </a:prstGeom>
        </p:spPr>
      </p:pic>
      <p:pic>
        <p:nvPicPr>
          <p:cNvPr id="90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5846179" y="2933030"/>
            <a:ext cx="160286" cy="160288"/>
          </a:xfrm>
          <a:prstGeom prst="rect">
            <a:avLst/>
          </a:prstGeom>
        </p:spPr>
      </p:pic>
      <p:sp>
        <p:nvSpPr>
          <p:cNvPr id="91" name="Text 25"/>
          <p:cNvSpPr/>
          <p:nvPr/>
        </p:nvSpPr>
        <p:spPr>
          <a:xfrm>
            <a:off x="16033168" y="287960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92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084397" y="3273623"/>
            <a:ext cx="16089585" cy="507578"/>
          </a:xfrm>
          <a:prstGeom prst="rect">
            <a:avLst/>
          </a:prstGeom>
        </p:spPr>
      </p:pic>
      <p:pic>
        <p:nvPicPr>
          <p:cNvPr id="93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084397" y="3273623"/>
            <a:ext cx="5463004" cy="507578"/>
          </a:xfrm>
          <a:prstGeom prst="rect">
            <a:avLst/>
          </a:prstGeom>
        </p:spPr>
      </p:pic>
      <p:sp>
        <p:nvSpPr>
          <p:cNvPr id="94" name="Text 26"/>
          <p:cNvSpPr/>
          <p:nvPr/>
        </p:nvSpPr>
        <p:spPr>
          <a:xfrm>
            <a:off x="1244646" y="3393839"/>
            <a:ext cx="257032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Tap on Phone (Smartphone)</a:t>
            </a:r>
            <a:endParaRPr lang="en-US" sz="1472" dirty="0"/>
          </a:p>
        </p:txBody>
      </p:sp>
      <p:pic>
        <p:nvPicPr>
          <p:cNvPr id="95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6547400" y="3273623"/>
            <a:ext cx="1520615" cy="507578"/>
          </a:xfrm>
          <a:prstGeom prst="rect">
            <a:avLst/>
          </a:prstGeom>
        </p:spPr>
      </p:pic>
      <p:pic>
        <p:nvPicPr>
          <p:cNvPr id="96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6642378" y="3387179"/>
            <a:ext cx="1330486" cy="267146"/>
          </a:xfrm>
          <a:prstGeom prst="rect">
            <a:avLst/>
          </a:prstGeom>
        </p:spPr>
      </p:pic>
      <p:pic>
        <p:nvPicPr>
          <p:cNvPr id="97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6722520" y="3440609"/>
            <a:ext cx="160286" cy="160288"/>
          </a:xfrm>
          <a:prstGeom prst="rect">
            <a:avLst/>
          </a:prstGeom>
        </p:spPr>
      </p:pic>
      <p:sp>
        <p:nvSpPr>
          <p:cNvPr id="98" name="Text 27"/>
          <p:cNvSpPr/>
          <p:nvPr/>
        </p:nvSpPr>
        <p:spPr>
          <a:xfrm>
            <a:off x="6909504" y="3387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99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8068015" y="3273623"/>
            <a:ext cx="1520615" cy="507578"/>
          </a:xfrm>
          <a:prstGeom prst="rect">
            <a:avLst/>
          </a:prstGeom>
        </p:spPr>
      </p:pic>
      <p:pic>
        <p:nvPicPr>
          <p:cNvPr id="100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8162958" y="3387179"/>
            <a:ext cx="1330486" cy="267146"/>
          </a:xfrm>
          <a:prstGeom prst="rect">
            <a:avLst/>
          </a:prstGeom>
        </p:spPr>
      </p:pic>
      <p:pic>
        <p:nvPicPr>
          <p:cNvPr id="101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8243099" y="3440609"/>
            <a:ext cx="160286" cy="160288"/>
          </a:xfrm>
          <a:prstGeom prst="rect">
            <a:avLst/>
          </a:prstGeom>
        </p:spPr>
      </p:pic>
      <p:sp>
        <p:nvSpPr>
          <p:cNvPr id="102" name="Text 28"/>
          <p:cNvSpPr/>
          <p:nvPr/>
        </p:nvSpPr>
        <p:spPr>
          <a:xfrm>
            <a:off x="8430083" y="3387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03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9588631" y="3273623"/>
            <a:ext cx="1520615" cy="507578"/>
          </a:xfrm>
          <a:prstGeom prst="rect">
            <a:avLst/>
          </a:prstGeom>
        </p:spPr>
      </p:pic>
      <p:pic>
        <p:nvPicPr>
          <p:cNvPr id="104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9683574" y="3387179"/>
            <a:ext cx="1330486" cy="267146"/>
          </a:xfrm>
          <a:prstGeom prst="rect">
            <a:avLst/>
          </a:prstGeom>
        </p:spPr>
      </p:pic>
      <p:pic>
        <p:nvPicPr>
          <p:cNvPr id="105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9763716" y="3440609"/>
            <a:ext cx="160286" cy="160288"/>
          </a:xfrm>
          <a:prstGeom prst="rect">
            <a:avLst/>
          </a:prstGeom>
        </p:spPr>
      </p:pic>
      <p:sp>
        <p:nvSpPr>
          <p:cNvPr id="106" name="Text 29"/>
          <p:cNvSpPr/>
          <p:nvPr/>
        </p:nvSpPr>
        <p:spPr>
          <a:xfrm>
            <a:off x="9950702" y="3387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07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11109245" y="3273623"/>
            <a:ext cx="1520615" cy="507578"/>
          </a:xfrm>
          <a:prstGeom prst="rect">
            <a:avLst/>
          </a:prstGeom>
        </p:spPr>
      </p:pic>
      <p:pic>
        <p:nvPicPr>
          <p:cNvPr id="108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11204188" y="3387179"/>
            <a:ext cx="1330486" cy="267146"/>
          </a:xfrm>
          <a:prstGeom prst="rect">
            <a:avLst/>
          </a:prstGeom>
        </p:spPr>
      </p:pic>
      <p:pic>
        <p:nvPicPr>
          <p:cNvPr id="109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11284330" y="3440609"/>
            <a:ext cx="160286" cy="160288"/>
          </a:xfrm>
          <a:prstGeom prst="rect">
            <a:avLst/>
          </a:prstGeom>
        </p:spPr>
      </p:pic>
      <p:sp>
        <p:nvSpPr>
          <p:cNvPr id="110" name="Text 30"/>
          <p:cNvSpPr/>
          <p:nvPr/>
        </p:nvSpPr>
        <p:spPr>
          <a:xfrm>
            <a:off x="11471316" y="3387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11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12629862" y="3273623"/>
            <a:ext cx="1520615" cy="507578"/>
          </a:xfrm>
          <a:prstGeom prst="rect">
            <a:avLst/>
          </a:prstGeom>
        </p:spPr>
      </p:pic>
      <p:pic>
        <p:nvPicPr>
          <p:cNvPr id="112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12724807" y="3387179"/>
            <a:ext cx="1330486" cy="267146"/>
          </a:xfrm>
          <a:prstGeom prst="rect">
            <a:avLst/>
          </a:prstGeom>
        </p:spPr>
      </p:pic>
      <p:pic>
        <p:nvPicPr>
          <p:cNvPr id="113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12804949" y="3440609"/>
            <a:ext cx="160286" cy="160288"/>
          </a:xfrm>
          <a:prstGeom prst="rect">
            <a:avLst/>
          </a:prstGeom>
        </p:spPr>
      </p:pic>
      <p:sp>
        <p:nvSpPr>
          <p:cNvPr id="114" name="Text 31"/>
          <p:cNvSpPr/>
          <p:nvPr/>
        </p:nvSpPr>
        <p:spPr>
          <a:xfrm>
            <a:off x="12991935" y="3387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15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14150476" y="3273623"/>
            <a:ext cx="1520615" cy="507578"/>
          </a:xfrm>
          <a:prstGeom prst="rect">
            <a:avLst/>
          </a:prstGeom>
        </p:spPr>
      </p:pic>
      <p:pic>
        <p:nvPicPr>
          <p:cNvPr id="116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14245421" y="3387179"/>
            <a:ext cx="1330486" cy="267146"/>
          </a:xfrm>
          <a:prstGeom prst="rect">
            <a:avLst/>
          </a:prstGeom>
        </p:spPr>
      </p:pic>
      <p:pic>
        <p:nvPicPr>
          <p:cNvPr id="117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4325563" y="3440609"/>
            <a:ext cx="160286" cy="160288"/>
          </a:xfrm>
          <a:prstGeom prst="rect">
            <a:avLst/>
          </a:prstGeom>
        </p:spPr>
      </p:pic>
      <p:sp>
        <p:nvSpPr>
          <p:cNvPr id="118" name="Text 32"/>
          <p:cNvSpPr/>
          <p:nvPr/>
        </p:nvSpPr>
        <p:spPr>
          <a:xfrm>
            <a:off x="14512551" y="3387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19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5671090" y="3273623"/>
            <a:ext cx="1502892" cy="507578"/>
          </a:xfrm>
          <a:prstGeom prst="rect">
            <a:avLst/>
          </a:prstGeom>
        </p:spPr>
      </p:pic>
      <p:pic>
        <p:nvPicPr>
          <p:cNvPr id="120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5766038" y="3387179"/>
            <a:ext cx="1330486" cy="267146"/>
          </a:xfrm>
          <a:prstGeom prst="rect">
            <a:avLst/>
          </a:prstGeom>
        </p:spPr>
      </p:pic>
      <p:pic>
        <p:nvPicPr>
          <p:cNvPr id="121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5846179" y="3440609"/>
            <a:ext cx="160286" cy="160288"/>
          </a:xfrm>
          <a:prstGeom prst="rect">
            <a:avLst/>
          </a:prstGeom>
        </p:spPr>
      </p:pic>
      <p:sp>
        <p:nvSpPr>
          <p:cNvPr id="122" name="Text 33"/>
          <p:cNvSpPr/>
          <p:nvPr/>
        </p:nvSpPr>
        <p:spPr>
          <a:xfrm>
            <a:off x="16033168" y="338717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23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084397" y="3781202"/>
            <a:ext cx="16089585" cy="507578"/>
          </a:xfrm>
          <a:prstGeom prst="rect">
            <a:avLst/>
          </a:prstGeom>
        </p:spPr>
      </p:pic>
      <p:pic>
        <p:nvPicPr>
          <p:cNvPr id="124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084397" y="3781202"/>
            <a:ext cx="5463004" cy="507578"/>
          </a:xfrm>
          <a:prstGeom prst="rect">
            <a:avLst/>
          </a:prstGeom>
        </p:spPr>
      </p:pic>
      <p:sp>
        <p:nvSpPr>
          <p:cNvPr id="125" name="Text 34"/>
          <p:cNvSpPr/>
          <p:nvPr/>
        </p:nvSpPr>
        <p:spPr>
          <a:xfrm>
            <a:off x="1244646" y="3901418"/>
            <a:ext cx="23302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Mini (mPOS de Linux)</a:t>
            </a:r>
            <a:endParaRPr lang="en-US" sz="1472" dirty="0"/>
          </a:p>
        </p:txBody>
      </p:sp>
      <p:pic>
        <p:nvPicPr>
          <p:cNvPr id="126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6547400" y="3781202"/>
            <a:ext cx="1520615" cy="507578"/>
          </a:xfrm>
          <a:prstGeom prst="rect">
            <a:avLst/>
          </a:prstGeom>
        </p:spPr>
      </p:pic>
      <p:pic>
        <p:nvPicPr>
          <p:cNvPr id="127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6642378" y="3894758"/>
            <a:ext cx="1330486" cy="267146"/>
          </a:xfrm>
          <a:prstGeom prst="rect">
            <a:avLst/>
          </a:prstGeom>
        </p:spPr>
      </p:pic>
      <p:pic>
        <p:nvPicPr>
          <p:cNvPr id="128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6722520" y="3948187"/>
            <a:ext cx="160286" cy="160288"/>
          </a:xfrm>
          <a:prstGeom prst="rect">
            <a:avLst/>
          </a:prstGeom>
        </p:spPr>
      </p:pic>
      <p:sp>
        <p:nvSpPr>
          <p:cNvPr id="129" name="Text 35"/>
          <p:cNvSpPr/>
          <p:nvPr/>
        </p:nvSpPr>
        <p:spPr>
          <a:xfrm>
            <a:off x="6909504" y="389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30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8068015" y="3781202"/>
            <a:ext cx="1520615" cy="507578"/>
          </a:xfrm>
          <a:prstGeom prst="rect">
            <a:avLst/>
          </a:prstGeom>
        </p:spPr>
      </p:pic>
      <p:pic>
        <p:nvPicPr>
          <p:cNvPr id="131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8162958" y="3894758"/>
            <a:ext cx="1330486" cy="267146"/>
          </a:xfrm>
          <a:prstGeom prst="rect">
            <a:avLst/>
          </a:prstGeom>
        </p:spPr>
      </p:pic>
      <p:pic>
        <p:nvPicPr>
          <p:cNvPr id="132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8243099" y="3948187"/>
            <a:ext cx="160286" cy="160288"/>
          </a:xfrm>
          <a:prstGeom prst="rect">
            <a:avLst/>
          </a:prstGeom>
        </p:spPr>
      </p:pic>
      <p:sp>
        <p:nvSpPr>
          <p:cNvPr id="133" name="Text 36"/>
          <p:cNvSpPr/>
          <p:nvPr/>
        </p:nvSpPr>
        <p:spPr>
          <a:xfrm>
            <a:off x="8430083" y="389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34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9588631" y="3781202"/>
            <a:ext cx="1520615" cy="507578"/>
          </a:xfrm>
          <a:prstGeom prst="rect">
            <a:avLst/>
          </a:prstGeom>
        </p:spPr>
      </p:pic>
      <p:pic>
        <p:nvPicPr>
          <p:cNvPr id="135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9683574" y="3894758"/>
            <a:ext cx="1330486" cy="267146"/>
          </a:xfrm>
          <a:prstGeom prst="rect">
            <a:avLst/>
          </a:prstGeom>
        </p:spPr>
      </p:pic>
      <p:pic>
        <p:nvPicPr>
          <p:cNvPr id="136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9763716" y="3948187"/>
            <a:ext cx="160286" cy="160288"/>
          </a:xfrm>
          <a:prstGeom prst="rect">
            <a:avLst/>
          </a:prstGeom>
        </p:spPr>
      </p:pic>
      <p:sp>
        <p:nvSpPr>
          <p:cNvPr id="137" name="Text 37"/>
          <p:cNvSpPr/>
          <p:nvPr/>
        </p:nvSpPr>
        <p:spPr>
          <a:xfrm>
            <a:off x="9950702" y="389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38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11109245" y="3781202"/>
            <a:ext cx="1520615" cy="507578"/>
          </a:xfrm>
          <a:prstGeom prst="rect">
            <a:avLst/>
          </a:prstGeom>
        </p:spPr>
      </p:pic>
      <p:pic>
        <p:nvPicPr>
          <p:cNvPr id="139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11204188" y="3894758"/>
            <a:ext cx="1330486" cy="267146"/>
          </a:xfrm>
          <a:prstGeom prst="rect">
            <a:avLst/>
          </a:prstGeom>
        </p:spPr>
      </p:pic>
      <p:pic>
        <p:nvPicPr>
          <p:cNvPr id="140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11284330" y="3948187"/>
            <a:ext cx="160286" cy="160288"/>
          </a:xfrm>
          <a:prstGeom prst="rect">
            <a:avLst/>
          </a:prstGeom>
        </p:spPr>
      </p:pic>
      <p:sp>
        <p:nvSpPr>
          <p:cNvPr id="141" name="Text 38"/>
          <p:cNvSpPr/>
          <p:nvPr/>
        </p:nvSpPr>
        <p:spPr>
          <a:xfrm>
            <a:off x="11471316" y="389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42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12629862" y="3781202"/>
            <a:ext cx="1520615" cy="507578"/>
          </a:xfrm>
          <a:prstGeom prst="rect">
            <a:avLst/>
          </a:prstGeom>
        </p:spPr>
      </p:pic>
      <p:pic>
        <p:nvPicPr>
          <p:cNvPr id="143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2724807" y="3894758"/>
            <a:ext cx="1330486" cy="267146"/>
          </a:xfrm>
          <a:prstGeom prst="rect">
            <a:avLst/>
          </a:prstGeom>
        </p:spPr>
      </p:pic>
      <p:pic>
        <p:nvPicPr>
          <p:cNvPr id="144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2804949" y="3948187"/>
            <a:ext cx="160286" cy="160288"/>
          </a:xfrm>
          <a:prstGeom prst="rect">
            <a:avLst/>
          </a:prstGeom>
        </p:spPr>
      </p:pic>
      <p:sp>
        <p:nvSpPr>
          <p:cNvPr id="145" name="Text 39"/>
          <p:cNvSpPr/>
          <p:nvPr/>
        </p:nvSpPr>
        <p:spPr>
          <a:xfrm>
            <a:off x="12991935" y="389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46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4150476" y="3781202"/>
            <a:ext cx="1520615" cy="507578"/>
          </a:xfrm>
          <a:prstGeom prst="rect">
            <a:avLst/>
          </a:prstGeom>
        </p:spPr>
      </p:pic>
      <p:pic>
        <p:nvPicPr>
          <p:cNvPr id="147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4245421" y="3894758"/>
            <a:ext cx="1330486" cy="267146"/>
          </a:xfrm>
          <a:prstGeom prst="rect">
            <a:avLst/>
          </a:prstGeom>
        </p:spPr>
      </p:pic>
      <p:pic>
        <p:nvPicPr>
          <p:cNvPr id="148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325563" y="3948187"/>
            <a:ext cx="160286" cy="160288"/>
          </a:xfrm>
          <a:prstGeom prst="rect">
            <a:avLst/>
          </a:prstGeom>
        </p:spPr>
      </p:pic>
      <p:sp>
        <p:nvSpPr>
          <p:cNvPr id="149" name="Text 40"/>
          <p:cNvSpPr/>
          <p:nvPr/>
        </p:nvSpPr>
        <p:spPr>
          <a:xfrm>
            <a:off x="14512551" y="389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50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5671090" y="3781202"/>
            <a:ext cx="1502892" cy="507578"/>
          </a:xfrm>
          <a:prstGeom prst="rect">
            <a:avLst/>
          </a:prstGeom>
        </p:spPr>
      </p:pic>
      <p:pic>
        <p:nvPicPr>
          <p:cNvPr id="151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66038" y="3894758"/>
            <a:ext cx="1330486" cy="267146"/>
          </a:xfrm>
          <a:prstGeom prst="rect">
            <a:avLst/>
          </a:prstGeom>
        </p:spPr>
      </p:pic>
      <p:pic>
        <p:nvPicPr>
          <p:cNvPr id="152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46179" y="3948187"/>
            <a:ext cx="160286" cy="160288"/>
          </a:xfrm>
          <a:prstGeom prst="rect">
            <a:avLst/>
          </a:prstGeom>
        </p:spPr>
      </p:pic>
      <p:sp>
        <p:nvSpPr>
          <p:cNvPr id="153" name="Text 41"/>
          <p:cNvSpPr/>
          <p:nvPr/>
        </p:nvSpPr>
        <p:spPr>
          <a:xfrm>
            <a:off x="16033168" y="389475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54" name="Image 110" descr="preencoded.png">    </p:cNvPr>
          <p:cNvPicPr>
            <a:picLocks noChangeAspect="1"/>
          </p:cNvPicPr>
          <p:nvPr/>
        </p:nvPicPr>
        <p:blipFill>
          <a:blip r:embed="rId111"/>
          <a:stretch>
            <a:fillRect/>
          </a:stretch>
        </p:blipFill>
        <p:spPr>
          <a:xfrm>
            <a:off x="1084397" y="4288780"/>
            <a:ext cx="16089585" cy="507578"/>
          </a:xfrm>
          <a:prstGeom prst="rect">
            <a:avLst/>
          </a:prstGeom>
        </p:spPr>
      </p:pic>
      <p:pic>
        <p:nvPicPr>
          <p:cNvPr id="155" name="Image 111" descr="preencoded.png">    </p:cNvPr>
          <p:cNvPicPr>
            <a:picLocks noChangeAspect="1"/>
          </p:cNvPicPr>
          <p:nvPr/>
        </p:nvPicPr>
        <p:blipFill>
          <a:blip r:embed="rId112"/>
          <a:stretch>
            <a:fillRect/>
          </a:stretch>
        </p:blipFill>
        <p:spPr>
          <a:xfrm>
            <a:off x="1084397" y="4288780"/>
            <a:ext cx="5463004" cy="507578"/>
          </a:xfrm>
          <a:prstGeom prst="rect">
            <a:avLst/>
          </a:prstGeom>
        </p:spPr>
      </p:pic>
      <p:sp>
        <p:nvSpPr>
          <p:cNvPr id="156" name="Text 42"/>
          <p:cNvSpPr/>
          <p:nvPr/>
        </p:nvSpPr>
        <p:spPr>
          <a:xfrm>
            <a:off x="1244646" y="4408996"/>
            <a:ext cx="2710339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Integrated POS (Android POS)</a:t>
            </a:r>
            <a:endParaRPr lang="en-US" sz="1472" dirty="0"/>
          </a:p>
        </p:txBody>
      </p:sp>
      <p:pic>
        <p:nvPicPr>
          <p:cNvPr id="157" name="Image 112" descr="preencoded.png">    </p:cNvPr>
          <p:cNvPicPr>
            <a:picLocks noChangeAspect="1"/>
          </p:cNvPicPr>
          <p:nvPr/>
        </p:nvPicPr>
        <p:blipFill>
          <a:blip r:embed="rId113"/>
          <a:stretch>
            <a:fillRect/>
          </a:stretch>
        </p:blipFill>
        <p:spPr>
          <a:xfrm>
            <a:off x="6547400" y="4288780"/>
            <a:ext cx="1520615" cy="507578"/>
          </a:xfrm>
          <a:prstGeom prst="rect">
            <a:avLst/>
          </a:prstGeom>
        </p:spPr>
      </p:pic>
      <p:pic>
        <p:nvPicPr>
          <p:cNvPr id="158" name="Image 113" descr="preencoded.png">    </p:cNvPr>
          <p:cNvPicPr>
            <a:picLocks noChangeAspect="1"/>
          </p:cNvPicPr>
          <p:nvPr/>
        </p:nvPicPr>
        <p:blipFill>
          <a:blip r:embed="rId114"/>
          <a:stretch>
            <a:fillRect/>
          </a:stretch>
        </p:blipFill>
        <p:spPr>
          <a:xfrm>
            <a:off x="6642378" y="4402299"/>
            <a:ext cx="1330486" cy="267146"/>
          </a:xfrm>
          <a:prstGeom prst="rect">
            <a:avLst/>
          </a:prstGeom>
        </p:spPr>
      </p:pic>
      <p:pic>
        <p:nvPicPr>
          <p:cNvPr id="159" name="Image 114" descr="preencoded.png">    </p:cNvPr>
          <p:cNvPicPr>
            <a:picLocks noChangeAspect="1"/>
          </p:cNvPicPr>
          <p:nvPr/>
        </p:nvPicPr>
        <p:blipFill>
          <a:blip r:embed="rId115"/>
          <a:stretch>
            <a:fillRect/>
          </a:stretch>
        </p:blipFill>
        <p:spPr>
          <a:xfrm>
            <a:off x="6722520" y="4455728"/>
            <a:ext cx="160286" cy="160288"/>
          </a:xfrm>
          <a:prstGeom prst="rect">
            <a:avLst/>
          </a:prstGeom>
        </p:spPr>
      </p:pic>
      <p:sp>
        <p:nvSpPr>
          <p:cNvPr id="160" name="Text 43"/>
          <p:cNvSpPr/>
          <p:nvPr/>
        </p:nvSpPr>
        <p:spPr>
          <a:xfrm>
            <a:off x="6909504" y="440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61" name="Image 115" descr="preencoded.png">    </p:cNvPr>
          <p:cNvPicPr>
            <a:picLocks noChangeAspect="1"/>
          </p:cNvPicPr>
          <p:nvPr/>
        </p:nvPicPr>
        <p:blipFill>
          <a:blip r:embed="rId116"/>
          <a:stretch>
            <a:fillRect/>
          </a:stretch>
        </p:blipFill>
        <p:spPr>
          <a:xfrm>
            <a:off x="8068015" y="4288780"/>
            <a:ext cx="1520615" cy="507578"/>
          </a:xfrm>
          <a:prstGeom prst="rect">
            <a:avLst/>
          </a:prstGeom>
        </p:spPr>
      </p:pic>
      <p:pic>
        <p:nvPicPr>
          <p:cNvPr id="162" name="Image 116" descr="preencoded.png">    </p:cNvPr>
          <p:cNvPicPr>
            <a:picLocks noChangeAspect="1"/>
          </p:cNvPicPr>
          <p:nvPr/>
        </p:nvPicPr>
        <p:blipFill>
          <a:blip r:embed="rId117"/>
          <a:stretch>
            <a:fillRect/>
          </a:stretch>
        </p:blipFill>
        <p:spPr>
          <a:xfrm>
            <a:off x="8162958" y="4402299"/>
            <a:ext cx="1330486" cy="267146"/>
          </a:xfrm>
          <a:prstGeom prst="rect">
            <a:avLst/>
          </a:prstGeom>
        </p:spPr>
      </p:pic>
      <p:pic>
        <p:nvPicPr>
          <p:cNvPr id="163" name="Image 117" descr="preencoded.png">    </p:cNvPr>
          <p:cNvPicPr>
            <a:picLocks noChangeAspect="1"/>
          </p:cNvPicPr>
          <p:nvPr/>
        </p:nvPicPr>
        <p:blipFill>
          <a:blip r:embed="rId118"/>
          <a:stretch>
            <a:fillRect/>
          </a:stretch>
        </p:blipFill>
        <p:spPr>
          <a:xfrm>
            <a:off x="8243099" y="4455728"/>
            <a:ext cx="160286" cy="160288"/>
          </a:xfrm>
          <a:prstGeom prst="rect">
            <a:avLst/>
          </a:prstGeom>
        </p:spPr>
      </p:pic>
      <p:sp>
        <p:nvSpPr>
          <p:cNvPr id="164" name="Text 44"/>
          <p:cNvSpPr/>
          <p:nvPr/>
        </p:nvSpPr>
        <p:spPr>
          <a:xfrm>
            <a:off x="8430083" y="440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65" name="Image 118" descr="preencoded.png">    </p:cNvPr>
          <p:cNvPicPr>
            <a:picLocks noChangeAspect="1"/>
          </p:cNvPicPr>
          <p:nvPr/>
        </p:nvPicPr>
        <p:blipFill>
          <a:blip r:embed="rId119"/>
          <a:stretch>
            <a:fillRect/>
          </a:stretch>
        </p:blipFill>
        <p:spPr>
          <a:xfrm>
            <a:off x="9588631" y="4288780"/>
            <a:ext cx="1520615" cy="507578"/>
          </a:xfrm>
          <a:prstGeom prst="rect">
            <a:avLst/>
          </a:prstGeom>
        </p:spPr>
      </p:pic>
      <p:pic>
        <p:nvPicPr>
          <p:cNvPr id="166" name="Image 119" descr="preencoded.png">    </p:cNvPr>
          <p:cNvPicPr>
            <a:picLocks noChangeAspect="1"/>
          </p:cNvPicPr>
          <p:nvPr/>
        </p:nvPicPr>
        <p:blipFill>
          <a:blip r:embed="rId120"/>
          <a:stretch>
            <a:fillRect/>
          </a:stretch>
        </p:blipFill>
        <p:spPr>
          <a:xfrm>
            <a:off x="9683574" y="4402299"/>
            <a:ext cx="1330486" cy="267146"/>
          </a:xfrm>
          <a:prstGeom prst="rect">
            <a:avLst/>
          </a:prstGeom>
        </p:spPr>
      </p:pic>
      <p:pic>
        <p:nvPicPr>
          <p:cNvPr id="167" name="Image 120" descr="preencoded.png">    </p:cNvPr>
          <p:cNvPicPr>
            <a:picLocks noChangeAspect="1"/>
          </p:cNvPicPr>
          <p:nvPr/>
        </p:nvPicPr>
        <p:blipFill>
          <a:blip r:embed="rId121"/>
          <a:stretch>
            <a:fillRect/>
          </a:stretch>
        </p:blipFill>
        <p:spPr>
          <a:xfrm>
            <a:off x="9763716" y="4455728"/>
            <a:ext cx="160286" cy="160288"/>
          </a:xfrm>
          <a:prstGeom prst="rect">
            <a:avLst/>
          </a:prstGeom>
        </p:spPr>
      </p:pic>
      <p:sp>
        <p:nvSpPr>
          <p:cNvPr id="168" name="Text 45"/>
          <p:cNvSpPr/>
          <p:nvPr/>
        </p:nvSpPr>
        <p:spPr>
          <a:xfrm>
            <a:off x="9950702" y="440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69" name="Image 121" descr="preencoded.png">    </p:cNvPr>
          <p:cNvPicPr>
            <a:picLocks noChangeAspect="1"/>
          </p:cNvPicPr>
          <p:nvPr/>
        </p:nvPicPr>
        <p:blipFill>
          <a:blip r:embed="rId122"/>
          <a:stretch>
            <a:fillRect/>
          </a:stretch>
        </p:blipFill>
        <p:spPr>
          <a:xfrm>
            <a:off x="11109245" y="4288780"/>
            <a:ext cx="1520615" cy="507578"/>
          </a:xfrm>
          <a:prstGeom prst="rect">
            <a:avLst/>
          </a:prstGeom>
        </p:spPr>
      </p:pic>
      <p:pic>
        <p:nvPicPr>
          <p:cNvPr id="170" name="Image 122" descr="preencoded.png">    </p:cNvPr>
          <p:cNvPicPr>
            <a:picLocks noChangeAspect="1"/>
          </p:cNvPicPr>
          <p:nvPr/>
        </p:nvPicPr>
        <p:blipFill>
          <a:blip r:embed="rId123"/>
          <a:stretch>
            <a:fillRect/>
          </a:stretch>
        </p:blipFill>
        <p:spPr>
          <a:xfrm>
            <a:off x="11204188" y="4402299"/>
            <a:ext cx="1330486" cy="267146"/>
          </a:xfrm>
          <a:prstGeom prst="rect">
            <a:avLst/>
          </a:prstGeom>
        </p:spPr>
      </p:pic>
      <p:pic>
        <p:nvPicPr>
          <p:cNvPr id="171" name="Image 123" descr="preencoded.png">    </p:cNvPr>
          <p:cNvPicPr>
            <a:picLocks noChangeAspect="1"/>
          </p:cNvPicPr>
          <p:nvPr/>
        </p:nvPicPr>
        <p:blipFill>
          <a:blip r:embed="rId124"/>
          <a:stretch>
            <a:fillRect/>
          </a:stretch>
        </p:blipFill>
        <p:spPr>
          <a:xfrm>
            <a:off x="11284330" y="4455728"/>
            <a:ext cx="160286" cy="160288"/>
          </a:xfrm>
          <a:prstGeom prst="rect">
            <a:avLst/>
          </a:prstGeom>
        </p:spPr>
      </p:pic>
      <p:sp>
        <p:nvSpPr>
          <p:cNvPr id="172" name="Text 46"/>
          <p:cNvSpPr/>
          <p:nvPr/>
        </p:nvSpPr>
        <p:spPr>
          <a:xfrm>
            <a:off x="11471316" y="440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73" name="Image 124" descr="preencoded.png">    </p:cNvPr>
          <p:cNvPicPr>
            <a:picLocks noChangeAspect="1"/>
          </p:cNvPicPr>
          <p:nvPr/>
        </p:nvPicPr>
        <p:blipFill>
          <a:blip r:embed="rId125"/>
          <a:stretch>
            <a:fillRect/>
          </a:stretch>
        </p:blipFill>
        <p:spPr>
          <a:xfrm>
            <a:off x="12629862" y="4288780"/>
            <a:ext cx="1520615" cy="507578"/>
          </a:xfrm>
          <a:prstGeom prst="rect">
            <a:avLst/>
          </a:prstGeom>
        </p:spPr>
      </p:pic>
      <p:pic>
        <p:nvPicPr>
          <p:cNvPr id="174" name="Image 125" descr="preencoded.png">    </p:cNvPr>
          <p:cNvPicPr>
            <a:picLocks noChangeAspect="1"/>
          </p:cNvPicPr>
          <p:nvPr/>
        </p:nvPicPr>
        <p:blipFill>
          <a:blip r:embed="rId126"/>
          <a:stretch>
            <a:fillRect/>
          </a:stretch>
        </p:blipFill>
        <p:spPr>
          <a:xfrm>
            <a:off x="12724807" y="4402299"/>
            <a:ext cx="1330486" cy="267146"/>
          </a:xfrm>
          <a:prstGeom prst="rect">
            <a:avLst/>
          </a:prstGeom>
        </p:spPr>
      </p:pic>
      <p:pic>
        <p:nvPicPr>
          <p:cNvPr id="175" name="Image 126" descr="preencoded.png">    </p:cNvPr>
          <p:cNvPicPr>
            <a:picLocks noChangeAspect="1"/>
          </p:cNvPicPr>
          <p:nvPr/>
        </p:nvPicPr>
        <p:blipFill>
          <a:blip r:embed="rId127"/>
          <a:stretch>
            <a:fillRect/>
          </a:stretch>
        </p:blipFill>
        <p:spPr>
          <a:xfrm>
            <a:off x="12804949" y="4455728"/>
            <a:ext cx="160286" cy="160288"/>
          </a:xfrm>
          <a:prstGeom prst="rect">
            <a:avLst/>
          </a:prstGeom>
        </p:spPr>
      </p:pic>
      <p:sp>
        <p:nvSpPr>
          <p:cNvPr id="176" name="Text 47"/>
          <p:cNvSpPr/>
          <p:nvPr/>
        </p:nvSpPr>
        <p:spPr>
          <a:xfrm>
            <a:off x="12991935" y="440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77" name="Image 127" descr="preencoded.png">    </p:cNvPr>
          <p:cNvPicPr>
            <a:picLocks noChangeAspect="1"/>
          </p:cNvPicPr>
          <p:nvPr/>
        </p:nvPicPr>
        <p:blipFill>
          <a:blip r:embed="rId128"/>
          <a:stretch>
            <a:fillRect/>
          </a:stretch>
        </p:blipFill>
        <p:spPr>
          <a:xfrm>
            <a:off x="14150476" y="4288780"/>
            <a:ext cx="1520615" cy="507578"/>
          </a:xfrm>
          <a:prstGeom prst="rect">
            <a:avLst/>
          </a:prstGeom>
        </p:spPr>
      </p:pic>
      <p:pic>
        <p:nvPicPr>
          <p:cNvPr id="178" name="Image 128" descr="preencoded.png">    </p:cNvPr>
          <p:cNvPicPr>
            <a:picLocks noChangeAspect="1"/>
          </p:cNvPicPr>
          <p:nvPr/>
        </p:nvPicPr>
        <p:blipFill>
          <a:blip r:embed="rId129"/>
          <a:stretch>
            <a:fillRect/>
          </a:stretch>
        </p:blipFill>
        <p:spPr>
          <a:xfrm>
            <a:off x="14245421" y="4402299"/>
            <a:ext cx="1330486" cy="267146"/>
          </a:xfrm>
          <a:prstGeom prst="rect">
            <a:avLst/>
          </a:prstGeom>
        </p:spPr>
      </p:pic>
      <p:pic>
        <p:nvPicPr>
          <p:cNvPr id="179" name="Image 129" descr="preencoded.png">    </p:cNvPr>
          <p:cNvPicPr>
            <a:picLocks noChangeAspect="1"/>
          </p:cNvPicPr>
          <p:nvPr/>
        </p:nvPicPr>
        <p:blipFill>
          <a:blip r:embed="rId130"/>
          <a:stretch>
            <a:fillRect/>
          </a:stretch>
        </p:blipFill>
        <p:spPr>
          <a:xfrm>
            <a:off x="14325563" y="4455728"/>
            <a:ext cx="160286" cy="160288"/>
          </a:xfrm>
          <a:prstGeom prst="rect">
            <a:avLst/>
          </a:prstGeom>
        </p:spPr>
      </p:pic>
      <p:sp>
        <p:nvSpPr>
          <p:cNvPr id="180" name="Text 48"/>
          <p:cNvSpPr/>
          <p:nvPr/>
        </p:nvSpPr>
        <p:spPr>
          <a:xfrm>
            <a:off x="14512551" y="440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81" name="Image 130" descr="preencoded.png">    </p:cNvPr>
          <p:cNvPicPr>
            <a:picLocks noChangeAspect="1"/>
          </p:cNvPicPr>
          <p:nvPr/>
        </p:nvPicPr>
        <p:blipFill>
          <a:blip r:embed="rId131"/>
          <a:stretch>
            <a:fillRect/>
          </a:stretch>
        </p:blipFill>
        <p:spPr>
          <a:xfrm>
            <a:off x="15671090" y="4288780"/>
            <a:ext cx="1502892" cy="507578"/>
          </a:xfrm>
          <a:prstGeom prst="rect">
            <a:avLst/>
          </a:prstGeom>
        </p:spPr>
      </p:pic>
      <p:pic>
        <p:nvPicPr>
          <p:cNvPr id="182" name="Image 131" descr="preencoded.png">    </p:cNvPr>
          <p:cNvPicPr>
            <a:picLocks noChangeAspect="1"/>
          </p:cNvPicPr>
          <p:nvPr/>
        </p:nvPicPr>
        <p:blipFill>
          <a:blip r:embed="rId132"/>
          <a:stretch>
            <a:fillRect/>
          </a:stretch>
        </p:blipFill>
        <p:spPr>
          <a:xfrm>
            <a:off x="15766038" y="4402299"/>
            <a:ext cx="1330486" cy="267146"/>
          </a:xfrm>
          <a:prstGeom prst="rect">
            <a:avLst/>
          </a:prstGeom>
        </p:spPr>
      </p:pic>
      <p:pic>
        <p:nvPicPr>
          <p:cNvPr id="183" name="Image 132" descr="preencoded.png">    </p:cNvPr>
          <p:cNvPicPr>
            <a:picLocks noChangeAspect="1"/>
          </p:cNvPicPr>
          <p:nvPr/>
        </p:nvPicPr>
        <p:blipFill>
          <a:blip r:embed="rId133"/>
          <a:stretch>
            <a:fillRect/>
          </a:stretch>
        </p:blipFill>
        <p:spPr>
          <a:xfrm>
            <a:off x="15846179" y="4455728"/>
            <a:ext cx="160286" cy="160288"/>
          </a:xfrm>
          <a:prstGeom prst="rect">
            <a:avLst/>
          </a:prstGeom>
        </p:spPr>
      </p:pic>
      <p:sp>
        <p:nvSpPr>
          <p:cNvPr id="184" name="Text 49"/>
          <p:cNvSpPr/>
          <p:nvPr/>
        </p:nvSpPr>
        <p:spPr>
          <a:xfrm>
            <a:off x="16033168" y="440229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85" name="Image 133" descr="preencoded.png">    </p:cNvPr>
          <p:cNvPicPr>
            <a:picLocks noChangeAspect="1"/>
          </p:cNvPicPr>
          <p:nvPr/>
        </p:nvPicPr>
        <p:blipFill>
          <a:blip r:embed="rId134"/>
          <a:stretch>
            <a:fillRect/>
          </a:stretch>
        </p:blipFill>
        <p:spPr>
          <a:xfrm>
            <a:off x="1084397" y="4796358"/>
            <a:ext cx="16089585" cy="507578"/>
          </a:xfrm>
          <a:prstGeom prst="rect">
            <a:avLst/>
          </a:prstGeom>
        </p:spPr>
      </p:pic>
      <p:pic>
        <p:nvPicPr>
          <p:cNvPr id="186" name="Image 134" descr="preencoded.png">    </p:cNvPr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1084397" y="4796358"/>
            <a:ext cx="5463004" cy="507578"/>
          </a:xfrm>
          <a:prstGeom prst="rect">
            <a:avLst/>
          </a:prstGeom>
        </p:spPr>
      </p:pic>
      <p:sp>
        <p:nvSpPr>
          <p:cNvPr id="187" name="Text 50"/>
          <p:cNvSpPr/>
          <p:nvPr/>
        </p:nvSpPr>
        <p:spPr>
          <a:xfrm>
            <a:off x="1244646" y="4916537"/>
            <a:ext cx="366045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Pinpad / TEF (Linux or Android terminal)</a:t>
            </a:r>
            <a:endParaRPr lang="en-US" sz="1472" dirty="0"/>
          </a:p>
        </p:txBody>
      </p:sp>
      <p:pic>
        <p:nvPicPr>
          <p:cNvPr id="188" name="Image 135" descr="preencoded.png">    </p:cNvPr>
          <p:cNvPicPr>
            <a:picLocks noChangeAspect="1"/>
          </p:cNvPicPr>
          <p:nvPr/>
        </p:nvPicPr>
        <p:blipFill>
          <a:blip r:embed="rId136"/>
          <a:stretch>
            <a:fillRect/>
          </a:stretch>
        </p:blipFill>
        <p:spPr>
          <a:xfrm>
            <a:off x="6547400" y="4796358"/>
            <a:ext cx="1520615" cy="507578"/>
          </a:xfrm>
          <a:prstGeom prst="rect">
            <a:avLst/>
          </a:prstGeom>
        </p:spPr>
      </p:pic>
      <p:pic>
        <p:nvPicPr>
          <p:cNvPr id="189" name="Image 136" descr="preencoded.png">    </p:cNvPr>
          <p:cNvPicPr>
            <a:picLocks noChangeAspect="1"/>
          </p:cNvPicPr>
          <p:nvPr/>
        </p:nvPicPr>
        <p:blipFill>
          <a:blip r:embed="rId137"/>
          <a:stretch>
            <a:fillRect/>
          </a:stretch>
        </p:blipFill>
        <p:spPr>
          <a:xfrm>
            <a:off x="6642378" y="4909877"/>
            <a:ext cx="1330486" cy="267146"/>
          </a:xfrm>
          <a:prstGeom prst="rect">
            <a:avLst/>
          </a:prstGeom>
        </p:spPr>
      </p:pic>
      <p:pic>
        <p:nvPicPr>
          <p:cNvPr id="190" name="Image 137" descr="preencoded.png">    </p:cNvPr>
          <p:cNvPicPr>
            <a:picLocks noChangeAspect="1"/>
          </p:cNvPicPr>
          <p:nvPr/>
        </p:nvPicPr>
        <p:blipFill>
          <a:blip r:embed="rId138"/>
          <a:stretch>
            <a:fillRect/>
          </a:stretch>
        </p:blipFill>
        <p:spPr>
          <a:xfrm>
            <a:off x="6722520" y="4963306"/>
            <a:ext cx="160286" cy="160288"/>
          </a:xfrm>
          <a:prstGeom prst="rect">
            <a:avLst/>
          </a:prstGeom>
        </p:spPr>
      </p:pic>
      <p:sp>
        <p:nvSpPr>
          <p:cNvPr id="191" name="Text 51"/>
          <p:cNvSpPr/>
          <p:nvPr/>
        </p:nvSpPr>
        <p:spPr>
          <a:xfrm>
            <a:off x="6909504" y="49098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92" name="Image 138" descr="preencoded.png">    </p:cNvPr>
          <p:cNvPicPr>
            <a:picLocks noChangeAspect="1"/>
          </p:cNvPicPr>
          <p:nvPr/>
        </p:nvPicPr>
        <p:blipFill>
          <a:blip r:embed="rId139"/>
          <a:stretch>
            <a:fillRect/>
          </a:stretch>
        </p:blipFill>
        <p:spPr>
          <a:xfrm>
            <a:off x="8068015" y="4796358"/>
            <a:ext cx="1520615" cy="507578"/>
          </a:xfrm>
          <a:prstGeom prst="rect">
            <a:avLst/>
          </a:prstGeom>
        </p:spPr>
      </p:pic>
      <p:pic>
        <p:nvPicPr>
          <p:cNvPr id="193" name="Image 139" descr="preencoded.png">    </p:cNvPr>
          <p:cNvPicPr>
            <a:picLocks noChangeAspect="1"/>
          </p:cNvPicPr>
          <p:nvPr/>
        </p:nvPicPr>
        <p:blipFill>
          <a:blip r:embed="rId140"/>
          <a:stretch>
            <a:fillRect/>
          </a:stretch>
        </p:blipFill>
        <p:spPr>
          <a:xfrm>
            <a:off x="8162958" y="4909877"/>
            <a:ext cx="1330486" cy="267146"/>
          </a:xfrm>
          <a:prstGeom prst="rect">
            <a:avLst/>
          </a:prstGeom>
        </p:spPr>
      </p:pic>
      <p:pic>
        <p:nvPicPr>
          <p:cNvPr id="194" name="Image 140" descr="preencoded.png">    </p:cNvPr>
          <p:cNvPicPr>
            <a:picLocks noChangeAspect="1"/>
          </p:cNvPicPr>
          <p:nvPr/>
        </p:nvPicPr>
        <p:blipFill>
          <a:blip r:embed="rId141"/>
          <a:stretch>
            <a:fillRect/>
          </a:stretch>
        </p:blipFill>
        <p:spPr>
          <a:xfrm>
            <a:off x="8243099" y="4963306"/>
            <a:ext cx="160286" cy="160288"/>
          </a:xfrm>
          <a:prstGeom prst="rect">
            <a:avLst/>
          </a:prstGeom>
        </p:spPr>
      </p:pic>
      <p:sp>
        <p:nvSpPr>
          <p:cNvPr id="195" name="Text 52"/>
          <p:cNvSpPr/>
          <p:nvPr/>
        </p:nvSpPr>
        <p:spPr>
          <a:xfrm>
            <a:off x="8430083" y="49098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96" name="Image 141" descr="preencoded.png">    </p:cNvPr>
          <p:cNvPicPr>
            <a:picLocks noChangeAspect="1"/>
          </p:cNvPicPr>
          <p:nvPr/>
        </p:nvPicPr>
        <p:blipFill>
          <a:blip r:embed="rId142"/>
          <a:stretch>
            <a:fillRect/>
          </a:stretch>
        </p:blipFill>
        <p:spPr>
          <a:xfrm>
            <a:off x="9588631" y="4796358"/>
            <a:ext cx="1520615" cy="507578"/>
          </a:xfrm>
          <a:prstGeom prst="rect">
            <a:avLst/>
          </a:prstGeom>
        </p:spPr>
      </p:pic>
      <p:pic>
        <p:nvPicPr>
          <p:cNvPr id="197" name="Image 142" descr="preencoded.png">    </p:cNvPr>
          <p:cNvPicPr>
            <a:picLocks noChangeAspect="1"/>
          </p:cNvPicPr>
          <p:nvPr/>
        </p:nvPicPr>
        <p:blipFill>
          <a:blip r:embed="rId143"/>
          <a:stretch>
            <a:fillRect/>
          </a:stretch>
        </p:blipFill>
        <p:spPr>
          <a:xfrm>
            <a:off x="9683574" y="4909877"/>
            <a:ext cx="1330486" cy="267146"/>
          </a:xfrm>
          <a:prstGeom prst="rect">
            <a:avLst/>
          </a:prstGeom>
        </p:spPr>
      </p:pic>
      <p:pic>
        <p:nvPicPr>
          <p:cNvPr id="198" name="Image 143" descr="preencoded.png">    </p:cNvPr>
          <p:cNvPicPr>
            <a:picLocks noChangeAspect="1"/>
          </p:cNvPicPr>
          <p:nvPr/>
        </p:nvPicPr>
        <p:blipFill>
          <a:blip r:embed="rId144"/>
          <a:stretch>
            <a:fillRect/>
          </a:stretch>
        </p:blipFill>
        <p:spPr>
          <a:xfrm>
            <a:off x="9763716" y="4963306"/>
            <a:ext cx="160286" cy="160288"/>
          </a:xfrm>
          <a:prstGeom prst="rect">
            <a:avLst/>
          </a:prstGeom>
        </p:spPr>
      </p:pic>
      <p:sp>
        <p:nvSpPr>
          <p:cNvPr id="199" name="Text 53"/>
          <p:cNvSpPr/>
          <p:nvPr/>
        </p:nvSpPr>
        <p:spPr>
          <a:xfrm>
            <a:off x="9950702" y="49098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00" name="Image 144" descr="preencoded.png">    </p:cNvPr>
          <p:cNvPicPr>
            <a:picLocks noChangeAspect="1"/>
          </p:cNvPicPr>
          <p:nvPr/>
        </p:nvPicPr>
        <p:blipFill>
          <a:blip r:embed="rId145"/>
          <a:stretch>
            <a:fillRect/>
          </a:stretch>
        </p:blipFill>
        <p:spPr>
          <a:xfrm>
            <a:off x="11109245" y="4796358"/>
            <a:ext cx="1520615" cy="507578"/>
          </a:xfrm>
          <a:prstGeom prst="rect">
            <a:avLst/>
          </a:prstGeom>
        </p:spPr>
      </p:pic>
      <p:pic>
        <p:nvPicPr>
          <p:cNvPr id="201" name="Image 145" descr="preencoded.png">    </p:cNvPr>
          <p:cNvPicPr>
            <a:picLocks noChangeAspect="1"/>
          </p:cNvPicPr>
          <p:nvPr/>
        </p:nvPicPr>
        <p:blipFill>
          <a:blip r:embed="rId146"/>
          <a:stretch>
            <a:fillRect/>
          </a:stretch>
        </p:blipFill>
        <p:spPr>
          <a:xfrm>
            <a:off x="11204188" y="4909877"/>
            <a:ext cx="1330486" cy="267146"/>
          </a:xfrm>
          <a:prstGeom prst="rect">
            <a:avLst/>
          </a:prstGeom>
        </p:spPr>
      </p:pic>
      <p:pic>
        <p:nvPicPr>
          <p:cNvPr id="202" name="Image 146" descr="preencoded.png">    </p:cNvPr>
          <p:cNvPicPr>
            <a:picLocks noChangeAspect="1"/>
          </p:cNvPicPr>
          <p:nvPr/>
        </p:nvPicPr>
        <p:blipFill>
          <a:blip r:embed="rId147"/>
          <a:stretch>
            <a:fillRect/>
          </a:stretch>
        </p:blipFill>
        <p:spPr>
          <a:xfrm>
            <a:off x="11284330" y="4963306"/>
            <a:ext cx="160286" cy="160288"/>
          </a:xfrm>
          <a:prstGeom prst="rect">
            <a:avLst/>
          </a:prstGeom>
        </p:spPr>
      </p:pic>
      <p:sp>
        <p:nvSpPr>
          <p:cNvPr id="203" name="Text 54"/>
          <p:cNvSpPr/>
          <p:nvPr/>
        </p:nvSpPr>
        <p:spPr>
          <a:xfrm>
            <a:off x="11471316" y="49098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04" name="Image 147" descr="preencoded.png">    </p:cNvPr>
          <p:cNvPicPr>
            <a:picLocks noChangeAspect="1"/>
          </p:cNvPicPr>
          <p:nvPr/>
        </p:nvPicPr>
        <p:blipFill>
          <a:blip r:embed="rId148"/>
          <a:stretch>
            <a:fillRect/>
          </a:stretch>
        </p:blipFill>
        <p:spPr>
          <a:xfrm>
            <a:off x="12629862" y="4796358"/>
            <a:ext cx="1520615" cy="507578"/>
          </a:xfrm>
          <a:prstGeom prst="rect">
            <a:avLst/>
          </a:prstGeom>
        </p:spPr>
      </p:pic>
      <p:pic>
        <p:nvPicPr>
          <p:cNvPr id="205" name="Image 148" descr="preencoded.png">    </p:cNvPr>
          <p:cNvPicPr>
            <a:picLocks noChangeAspect="1"/>
          </p:cNvPicPr>
          <p:nvPr/>
        </p:nvPicPr>
        <p:blipFill>
          <a:blip r:embed="rId149"/>
          <a:stretch>
            <a:fillRect/>
          </a:stretch>
        </p:blipFill>
        <p:spPr>
          <a:xfrm>
            <a:off x="12724807" y="4909877"/>
            <a:ext cx="1330486" cy="267146"/>
          </a:xfrm>
          <a:prstGeom prst="rect">
            <a:avLst/>
          </a:prstGeom>
        </p:spPr>
      </p:pic>
      <p:pic>
        <p:nvPicPr>
          <p:cNvPr id="206" name="Image 149" descr="preencoded.png">    </p:cNvPr>
          <p:cNvPicPr>
            <a:picLocks noChangeAspect="1"/>
          </p:cNvPicPr>
          <p:nvPr/>
        </p:nvPicPr>
        <p:blipFill>
          <a:blip r:embed="rId150"/>
          <a:stretch>
            <a:fillRect/>
          </a:stretch>
        </p:blipFill>
        <p:spPr>
          <a:xfrm>
            <a:off x="12804949" y="4963306"/>
            <a:ext cx="160286" cy="160288"/>
          </a:xfrm>
          <a:prstGeom prst="rect">
            <a:avLst/>
          </a:prstGeom>
        </p:spPr>
      </p:pic>
      <p:sp>
        <p:nvSpPr>
          <p:cNvPr id="207" name="Text 55"/>
          <p:cNvSpPr/>
          <p:nvPr/>
        </p:nvSpPr>
        <p:spPr>
          <a:xfrm>
            <a:off x="12991935" y="49098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08" name="Image 150" descr="preencoded.png">    </p:cNvPr>
          <p:cNvPicPr>
            <a:picLocks noChangeAspect="1"/>
          </p:cNvPicPr>
          <p:nvPr/>
        </p:nvPicPr>
        <p:blipFill>
          <a:blip r:embed="rId151"/>
          <a:stretch>
            <a:fillRect/>
          </a:stretch>
        </p:blipFill>
        <p:spPr>
          <a:xfrm>
            <a:off x="14150476" y="4796358"/>
            <a:ext cx="1520615" cy="507578"/>
          </a:xfrm>
          <a:prstGeom prst="rect">
            <a:avLst/>
          </a:prstGeom>
        </p:spPr>
      </p:pic>
      <p:pic>
        <p:nvPicPr>
          <p:cNvPr id="209" name="Image 151" descr="preencoded.png">    </p:cNvPr>
          <p:cNvPicPr>
            <a:picLocks noChangeAspect="1"/>
          </p:cNvPicPr>
          <p:nvPr/>
        </p:nvPicPr>
        <p:blipFill>
          <a:blip r:embed="rId152"/>
          <a:stretch>
            <a:fillRect/>
          </a:stretch>
        </p:blipFill>
        <p:spPr>
          <a:xfrm>
            <a:off x="14245421" y="4909877"/>
            <a:ext cx="1330486" cy="267146"/>
          </a:xfrm>
          <a:prstGeom prst="rect">
            <a:avLst/>
          </a:prstGeom>
        </p:spPr>
      </p:pic>
      <p:pic>
        <p:nvPicPr>
          <p:cNvPr id="210" name="Image 152" descr="preencoded.png">    </p:cNvPr>
          <p:cNvPicPr>
            <a:picLocks noChangeAspect="1"/>
          </p:cNvPicPr>
          <p:nvPr/>
        </p:nvPicPr>
        <p:blipFill>
          <a:blip r:embed="rId153"/>
          <a:stretch>
            <a:fillRect/>
          </a:stretch>
        </p:blipFill>
        <p:spPr>
          <a:xfrm>
            <a:off x="14325563" y="4963306"/>
            <a:ext cx="160286" cy="160288"/>
          </a:xfrm>
          <a:prstGeom prst="rect">
            <a:avLst/>
          </a:prstGeom>
        </p:spPr>
      </p:pic>
      <p:sp>
        <p:nvSpPr>
          <p:cNvPr id="211" name="Text 56"/>
          <p:cNvSpPr/>
          <p:nvPr/>
        </p:nvSpPr>
        <p:spPr>
          <a:xfrm>
            <a:off x="14512551" y="49098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12" name="Image 153" descr="preencoded.png">    </p:cNvPr>
          <p:cNvPicPr>
            <a:picLocks noChangeAspect="1"/>
          </p:cNvPicPr>
          <p:nvPr/>
        </p:nvPicPr>
        <p:blipFill>
          <a:blip r:embed="rId154"/>
          <a:stretch>
            <a:fillRect/>
          </a:stretch>
        </p:blipFill>
        <p:spPr>
          <a:xfrm>
            <a:off x="15671090" y="4796358"/>
            <a:ext cx="1502892" cy="507578"/>
          </a:xfrm>
          <a:prstGeom prst="rect">
            <a:avLst/>
          </a:prstGeom>
        </p:spPr>
      </p:pic>
      <p:pic>
        <p:nvPicPr>
          <p:cNvPr id="213" name="Image 154" descr="preencoded.png">    </p:cNvPr>
          <p:cNvPicPr>
            <a:picLocks noChangeAspect="1"/>
          </p:cNvPicPr>
          <p:nvPr/>
        </p:nvPicPr>
        <p:blipFill>
          <a:blip r:embed="rId155"/>
          <a:stretch>
            <a:fillRect/>
          </a:stretch>
        </p:blipFill>
        <p:spPr>
          <a:xfrm>
            <a:off x="15766038" y="4909877"/>
            <a:ext cx="1330486" cy="267146"/>
          </a:xfrm>
          <a:prstGeom prst="rect">
            <a:avLst/>
          </a:prstGeom>
        </p:spPr>
      </p:pic>
      <p:pic>
        <p:nvPicPr>
          <p:cNvPr id="214" name="Image 155" descr="preencoded.png">    </p:cNvPr>
          <p:cNvPicPr>
            <a:picLocks noChangeAspect="1"/>
          </p:cNvPicPr>
          <p:nvPr/>
        </p:nvPicPr>
        <p:blipFill>
          <a:blip r:embed="rId156"/>
          <a:stretch>
            <a:fillRect/>
          </a:stretch>
        </p:blipFill>
        <p:spPr>
          <a:xfrm>
            <a:off x="15846179" y="4963306"/>
            <a:ext cx="160286" cy="160288"/>
          </a:xfrm>
          <a:prstGeom prst="rect">
            <a:avLst/>
          </a:prstGeom>
        </p:spPr>
      </p:pic>
      <p:sp>
        <p:nvSpPr>
          <p:cNvPr id="215" name="Text 57"/>
          <p:cNvSpPr/>
          <p:nvPr/>
        </p:nvSpPr>
        <p:spPr>
          <a:xfrm>
            <a:off x="16033168" y="4909877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16" name="Image 156" descr="preencoded.png">    </p:cNvPr>
          <p:cNvPicPr>
            <a:picLocks noChangeAspect="1"/>
          </p:cNvPicPr>
          <p:nvPr/>
        </p:nvPicPr>
        <p:blipFill>
          <a:blip r:embed="rId157"/>
          <a:stretch>
            <a:fillRect/>
          </a:stretch>
        </p:blipFill>
        <p:spPr>
          <a:xfrm>
            <a:off x="1084397" y="5303900"/>
            <a:ext cx="16089585" cy="507578"/>
          </a:xfrm>
          <a:prstGeom prst="rect">
            <a:avLst/>
          </a:prstGeom>
        </p:spPr>
      </p:pic>
      <p:pic>
        <p:nvPicPr>
          <p:cNvPr id="217" name="Image 157" descr="preencoded.png">    </p:cNvPr>
          <p:cNvPicPr>
            <a:picLocks noChangeAspect="1"/>
          </p:cNvPicPr>
          <p:nvPr/>
        </p:nvPicPr>
        <p:blipFill>
          <a:blip r:embed="rId158"/>
          <a:stretch>
            <a:fillRect/>
          </a:stretch>
        </p:blipFill>
        <p:spPr>
          <a:xfrm>
            <a:off x="1084397" y="5303900"/>
            <a:ext cx="5463004" cy="507578"/>
          </a:xfrm>
          <a:prstGeom prst="rect">
            <a:avLst/>
          </a:prstGeom>
        </p:spPr>
      </p:pic>
      <p:sp>
        <p:nvSpPr>
          <p:cNvPr id="218" name="Text 58"/>
          <p:cNvSpPr/>
          <p:nvPr/>
        </p:nvSpPr>
        <p:spPr>
          <a:xfrm>
            <a:off x="1244646" y="5424115"/>
            <a:ext cx="153019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Regional API</a:t>
            </a:r>
            <a:endParaRPr lang="en-US" sz="1472" dirty="0"/>
          </a:p>
        </p:txBody>
      </p:sp>
      <p:pic>
        <p:nvPicPr>
          <p:cNvPr id="219" name="Image 158" descr="preencoded.png">    </p:cNvPr>
          <p:cNvPicPr>
            <a:picLocks noChangeAspect="1"/>
          </p:cNvPicPr>
          <p:nvPr/>
        </p:nvPicPr>
        <p:blipFill>
          <a:blip r:embed="rId159"/>
          <a:stretch>
            <a:fillRect/>
          </a:stretch>
        </p:blipFill>
        <p:spPr>
          <a:xfrm>
            <a:off x="6547400" y="5303900"/>
            <a:ext cx="1520615" cy="507578"/>
          </a:xfrm>
          <a:prstGeom prst="rect">
            <a:avLst/>
          </a:prstGeom>
        </p:spPr>
      </p:pic>
      <p:pic>
        <p:nvPicPr>
          <p:cNvPr id="220" name="Image 159" descr="preencoded.png">    </p:cNvPr>
          <p:cNvPicPr>
            <a:picLocks noChangeAspect="1"/>
          </p:cNvPicPr>
          <p:nvPr/>
        </p:nvPicPr>
        <p:blipFill>
          <a:blip r:embed="rId160"/>
          <a:stretch>
            <a:fillRect/>
          </a:stretch>
        </p:blipFill>
        <p:spPr>
          <a:xfrm>
            <a:off x="6642378" y="5417455"/>
            <a:ext cx="1330486" cy="267146"/>
          </a:xfrm>
          <a:prstGeom prst="rect">
            <a:avLst/>
          </a:prstGeom>
        </p:spPr>
      </p:pic>
      <p:pic>
        <p:nvPicPr>
          <p:cNvPr id="221" name="Image 160" descr="preencoded.png">    </p:cNvPr>
          <p:cNvPicPr>
            <a:picLocks noChangeAspect="1"/>
          </p:cNvPicPr>
          <p:nvPr/>
        </p:nvPicPr>
        <p:blipFill>
          <a:blip r:embed="rId161"/>
          <a:stretch>
            <a:fillRect/>
          </a:stretch>
        </p:blipFill>
        <p:spPr>
          <a:xfrm>
            <a:off x="6722520" y="5470885"/>
            <a:ext cx="160286" cy="160288"/>
          </a:xfrm>
          <a:prstGeom prst="rect">
            <a:avLst/>
          </a:prstGeom>
        </p:spPr>
      </p:pic>
      <p:sp>
        <p:nvSpPr>
          <p:cNvPr id="222" name="Text 59"/>
          <p:cNvSpPr/>
          <p:nvPr/>
        </p:nvSpPr>
        <p:spPr>
          <a:xfrm>
            <a:off x="6909504" y="54174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23" name="Image 161" descr="preencoded.png">    </p:cNvPr>
          <p:cNvPicPr>
            <a:picLocks noChangeAspect="1"/>
          </p:cNvPicPr>
          <p:nvPr/>
        </p:nvPicPr>
        <p:blipFill>
          <a:blip r:embed="rId162"/>
          <a:stretch>
            <a:fillRect/>
          </a:stretch>
        </p:blipFill>
        <p:spPr>
          <a:xfrm>
            <a:off x="8068015" y="5303900"/>
            <a:ext cx="1520615" cy="507578"/>
          </a:xfrm>
          <a:prstGeom prst="rect">
            <a:avLst/>
          </a:prstGeom>
        </p:spPr>
      </p:pic>
      <p:pic>
        <p:nvPicPr>
          <p:cNvPr id="224" name="Image 162" descr="preencoded.png">    </p:cNvPr>
          <p:cNvPicPr>
            <a:picLocks noChangeAspect="1"/>
          </p:cNvPicPr>
          <p:nvPr/>
        </p:nvPicPr>
        <p:blipFill>
          <a:blip r:embed="rId163"/>
          <a:stretch>
            <a:fillRect/>
          </a:stretch>
        </p:blipFill>
        <p:spPr>
          <a:xfrm>
            <a:off x="8162958" y="5417455"/>
            <a:ext cx="1330486" cy="267146"/>
          </a:xfrm>
          <a:prstGeom prst="rect">
            <a:avLst/>
          </a:prstGeom>
        </p:spPr>
      </p:pic>
      <p:pic>
        <p:nvPicPr>
          <p:cNvPr id="225" name="Image 163" descr="preencoded.png">    </p:cNvPr>
          <p:cNvPicPr>
            <a:picLocks noChangeAspect="1"/>
          </p:cNvPicPr>
          <p:nvPr/>
        </p:nvPicPr>
        <p:blipFill>
          <a:blip r:embed="rId164"/>
          <a:stretch>
            <a:fillRect/>
          </a:stretch>
        </p:blipFill>
        <p:spPr>
          <a:xfrm>
            <a:off x="8243099" y="5470885"/>
            <a:ext cx="160286" cy="160288"/>
          </a:xfrm>
          <a:prstGeom prst="rect">
            <a:avLst/>
          </a:prstGeom>
        </p:spPr>
      </p:pic>
      <p:sp>
        <p:nvSpPr>
          <p:cNvPr id="226" name="Text 60"/>
          <p:cNvSpPr/>
          <p:nvPr/>
        </p:nvSpPr>
        <p:spPr>
          <a:xfrm>
            <a:off x="8430083" y="54174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27" name="Image 164" descr="preencoded.png">    </p:cNvPr>
          <p:cNvPicPr>
            <a:picLocks noChangeAspect="1"/>
          </p:cNvPicPr>
          <p:nvPr/>
        </p:nvPicPr>
        <p:blipFill>
          <a:blip r:embed="rId165"/>
          <a:stretch>
            <a:fillRect/>
          </a:stretch>
        </p:blipFill>
        <p:spPr>
          <a:xfrm>
            <a:off x="9588631" y="5303900"/>
            <a:ext cx="1520615" cy="507578"/>
          </a:xfrm>
          <a:prstGeom prst="rect">
            <a:avLst/>
          </a:prstGeom>
        </p:spPr>
      </p:pic>
      <p:pic>
        <p:nvPicPr>
          <p:cNvPr id="228" name="Image 165" descr="preencoded.png">    </p:cNvPr>
          <p:cNvPicPr>
            <a:picLocks noChangeAspect="1"/>
          </p:cNvPicPr>
          <p:nvPr/>
        </p:nvPicPr>
        <p:blipFill>
          <a:blip r:embed="rId166"/>
          <a:stretch>
            <a:fillRect/>
          </a:stretch>
        </p:blipFill>
        <p:spPr>
          <a:xfrm>
            <a:off x="9683574" y="5417455"/>
            <a:ext cx="1330486" cy="267146"/>
          </a:xfrm>
          <a:prstGeom prst="rect">
            <a:avLst/>
          </a:prstGeom>
        </p:spPr>
      </p:pic>
      <p:pic>
        <p:nvPicPr>
          <p:cNvPr id="229" name="Image 166" descr="preencoded.png">    </p:cNvPr>
          <p:cNvPicPr>
            <a:picLocks noChangeAspect="1"/>
          </p:cNvPicPr>
          <p:nvPr/>
        </p:nvPicPr>
        <p:blipFill>
          <a:blip r:embed="rId167"/>
          <a:stretch>
            <a:fillRect/>
          </a:stretch>
        </p:blipFill>
        <p:spPr>
          <a:xfrm>
            <a:off x="9763716" y="5470885"/>
            <a:ext cx="160286" cy="160288"/>
          </a:xfrm>
          <a:prstGeom prst="rect">
            <a:avLst/>
          </a:prstGeom>
        </p:spPr>
      </p:pic>
      <p:sp>
        <p:nvSpPr>
          <p:cNvPr id="230" name="Text 61"/>
          <p:cNvSpPr/>
          <p:nvPr/>
        </p:nvSpPr>
        <p:spPr>
          <a:xfrm>
            <a:off x="9950702" y="54174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31" name="Image 167" descr="preencoded.png">    </p:cNvPr>
          <p:cNvPicPr>
            <a:picLocks noChangeAspect="1"/>
          </p:cNvPicPr>
          <p:nvPr/>
        </p:nvPicPr>
        <p:blipFill>
          <a:blip r:embed="rId168"/>
          <a:stretch>
            <a:fillRect/>
          </a:stretch>
        </p:blipFill>
        <p:spPr>
          <a:xfrm>
            <a:off x="11109245" y="5303900"/>
            <a:ext cx="1520615" cy="507578"/>
          </a:xfrm>
          <a:prstGeom prst="rect">
            <a:avLst/>
          </a:prstGeom>
        </p:spPr>
      </p:pic>
      <p:pic>
        <p:nvPicPr>
          <p:cNvPr id="232" name="Image 168" descr="preencoded.png">    </p:cNvPr>
          <p:cNvPicPr>
            <a:picLocks noChangeAspect="1"/>
          </p:cNvPicPr>
          <p:nvPr/>
        </p:nvPicPr>
        <p:blipFill>
          <a:blip r:embed="rId169"/>
          <a:stretch>
            <a:fillRect/>
          </a:stretch>
        </p:blipFill>
        <p:spPr>
          <a:xfrm>
            <a:off x="11204188" y="5417455"/>
            <a:ext cx="1330486" cy="267146"/>
          </a:xfrm>
          <a:prstGeom prst="rect">
            <a:avLst/>
          </a:prstGeom>
        </p:spPr>
      </p:pic>
      <p:pic>
        <p:nvPicPr>
          <p:cNvPr id="233" name="Image 169" descr="preencoded.png">    </p:cNvPr>
          <p:cNvPicPr>
            <a:picLocks noChangeAspect="1"/>
          </p:cNvPicPr>
          <p:nvPr/>
        </p:nvPicPr>
        <p:blipFill>
          <a:blip r:embed="rId170"/>
          <a:stretch>
            <a:fillRect/>
          </a:stretch>
        </p:blipFill>
        <p:spPr>
          <a:xfrm>
            <a:off x="11284330" y="5470885"/>
            <a:ext cx="160286" cy="160288"/>
          </a:xfrm>
          <a:prstGeom prst="rect">
            <a:avLst/>
          </a:prstGeom>
        </p:spPr>
      </p:pic>
      <p:sp>
        <p:nvSpPr>
          <p:cNvPr id="234" name="Text 62"/>
          <p:cNvSpPr/>
          <p:nvPr/>
        </p:nvSpPr>
        <p:spPr>
          <a:xfrm>
            <a:off x="11471316" y="54174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35" name="Image 170" descr="preencoded.png">    </p:cNvPr>
          <p:cNvPicPr>
            <a:picLocks noChangeAspect="1"/>
          </p:cNvPicPr>
          <p:nvPr/>
        </p:nvPicPr>
        <p:blipFill>
          <a:blip r:embed="rId171"/>
          <a:stretch>
            <a:fillRect/>
          </a:stretch>
        </p:blipFill>
        <p:spPr>
          <a:xfrm>
            <a:off x="12629862" y="5303900"/>
            <a:ext cx="1520615" cy="507578"/>
          </a:xfrm>
          <a:prstGeom prst="rect">
            <a:avLst/>
          </a:prstGeom>
        </p:spPr>
      </p:pic>
      <p:pic>
        <p:nvPicPr>
          <p:cNvPr id="236" name="Image 171" descr="preencoded.png">    </p:cNvPr>
          <p:cNvPicPr>
            <a:picLocks noChangeAspect="1"/>
          </p:cNvPicPr>
          <p:nvPr/>
        </p:nvPicPr>
        <p:blipFill>
          <a:blip r:embed="rId172"/>
          <a:stretch>
            <a:fillRect/>
          </a:stretch>
        </p:blipFill>
        <p:spPr>
          <a:xfrm>
            <a:off x="12724807" y="5417455"/>
            <a:ext cx="1330486" cy="267146"/>
          </a:xfrm>
          <a:prstGeom prst="rect">
            <a:avLst/>
          </a:prstGeom>
        </p:spPr>
      </p:pic>
      <p:pic>
        <p:nvPicPr>
          <p:cNvPr id="237" name="Image 172" descr="preencoded.png">    </p:cNvPr>
          <p:cNvPicPr>
            <a:picLocks noChangeAspect="1"/>
          </p:cNvPicPr>
          <p:nvPr/>
        </p:nvPicPr>
        <p:blipFill>
          <a:blip r:embed="rId173"/>
          <a:stretch>
            <a:fillRect/>
          </a:stretch>
        </p:blipFill>
        <p:spPr>
          <a:xfrm>
            <a:off x="12804949" y="5470885"/>
            <a:ext cx="160286" cy="160288"/>
          </a:xfrm>
          <a:prstGeom prst="rect">
            <a:avLst/>
          </a:prstGeom>
        </p:spPr>
      </p:pic>
      <p:sp>
        <p:nvSpPr>
          <p:cNvPr id="238" name="Text 63"/>
          <p:cNvSpPr/>
          <p:nvPr/>
        </p:nvSpPr>
        <p:spPr>
          <a:xfrm>
            <a:off x="12991935" y="54174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39" name="Image 173" descr="preencoded.png">    </p:cNvPr>
          <p:cNvPicPr>
            <a:picLocks noChangeAspect="1"/>
          </p:cNvPicPr>
          <p:nvPr/>
        </p:nvPicPr>
        <p:blipFill>
          <a:blip r:embed="rId174"/>
          <a:stretch>
            <a:fillRect/>
          </a:stretch>
        </p:blipFill>
        <p:spPr>
          <a:xfrm>
            <a:off x="14150476" y="5303900"/>
            <a:ext cx="1520615" cy="507578"/>
          </a:xfrm>
          <a:prstGeom prst="rect">
            <a:avLst/>
          </a:prstGeom>
        </p:spPr>
      </p:pic>
      <p:pic>
        <p:nvPicPr>
          <p:cNvPr id="240" name="Image 174" descr="preencoded.png">    </p:cNvPr>
          <p:cNvPicPr>
            <a:picLocks noChangeAspect="1"/>
          </p:cNvPicPr>
          <p:nvPr/>
        </p:nvPicPr>
        <p:blipFill>
          <a:blip r:embed="rId175"/>
          <a:stretch>
            <a:fillRect/>
          </a:stretch>
        </p:blipFill>
        <p:spPr>
          <a:xfrm>
            <a:off x="14245421" y="5417455"/>
            <a:ext cx="1330486" cy="267146"/>
          </a:xfrm>
          <a:prstGeom prst="rect">
            <a:avLst/>
          </a:prstGeom>
        </p:spPr>
      </p:pic>
      <p:pic>
        <p:nvPicPr>
          <p:cNvPr id="241" name="Image 175" descr="preencoded.png">    </p:cNvPr>
          <p:cNvPicPr>
            <a:picLocks noChangeAspect="1"/>
          </p:cNvPicPr>
          <p:nvPr/>
        </p:nvPicPr>
        <p:blipFill>
          <a:blip r:embed="rId176"/>
          <a:stretch>
            <a:fillRect/>
          </a:stretch>
        </p:blipFill>
        <p:spPr>
          <a:xfrm>
            <a:off x="14325563" y="5470885"/>
            <a:ext cx="160286" cy="160288"/>
          </a:xfrm>
          <a:prstGeom prst="rect">
            <a:avLst/>
          </a:prstGeom>
        </p:spPr>
      </p:pic>
      <p:sp>
        <p:nvSpPr>
          <p:cNvPr id="242" name="Text 64"/>
          <p:cNvSpPr/>
          <p:nvPr/>
        </p:nvSpPr>
        <p:spPr>
          <a:xfrm>
            <a:off x="14512551" y="54174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43" name="Image 176" descr="preencoded.png">    </p:cNvPr>
          <p:cNvPicPr>
            <a:picLocks noChangeAspect="1"/>
          </p:cNvPicPr>
          <p:nvPr/>
        </p:nvPicPr>
        <p:blipFill>
          <a:blip r:embed="rId177"/>
          <a:stretch>
            <a:fillRect/>
          </a:stretch>
        </p:blipFill>
        <p:spPr>
          <a:xfrm>
            <a:off x="15671090" y="5303900"/>
            <a:ext cx="1502892" cy="507578"/>
          </a:xfrm>
          <a:prstGeom prst="rect">
            <a:avLst/>
          </a:prstGeom>
        </p:spPr>
      </p:pic>
      <p:pic>
        <p:nvPicPr>
          <p:cNvPr id="244" name="Image 177" descr="preencoded.png">    </p:cNvPr>
          <p:cNvPicPr>
            <a:picLocks noChangeAspect="1"/>
          </p:cNvPicPr>
          <p:nvPr/>
        </p:nvPicPr>
        <p:blipFill>
          <a:blip r:embed="rId178"/>
          <a:stretch>
            <a:fillRect/>
          </a:stretch>
        </p:blipFill>
        <p:spPr>
          <a:xfrm>
            <a:off x="15766038" y="5417455"/>
            <a:ext cx="1330486" cy="267146"/>
          </a:xfrm>
          <a:prstGeom prst="rect">
            <a:avLst/>
          </a:prstGeom>
        </p:spPr>
      </p:pic>
      <p:pic>
        <p:nvPicPr>
          <p:cNvPr id="245" name="Image 178" descr="preencoded.png">    </p:cNvPr>
          <p:cNvPicPr>
            <a:picLocks noChangeAspect="1"/>
          </p:cNvPicPr>
          <p:nvPr/>
        </p:nvPicPr>
        <p:blipFill>
          <a:blip r:embed="rId179"/>
          <a:stretch>
            <a:fillRect/>
          </a:stretch>
        </p:blipFill>
        <p:spPr>
          <a:xfrm>
            <a:off x="15846179" y="5470885"/>
            <a:ext cx="160286" cy="160288"/>
          </a:xfrm>
          <a:prstGeom prst="rect">
            <a:avLst/>
          </a:prstGeom>
        </p:spPr>
      </p:pic>
      <p:sp>
        <p:nvSpPr>
          <p:cNvPr id="246" name="Text 65"/>
          <p:cNvSpPr/>
          <p:nvPr/>
        </p:nvSpPr>
        <p:spPr>
          <a:xfrm>
            <a:off x="16033168" y="541745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47" name="Image 179" descr="preencoded.png">    </p:cNvPr>
          <p:cNvPicPr>
            <a:picLocks noChangeAspect="1"/>
          </p:cNvPicPr>
          <p:nvPr/>
        </p:nvPicPr>
        <p:blipFill>
          <a:blip r:embed="rId180"/>
          <a:stretch>
            <a:fillRect/>
          </a:stretch>
        </p:blipFill>
        <p:spPr>
          <a:xfrm>
            <a:off x="1084397" y="5811478"/>
            <a:ext cx="16089585" cy="507578"/>
          </a:xfrm>
          <a:prstGeom prst="rect">
            <a:avLst/>
          </a:prstGeom>
        </p:spPr>
      </p:pic>
      <p:pic>
        <p:nvPicPr>
          <p:cNvPr id="248" name="Image 180" descr="preencoded.png">    </p:cNvPr>
          <p:cNvPicPr>
            <a:picLocks noChangeAspect="1"/>
          </p:cNvPicPr>
          <p:nvPr/>
        </p:nvPicPr>
        <p:blipFill>
          <a:blip r:embed="rId181"/>
          <a:stretch>
            <a:fillRect/>
          </a:stretch>
        </p:blipFill>
        <p:spPr>
          <a:xfrm>
            <a:off x="1084397" y="5811478"/>
            <a:ext cx="5463004" cy="507578"/>
          </a:xfrm>
          <a:prstGeom prst="rect">
            <a:avLst/>
          </a:prstGeom>
        </p:spPr>
      </p:pic>
      <p:sp>
        <p:nvSpPr>
          <p:cNvPr id="249" name="Text 66"/>
          <p:cNvSpPr/>
          <p:nvPr/>
        </p:nvSpPr>
        <p:spPr>
          <a:xfrm>
            <a:off x="1244646" y="5931694"/>
            <a:ext cx="200025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iFrame</a:t>
            </a:r>
            <a:endParaRPr lang="en-US" sz="1472" dirty="0"/>
          </a:p>
        </p:txBody>
      </p:sp>
      <p:pic>
        <p:nvPicPr>
          <p:cNvPr id="250" name="Image 181" descr="preencoded.png">    </p:cNvPr>
          <p:cNvPicPr>
            <a:picLocks noChangeAspect="1"/>
          </p:cNvPicPr>
          <p:nvPr/>
        </p:nvPicPr>
        <p:blipFill>
          <a:blip r:embed="rId182"/>
          <a:stretch>
            <a:fillRect/>
          </a:stretch>
        </p:blipFill>
        <p:spPr>
          <a:xfrm>
            <a:off x="6547400" y="5811478"/>
            <a:ext cx="1520615" cy="507578"/>
          </a:xfrm>
          <a:prstGeom prst="rect">
            <a:avLst/>
          </a:prstGeom>
        </p:spPr>
      </p:pic>
      <p:pic>
        <p:nvPicPr>
          <p:cNvPr id="251" name="Image 182" descr="preencoded.png">    </p:cNvPr>
          <p:cNvPicPr>
            <a:picLocks noChangeAspect="1"/>
          </p:cNvPicPr>
          <p:nvPr/>
        </p:nvPicPr>
        <p:blipFill>
          <a:blip r:embed="rId183"/>
          <a:stretch>
            <a:fillRect/>
          </a:stretch>
        </p:blipFill>
        <p:spPr>
          <a:xfrm>
            <a:off x="6642378" y="5924996"/>
            <a:ext cx="1330486" cy="267146"/>
          </a:xfrm>
          <a:prstGeom prst="rect">
            <a:avLst/>
          </a:prstGeom>
        </p:spPr>
      </p:pic>
      <p:pic>
        <p:nvPicPr>
          <p:cNvPr id="252" name="Image 183" descr="preencoded.png">    </p:cNvPr>
          <p:cNvPicPr>
            <a:picLocks noChangeAspect="1"/>
          </p:cNvPicPr>
          <p:nvPr/>
        </p:nvPicPr>
        <p:blipFill>
          <a:blip r:embed="rId184"/>
          <a:stretch>
            <a:fillRect/>
          </a:stretch>
        </p:blipFill>
        <p:spPr>
          <a:xfrm>
            <a:off x="6722520" y="5978426"/>
            <a:ext cx="160286" cy="160288"/>
          </a:xfrm>
          <a:prstGeom prst="rect">
            <a:avLst/>
          </a:prstGeom>
        </p:spPr>
      </p:pic>
      <p:sp>
        <p:nvSpPr>
          <p:cNvPr id="253" name="Text 67"/>
          <p:cNvSpPr/>
          <p:nvPr/>
        </p:nvSpPr>
        <p:spPr>
          <a:xfrm>
            <a:off x="6909504" y="59249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54" name="Image 184" descr="preencoded.png">    </p:cNvPr>
          <p:cNvPicPr>
            <a:picLocks noChangeAspect="1"/>
          </p:cNvPicPr>
          <p:nvPr/>
        </p:nvPicPr>
        <p:blipFill>
          <a:blip r:embed="rId185"/>
          <a:stretch>
            <a:fillRect/>
          </a:stretch>
        </p:blipFill>
        <p:spPr>
          <a:xfrm>
            <a:off x="8068015" y="5811478"/>
            <a:ext cx="1520615" cy="507578"/>
          </a:xfrm>
          <a:prstGeom prst="rect">
            <a:avLst/>
          </a:prstGeom>
        </p:spPr>
      </p:pic>
      <p:pic>
        <p:nvPicPr>
          <p:cNvPr id="255" name="Image 185" descr="preencoded.png">    </p:cNvPr>
          <p:cNvPicPr>
            <a:picLocks noChangeAspect="1"/>
          </p:cNvPicPr>
          <p:nvPr/>
        </p:nvPicPr>
        <p:blipFill>
          <a:blip r:embed="rId186"/>
          <a:stretch>
            <a:fillRect/>
          </a:stretch>
        </p:blipFill>
        <p:spPr>
          <a:xfrm>
            <a:off x="8162958" y="5924996"/>
            <a:ext cx="1330486" cy="267146"/>
          </a:xfrm>
          <a:prstGeom prst="rect">
            <a:avLst/>
          </a:prstGeom>
        </p:spPr>
      </p:pic>
      <p:pic>
        <p:nvPicPr>
          <p:cNvPr id="256" name="Image 186" descr="preencoded.png">    </p:cNvPr>
          <p:cNvPicPr>
            <a:picLocks noChangeAspect="1"/>
          </p:cNvPicPr>
          <p:nvPr/>
        </p:nvPicPr>
        <p:blipFill>
          <a:blip r:embed="rId187"/>
          <a:stretch>
            <a:fillRect/>
          </a:stretch>
        </p:blipFill>
        <p:spPr>
          <a:xfrm>
            <a:off x="8243099" y="5978426"/>
            <a:ext cx="160286" cy="160288"/>
          </a:xfrm>
          <a:prstGeom prst="rect">
            <a:avLst/>
          </a:prstGeom>
        </p:spPr>
      </p:pic>
      <p:sp>
        <p:nvSpPr>
          <p:cNvPr id="257" name="Text 68"/>
          <p:cNvSpPr/>
          <p:nvPr/>
        </p:nvSpPr>
        <p:spPr>
          <a:xfrm>
            <a:off x="8430083" y="59249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58" name="Image 187" descr="preencoded.png">    </p:cNvPr>
          <p:cNvPicPr>
            <a:picLocks noChangeAspect="1"/>
          </p:cNvPicPr>
          <p:nvPr/>
        </p:nvPicPr>
        <p:blipFill>
          <a:blip r:embed="rId188"/>
          <a:stretch>
            <a:fillRect/>
          </a:stretch>
        </p:blipFill>
        <p:spPr>
          <a:xfrm>
            <a:off x="9588631" y="5811478"/>
            <a:ext cx="1520615" cy="507578"/>
          </a:xfrm>
          <a:prstGeom prst="rect">
            <a:avLst/>
          </a:prstGeom>
        </p:spPr>
      </p:pic>
      <p:pic>
        <p:nvPicPr>
          <p:cNvPr id="259" name="Image 188" descr="preencoded.png">    </p:cNvPr>
          <p:cNvPicPr>
            <a:picLocks noChangeAspect="1"/>
          </p:cNvPicPr>
          <p:nvPr/>
        </p:nvPicPr>
        <p:blipFill>
          <a:blip r:embed="rId189"/>
          <a:stretch>
            <a:fillRect/>
          </a:stretch>
        </p:blipFill>
        <p:spPr>
          <a:xfrm>
            <a:off x="9683574" y="5924996"/>
            <a:ext cx="1330486" cy="267146"/>
          </a:xfrm>
          <a:prstGeom prst="rect">
            <a:avLst/>
          </a:prstGeom>
        </p:spPr>
      </p:pic>
      <p:pic>
        <p:nvPicPr>
          <p:cNvPr id="260" name="Image 189" descr="preencoded.png">    </p:cNvPr>
          <p:cNvPicPr>
            <a:picLocks noChangeAspect="1"/>
          </p:cNvPicPr>
          <p:nvPr/>
        </p:nvPicPr>
        <p:blipFill>
          <a:blip r:embed="rId190"/>
          <a:stretch>
            <a:fillRect/>
          </a:stretch>
        </p:blipFill>
        <p:spPr>
          <a:xfrm>
            <a:off x="9763716" y="5978426"/>
            <a:ext cx="160286" cy="160288"/>
          </a:xfrm>
          <a:prstGeom prst="rect">
            <a:avLst/>
          </a:prstGeom>
        </p:spPr>
      </p:pic>
      <p:sp>
        <p:nvSpPr>
          <p:cNvPr id="261" name="Text 69"/>
          <p:cNvSpPr/>
          <p:nvPr/>
        </p:nvSpPr>
        <p:spPr>
          <a:xfrm>
            <a:off x="9950702" y="59249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62" name="Image 190" descr="preencoded.png">    </p:cNvPr>
          <p:cNvPicPr>
            <a:picLocks noChangeAspect="1"/>
          </p:cNvPicPr>
          <p:nvPr/>
        </p:nvPicPr>
        <p:blipFill>
          <a:blip r:embed="rId191"/>
          <a:stretch>
            <a:fillRect/>
          </a:stretch>
        </p:blipFill>
        <p:spPr>
          <a:xfrm>
            <a:off x="11109245" y="5811478"/>
            <a:ext cx="1520615" cy="507578"/>
          </a:xfrm>
          <a:prstGeom prst="rect">
            <a:avLst/>
          </a:prstGeom>
        </p:spPr>
      </p:pic>
      <p:pic>
        <p:nvPicPr>
          <p:cNvPr id="263" name="Image 191" descr="preencoded.png">    </p:cNvPr>
          <p:cNvPicPr>
            <a:picLocks noChangeAspect="1"/>
          </p:cNvPicPr>
          <p:nvPr/>
        </p:nvPicPr>
        <p:blipFill>
          <a:blip r:embed="rId192"/>
          <a:stretch>
            <a:fillRect/>
          </a:stretch>
        </p:blipFill>
        <p:spPr>
          <a:xfrm>
            <a:off x="11204188" y="5924996"/>
            <a:ext cx="1330486" cy="267146"/>
          </a:xfrm>
          <a:prstGeom prst="rect">
            <a:avLst/>
          </a:prstGeom>
        </p:spPr>
      </p:pic>
      <p:pic>
        <p:nvPicPr>
          <p:cNvPr id="264" name="Image 192" descr="preencoded.png">    </p:cNvPr>
          <p:cNvPicPr>
            <a:picLocks noChangeAspect="1"/>
          </p:cNvPicPr>
          <p:nvPr/>
        </p:nvPicPr>
        <p:blipFill>
          <a:blip r:embed="rId193"/>
          <a:stretch>
            <a:fillRect/>
          </a:stretch>
        </p:blipFill>
        <p:spPr>
          <a:xfrm>
            <a:off x="11284330" y="5978426"/>
            <a:ext cx="160286" cy="160288"/>
          </a:xfrm>
          <a:prstGeom prst="rect">
            <a:avLst/>
          </a:prstGeom>
        </p:spPr>
      </p:pic>
      <p:sp>
        <p:nvSpPr>
          <p:cNvPr id="265" name="Text 70"/>
          <p:cNvSpPr/>
          <p:nvPr/>
        </p:nvSpPr>
        <p:spPr>
          <a:xfrm>
            <a:off x="11471316" y="59249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66" name="Image 193" descr="preencoded.png">    </p:cNvPr>
          <p:cNvPicPr>
            <a:picLocks noChangeAspect="1"/>
          </p:cNvPicPr>
          <p:nvPr/>
        </p:nvPicPr>
        <p:blipFill>
          <a:blip r:embed="rId194"/>
          <a:stretch>
            <a:fillRect/>
          </a:stretch>
        </p:blipFill>
        <p:spPr>
          <a:xfrm>
            <a:off x="12629862" y="5811478"/>
            <a:ext cx="1520615" cy="507578"/>
          </a:xfrm>
          <a:prstGeom prst="rect">
            <a:avLst/>
          </a:prstGeom>
        </p:spPr>
      </p:pic>
      <p:pic>
        <p:nvPicPr>
          <p:cNvPr id="267" name="Image 194" descr="preencoded.png">    </p:cNvPr>
          <p:cNvPicPr>
            <a:picLocks noChangeAspect="1"/>
          </p:cNvPicPr>
          <p:nvPr/>
        </p:nvPicPr>
        <p:blipFill>
          <a:blip r:embed="rId195"/>
          <a:stretch>
            <a:fillRect/>
          </a:stretch>
        </p:blipFill>
        <p:spPr>
          <a:xfrm>
            <a:off x="12724807" y="5924996"/>
            <a:ext cx="1330486" cy="267146"/>
          </a:xfrm>
          <a:prstGeom prst="rect">
            <a:avLst/>
          </a:prstGeom>
        </p:spPr>
      </p:pic>
      <p:pic>
        <p:nvPicPr>
          <p:cNvPr id="268" name="Image 195" descr="preencoded.png">    </p:cNvPr>
          <p:cNvPicPr>
            <a:picLocks noChangeAspect="1"/>
          </p:cNvPicPr>
          <p:nvPr/>
        </p:nvPicPr>
        <p:blipFill>
          <a:blip r:embed="rId196"/>
          <a:stretch>
            <a:fillRect/>
          </a:stretch>
        </p:blipFill>
        <p:spPr>
          <a:xfrm>
            <a:off x="12804949" y="5978426"/>
            <a:ext cx="160286" cy="160288"/>
          </a:xfrm>
          <a:prstGeom prst="rect">
            <a:avLst/>
          </a:prstGeom>
        </p:spPr>
      </p:pic>
      <p:sp>
        <p:nvSpPr>
          <p:cNvPr id="269" name="Text 71"/>
          <p:cNvSpPr/>
          <p:nvPr/>
        </p:nvSpPr>
        <p:spPr>
          <a:xfrm>
            <a:off x="12991935" y="59249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70" name="Image 196" descr="preencoded.png">    </p:cNvPr>
          <p:cNvPicPr>
            <a:picLocks noChangeAspect="1"/>
          </p:cNvPicPr>
          <p:nvPr/>
        </p:nvPicPr>
        <p:blipFill>
          <a:blip r:embed="rId197"/>
          <a:stretch>
            <a:fillRect/>
          </a:stretch>
        </p:blipFill>
        <p:spPr>
          <a:xfrm>
            <a:off x="14150476" y="5811478"/>
            <a:ext cx="1520615" cy="507578"/>
          </a:xfrm>
          <a:prstGeom prst="rect">
            <a:avLst/>
          </a:prstGeom>
        </p:spPr>
      </p:pic>
      <p:pic>
        <p:nvPicPr>
          <p:cNvPr id="271" name="Image 197" descr="preencoded.png">    </p:cNvPr>
          <p:cNvPicPr>
            <a:picLocks noChangeAspect="1"/>
          </p:cNvPicPr>
          <p:nvPr/>
        </p:nvPicPr>
        <p:blipFill>
          <a:blip r:embed="rId198"/>
          <a:stretch>
            <a:fillRect/>
          </a:stretch>
        </p:blipFill>
        <p:spPr>
          <a:xfrm>
            <a:off x="14245421" y="5924996"/>
            <a:ext cx="1330486" cy="267146"/>
          </a:xfrm>
          <a:prstGeom prst="rect">
            <a:avLst/>
          </a:prstGeom>
        </p:spPr>
      </p:pic>
      <p:pic>
        <p:nvPicPr>
          <p:cNvPr id="272" name="Image 198" descr="preencoded.png">    </p:cNvPr>
          <p:cNvPicPr>
            <a:picLocks noChangeAspect="1"/>
          </p:cNvPicPr>
          <p:nvPr/>
        </p:nvPicPr>
        <p:blipFill>
          <a:blip r:embed="rId199"/>
          <a:stretch>
            <a:fillRect/>
          </a:stretch>
        </p:blipFill>
        <p:spPr>
          <a:xfrm>
            <a:off x="14325563" y="5978426"/>
            <a:ext cx="160286" cy="160288"/>
          </a:xfrm>
          <a:prstGeom prst="rect">
            <a:avLst/>
          </a:prstGeom>
        </p:spPr>
      </p:pic>
      <p:sp>
        <p:nvSpPr>
          <p:cNvPr id="273" name="Text 72"/>
          <p:cNvSpPr/>
          <p:nvPr/>
        </p:nvSpPr>
        <p:spPr>
          <a:xfrm>
            <a:off x="14512551" y="59249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74" name="Image 199" descr="preencoded.png">    </p:cNvPr>
          <p:cNvPicPr>
            <a:picLocks noChangeAspect="1"/>
          </p:cNvPicPr>
          <p:nvPr/>
        </p:nvPicPr>
        <p:blipFill>
          <a:blip r:embed="rId200"/>
          <a:stretch>
            <a:fillRect/>
          </a:stretch>
        </p:blipFill>
        <p:spPr>
          <a:xfrm>
            <a:off x="15671090" y="5811478"/>
            <a:ext cx="1502892" cy="507578"/>
          </a:xfrm>
          <a:prstGeom prst="rect">
            <a:avLst/>
          </a:prstGeom>
        </p:spPr>
      </p:pic>
      <p:pic>
        <p:nvPicPr>
          <p:cNvPr id="275" name="Image 200" descr="preencoded.png">    </p:cNvPr>
          <p:cNvPicPr>
            <a:picLocks noChangeAspect="1"/>
          </p:cNvPicPr>
          <p:nvPr/>
        </p:nvPicPr>
        <p:blipFill>
          <a:blip r:embed="rId201"/>
          <a:stretch>
            <a:fillRect/>
          </a:stretch>
        </p:blipFill>
        <p:spPr>
          <a:xfrm>
            <a:off x="15766038" y="5924996"/>
            <a:ext cx="1330486" cy="267146"/>
          </a:xfrm>
          <a:prstGeom prst="rect">
            <a:avLst/>
          </a:prstGeom>
        </p:spPr>
      </p:pic>
      <p:pic>
        <p:nvPicPr>
          <p:cNvPr id="276" name="Image 201" descr="preencoded.png">    </p:cNvPr>
          <p:cNvPicPr>
            <a:picLocks noChangeAspect="1"/>
          </p:cNvPicPr>
          <p:nvPr/>
        </p:nvPicPr>
        <p:blipFill>
          <a:blip r:embed="rId202"/>
          <a:stretch>
            <a:fillRect/>
          </a:stretch>
        </p:blipFill>
        <p:spPr>
          <a:xfrm>
            <a:off x="15846179" y="5978426"/>
            <a:ext cx="160286" cy="160288"/>
          </a:xfrm>
          <a:prstGeom prst="rect">
            <a:avLst/>
          </a:prstGeom>
        </p:spPr>
      </p:pic>
      <p:sp>
        <p:nvSpPr>
          <p:cNvPr id="277" name="Text 73"/>
          <p:cNvSpPr/>
          <p:nvPr/>
        </p:nvSpPr>
        <p:spPr>
          <a:xfrm>
            <a:off x="16033168" y="592499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78" name="Image 202" descr="preencoded.png">    </p:cNvPr>
          <p:cNvPicPr>
            <a:picLocks noChangeAspect="1"/>
          </p:cNvPicPr>
          <p:nvPr/>
        </p:nvPicPr>
        <p:blipFill>
          <a:blip r:embed="rId203"/>
          <a:stretch>
            <a:fillRect/>
          </a:stretch>
        </p:blipFill>
        <p:spPr>
          <a:xfrm>
            <a:off x="1084397" y="6319056"/>
            <a:ext cx="16089585" cy="507578"/>
          </a:xfrm>
          <a:prstGeom prst="rect">
            <a:avLst/>
          </a:prstGeom>
        </p:spPr>
      </p:pic>
      <p:pic>
        <p:nvPicPr>
          <p:cNvPr id="279" name="Image 203" descr="preencoded.png">    </p:cNvPr>
          <p:cNvPicPr>
            <a:picLocks noChangeAspect="1"/>
          </p:cNvPicPr>
          <p:nvPr/>
        </p:nvPicPr>
        <p:blipFill>
          <a:blip r:embed="rId204"/>
          <a:stretch>
            <a:fillRect/>
          </a:stretch>
        </p:blipFill>
        <p:spPr>
          <a:xfrm>
            <a:off x="1084397" y="6319056"/>
            <a:ext cx="5463004" cy="507578"/>
          </a:xfrm>
          <a:prstGeom prst="rect">
            <a:avLst/>
          </a:prstGeom>
        </p:spPr>
      </p:pic>
      <p:sp>
        <p:nvSpPr>
          <p:cNvPr id="280" name="Text 74"/>
          <p:cNvSpPr/>
          <p:nvPr/>
        </p:nvSpPr>
        <p:spPr>
          <a:xfrm>
            <a:off x="1244646" y="6439272"/>
            <a:ext cx="2120265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Redirect</a:t>
            </a:r>
            <a:endParaRPr lang="en-US" sz="1472" dirty="0"/>
          </a:p>
        </p:txBody>
      </p:sp>
      <p:pic>
        <p:nvPicPr>
          <p:cNvPr id="281" name="Image 204" descr="preencoded.png">    </p:cNvPr>
          <p:cNvPicPr>
            <a:picLocks noChangeAspect="1"/>
          </p:cNvPicPr>
          <p:nvPr/>
        </p:nvPicPr>
        <p:blipFill>
          <a:blip r:embed="rId205"/>
          <a:stretch>
            <a:fillRect/>
          </a:stretch>
        </p:blipFill>
        <p:spPr>
          <a:xfrm>
            <a:off x="6547400" y="6319056"/>
            <a:ext cx="1520615" cy="507578"/>
          </a:xfrm>
          <a:prstGeom prst="rect">
            <a:avLst/>
          </a:prstGeom>
        </p:spPr>
      </p:pic>
      <p:pic>
        <p:nvPicPr>
          <p:cNvPr id="282" name="Image 205" descr="preencoded.png">    </p:cNvPr>
          <p:cNvPicPr>
            <a:picLocks noChangeAspect="1"/>
          </p:cNvPicPr>
          <p:nvPr/>
        </p:nvPicPr>
        <p:blipFill>
          <a:blip r:embed="rId206"/>
          <a:stretch>
            <a:fillRect/>
          </a:stretch>
        </p:blipFill>
        <p:spPr>
          <a:xfrm>
            <a:off x="6642378" y="6432575"/>
            <a:ext cx="1330486" cy="267146"/>
          </a:xfrm>
          <a:prstGeom prst="rect">
            <a:avLst/>
          </a:prstGeom>
        </p:spPr>
      </p:pic>
      <p:pic>
        <p:nvPicPr>
          <p:cNvPr id="283" name="Image 206" descr="preencoded.png">    </p:cNvPr>
          <p:cNvPicPr>
            <a:picLocks noChangeAspect="1"/>
          </p:cNvPicPr>
          <p:nvPr/>
        </p:nvPicPr>
        <p:blipFill>
          <a:blip r:embed="rId207"/>
          <a:stretch>
            <a:fillRect/>
          </a:stretch>
        </p:blipFill>
        <p:spPr>
          <a:xfrm>
            <a:off x="6722520" y="6486004"/>
            <a:ext cx="160286" cy="160288"/>
          </a:xfrm>
          <a:prstGeom prst="rect">
            <a:avLst/>
          </a:prstGeom>
        </p:spPr>
      </p:pic>
      <p:sp>
        <p:nvSpPr>
          <p:cNvPr id="284" name="Text 75"/>
          <p:cNvSpPr/>
          <p:nvPr/>
        </p:nvSpPr>
        <p:spPr>
          <a:xfrm>
            <a:off x="6909504" y="6432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85" name="Image 207" descr="preencoded.png">    </p:cNvPr>
          <p:cNvPicPr>
            <a:picLocks noChangeAspect="1"/>
          </p:cNvPicPr>
          <p:nvPr/>
        </p:nvPicPr>
        <p:blipFill>
          <a:blip r:embed="rId208"/>
          <a:stretch>
            <a:fillRect/>
          </a:stretch>
        </p:blipFill>
        <p:spPr>
          <a:xfrm>
            <a:off x="8068015" y="6319056"/>
            <a:ext cx="1520615" cy="507578"/>
          </a:xfrm>
          <a:prstGeom prst="rect">
            <a:avLst/>
          </a:prstGeom>
        </p:spPr>
      </p:pic>
      <p:pic>
        <p:nvPicPr>
          <p:cNvPr id="286" name="Image 208" descr="preencoded.png">    </p:cNvPr>
          <p:cNvPicPr>
            <a:picLocks noChangeAspect="1"/>
          </p:cNvPicPr>
          <p:nvPr/>
        </p:nvPicPr>
        <p:blipFill>
          <a:blip r:embed="rId209"/>
          <a:stretch>
            <a:fillRect/>
          </a:stretch>
        </p:blipFill>
        <p:spPr>
          <a:xfrm>
            <a:off x="8162958" y="6432575"/>
            <a:ext cx="1330486" cy="267146"/>
          </a:xfrm>
          <a:prstGeom prst="rect">
            <a:avLst/>
          </a:prstGeom>
        </p:spPr>
      </p:pic>
      <p:pic>
        <p:nvPicPr>
          <p:cNvPr id="287" name="Image 209" descr="preencoded.png">    </p:cNvPr>
          <p:cNvPicPr>
            <a:picLocks noChangeAspect="1"/>
          </p:cNvPicPr>
          <p:nvPr/>
        </p:nvPicPr>
        <p:blipFill>
          <a:blip r:embed="rId210"/>
          <a:stretch>
            <a:fillRect/>
          </a:stretch>
        </p:blipFill>
        <p:spPr>
          <a:xfrm>
            <a:off x="8243099" y="6486004"/>
            <a:ext cx="160286" cy="160288"/>
          </a:xfrm>
          <a:prstGeom prst="rect">
            <a:avLst/>
          </a:prstGeom>
        </p:spPr>
      </p:pic>
      <p:sp>
        <p:nvSpPr>
          <p:cNvPr id="288" name="Text 76"/>
          <p:cNvSpPr/>
          <p:nvPr/>
        </p:nvSpPr>
        <p:spPr>
          <a:xfrm>
            <a:off x="8430083" y="6432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89" name="Image 210" descr="preencoded.png">    </p:cNvPr>
          <p:cNvPicPr>
            <a:picLocks noChangeAspect="1"/>
          </p:cNvPicPr>
          <p:nvPr/>
        </p:nvPicPr>
        <p:blipFill>
          <a:blip r:embed="rId211"/>
          <a:stretch>
            <a:fillRect/>
          </a:stretch>
        </p:blipFill>
        <p:spPr>
          <a:xfrm>
            <a:off x="9588631" y="6319056"/>
            <a:ext cx="1520615" cy="507578"/>
          </a:xfrm>
          <a:prstGeom prst="rect">
            <a:avLst/>
          </a:prstGeom>
        </p:spPr>
      </p:pic>
      <p:pic>
        <p:nvPicPr>
          <p:cNvPr id="290" name="Image 211" descr="preencoded.png">    </p:cNvPr>
          <p:cNvPicPr>
            <a:picLocks noChangeAspect="1"/>
          </p:cNvPicPr>
          <p:nvPr/>
        </p:nvPicPr>
        <p:blipFill>
          <a:blip r:embed="rId212"/>
          <a:stretch>
            <a:fillRect/>
          </a:stretch>
        </p:blipFill>
        <p:spPr>
          <a:xfrm>
            <a:off x="9683574" y="6432575"/>
            <a:ext cx="1330486" cy="267146"/>
          </a:xfrm>
          <a:prstGeom prst="rect">
            <a:avLst/>
          </a:prstGeom>
        </p:spPr>
      </p:pic>
      <p:pic>
        <p:nvPicPr>
          <p:cNvPr id="291" name="Image 212" descr="preencoded.png">    </p:cNvPr>
          <p:cNvPicPr>
            <a:picLocks noChangeAspect="1"/>
          </p:cNvPicPr>
          <p:nvPr/>
        </p:nvPicPr>
        <p:blipFill>
          <a:blip r:embed="rId213"/>
          <a:stretch>
            <a:fillRect/>
          </a:stretch>
        </p:blipFill>
        <p:spPr>
          <a:xfrm>
            <a:off x="9763716" y="6486004"/>
            <a:ext cx="160286" cy="160288"/>
          </a:xfrm>
          <a:prstGeom prst="rect">
            <a:avLst/>
          </a:prstGeom>
        </p:spPr>
      </p:pic>
      <p:sp>
        <p:nvSpPr>
          <p:cNvPr id="292" name="Text 77"/>
          <p:cNvSpPr/>
          <p:nvPr/>
        </p:nvSpPr>
        <p:spPr>
          <a:xfrm>
            <a:off x="9950702" y="6432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93" name="Image 213" descr="preencoded.png">    </p:cNvPr>
          <p:cNvPicPr>
            <a:picLocks noChangeAspect="1"/>
          </p:cNvPicPr>
          <p:nvPr/>
        </p:nvPicPr>
        <p:blipFill>
          <a:blip r:embed="rId214"/>
          <a:stretch>
            <a:fillRect/>
          </a:stretch>
        </p:blipFill>
        <p:spPr>
          <a:xfrm>
            <a:off x="11109245" y="6319056"/>
            <a:ext cx="1520615" cy="507578"/>
          </a:xfrm>
          <a:prstGeom prst="rect">
            <a:avLst/>
          </a:prstGeom>
        </p:spPr>
      </p:pic>
      <p:pic>
        <p:nvPicPr>
          <p:cNvPr id="294" name="Image 214" descr="preencoded.png">    </p:cNvPr>
          <p:cNvPicPr>
            <a:picLocks noChangeAspect="1"/>
          </p:cNvPicPr>
          <p:nvPr/>
        </p:nvPicPr>
        <p:blipFill>
          <a:blip r:embed="rId215"/>
          <a:stretch>
            <a:fillRect/>
          </a:stretch>
        </p:blipFill>
        <p:spPr>
          <a:xfrm>
            <a:off x="11204188" y="6432575"/>
            <a:ext cx="1330486" cy="267146"/>
          </a:xfrm>
          <a:prstGeom prst="rect">
            <a:avLst/>
          </a:prstGeom>
        </p:spPr>
      </p:pic>
      <p:pic>
        <p:nvPicPr>
          <p:cNvPr id="295" name="Image 215" descr="preencoded.png">    </p:cNvPr>
          <p:cNvPicPr>
            <a:picLocks noChangeAspect="1"/>
          </p:cNvPicPr>
          <p:nvPr/>
        </p:nvPicPr>
        <p:blipFill>
          <a:blip r:embed="rId216"/>
          <a:stretch>
            <a:fillRect/>
          </a:stretch>
        </p:blipFill>
        <p:spPr>
          <a:xfrm>
            <a:off x="11284330" y="6486004"/>
            <a:ext cx="160286" cy="160288"/>
          </a:xfrm>
          <a:prstGeom prst="rect">
            <a:avLst/>
          </a:prstGeom>
        </p:spPr>
      </p:pic>
      <p:sp>
        <p:nvSpPr>
          <p:cNvPr id="296" name="Text 78"/>
          <p:cNvSpPr/>
          <p:nvPr/>
        </p:nvSpPr>
        <p:spPr>
          <a:xfrm>
            <a:off x="11471316" y="6432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297" name="Image 216" descr="preencoded.png">    </p:cNvPr>
          <p:cNvPicPr>
            <a:picLocks noChangeAspect="1"/>
          </p:cNvPicPr>
          <p:nvPr/>
        </p:nvPicPr>
        <p:blipFill>
          <a:blip r:embed="rId217"/>
          <a:stretch>
            <a:fillRect/>
          </a:stretch>
        </p:blipFill>
        <p:spPr>
          <a:xfrm>
            <a:off x="12629862" y="6319056"/>
            <a:ext cx="1520615" cy="507578"/>
          </a:xfrm>
          <a:prstGeom prst="rect">
            <a:avLst/>
          </a:prstGeom>
        </p:spPr>
      </p:pic>
      <p:pic>
        <p:nvPicPr>
          <p:cNvPr id="298" name="Image 217" descr="preencoded.png">    </p:cNvPr>
          <p:cNvPicPr>
            <a:picLocks noChangeAspect="1"/>
          </p:cNvPicPr>
          <p:nvPr/>
        </p:nvPicPr>
        <p:blipFill>
          <a:blip r:embed="rId218"/>
          <a:stretch>
            <a:fillRect/>
          </a:stretch>
        </p:blipFill>
        <p:spPr>
          <a:xfrm>
            <a:off x="12724807" y="6432575"/>
            <a:ext cx="1330486" cy="267146"/>
          </a:xfrm>
          <a:prstGeom prst="rect">
            <a:avLst/>
          </a:prstGeom>
        </p:spPr>
      </p:pic>
      <p:pic>
        <p:nvPicPr>
          <p:cNvPr id="299" name="Image 218" descr="preencoded.png">    </p:cNvPr>
          <p:cNvPicPr>
            <a:picLocks noChangeAspect="1"/>
          </p:cNvPicPr>
          <p:nvPr/>
        </p:nvPicPr>
        <p:blipFill>
          <a:blip r:embed="rId219"/>
          <a:stretch>
            <a:fillRect/>
          </a:stretch>
        </p:blipFill>
        <p:spPr>
          <a:xfrm>
            <a:off x="12804949" y="6486004"/>
            <a:ext cx="160286" cy="160288"/>
          </a:xfrm>
          <a:prstGeom prst="rect">
            <a:avLst/>
          </a:prstGeom>
        </p:spPr>
      </p:pic>
      <p:sp>
        <p:nvSpPr>
          <p:cNvPr id="300" name="Text 79"/>
          <p:cNvSpPr/>
          <p:nvPr/>
        </p:nvSpPr>
        <p:spPr>
          <a:xfrm>
            <a:off x="12991935" y="6432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01" name="Image 219" descr="preencoded.png">    </p:cNvPr>
          <p:cNvPicPr>
            <a:picLocks noChangeAspect="1"/>
          </p:cNvPicPr>
          <p:nvPr/>
        </p:nvPicPr>
        <p:blipFill>
          <a:blip r:embed="rId220"/>
          <a:stretch>
            <a:fillRect/>
          </a:stretch>
        </p:blipFill>
        <p:spPr>
          <a:xfrm>
            <a:off x="14150476" y="6319056"/>
            <a:ext cx="1520615" cy="507578"/>
          </a:xfrm>
          <a:prstGeom prst="rect">
            <a:avLst/>
          </a:prstGeom>
        </p:spPr>
      </p:pic>
      <p:pic>
        <p:nvPicPr>
          <p:cNvPr id="302" name="Image 220" descr="preencoded.png">    </p:cNvPr>
          <p:cNvPicPr>
            <a:picLocks noChangeAspect="1"/>
          </p:cNvPicPr>
          <p:nvPr/>
        </p:nvPicPr>
        <p:blipFill>
          <a:blip r:embed="rId221"/>
          <a:stretch>
            <a:fillRect/>
          </a:stretch>
        </p:blipFill>
        <p:spPr>
          <a:xfrm>
            <a:off x="14245421" y="6432575"/>
            <a:ext cx="1330486" cy="267146"/>
          </a:xfrm>
          <a:prstGeom prst="rect">
            <a:avLst/>
          </a:prstGeom>
        </p:spPr>
      </p:pic>
      <p:pic>
        <p:nvPicPr>
          <p:cNvPr id="303" name="Image 221" descr="preencoded.png">    </p:cNvPr>
          <p:cNvPicPr>
            <a:picLocks noChangeAspect="1"/>
          </p:cNvPicPr>
          <p:nvPr/>
        </p:nvPicPr>
        <p:blipFill>
          <a:blip r:embed="rId222"/>
          <a:stretch>
            <a:fillRect/>
          </a:stretch>
        </p:blipFill>
        <p:spPr>
          <a:xfrm>
            <a:off x="14325563" y="6486004"/>
            <a:ext cx="160286" cy="160288"/>
          </a:xfrm>
          <a:prstGeom prst="rect">
            <a:avLst/>
          </a:prstGeom>
        </p:spPr>
      </p:pic>
      <p:sp>
        <p:nvSpPr>
          <p:cNvPr id="304" name="Text 80"/>
          <p:cNvSpPr/>
          <p:nvPr/>
        </p:nvSpPr>
        <p:spPr>
          <a:xfrm>
            <a:off x="14512551" y="6432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05" name="Image 222" descr="preencoded.png">    </p:cNvPr>
          <p:cNvPicPr>
            <a:picLocks noChangeAspect="1"/>
          </p:cNvPicPr>
          <p:nvPr/>
        </p:nvPicPr>
        <p:blipFill>
          <a:blip r:embed="rId223"/>
          <a:stretch>
            <a:fillRect/>
          </a:stretch>
        </p:blipFill>
        <p:spPr>
          <a:xfrm>
            <a:off x="15671090" y="6319056"/>
            <a:ext cx="1502892" cy="507578"/>
          </a:xfrm>
          <a:prstGeom prst="rect">
            <a:avLst/>
          </a:prstGeom>
        </p:spPr>
      </p:pic>
      <p:pic>
        <p:nvPicPr>
          <p:cNvPr id="306" name="Image 223" descr="preencoded.png">    </p:cNvPr>
          <p:cNvPicPr>
            <a:picLocks noChangeAspect="1"/>
          </p:cNvPicPr>
          <p:nvPr/>
        </p:nvPicPr>
        <p:blipFill>
          <a:blip r:embed="rId224"/>
          <a:stretch>
            <a:fillRect/>
          </a:stretch>
        </p:blipFill>
        <p:spPr>
          <a:xfrm>
            <a:off x="15766038" y="6432575"/>
            <a:ext cx="1330486" cy="267146"/>
          </a:xfrm>
          <a:prstGeom prst="rect">
            <a:avLst/>
          </a:prstGeom>
        </p:spPr>
      </p:pic>
      <p:pic>
        <p:nvPicPr>
          <p:cNvPr id="307" name="Image 224" descr="preencoded.png">    </p:cNvPr>
          <p:cNvPicPr>
            <a:picLocks noChangeAspect="1"/>
          </p:cNvPicPr>
          <p:nvPr/>
        </p:nvPicPr>
        <p:blipFill>
          <a:blip r:embed="rId225"/>
          <a:stretch>
            <a:fillRect/>
          </a:stretch>
        </p:blipFill>
        <p:spPr>
          <a:xfrm>
            <a:off x="15846179" y="6486004"/>
            <a:ext cx="160286" cy="160288"/>
          </a:xfrm>
          <a:prstGeom prst="rect">
            <a:avLst/>
          </a:prstGeom>
        </p:spPr>
      </p:pic>
      <p:sp>
        <p:nvSpPr>
          <p:cNvPr id="308" name="Text 81"/>
          <p:cNvSpPr/>
          <p:nvPr/>
        </p:nvSpPr>
        <p:spPr>
          <a:xfrm>
            <a:off x="16033168" y="6432575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09" name="Image 225" descr="preencoded.png">    </p:cNvPr>
          <p:cNvPicPr>
            <a:picLocks noChangeAspect="1"/>
          </p:cNvPicPr>
          <p:nvPr/>
        </p:nvPicPr>
        <p:blipFill>
          <a:blip r:embed="rId226"/>
          <a:stretch>
            <a:fillRect/>
          </a:stretch>
        </p:blipFill>
        <p:spPr>
          <a:xfrm>
            <a:off x="1084397" y="6826597"/>
            <a:ext cx="16089585" cy="507578"/>
          </a:xfrm>
          <a:prstGeom prst="rect">
            <a:avLst/>
          </a:prstGeom>
        </p:spPr>
      </p:pic>
      <p:pic>
        <p:nvPicPr>
          <p:cNvPr id="310" name="Image 226" descr="preencoded.png">    </p:cNvPr>
          <p:cNvPicPr>
            <a:picLocks noChangeAspect="1"/>
          </p:cNvPicPr>
          <p:nvPr/>
        </p:nvPicPr>
        <p:blipFill>
          <a:blip r:embed="rId227"/>
          <a:stretch>
            <a:fillRect/>
          </a:stretch>
        </p:blipFill>
        <p:spPr>
          <a:xfrm>
            <a:off x="1084397" y="6826597"/>
            <a:ext cx="5463004" cy="507578"/>
          </a:xfrm>
          <a:prstGeom prst="rect">
            <a:avLst/>
          </a:prstGeom>
        </p:spPr>
      </p:pic>
      <p:sp>
        <p:nvSpPr>
          <p:cNvPr id="311" name="Text 82"/>
          <p:cNvSpPr/>
          <p:nvPr/>
        </p:nvSpPr>
        <p:spPr>
          <a:xfrm>
            <a:off x="1244646" y="6946813"/>
            <a:ext cx="2170271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LightBox</a:t>
            </a:r>
            <a:endParaRPr lang="en-US" sz="1472" dirty="0"/>
          </a:p>
        </p:txBody>
      </p:sp>
      <p:pic>
        <p:nvPicPr>
          <p:cNvPr id="312" name="Image 227" descr="preencoded.png">    </p:cNvPr>
          <p:cNvPicPr>
            <a:picLocks noChangeAspect="1"/>
          </p:cNvPicPr>
          <p:nvPr/>
        </p:nvPicPr>
        <p:blipFill>
          <a:blip r:embed="rId228"/>
          <a:stretch>
            <a:fillRect/>
          </a:stretch>
        </p:blipFill>
        <p:spPr>
          <a:xfrm>
            <a:off x="6547400" y="6826597"/>
            <a:ext cx="1520615" cy="507578"/>
          </a:xfrm>
          <a:prstGeom prst="rect">
            <a:avLst/>
          </a:prstGeom>
        </p:spPr>
      </p:pic>
      <p:pic>
        <p:nvPicPr>
          <p:cNvPr id="313" name="Image 228" descr="preencoded.png">    </p:cNvPr>
          <p:cNvPicPr>
            <a:picLocks noChangeAspect="1"/>
          </p:cNvPicPr>
          <p:nvPr/>
        </p:nvPicPr>
        <p:blipFill>
          <a:blip r:embed="rId229"/>
          <a:stretch>
            <a:fillRect/>
          </a:stretch>
        </p:blipFill>
        <p:spPr>
          <a:xfrm>
            <a:off x="6642378" y="6940153"/>
            <a:ext cx="1330486" cy="267146"/>
          </a:xfrm>
          <a:prstGeom prst="rect">
            <a:avLst/>
          </a:prstGeom>
        </p:spPr>
      </p:pic>
      <p:pic>
        <p:nvPicPr>
          <p:cNvPr id="314" name="Image 229" descr="preencoded.png">    </p:cNvPr>
          <p:cNvPicPr>
            <a:picLocks noChangeAspect="1"/>
          </p:cNvPicPr>
          <p:nvPr/>
        </p:nvPicPr>
        <p:blipFill>
          <a:blip r:embed="rId230"/>
          <a:stretch>
            <a:fillRect/>
          </a:stretch>
        </p:blipFill>
        <p:spPr>
          <a:xfrm>
            <a:off x="6722520" y="6993582"/>
            <a:ext cx="160286" cy="160288"/>
          </a:xfrm>
          <a:prstGeom prst="rect">
            <a:avLst/>
          </a:prstGeom>
        </p:spPr>
      </p:pic>
      <p:sp>
        <p:nvSpPr>
          <p:cNvPr id="315" name="Text 83"/>
          <p:cNvSpPr/>
          <p:nvPr/>
        </p:nvSpPr>
        <p:spPr>
          <a:xfrm>
            <a:off x="6909504" y="69401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16" name="Image 230" descr="preencoded.png">    </p:cNvPr>
          <p:cNvPicPr>
            <a:picLocks noChangeAspect="1"/>
          </p:cNvPicPr>
          <p:nvPr/>
        </p:nvPicPr>
        <p:blipFill>
          <a:blip r:embed="rId231"/>
          <a:stretch>
            <a:fillRect/>
          </a:stretch>
        </p:blipFill>
        <p:spPr>
          <a:xfrm>
            <a:off x="8068015" y="6826597"/>
            <a:ext cx="1520615" cy="507578"/>
          </a:xfrm>
          <a:prstGeom prst="rect">
            <a:avLst/>
          </a:prstGeom>
        </p:spPr>
      </p:pic>
      <p:pic>
        <p:nvPicPr>
          <p:cNvPr id="317" name="Image 231" descr="preencoded.png">    </p:cNvPr>
          <p:cNvPicPr>
            <a:picLocks noChangeAspect="1"/>
          </p:cNvPicPr>
          <p:nvPr/>
        </p:nvPicPr>
        <p:blipFill>
          <a:blip r:embed="rId232"/>
          <a:stretch>
            <a:fillRect/>
          </a:stretch>
        </p:blipFill>
        <p:spPr>
          <a:xfrm>
            <a:off x="8162958" y="6940153"/>
            <a:ext cx="1330486" cy="267146"/>
          </a:xfrm>
          <a:prstGeom prst="rect">
            <a:avLst/>
          </a:prstGeom>
        </p:spPr>
      </p:pic>
      <p:pic>
        <p:nvPicPr>
          <p:cNvPr id="318" name="Image 232" descr="preencoded.png">    </p:cNvPr>
          <p:cNvPicPr>
            <a:picLocks noChangeAspect="1"/>
          </p:cNvPicPr>
          <p:nvPr/>
        </p:nvPicPr>
        <p:blipFill>
          <a:blip r:embed="rId233"/>
          <a:stretch>
            <a:fillRect/>
          </a:stretch>
        </p:blipFill>
        <p:spPr>
          <a:xfrm>
            <a:off x="8243099" y="6993582"/>
            <a:ext cx="160286" cy="160288"/>
          </a:xfrm>
          <a:prstGeom prst="rect">
            <a:avLst/>
          </a:prstGeom>
        </p:spPr>
      </p:pic>
      <p:sp>
        <p:nvSpPr>
          <p:cNvPr id="319" name="Text 84"/>
          <p:cNvSpPr/>
          <p:nvPr/>
        </p:nvSpPr>
        <p:spPr>
          <a:xfrm>
            <a:off x="8430083" y="69401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20" name="Image 233" descr="preencoded.png">    </p:cNvPr>
          <p:cNvPicPr>
            <a:picLocks noChangeAspect="1"/>
          </p:cNvPicPr>
          <p:nvPr/>
        </p:nvPicPr>
        <p:blipFill>
          <a:blip r:embed="rId234"/>
          <a:stretch>
            <a:fillRect/>
          </a:stretch>
        </p:blipFill>
        <p:spPr>
          <a:xfrm>
            <a:off x="9588631" y="6826597"/>
            <a:ext cx="1520615" cy="507578"/>
          </a:xfrm>
          <a:prstGeom prst="rect">
            <a:avLst/>
          </a:prstGeom>
        </p:spPr>
      </p:pic>
      <p:pic>
        <p:nvPicPr>
          <p:cNvPr id="321" name="Image 234" descr="preencoded.png">    </p:cNvPr>
          <p:cNvPicPr>
            <a:picLocks noChangeAspect="1"/>
          </p:cNvPicPr>
          <p:nvPr/>
        </p:nvPicPr>
        <p:blipFill>
          <a:blip r:embed="rId235"/>
          <a:stretch>
            <a:fillRect/>
          </a:stretch>
        </p:blipFill>
        <p:spPr>
          <a:xfrm>
            <a:off x="9683574" y="6940153"/>
            <a:ext cx="1330486" cy="267146"/>
          </a:xfrm>
          <a:prstGeom prst="rect">
            <a:avLst/>
          </a:prstGeom>
        </p:spPr>
      </p:pic>
      <p:pic>
        <p:nvPicPr>
          <p:cNvPr id="322" name="Image 235" descr="preencoded.png">    </p:cNvPr>
          <p:cNvPicPr>
            <a:picLocks noChangeAspect="1"/>
          </p:cNvPicPr>
          <p:nvPr/>
        </p:nvPicPr>
        <p:blipFill>
          <a:blip r:embed="rId236"/>
          <a:stretch>
            <a:fillRect/>
          </a:stretch>
        </p:blipFill>
        <p:spPr>
          <a:xfrm>
            <a:off x="9763716" y="6993582"/>
            <a:ext cx="160286" cy="160288"/>
          </a:xfrm>
          <a:prstGeom prst="rect">
            <a:avLst/>
          </a:prstGeom>
        </p:spPr>
      </p:pic>
      <p:sp>
        <p:nvSpPr>
          <p:cNvPr id="323" name="Text 85"/>
          <p:cNvSpPr/>
          <p:nvPr/>
        </p:nvSpPr>
        <p:spPr>
          <a:xfrm>
            <a:off x="9950702" y="69401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24" name="Image 236" descr="preencoded.png">    </p:cNvPr>
          <p:cNvPicPr>
            <a:picLocks noChangeAspect="1"/>
          </p:cNvPicPr>
          <p:nvPr/>
        </p:nvPicPr>
        <p:blipFill>
          <a:blip r:embed="rId237"/>
          <a:stretch>
            <a:fillRect/>
          </a:stretch>
        </p:blipFill>
        <p:spPr>
          <a:xfrm>
            <a:off x="11109245" y="6826597"/>
            <a:ext cx="1520615" cy="507578"/>
          </a:xfrm>
          <a:prstGeom prst="rect">
            <a:avLst/>
          </a:prstGeom>
        </p:spPr>
      </p:pic>
      <p:pic>
        <p:nvPicPr>
          <p:cNvPr id="325" name="Image 237" descr="preencoded.png">    </p:cNvPr>
          <p:cNvPicPr>
            <a:picLocks noChangeAspect="1"/>
          </p:cNvPicPr>
          <p:nvPr/>
        </p:nvPicPr>
        <p:blipFill>
          <a:blip r:embed="rId238"/>
          <a:stretch>
            <a:fillRect/>
          </a:stretch>
        </p:blipFill>
        <p:spPr>
          <a:xfrm>
            <a:off x="11204188" y="6940153"/>
            <a:ext cx="1330486" cy="267146"/>
          </a:xfrm>
          <a:prstGeom prst="rect">
            <a:avLst/>
          </a:prstGeom>
        </p:spPr>
      </p:pic>
      <p:pic>
        <p:nvPicPr>
          <p:cNvPr id="326" name="Image 238" descr="preencoded.png">    </p:cNvPr>
          <p:cNvPicPr>
            <a:picLocks noChangeAspect="1"/>
          </p:cNvPicPr>
          <p:nvPr/>
        </p:nvPicPr>
        <p:blipFill>
          <a:blip r:embed="rId239"/>
          <a:stretch>
            <a:fillRect/>
          </a:stretch>
        </p:blipFill>
        <p:spPr>
          <a:xfrm>
            <a:off x="11284330" y="6993582"/>
            <a:ext cx="160286" cy="160288"/>
          </a:xfrm>
          <a:prstGeom prst="rect">
            <a:avLst/>
          </a:prstGeom>
        </p:spPr>
      </p:pic>
      <p:sp>
        <p:nvSpPr>
          <p:cNvPr id="327" name="Text 86"/>
          <p:cNvSpPr/>
          <p:nvPr/>
        </p:nvSpPr>
        <p:spPr>
          <a:xfrm>
            <a:off x="11471316" y="69401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28" name="Image 239" descr="preencoded.png">    </p:cNvPr>
          <p:cNvPicPr>
            <a:picLocks noChangeAspect="1"/>
          </p:cNvPicPr>
          <p:nvPr/>
        </p:nvPicPr>
        <p:blipFill>
          <a:blip r:embed="rId240"/>
          <a:stretch>
            <a:fillRect/>
          </a:stretch>
        </p:blipFill>
        <p:spPr>
          <a:xfrm>
            <a:off x="12629862" y="6826597"/>
            <a:ext cx="1520615" cy="507578"/>
          </a:xfrm>
          <a:prstGeom prst="rect">
            <a:avLst/>
          </a:prstGeom>
        </p:spPr>
      </p:pic>
      <p:pic>
        <p:nvPicPr>
          <p:cNvPr id="329" name="Image 240" descr="preencoded.png">    </p:cNvPr>
          <p:cNvPicPr>
            <a:picLocks noChangeAspect="1"/>
          </p:cNvPicPr>
          <p:nvPr/>
        </p:nvPicPr>
        <p:blipFill>
          <a:blip r:embed="rId241"/>
          <a:stretch>
            <a:fillRect/>
          </a:stretch>
        </p:blipFill>
        <p:spPr>
          <a:xfrm>
            <a:off x="12724807" y="6940153"/>
            <a:ext cx="1330486" cy="267146"/>
          </a:xfrm>
          <a:prstGeom prst="rect">
            <a:avLst/>
          </a:prstGeom>
        </p:spPr>
      </p:pic>
      <p:pic>
        <p:nvPicPr>
          <p:cNvPr id="330" name="Image 241" descr="preencoded.png">    </p:cNvPr>
          <p:cNvPicPr>
            <a:picLocks noChangeAspect="1"/>
          </p:cNvPicPr>
          <p:nvPr/>
        </p:nvPicPr>
        <p:blipFill>
          <a:blip r:embed="rId242"/>
          <a:stretch>
            <a:fillRect/>
          </a:stretch>
        </p:blipFill>
        <p:spPr>
          <a:xfrm>
            <a:off x="12804949" y="6993582"/>
            <a:ext cx="160286" cy="160288"/>
          </a:xfrm>
          <a:prstGeom prst="rect">
            <a:avLst/>
          </a:prstGeom>
        </p:spPr>
      </p:pic>
      <p:sp>
        <p:nvSpPr>
          <p:cNvPr id="331" name="Text 87"/>
          <p:cNvSpPr/>
          <p:nvPr/>
        </p:nvSpPr>
        <p:spPr>
          <a:xfrm>
            <a:off x="12991935" y="69401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32" name="Image 242" descr="preencoded.png">    </p:cNvPr>
          <p:cNvPicPr>
            <a:picLocks noChangeAspect="1"/>
          </p:cNvPicPr>
          <p:nvPr/>
        </p:nvPicPr>
        <p:blipFill>
          <a:blip r:embed="rId243"/>
          <a:stretch>
            <a:fillRect/>
          </a:stretch>
        </p:blipFill>
        <p:spPr>
          <a:xfrm>
            <a:off x="14150476" y="6826597"/>
            <a:ext cx="1520615" cy="507578"/>
          </a:xfrm>
          <a:prstGeom prst="rect">
            <a:avLst/>
          </a:prstGeom>
        </p:spPr>
      </p:pic>
      <p:pic>
        <p:nvPicPr>
          <p:cNvPr id="333" name="Image 243" descr="preencoded.png">    </p:cNvPr>
          <p:cNvPicPr>
            <a:picLocks noChangeAspect="1"/>
          </p:cNvPicPr>
          <p:nvPr/>
        </p:nvPicPr>
        <p:blipFill>
          <a:blip r:embed="rId244"/>
          <a:stretch>
            <a:fillRect/>
          </a:stretch>
        </p:blipFill>
        <p:spPr>
          <a:xfrm>
            <a:off x="14245421" y="6940153"/>
            <a:ext cx="1330486" cy="267146"/>
          </a:xfrm>
          <a:prstGeom prst="rect">
            <a:avLst/>
          </a:prstGeom>
        </p:spPr>
      </p:pic>
      <p:pic>
        <p:nvPicPr>
          <p:cNvPr id="334" name="Image 244" descr="preencoded.png">    </p:cNvPr>
          <p:cNvPicPr>
            <a:picLocks noChangeAspect="1"/>
          </p:cNvPicPr>
          <p:nvPr/>
        </p:nvPicPr>
        <p:blipFill>
          <a:blip r:embed="rId245"/>
          <a:stretch>
            <a:fillRect/>
          </a:stretch>
        </p:blipFill>
        <p:spPr>
          <a:xfrm>
            <a:off x="14325563" y="6993582"/>
            <a:ext cx="160286" cy="160288"/>
          </a:xfrm>
          <a:prstGeom prst="rect">
            <a:avLst/>
          </a:prstGeom>
        </p:spPr>
      </p:pic>
      <p:sp>
        <p:nvSpPr>
          <p:cNvPr id="335" name="Text 88"/>
          <p:cNvSpPr/>
          <p:nvPr/>
        </p:nvSpPr>
        <p:spPr>
          <a:xfrm>
            <a:off x="14512551" y="69401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36" name="Image 245" descr="preencoded.png">    </p:cNvPr>
          <p:cNvPicPr>
            <a:picLocks noChangeAspect="1"/>
          </p:cNvPicPr>
          <p:nvPr/>
        </p:nvPicPr>
        <p:blipFill>
          <a:blip r:embed="rId246"/>
          <a:stretch>
            <a:fillRect/>
          </a:stretch>
        </p:blipFill>
        <p:spPr>
          <a:xfrm>
            <a:off x="15671090" y="6826597"/>
            <a:ext cx="1502892" cy="507578"/>
          </a:xfrm>
          <a:prstGeom prst="rect">
            <a:avLst/>
          </a:prstGeom>
        </p:spPr>
      </p:pic>
      <p:pic>
        <p:nvPicPr>
          <p:cNvPr id="337" name="Image 246" descr="preencoded.png">    </p:cNvPr>
          <p:cNvPicPr>
            <a:picLocks noChangeAspect="1"/>
          </p:cNvPicPr>
          <p:nvPr/>
        </p:nvPicPr>
        <p:blipFill>
          <a:blip r:embed="rId247"/>
          <a:stretch>
            <a:fillRect/>
          </a:stretch>
        </p:blipFill>
        <p:spPr>
          <a:xfrm>
            <a:off x="15766038" y="6940153"/>
            <a:ext cx="1330486" cy="267146"/>
          </a:xfrm>
          <a:prstGeom prst="rect">
            <a:avLst/>
          </a:prstGeom>
        </p:spPr>
      </p:pic>
      <p:pic>
        <p:nvPicPr>
          <p:cNvPr id="338" name="Image 247" descr="preencoded.png">    </p:cNvPr>
          <p:cNvPicPr>
            <a:picLocks noChangeAspect="1"/>
          </p:cNvPicPr>
          <p:nvPr/>
        </p:nvPicPr>
        <p:blipFill>
          <a:blip r:embed="rId248"/>
          <a:stretch>
            <a:fillRect/>
          </a:stretch>
        </p:blipFill>
        <p:spPr>
          <a:xfrm>
            <a:off x="15846179" y="6993582"/>
            <a:ext cx="160286" cy="160288"/>
          </a:xfrm>
          <a:prstGeom prst="rect">
            <a:avLst/>
          </a:prstGeom>
        </p:spPr>
      </p:pic>
      <p:sp>
        <p:nvSpPr>
          <p:cNvPr id="339" name="Text 89"/>
          <p:cNvSpPr/>
          <p:nvPr/>
        </p:nvSpPr>
        <p:spPr>
          <a:xfrm>
            <a:off x="16033168" y="694015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40" name="Image 248" descr="preencoded.png">    </p:cNvPr>
          <p:cNvPicPr>
            <a:picLocks noChangeAspect="1"/>
          </p:cNvPicPr>
          <p:nvPr/>
        </p:nvPicPr>
        <p:blipFill>
          <a:blip r:embed="rId249"/>
          <a:stretch>
            <a:fillRect/>
          </a:stretch>
        </p:blipFill>
        <p:spPr>
          <a:xfrm>
            <a:off x="1084397" y="7334176"/>
            <a:ext cx="16089585" cy="507578"/>
          </a:xfrm>
          <a:prstGeom prst="rect">
            <a:avLst/>
          </a:prstGeom>
        </p:spPr>
      </p:pic>
      <p:pic>
        <p:nvPicPr>
          <p:cNvPr id="341" name="Image 249" descr="preencoded.png">    </p:cNvPr>
          <p:cNvPicPr>
            <a:picLocks noChangeAspect="1"/>
          </p:cNvPicPr>
          <p:nvPr/>
        </p:nvPicPr>
        <p:blipFill>
          <a:blip r:embed="rId250"/>
          <a:stretch>
            <a:fillRect/>
          </a:stretch>
        </p:blipFill>
        <p:spPr>
          <a:xfrm>
            <a:off x="1084397" y="7334176"/>
            <a:ext cx="5463004" cy="507578"/>
          </a:xfrm>
          <a:prstGeom prst="rect">
            <a:avLst/>
          </a:prstGeom>
        </p:spPr>
      </p:pic>
      <p:sp>
        <p:nvSpPr>
          <p:cNvPr id="342" name="Text 90"/>
          <p:cNvSpPr/>
          <p:nvPr/>
        </p:nvSpPr>
        <p:spPr>
          <a:xfrm>
            <a:off x="1244646" y="7454392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Web Checkout API</a:t>
            </a:r>
            <a:endParaRPr lang="en-US" sz="1472" dirty="0"/>
          </a:p>
        </p:txBody>
      </p:sp>
      <p:pic>
        <p:nvPicPr>
          <p:cNvPr id="343" name="Image 250" descr="preencoded.png">    </p:cNvPr>
          <p:cNvPicPr>
            <a:picLocks noChangeAspect="1"/>
          </p:cNvPicPr>
          <p:nvPr/>
        </p:nvPicPr>
        <p:blipFill>
          <a:blip r:embed="rId251"/>
          <a:stretch>
            <a:fillRect/>
          </a:stretch>
        </p:blipFill>
        <p:spPr>
          <a:xfrm>
            <a:off x="6547400" y="7334176"/>
            <a:ext cx="1520615" cy="507578"/>
          </a:xfrm>
          <a:prstGeom prst="rect">
            <a:avLst/>
          </a:prstGeom>
        </p:spPr>
      </p:pic>
      <p:pic>
        <p:nvPicPr>
          <p:cNvPr id="344" name="Image 251" descr="preencoded.png">    </p:cNvPr>
          <p:cNvPicPr>
            <a:picLocks noChangeAspect="1"/>
          </p:cNvPicPr>
          <p:nvPr/>
        </p:nvPicPr>
        <p:blipFill>
          <a:blip r:embed="rId252"/>
          <a:stretch>
            <a:fillRect/>
          </a:stretch>
        </p:blipFill>
        <p:spPr>
          <a:xfrm>
            <a:off x="6642378" y="7447694"/>
            <a:ext cx="1330486" cy="267146"/>
          </a:xfrm>
          <a:prstGeom prst="rect">
            <a:avLst/>
          </a:prstGeom>
        </p:spPr>
      </p:pic>
      <p:pic>
        <p:nvPicPr>
          <p:cNvPr id="345" name="Image 252" descr="preencoded.png">    </p:cNvPr>
          <p:cNvPicPr>
            <a:picLocks noChangeAspect="1"/>
          </p:cNvPicPr>
          <p:nvPr/>
        </p:nvPicPr>
        <p:blipFill>
          <a:blip r:embed="rId253"/>
          <a:stretch>
            <a:fillRect/>
          </a:stretch>
        </p:blipFill>
        <p:spPr>
          <a:xfrm>
            <a:off x="6722520" y="7501124"/>
            <a:ext cx="160286" cy="160288"/>
          </a:xfrm>
          <a:prstGeom prst="rect">
            <a:avLst/>
          </a:prstGeom>
        </p:spPr>
      </p:pic>
      <p:sp>
        <p:nvSpPr>
          <p:cNvPr id="346" name="Text 91"/>
          <p:cNvSpPr/>
          <p:nvPr/>
        </p:nvSpPr>
        <p:spPr>
          <a:xfrm>
            <a:off x="6909504" y="74476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47" name="Image 253" descr="preencoded.png">    </p:cNvPr>
          <p:cNvPicPr>
            <a:picLocks noChangeAspect="1"/>
          </p:cNvPicPr>
          <p:nvPr/>
        </p:nvPicPr>
        <p:blipFill>
          <a:blip r:embed="rId254"/>
          <a:stretch>
            <a:fillRect/>
          </a:stretch>
        </p:blipFill>
        <p:spPr>
          <a:xfrm>
            <a:off x="8068015" y="7334176"/>
            <a:ext cx="1520615" cy="507578"/>
          </a:xfrm>
          <a:prstGeom prst="rect">
            <a:avLst/>
          </a:prstGeom>
        </p:spPr>
      </p:pic>
      <p:pic>
        <p:nvPicPr>
          <p:cNvPr id="348" name="Image 254" descr="preencoded.png">    </p:cNvPr>
          <p:cNvPicPr>
            <a:picLocks noChangeAspect="1"/>
          </p:cNvPicPr>
          <p:nvPr/>
        </p:nvPicPr>
        <p:blipFill>
          <a:blip r:embed="rId255"/>
          <a:stretch>
            <a:fillRect/>
          </a:stretch>
        </p:blipFill>
        <p:spPr>
          <a:xfrm>
            <a:off x="8162958" y="7447694"/>
            <a:ext cx="1330486" cy="267146"/>
          </a:xfrm>
          <a:prstGeom prst="rect">
            <a:avLst/>
          </a:prstGeom>
        </p:spPr>
      </p:pic>
      <p:pic>
        <p:nvPicPr>
          <p:cNvPr id="349" name="Image 255" descr="preencoded.png">    </p:cNvPr>
          <p:cNvPicPr>
            <a:picLocks noChangeAspect="1"/>
          </p:cNvPicPr>
          <p:nvPr/>
        </p:nvPicPr>
        <p:blipFill>
          <a:blip r:embed="rId256"/>
          <a:stretch>
            <a:fillRect/>
          </a:stretch>
        </p:blipFill>
        <p:spPr>
          <a:xfrm>
            <a:off x="8243099" y="7501124"/>
            <a:ext cx="160286" cy="160288"/>
          </a:xfrm>
          <a:prstGeom prst="rect">
            <a:avLst/>
          </a:prstGeom>
        </p:spPr>
      </p:pic>
      <p:sp>
        <p:nvSpPr>
          <p:cNvPr id="350" name="Text 92"/>
          <p:cNvSpPr/>
          <p:nvPr/>
        </p:nvSpPr>
        <p:spPr>
          <a:xfrm>
            <a:off x="8430083" y="74476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51" name="Image 256" descr="preencoded.png">    </p:cNvPr>
          <p:cNvPicPr>
            <a:picLocks noChangeAspect="1"/>
          </p:cNvPicPr>
          <p:nvPr/>
        </p:nvPicPr>
        <p:blipFill>
          <a:blip r:embed="rId257"/>
          <a:stretch>
            <a:fillRect/>
          </a:stretch>
        </p:blipFill>
        <p:spPr>
          <a:xfrm>
            <a:off x="9588631" y="7334176"/>
            <a:ext cx="1520615" cy="507578"/>
          </a:xfrm>
          <a:prstGeom prst="rect">
            <a:avLst/>
          </a:prstGeom>
        </p:spPr>
      </p:pic>
      <p:pic>
        <p:nvPicPr>
          <p:cNvPr id="352" name="Image 257" descr="preencoded.png">    </p:cNvPr>
          <p:cNvPicPr>
            <a:picLocks noChangeAspect="1"/>
          </p:cNvPicPr>
          <p:nvPr/>
        </p:nvPicPr>
        <p:blipFill>
          <a:blip r:embed="rId258"/>
          <a:stretch>
            <a:fillRect/>
          </a:stretch>
        </p:blipFill>
        <p:spPr>
          <a:xfrm>
            <a:off x="9683574" y="7447694"/>
            <a:ext cx="1330486" cy="267146"/>
          </a:xfrm>
          <a:prstGeom prst="rect">
            <a:avLst/>
          </a:prstGeom>
        </p:spPr>
      </p:pic>
      <p:pic>
        <p:nvPicPr>
          <p:cNvPr id="353" name="Image 258" descr="preencoded.png">    </p:cNvPr>
          <p:cNvPicPr>
            <a:picLocks noChangeAspect="1"/>
          </p:cNvPicPr>
          <p:nvPr/>
        </p:nvPicPr>
        <p:blipFill>
          <a:blip r:embed="rId259"/>
          <a:stretch>
            <a:fillRect/>
          </a:stretch>
        </p:blipFill>
        <p:spPr>
          <a:xfrm>
            <a:off x="9763716" y="7501124"/>
            <a:ext cx="160286" cy="160288"/>
          </a:xfrm>
          <a:prstGeom prst="rect">
            <a:avLst/>
          </a:prstGeom>
        </p:spPr>
      </p:pic>
      <p:sp>
        <p:nvSpPr>
          <p:cNvPr id="354" name="Text 93"/>
          <p:cNvSpPr/>
          <p:nvPr/>
        </p:nvSpPr>
        <p:spPr>
          <a:xfrm>
            <a:off x="9950702" y="74476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55" name="Image 259" descr="preencoded.png">    </p:cNvPr>
          <p:cNvPicPr>
            <a:picLocks noChangeAspect="1"/>
          </p:cNvPicPr>
          <p:nvPr/>
        </p:nvPicPr>
        <p:blipFill>
          <a:blip r:embed="rId260"/>
          <a:stretch>
            <a:fillRect/>
          </a:stretch>
        </p:blipFill>
        <p:spPr>
          <a:xfrm>
            <a:off x="11109245" y="7334176"/>
            <a:ext cx="1520615" cy="507578"/>
          </a:xfrm>
          <a:prstGeom prst="rect">
            <a:avLst/>
          </a:prstGeom>
        </p:spPr>
      </p:pic>
      <p:pic>
        <p:nvPicPr>
          <p:cNvPr id="356" name="Image 260" descr="preencoded.png">    </p:cNvPr>
          <p:cNvPicPr>
            <a:picLocks noChangeAspect="1"/>
          </p:cNvPicPr>
          <p:nvPr/>
        </p:nvPicPr>
        <p:blipFill>
          <a:blip r:embed="rId261"/>
          <a:stretch>
            <a:fillRect/>
          </a:stretch>
        </p:blipFill>
        <p:spPr>
          <a:xfrm>
            <a:off x="11204188" y="7447694"/>
            <a:ext cx="1330486" cy="267146"/>
          </a:xfrm>
          <a:prstGeom prst="rect">
            <a:avLst/>
          </a:prstGeom>
        </p:spPr>
      </p:pic>
      <p:pic>
        <p:nvPicPr>
          <p:cNvPr id="357" name="Image 261" descr="preencoded.png">    </p:cNvPr>
          <p:cNvPicPr>
            <a:picLocks noChangeAspect="1"/>
          </p:cNvPicPr>
          <p:nvPr/>
        </p:nvPicPr>
        <p:blipFill>
          <a:blip r:embed="rId262"/>
          <a:stretch>
            <a:fillRect/>
          </a:stretch>
        </p:blipFill>
        <p:spPr>
          <a:xfrm>
            <a:off x="11284330" y="7501124"/>
            <a:ext cx="160286" cy="160288"/>
          </a:xfrm>
          <a:prstGeom prst="rect">
            <a:avLst/>
          </a:prstGeom>
        </p:spPr>
      </p:pic>
      <p:sp>
        <p:nvSpPr>
          <p:cNvPr id="358" name="Text 94"/>
          <p:cNvSpPr/>
          <p:nvPr/>
        </p:nvSpPr>
        <p:spPr>
          <a:xfrm>
            <a:off x="11471316" y="74476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59" name="Image 262" descr="preencoded.png">    </p:cNvPr>
          <p:cNvPicPr>
            <a:picLocks noChangeAspect="1"/>
          </p:cNvPicPr>
          <p:nvPr/>
        </p:nvPicPr>
        <p:blipFill>
          <a:blip r:embed="rId263"/>
          <a:stretch>
            <a:fillRect/>
          </a:stretch>
        </p:blipFill>
        <p:spPr>
          <a:xfrm>
            <a:off x="12629862" y="7334176"/>
            <a:ext cx="1520615" cy="507578"/>
          </a:xfrm>
          <a:prstGeom prst="rect">
            <a:avLst/>
          </a:prstGeom>
        </p:spPr>
      </p:pic>
      <p:pic>
        <p:nvPicPr>
          <p:cNvPr id="360" name="Image 263" descr="preencoded.png">    </p:cNvPr>
          <p:cNvPicPr>
            <a:picLocks noChangeAspect="1"/>
          </p:cNvPicPr>
          <p:nvPr/>
        </p:nvPicPr>
        <p:blipFill>
          <a:blip r:embed="rId264"/>
          <a:stretch>
            <a:fillRect/>
          </a:stretch>
        </p:blipFill>
        <p:spPr>
          <a:xfrm>
            <a:off x="12724807" y="7447694"/>
            <a:ext cx="1330486" cy="267146"/>
          </a:xfrm>
          <a:prstGeom prst="rect">
            <a:avLst/>
          </a:prstGeom>
        </p:spPr>
      </p:pic>
      <p:pic>
        <p:nvPicPr>
          <p:cNvPr id="361" name="Image 264" descr="preencoded.png">    </p:cNvPr>
          <p:cNvPicPr>
            <a:picLocks noChangeAspect="1"/>
          </p:cNvPicPr>
          <p:nvPr/>
        </p:nvPicPr>
        <p:blipFill>
          <a:blip r:embed="rId265"/>
          <a:stretch>
            <a:fillRect/>
          </a:stretch>
        </p:blipFill>
        <p:spPr>
          <a:xfrm>
            <a:off x="12804949" y="7501124"/>
            <a:ext cx="160286" cy="160288"/>
          </a:xfrm>
          <a:prstGeom prst="rect">
            <a:avLst/>
          </a:prstGeom>
        </p:spPr>
      </p:pic>
      <p:sp>
        <p:nvSpPr>
          <p:cNvPr id="362" name="Text 95"/>
          <p:cNvSpPr/>
          <p:nvPr/>
        </p:nvSpPr>
        <p:spPr>
          <a:xfrm>
            <a:off x="12991935" y="74476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63" name="Image 265" descr="preencoded.png">    </p:cNvPr>
          <p:cNvPicPr>
            <a:picLocks noChangeAspect="1"/>
          </p:cNvPicPr>
          <p:nvPr/>
        </p:nvPicPr>
        <p:blipFill>
          <a:blip r:embed="rId266"/>
          <a:stretch>
            <a:fillRect/>
          </a:stretch>
        </p:blipFill>
        <p:spPr>
          <a:xfrm>
            <a:off x="14150476" y="7334176"/>
            <a:ext cx="1520615" cy="507578"/>
          </a:xfrm>
          <a:prstGeom prst="rect">
            <a:avLst/>
          </a:prstGeom>
        </p:spPr>
      </p:pic>
      <p:pic>
        <p:nvPicPr>
          <p:cNvPr id="364" name="Image 266" descr="preencoded.png">    </p:cNvPr>
          <p:cNvPicPr>
            <a:picLocks noChangeAspect="1"/>
          </p:cNvPicPr>
          <p:nvPr/>
        </p:nvPicPr>
        <p:blipFill>
          <a:blip r:embed="rId267"/>
          <a:stretch>
            <a:fillRect/>
          </a:stretch>
        </p:blipFill>
        <p:spPr>
          <a:xfrm>
            <a:off x="14245421" y="7447694"/>
            <a:ext cx="1330486" cy="267146"/>
          </a:xfrm>
          <a:prstGeom prst="rect">
            <a:avLst/>
          </a:prstGeom>
        </p:spPr>
      </p:pic>
      <p:pic>
        <p:nvPicPr>
          <p:cNvPr id="365" name="Image 267" descr="preencoded.png">    </p:cNvPr>
          <p:cNvPicPr>
            <a:picLocks noChangeAspect="1"/>
          </p:cNvPicPr>
          <p:nvPr/>
        </p:nvPicPr>
        <p:blipFill>
          <a:blip r:embed="rId268"/>
          <a:stretch>
            <a:fillRect/>
          </a:stretch>
        </p:blipFill>
        <p:spPr>
          <a:xfrm>
            <a:off x="14325563" y="7501124"/>
            <a:ext cx="160286" cy="160288"/>
          </a:xfrm>
          <a:prstGeom prst="rect">
            <a:avLst/>
          </a:prstGeom>
        </p:spPr>
      </p:pic>
      <p:sp>
        <p:nvSpPr>
          <p:cNvPr id="366" name="Text 96"/>
          <p:cNvSpPr/>
          <p:nvPr/>
        </p:nvSpPr>
        <p:spPr>
          <a:xfrm>
            <a:off x="14512551" y="74476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67" name="Image 268" descr="preencoded.png">    </p:cNvPr>
          <p:cNvPicPr>
            <a:picLocks noChangeAspect="1"/>
          </p:cNvPicPr>
          <p:nvPr/>
        </p:nvPicPr>
        <p:blipFill>
          <a:blip r:embed="rId269"/>
          <a:stretch>
            <a:fillRect/>
          </a:stretch>
        </p:blipFill>
        <p:spPr>
          <a:xfrm>
            <a:off x="15671090" y="7334176"/>
            <a:ext cx="1502892" cy="507578"/>
          </a:xfrm>
          <a:prstGeom prst="rect">
            <a:avLst/>
          </a:prstGeom>
        </p:spPr>
      </p:pic>
      <p:pic>
        <p:nvPicPr>
          <p:cNvPr id="368" name="Image 269" descr="preencoded.png">    </p:cNvPr>
          <p:cNvPicPr>
            <a:picLocks noChangeAspect="1"/>
          </p:cNvPicPr>
          <p:nvPr/>
        </p:nvPicPr>
        <p:blipFill>
          <a:blip r:embed="rId270"/>
          <a:stretch>
            <a:fillRect/>
          </a:stretch>
        </p:blipFill>
        <p:spPr>
          <a:xfrm>
            <a:off x="15766038" y="7447694"/>
            <a:ext cx="1330486" cy="267146"/>
          </a:xfrm>
          <a:prstGeom prst="rect">
            <a:avLst/>
          </a:prstGeom>
        </p:spPr>
      </p:pic>
      <p:pic>
        <p:nvPicPr>
          <p:cNvPr id="369" name="Image 270" descr="preencoded.png">    </p:cNvPr>
          <p:cNvPicPr>
            <a:picLocks noChangeAspect="1"/>
          </p:cNvPicPr>
          <p:nvPr/>
        </p:nvPicPr>
        <p:blipFill>
          <a:blip r:embed="rId271"/>
          <a:stretch>
            <a:fillRect/>
          </a:stretch>
        </p:blipFill>
        <p:spPr>
          <a:xfrm>
            <a:off x="15846179" y="7501124"/>
            <a:ext cx="160286" cy="160288"/>
          </a:xfrm>
          <a:prstGeom prst="rect">
            <a:avLst/>
          </a:prstGeom>
        </p:spPr>
      </p:pic>
      <p:sp>
        <p:nvSpPr>
          <p:cNvPr id="370" name="Text 97"/>
          <p:cNvSpPr/>
          <p:nvPr/>
        </p:nvSpPr>
        <p:spPr>
          <a:xfrm>
            <a:off x="16033168" y="7447694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71" name="Image 271" descr="preencoded.png">    </p:cNvPr>
          <p:cNvPicPr>
            <a:picLocks noChangeAspect="1"/>
          </p:cNvPicPr>
          <p:nvPr/>
        </p:nvPicPr>
        <p:blipFill>
          <a:blip r:embed="rId272"/>
          <a:stretch>
            <a:fillRect/>
          </a:stretch>
        </p:blipFill>
        <p:spPr>
          <a:xfrm>
            <a:off x="1084397" y="7841754"/>
            <a:ext cx="16089585" cy="507578"/>
          </a:xfrm>
          <a:prstGeom prst="rect">
            <a:avLst/>
          </a:prstGeom>
        </p:spPr>
      </p:pic>
      <p:pic>
        <p:nvPicPr>
          <p:cNvPr id="372" name="Image 272" descr="preencoded.png">    </p:cNvPr>
          <p:cNvPicPr>
            <a:picLocks noChangeAspect="1"/>
          </p:cNvPicPr>
          <p:nvPr/>
        </p:nvPicPr>
        <p:blipFill>
          <a:blip r:embed="rId273"/>
          <a:stretch>
            <a:fillRect/>
          </a:stretch>
        </p:blipFill>
        <p:spPr>
          <a:xfrm>
            <a:off x="1084397" y="7841754"/>
            <a:ext cx="5463004" cy="507578"/>
          </a:xfrm>
          <a:prstGeom prst="rect">
            <a:avLst/>
          </a:prstGeom>
        </p:spPr>
      </p:pic>
      <p:sp>
        <p:nvSpPr>
          <p:cNvPr id="373" name="Text 98"/>
          <p:cNvSpPr/>
          <p:nvPr/>
        </p:nvSpPr>
        <p:spPr>
          <a:xfrm>
            <a:off x="1244646" y="7961970"/>
            <a:ext cx="1310164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</a:t>
            </a:r>
            <a:endParaRPr lang="en-US" sz="1472" dirty="0"/>
          </a:p>
        </p:txBody>
      </p:sp>
      <p:pic>
        <p:nvPicPr>
          <p:cNvPr id="374" name="Image 273" descr="preencoded.png">    </p:cNvPr>
          <p:cNvPicPr>
            <a:picLocks noChangeAspect="1"/>
          </p:cNvPicPr>
          <p:nvPr/>
        </p:nvPicPr>
        <p:blipFill>
          <a:blip r:embed="rId274"/>
          <a:stretch>
            <a:fillRect/>
          </a:stretch>
        </p:blipFill>
        <p:spPr>
          <a:xfrm>
            <a:off x="6547400" y="7841754"/>
            <a:ext cx="1520615" cy="507578"/>
          </a:xfrm>
          <a:prstGeom prst="rect">
            <a:avLst/>
          </a:prstGeom>
        </p:spPr>
      </p:pic>
      <p:pic>
        <p:nvPicPr>
          <p:cNvPr id="375" name="Image 274" descr="preencoded.png">    </p:cNvPr>
          <p:cNvPicPr>
            <a:picLocks noChangeAspect="1"/>
          </p:cNvPicPr>
          <p:nvPr/>
        </p:nvPicPr>
        <p:blipFill>
          <a:blip r:embed="rId275"/>
          <a:stretch>
            <a:fillRect/>
          </a:stretch>
        </p:blipFill>
        <p:spPr>
          <a:xfrm>
            <a:off x="6642378" y="7955273"/>
            <a:ext cx="1330486" cy="267146"/>
          </a:xfrm>
          <a:prstGeom prst="rect">
            <a:avLst/>
          </a:prstGeom>
        </p:spPr>
      </p:pic>
      <p:pic>
        <p:nvPicPr>
          <p:cNvPr id="376" name="Image 275" descr="preencoded.png">    </p:cNvPr>
          <p:cNvPicPr>
            <a:picLocks noChangeAspect="1"/>
          </p:cNvPicPr>
          <p:nvPr/>
        </p:nvPicPr>
        <p:blipFill>
          <a:blip r:embed="rId276"/>
          <a:stretch>
            <a:fillRect/>
          </a:stretch>
        </p:blipFill>
        <p:spPr>
          <a:xfrm>
            <a:off x="6722520" y="8008702"/>
            <a:ext cx="160286" cy="160288"/>
          </a:xfrm>
          <a:prstGeom prst="rect">
            <a:avLst/>
          </a:prstGeom>
        </p:spPr>
      </p:pic>
      <p:sp>
        <p:nvSpPr>
          <p:cNvPr id="377" name="Text 99"/>
          <p:cNvSpPr/>
          <p:nvPr/>
        </p:nvSpPr>
        <p:spPr>
          <a:xfrm>
            <a:off x="6909504" y="79552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78" name="Image 276" descr="preencoded.png">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8068015" y="7841754"/>
            <a:ext cx="1520615" cy="507578"/>
          </a:xfrm>
          <a:prstGeom prst="rect">
            <a:avLst/>
          </a:prstGeom>
        </p:spPr>
      </p:pic>
      <p:pic>
        <p:nvPicPr>
          <p:cNvPr id="379" name="Image 277" descr="preencoded.png">    </p:cNvPr>
          <p:cNvPicPr>
            <a:picLocks noChangeAspect="1"/>
          </p:cNvPicPr>
          <p:nvPr/>
        </p:nvPicPr>
        <p:blipFill>
          <a:blip r:embed="rId278"/>
          <a:stretch>
            <a:fillRect/>
          </a:stretch>
        </p:blipFill>
        <p:spPr>
          <a:xfrm>
            <a:off x="8162958" y="7955273"/>
            <a:ext cx="1330486" cy="267146"/>
          </a:xfrm>
          <a:prstGeom prst="rect">
            <a:avLst/>
          </a:prstGeom>
        </p:spPr>
      </p:pic>
      <p:pic>
        <p:nvPicPr>
          <p:cNvPr id="380" name="Image 278" descr="preencoded.png">    </p:cNvPr>
          <p:cNvPicPr>
            <a:picLocks noChangeAspect="1"/>
          </p:cNvPicPr>
          <p:nvPr/>
        </p:nvPicPr>
        <p:blipFill>
          <a:blip r:embed="rId279"/>
          <a:stretch>
            <a:fillRect/>
          </a:stretch>
        </p:blipFill>
        <p:spPr>
          <a:xfrm>
            <a:off x="8243099" y="8008702"/>
            <a:ext cx="160286" cy="160288"/>
          </a:xfrm>
          <a:prstGeom prst="rect">
            <a:avLst/>
          </a:prstGeom>
        </p:spPr>
      </p:pic>
      <p:sp>
        <p:nvSpPr>
          <p:cNvPr id="381" name="Text 100"/>
          <p:cNvSpPr/>
          <p:nvPr/>
        </p:nvSpPr>
        <p:spPr>
          <a:xfrm>
            <a:off x="8430083" y="79552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82" name="Image 279" descr="preencoded.png">    </p:cNvPr>
          <p:cNvPicPr>
            <a:picLocks noChangeAspect="1"/>
          </p:cNvPicPr>
          <p:nvPr/>
        </p:nvPicPr>
        <p:blipFill>
          <a:blip r:embed="rId280"/>
          <a:stretch>
            <a:fillRect/>
          </a:stretch>
        </p:blipFill>
        <p:spPr>
          <a:xfrm>
            <a:off x="9588631" y="7841754"/>
            <a:ext cx="1520615" cy="507578"/>
          </a:xfrm>
          <a:prstGeom prst="rect">
            <a:avLst/>
          </a:prstGeom>
        </p:spPr>
      </p:pic>
      <p:pic>
        <p:nvPicPr>
          <p:cNvPr id="383" name="Image 280" descr="preencoded.png">    </p:cNvPr>
          <p:cNvPicPr>
            <a:picLocks noChangeAspect="1"/>
          </p:cNvPicPr>
          <p:nvPr/>
        </p:nvPicPr>
        <p:blipFill>
          <a:blip r:embed="rId281"/>
          <a:stretch>
            <a:fillRect/>
          </a:stretch>
        </p:blipFill>
        <p:spPr>
          <a:xfrm>
            <a:off x="9683574" y="7955273"/>
            <a:ext cx="1330486" cy="267146"/>
          </a:xfrm>
          <a:prstGeom prst="rect">
            <a:avLst/>
          </a:prstGeom>
        </p:spPr>
      </p:pic>
      <p:pic>
        <p:nvPicPr>
          <p:cNvPr id="384" name="Image 281" descr="preencoded.png">    </p:cNvPr>
          <p:cNvPicPr>
            <a:picLocks noChangeAspect="1"/>
          </p:cNvPicPr>
          <p:nvPr/>
        </p:nvPicPr>
        <p:blipFill>
          <a:blip r:embed="rId282"/>
          <a:stretch>
            <a:fillRect/>
          </a:stretch>
        </p:blipFill>
        <p:spPr>
          <a:xfrm>
            <a:off x="9763716" y="8008702"/>
            <a:ext cx="160286" cy="160288"/>
          </a:xfrm>
          <a:prstGeom prst="rect">
            <a:avLst/>
          </a:prstGeom>
        </p:spPr>
      </p:pic>
      <p:sp>
        <p:nvSpPr>
          <p:cNvPr id="385" name="Text 101"/>
          <p:cNvSpPr/>
          <p:nvPr/>
        </p:nvSpPr>
        <p:spPr>
          <a:xfrm>
            <a:off x="9950702" y="79552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86" name="Image 282" descr="preencoded.png">    </p:cNvPr>
          <p:cNvPicPr>
            <a:picLocks noChangeAspect="1"/>
          </p:cNvPicPr>
          <p:nvPr/>
        </p:nvPicPr>
        <p:blipFill>
          <a:blip r:embed="rId283"/>
          <a:stretch>
            <a:fillRect/>
          </a:stretch>
        </p:blipFill>
        <p:spPr>
          <a:xfrm>
            <a:off x="11109245" y="7841754"/>
            <a:ext cx="1520615" cy="507578"/>
          </a:xfrm>
          <a:prstGeom prst="rect">
            <a:avLst/>
          </a:prstGeom>
        </p:spPr>
      </p:pic>
      <p:pic>
        <p:nvPicPr>
          <p:cNvPr id="387" name="Image 283" descr="preencoded.png">    </p:cNvPr>
          <p:cNvPicPr>
            <a:picLocks noChangeAspect="1"/>
          </p:cNvPicPr>
          <p:nvPr/>
        </p:nvPicPr>
        <p:blipFill>
          <a:blip r:embed="rId284"/>
          <a:stretch>
            <a:fillRect/>
          </a:stretch>
        </p:blipFill>
        <p:spPr>
          <a:xfrm>
            <a:off x="11204188" y="7955273"/>
            <a:ext cx="1330486" cy="267146"/>
          </a:xfrm>
          <a:prstGeom prst="rect">
            <a:avLst/>
          </a:prstGeom>
        </p:spPr>
      </p:pic>
      <p:pic>
        <p:nvPicPr>
          <p:cNvPr id="388" name="Image 284" descr="preencoded.png">    </p:cNvPr>
          <p:cNvPicPr>
            <a:picLocks noChangeAspect="1"/>
          </p:cNvPicPr>
          <p:nvPr/>
        </p:nvPicPr>
        <p:blipFill>
          <a:blip r:embed="rId285"/>
          <a:stretch>
            <a:fillRect/>
          </a:stretch>
        </p:blipFill>
        <p:spPr>
          <a:xfrm>
            <a:off x="11284330" y="8008702"/>
            <a:ext cx="160286" cy="160288"/>
          </a:xfrm>
          <a:prstGeom prst="rect">
            <a:avLst/>
          </a:prstGeom>
        </p:spPr>
      </p:pic>
      <p:sp>
        <p:nvSpPr>
          <p:cNvPr id="389" name="Text 102"/>
          <p:cNvSpPr/>
          <p:nvPr/>
        </p:nvSpPr>
        <p:spPr>
          <a:xfrm>
            <a:off x="11471316" y="79552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90" name="Image 285" descr="preencoded.png">    </p:cNvPr>
          <p:cNvPicPr>
            <a:picLocks noChangeAspect="1"/>
          </p:cNvPicPr>
          <p:nvPr/>
        </p:nvPicPr>
        <p:blipFill>
          <a:blip r:embed="rId286"/>
          <a:stretch>
            <a:fillRect/>
          </a:stretch>
        </p:blipFill>
        <p:spPr>
          <a:xfrm>
            <a:off x="12629862" y="7841754"/>
            <a:ext cx="1520615" cy="507578"/>
          </a:xfrm>
          <a:prstGeom prst="rect">
            <a:avLst/>
          </a:prstGeom>
        </p:spPr>
      </p:pic>
      <p:pic>
        <p:nvPicPr>
          <p:cNvPr id="391" name="Image 286" descr="preencoded.png">    </p:cNvPr>
          <p:cNvPicPr>
            <a:picLocks noChangeAspect="1"/>
          </p:cNvPicPr>
          <p:nvPr/>
        </p:nvPicPr>
        <p:blipFill>
          <a:blip r:embed="rId287"/>
          <a:stretch>
            <a:fillRect/>
          </a:stretch>
        </p:blipFill>
        <p:spPr>
          <a:xfrm>
            <a:off x="12724807" y="7955273"/>
            <a:ext cx="1330486" cy="267146"/>
          </a:xfrm>
          <a:prstGeom prst="rect">
            <a:avLst/>
          </a:prstGeom>
        </p:spPr>
      </p:pic>
      <p:pic>
        <p:nvPicPr>
          <p:cNvPr id="392" name="Image 287" descr="preencoded.png">    </p:cNvPr>
          <p:cNvPicPr>
            <a:picLocks noChangeAspect="1"/>
          </p:cNvPicPr>
          <p:nvPr/>
        </p:nvPicPr>
        <p:blipFill>
          <a:blip r:embed="rId288"/>
          <a:stretch>
            <a:fillRect/>
          </a:stretch>
        </p:blipFill>
        <p:spPr>
          <a:xfrm>
            <a:off x="12804949" y="8008702"/>
            <a:ext cx="160286" cy="160288"/>
          </a:xfrm>
          <a:prstGeom prst="rect">
            <a:avLst/>
          </a:prstGeom>
        </p:spPr>
      </p:pic>
      <p:sp>
        <p:nvSpPr>
          <p:cNvPr id="393" name="Text 103"/>
          <p:cNvSpPr/>
          <p:nvPr/>
        </p:nvSpPr>
        <p:spPr>
          <a:xfrm>
            <a:off x="12991935" y="79552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94" name="Image 288" descr="preencoded.png">    </p:cNvPr>
          <p:cNvPicPr>
            <a:picLocks noChangeAspect="1"/>
          </p:cNvPicPr>
          <p:nvPr/>
        </p:nvPicPr>
        <p:blipFill>
          <a:blip r:embed="rId289"/>
          <a:stretch>
            <a:fillRect/>
          </a:stretch>
        </p:blipFill>
        <p:spPr>
          <a:xfrm>
            <a:off x="14150476" y="7841754"/>
            <a:ext cx="1520615" cy="507578"/>
          </a:xfrm>
          <a:prstGeom prst="rect">
            <a:avLst/>
          </a:prstGeom>
        </p:spPr>
      </p:pic>
      <p:pic>
        <p:nvPicPr>
          <p:cNvPr id="395" name="Image 289" descr="preencoded.png">    </p:cNvPr>
          <p:cNvPicPr>
            <a:picLocks noChangeAspect="1"/>
          </p:cNvPicPr>
          <p:nvPr/>
        </p:nvPicPr>
        <p:blipFill>
          <a:blip r:embed="rId290"/>
          <a:stretch>
            <a:fillRect/>
          </a:stretch>
        </p:blipFill>
        <p:spPr>
          <a:xfrm>
            <a:off x="14245421" y="7955273"/>
            <a:ext cx="1330486" cy="267146"/>
          </a:xfrm>
          <a:prstGeom prst="rect">
            <a:avLst/>
          </a:prstGeom>
        </p:spPr>
      </p:pic>
      <p:pic>
        <p:nvPicPr>
          <p:cNvPr id="396" name="Image 290" descr="preencoded.png">    </p:cNvPr>
          <p:cNvPicPr>
            <a:picLocks noChangeAspect="1"/>
          </p:cNvPicPr>
          <p:nvPr/>
        </p:nvPicPr>
        <p:blipFill>
          <a:blip r:embed="rId291"/>
          <a:stretch>
            <a:fillRect/>
          </a:stretch>
        </p:blipFill>
        <p:spPr>
          <a:xfrm>
            <a:off x="14325563" y="8008702"/>
            <a:ext cx="160286" cy="160288"/>
          </a:xfrm>
          <a:prstGeom prst="rect">
            <a:avLst/>
          </a:prstGeom>
        </p:spPr>
      </p:pic>
      <p:sp>
        <p:nvSpPr>
          <p:cNvPr id="397" name="Text 104"/>
          <p:cNvSpPr/>
          <p:nvPr/>
        </p:nvSpPr>
        <p:spPr>
          <a:xfrm>
            <a:off x="14512551" y="79552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398" name="Image 291" descr="preencoded.png">    </p:cNvPr>
          <p:cNvPicPr>
            <a:picLocks noChangeAspect="1"/>
          </p:cNvPicPr>
          <p:nvPr/>
        </p:nvPicPr>
        <p:blipFill>
          <a:blip r:embed="rId292"/>
          <a:stretch>
            <a:fillRect/>
          </a:stretch>
        </p:blipFill>
        <p:spPr>
          <a:xfrm>
            <a:off x="15671090" y="7841754"/>
            <a:ext cx="1502892" cy="507578"/>
          </a:xfrm>
          <a:prstGeom prst="rect">
            <a:avLst/>
          </a:prstGeom>
        </p:spPr>
      </p:pic>
      <p:pic>
        <p:nvPicPr>
          <p:cNvPr id="399" name="Image 292" descr="preencoded.png">    </p:cNvPr>
          <p:cNvPicPr>
            <a:picLocks noChangeAspect="1"/>
          </p:cNvPicPr>
          <p:nvPr/>
        </p:nvPicPr>
        <p:blipFill>
          <a:blip r:embed="rId293"/>
          <a:stretch>
            <a:fillRect/>
          </a:stretch>
        </p:blipFill>
        <p:spPr>
          <a:xfrm>
            <a:off x="15766038" y="7955273"/>
            <a:ext cx="1330486" cy="267146"/>
          </a:xfrm>
          <a:prstGeom prst="rect">
            <a:avLst/>
          </a:prstGeom>
        </p:spPr>
      </p:pic>
      <p:pic>
        <p:nvPicPr>
          <p:cNvPr id="400" name="Image 293" descr="preencoded.png">    </p:cNvPr>
          <p:cNvPicPr>
            <a:picLocks noChangeAspect="1"/>
          </p:cNvPicPr>
          <p:nvPr/>
        </p:nvPicPr>
        <p:blipFill>
          <a:blip r:embed="rId294"/>
          <a:stretch>
            <a:fillRect/>
          </a:stretch>
        </p:blipFill>
        <p:spPr>
          <a:xfrm>
            <a:off x="15846179" y="8008702"/>
            <a:ext cx="160286" cy="160288"/>
          </a:xfrm>
          <a:prstGeom prst="rect">
            <a:avLst/>
          </a:prstGeom>
        </p:spPr>
      </p:pic>
      <p:sp>
        <p:nvSpPr>
          <p:cNvPr id="401" name="Text 105"/>
          <p:cNvSpPr/>
          <p:nvPr/>
        </p:nvSpPr>
        <p:spPr>
          <a:xfrm>
            <a:off x="16033168" y="7955273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02" name="Image 294" descr="preencoded.png">    </p:cNvPr>
          <p:cNvPicPr>
            <a:picLocks noChangeAspect="1"/>
          </p:cNvPicPr>
          <p:nvPr/>
        </p:nvPicPr>
        <p:blipFill>
          <a:blip r:embed="rId295"/>
          <a:stretch>
            <a:fillRect/>
          </a:stretch>
        </p:blipFill>
        <p:spPr>
          <a:xfrm>
            <a:off x="1084397" y="8349295"/>
            <a:ext cx="16089585" cy="507578"/>
          </a:xfrm>
          <a:prstGeom prst="rect">
            <a:avLst/>
          </a:prstGeom>
        </p:spPr>
      </p:pic>
      <p:pic>
        <p:nvPicPr>
          <p:cNvPr id="403" name="Image 295" descr="preencoded.png">    </p:cNvPr>
          <p:cNvPicPr>
            <a:picLocks noChangeAspect="1"/>
          </p:cNvPicPr>
          <p:nvPr/>
        </p:nvPicPr>
        <p:blipFill>
          <a:blip r:embed="rId296"/>
          <a:stretch>
            <a:fillRect/>
          </a:stretch>
        </p:blipFill>
        <p:spPr>
          <a:xfrm>
            <a:off x="1084397" y="8349295"/>
            <a:ext cx="5463004" cy="507578"/>
          </a:xfrm>
          <a:prstGeom prst="rect">
            <a:avLst/>
          </a:prstGeom>
        </p:spPr>
      </p:pic>
      <p:sp>
        <p:nvSpPr>
          <p:cNvPr id="404" name="Text 106"/>
          <p:cNvSpPr/>
          <p:nvPr/>
        </p:nvSpPr>
        <p:spPr>
          <a:xfrm>
            <a:off x="1244646" y="8469511"/>
            <a:ext cx="166020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Get Link &amp; Pay API</a:t>
            </a:r>
            <a:endParaRPr lang="en-US" sz="1472" dirty="0"/>
          </a:p>
        </p:txBody>
      </p:sp>
      <p:pic>
        <p:nvPicPr>
          <p:cNvPr id="405" name="Image 296" descr="preencoded.png">    </p:cNvPr>
          <p:cNvPicPr>
            <a:picLocks noChangeAspect="1"/>
          </p:cNvPicPr>
          <p:nvPr/>
        </p:nvPicPr>
        <p:blipFill>
          <a:blip r:embed="rId297"/>
          <a:stretch>
            <a:fillRect/>
          </a:stretch>
        </p:blipFill>
        <p:spPr>
          <a:xfrm>
            <a:off x="6547400" y="8349295"/>
            <a:ext cx="1520615" cy="507578"/>
          </a:xfrm>
          <a:prstGeom prst="rect">
            <a:avLst/>
          </a:prstGeom>
        </p:spPr>
      </p:pic>
      <p:pic>
        <p:nvPicPr>
          <p:cNvPr id="406" name="Image 297" descr="preencoded.png">    </p:cNvPr>
          <p:cNvPicPr>
            <a:picLocks noChangeAspect="1"/>
          </p:cNvPicPr>
          <p:nvPr/>
        </p:nvPicPr>
        <p:blipFill>
          <a:blip r:embed="rId298"/>
          <a:stretch>
            <a:fillRect/>
          </a:stretch>
        </p:blipFill>
        <p:spPr>
          <a:xfrm>
            <a:off x="6642378" y="8462851"/>
            <a:ext cx="1330486" cy="267146"/>
          </a:xfrm>
          <a:prstGeom prst="rect">
            <a:avLst/>
          </a:prstGeom>
        </p:spPr>
      </p:pic>
      <p:pic>
        <p:nvPicPr>
          <p:cNvPr id="407" name="Image 298" descr="preencoded.png">    </p:cNvPr>
          <p:cNvPicPr>
            <a:picLocks noChangeAspect="1"/>
          </p:cNvPicPr>
          <p:nvPr/>
        </p:nvPicPr>
        <p:blipFill>
          <a:blip r:embed="rId299"/>
          <a:stretch>
            <a:fillRect/>
          </a:stretch>
        </p:blipFill>
        <p:spPr>
          <a:xfrm>
            <a:off x="6722520" y="8516280"/>
            <a:ext cx="160286" cy="160288"/>
          </a:xfrm>
          <a:prstGeom prst="rect">
            <a:avLst/>
          </a:prstGeom>
        </p:spPr>
      </p:pic>
      <p:sp>
        <p:nvSpPr>
          <p:cNvPr id="408" name="Text 107"/>
          <p:cNvSpPr/>
          <p:nvPr/>
        </p:nvSpPr>
        <p:spPr>
          <a:xfrm>
            <a:off x="6909504" y="8462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09" name="Image 299" descr="preencoded.png">    </p:cNvPr>
          <p:cNvPicPr>
            <a:picLocks noChangeAspect="1"/>
          </p:cNvPicPr>
          <p:nvPr/>
        </p:nvPicPr>
        <p:blipFill>
          <a:blip r:embed="rId300"/>
          <a:stretch>
            <a:fillRect/>
          </a:stretch>
        </p:blipFill>
        <p:spPr>
          <a:xfrm>
            <a:off x="8068015" y="8349295"/>
            <a:ext cx="1520615" cy="507578"/>
          </a:xfrm>
          <a:prstGeom prst="rect">
            <a:avLst/>
          </a:prstGeom>
        </p:spPr>
      </p:pic>
      <p:pic>
        <p:nvPicPr>
          <p:cNvPr id="410" name="Image 300" descr="preencoded.png">    </p:cNvPr>
          <p:cNvPicPr>
            <a:picLocks noChangeAspect="1"/>
          </p:cNvPicPr>
          <p:nvPr/>
        </p:nvPicPr>
        <p:blipFill>
          <a:blip r:embed="rId301"/>
          <a:stretch>
            <a:fillRect/>
          </a:stretch>
        </p:blipFill>
        <p:spPr>
          <a:xfrm>
            <a:off x="8162958" y="8462851"/>
            <a:ext cx="1330486" cy="267146"/>
          </a:xfrm>
          <a:prstGeom prst="rect">
            <a:avLst/>
          </a:prstGeom>
        </p:spPr>
      </p:pic>
      <p:pic>
        <p:nvPicPr>
          <p:cNvPr id="411" name="Image 301" descr="preencoded.png">    </p:cNvPr>
          <p:cNvPicPr>
            <a:picLocks noChangeAspect="1"/>
          </p:cNvPicPr>
          <p:nvPr/>
        </p:nvPicPr>
        <p:blipFill>
          <a:blip r:embed="rId302"/>
          <a:stretch>
            <a:fillRect/>
          </a:stretch>
        </p:blipFill>
        <p:spPr>
          <a:xfrm>
            <a:off x="8243099" y="8516280"/>
            <a:ext cx="160286" cy="160288"/>
          </a:xfrm>
          <a:prstGeom prst="rect">
            <a:avLst/>
          </a:prstGeom>
        </p:spPr>
      </p:pic>
      <p:sp>
        <p:nvSpPr>
          <p:cNvPr id="412" name="Text 108"/>
          <p:cNvSpPr/>
          <p:nvPr/>
        </p:nvSpPr>
        <p:spPr>
          <a:xfrm>
            <a:off x="8430083" y="8462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13" name="Image 302" descr="preencoded.png">    </p:cNvPr>
          <p:cNvPicPr>
            <a:picLocks noChangeAspect="1"/>
          </p:cNvPicPr>
          <p:nvPr/>
        </p:nvPicPr>
        <p:blipFill>
          <a:blip r:embed="rId303"/>
          <a:stretch>
            <a:fillRect/>
          </a:stretch>
        </p:blipFill>
        <p:spPr>
          <a:xfrm>
            <a:off x="9588631" y="8349295"/>
            <a:ext cx="1520615" cy="507578"/>
          </a:xfrm>
          <a:prstGeom prst="rect">
            <a:avLst/>
          </a:prstGeom>
        </p:spPr>
      </p:pic>
      <p:pic>
        <p:nvPicPr>
          <p:cNvPr id="414" name="Image 303" descr="preencoded.png">    </p:cNvPr>
          <p:cNvPicPr>
            <a:picLocks noChangeAspect="1"/>
          </p:cNvPicPr>
          <p:nvPr/>
        </p:nvPicPr>
        <p:blipFill>
          <a:blip r:embed="rId304"/>
          <a:stretch>
            <a:fillRect/>
          </a:stretch>
        </p:blipFill>
        <p:spPr>
          <a:xfrm>
            <a:off x="9683574" y="8462851"/>
            <a:ext cx="1330486" cy="267146"/>
          </a:xfrm>
          <a:prstGeom prst="rect">
            <a:avLst/>
          </a:prstGeom>
        </p:spPr>
      </p:pic>
      <p:pic>
        <p:nvPicPr>
          <p:cNvPr id="415" name="Image 304" descr="preencoded.png">    </p:cNvPr>
          <p:cNvPicPr>
            <a:picLocks noChangeAspect="1"/>
          </p:cNvPicPr>
          <p:nvPr/>
        </p:nvPicPr>
        <p:blipFill>
          <a:blip r:embed="rId305"/>
          <a:stretch>
            <a:fillRect/>
          </a:stretch>
        </p:blipFill>
        <p:spPr>
          <a:xfrm>
            <a:off x="9763716" y="8516280"/>
            <a:ext cx="160286" cy="160288"/>
          </a:xfrm>
          <a:prstGeom prst="rect">
            <a:avLst/>
          </a:prstGeom>
        </p:spPr>
      </p:pic>
      <p:sp>
        <p:nvSpPr>
          <p:cNvPr id="416" name="Text 109"/>
          <p:cNvSpPr/>
          <p:nvPr/>
        </p:nvSpPr>
        <p:spPr>
          <a:xfrm>
            <a:off x="9950702" y="8462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17" name="Image 305" descr="preencoded.png">    </p:cNvPr>
          <p:cNvPicPr>
            <a:picLocks noChangeAspect="1"/>
          </p:cNvPicPr>
          <p:nvPr/>
        </p:nvPicPr>
        <p:blipFill>
          <a:blip r:embed="rId306"/>
          <a:stretch>
            <a:fillRect/>
          </a:stretch>
        </p:blipFill>
        <p:spPr>
          <a:xfrm>
            <a:off x="11109245" y="8349295"/>
            <a:ext cx="1520615" cy="507578"/>
          </a:xfrm>
          <a:prstGeom prst="rect">
            <a:avLst/>
          </a:prstGeom>
        </p:spPr>
      </p:pic>
      <p:pic>
        <p:nvPicPr>
          <p:cNvPr id="418" name="Image 306" descr="preencoded.png">    </p:cNvPr>
          <p:cNvPicPr>
            <a:picLocks noChangeAspect="1"/>
          </p:cNvPicPr>
          <p:nvPr/>
        </p:nvPicPr>
        <p:blipFill>
          <a:blip r:embed="rId307"/>
          <a:stretch>
            <a:fillRect/>
          </a:stretch>
        </p:blipFill>
        <p:spPr>
          <a:xfrm>
            <a:off x="11204188" y="8462851"/>
            <a:ext cx="1330486" cy="267146"/>
          </a:xfrm>
          <a:prstGeom prst="rect">
            <a:avLst/>
          </a:prstGeom>
        </p:spPr>
      </p:pic>
      <p:pic>
        <p:nvPicPr>
          <p:cNvPr id="419" name="Image 307" descr="preencoded.png">    </p:cNvPr>
          <p:cNvPicPr>
            <a:picLocks noChangeAspect="1"/>
          </p:cNvPicPr>
          <p:nvPr/>
        </p:nvPicPr>
        <p:blipFill>
          <a:blip r:embed="rId308"/>
          <a:stretch>
            <a:fillRect/>
          </a:stretch>
        </p:blipFill>
        <p:spPr>
          <a:xfrm>
            <a:off x="11284330" y="8516280"/>
            <a:ext cx="160286" cy="160288"/>
          </a:xfrm>
          <a:prstGeom prst="rect">
            <a:avLst/>
          </a:prstGeom>
        </p:spPr>
      </p:pic>
      <p:sp>
        <p:nvSpPr>
          <p:cNvPr id="420" name="Text 110"/>
          <p:cNvSpPr/>
          <p:nvPr/>
        </p:nvSpPr>
        <p:spPr>
          <a:xfrm>
            <a:off x="11471316" y="8462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21" name="Image 308" descr="preencoded.png">    </p:cNvPr>
          <p:cNvPicPr>
            <a:picLocks noChangeAspect="1"/>
          </p:cNvPicPr>
          <p:nvPr/>
        </p:nvPicPr>
        <p:blipFill>
          <a:blip r:embed="rId309"/>
          <a:stretch>
            <a:fillRect/>
          </a:stretch>
        </p:blipFill>
        <p:spPr>
          <a:xfrm>
            <a:off x="12629862" y="8349295"/>
            <a:ext cx="1520615" cy="507578"/>
          </a:xfrm>
          <a:prstGeom prst="rect">
            <a:avLst/>
          </a:prstGeom>
        </p:spPr>
      </p:pic>
      <p:pic>
        <p:nvPicPr>
          <p:cNvPr id="422" name="Image 309" descr="preencoded.png">    </p:cNvPr>
          <p:cNvPicPr>
            <a:picLocks noChangeAspect="1"/>
          </p:cNvPicPr>
          <p:nvPr/>
        </p:nvPicPr>
        <p:blipFill>
          <a:blip r:embed="rId310"/>
          <a:stretch>
            <a:fillRect/>
          </a:stretch>
        </p:blipFill>
        <p:spPr>
          <a:xfrm>
            <a:off x="12724807" y="8462851"/>
            <a:ext cx="1330486" cy="267146"/>
          </a:xfrm>
          <a:prstGeom prst="rect">
            <a:avLst/>
          </a:prstGeom>
        </p:spPr>
      </p:pic>
      <p:pic>
        <p:nvPicPr>
          <p:cNvPr id="423" name="Image 310" descr="preencoded.png">    </p:cNvPr>
          <p:cNvPicPr>
            <a:picLocks noChangeAspect="1"/>
          </p:cNvPicPr>
          <p:nvPr/>
        </p:nvPicPr>
        <p:blipFill>
          <a:blip r:embed="rId311"/>
          <a:stretch>
            <a:fillRect/>
          </a:stretch>
        </p:blipFill>
        <p:spPr>
          <a:xfrm>
            <a:off x="12804949" y="8516280"/>
            <a:ext cx="160286" cy="160288"/>
          </a:xfrm>
          <a:prstGeom prst="rect">
            <a:avLst/>
          </a:prstGeom>
        </p:spPr>
      </p:pic>
      <p:sp>
        <p:nvSpPr>
          <p:cNvPr id="424" name="Text 111"/>
          <p:cNvSpPr/>
          <p:nvPr/>
        </p:nvSpPr>
        <p:spPr>
          <a:xfrm>
            <a:off x="12991935" y="8462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25" name="Image 311" descr="preencoded.png">    </p:cNvPr>
          <p:cNvPicPr>
            <a:picLocks noChangeAspect="1"/>
          </p:cNvPicPr>
          <p:nvPr/>
        </p:nvPicPr>
        <p:blipFill>
          <a:blip r:embed="rId312"/>
          <a:stretch>
            <a:fillRect/>
          </a:stretch>
        </p:blipFill>
        <p:spPr>
          <a:xfrm>
            <a:off x="14150476" y="8349295"/>
            <a:ext cx="1520615" cy="507578"/>
          </a:xfrm>
          <a:prstGeom prst="rect">
            <a:avLst/>
          </a:prstGeom>
        </p:spPr>
      </p:pic>
      <p:pic>
        <p:nvPicPr>
          <p:cNvPr id="426" name="Image 312" descr="preencoded.png">    </p:cNvPr>
          <p:cNvPicPr>
            <a:picLocks noChangeAspect="1"/>
          </p:cNvPicPr>
          <p:nvPr/>
        </p:nvPicPr>
        <p:blipFill>
          <a:blip r:embed="rId313"/>
          <a:stretch>
            <a:fillRect/>
          </a:stretch>
        </p:blipFill>
        <p:spPr>
          <a:xfrm>
            <a:off x="14245421" y="8462851"/>
            <a:ext cx="1330486" cy="267146"/>
          </a:xfrm>
          <a:prstGeom prst="rect">
            <a:avLst/>
          </a:prstGeom>
        </p:spPr>
      </p:pic>
      <p:pic>
        <p:nvPicPr>
          <p:cNvPr id="427" name="Image 313" descr="preencoded.png">    </p:cNvPr>
          <p:cNvPicPr>
            <a:picLocks noChangeAspect="1"/>
          </p:cNvPicPr>
          <p:nvPr/>
        </p:nvPicPr>
        <p:blipFill>
          <a:blip r:embed="rId314"/>
          <a:stretch>
            <a:fillRect/>
          </a:stretch>
        </p:blipFill>
        <p:spPr>
          <a:xfrm>
            <a:off x="14325563" y="8516280"/>
            <a:ext cx="160286" cy="160288"/>
          </a:xfrm>
          <a:prstGeom prst="rect">
            <a:avLst/>
          </a:prstGeom>
        </p:spPr>
      </p:pic>
      <p:sp>
        <p:nvSpPr>
          <p:cNvPr id="428" name="Text 112"/>
          <p:cNvSpPr/>
          <p:nvPr/>
        </p:nvSpPr>
        <p:spPr>
          <a:xfrm>
            <a:off x="14512551" y="8462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29" name="Image 314" descr="preencoded.png">    </p:cNvPr>
          <p:cNvPicPr>
            <a:picLocks noChangeAspect="1"/>
          </p:cNvPicPr>
          <p:nvPr/>
        </p:nvPicPr>
        <p:blipFill>
          <a:blip r:embed="rId315"/>
          <a:stretch>
            <a:fillRect/>
          </a:stretch>
        </p:blipFill>
        <p:spPr>
          <a:xfrm>
            <a:off x="15671090" y="8349295"/>
            <a:ext cx="1502892" cy="507578"/>
          </a:xfrm>
          <a:prstGeom prst="rect">
            <a:avLst/>
          </a:prstGeom>
        </p:spPr>
      </p:pic>
      <p:pic>
        <p:nvPicPr>
          <p:cNvPr id="430" name="Image 315" descr="preencoded.png">    </p:cNvPr>
          <p:cNvPicPr>
            <a:picLocks noChangeAspect="1"/>
          </p:cNvPicPr>
          <p:nvPr/>
        </p:nvPicPr>
        <p:blipFill>
          <a:blip r:embed="rId316"/>
          <a:stretch>
            <a:fillRect/>
          </a:stretch>
        </p:blipFill>
        <p:spPr>
          <a:xfrm>
            <a:off x="15766038" y="8462851"/>
            <a:ext cx="1330486" cy="267146"/>
          </a:xfrm>
          <a:prstGeom prst="rect">
            <a:avLst/>
          </a:prstGeom>
        </p:spPr>
      </p:pic>
      <p:pic>
        <p:nvPicPr>
          <p:cNvPr id="431" name="Image 316" descr="preencoded.png">    </p:cNvPr>
          <p:cNvPicPr>
            <a:picLocks noChangeAspect="1"/>
          </p:cNvPicPr>
          <p:nvPr/>
        </p:nvPicPr>
        <p:blipFill>
          <a:blip r:embed="rId317"/>
          <a:stretch>
            <a:fillRect/>
          </a:stretch>
        </p:blipFill>
        <p:spPr>
          <a:xfrm>
            <a:off x="15846179" y="8516280"/>
            <a:ext cx="160286" cy="160288"/>
          </a:xfrm>
          <a:prstGeom prst="rect">
            <a:avLst/>
          </a:prstGeom>
        </p:spPr>
      </p:pic>
      <p:sp>
        <p:nvSpPr>
          <p:cNvPr id="432" name="Text 113"/>
          <p:cNvSpPr/>
          <p:nvPr/>
        </p:nvSpPr>
        <p:spPr>
          <a:xfrm>
            <a:off x="16033168" y="8462851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33" name="Image 317" descr="preencoded.png">    </p:cNvPr>
          <p:cNvPicPr>
            <a:picLocks noChangeAspect="1"/>
          </p:cNvPicPr>
          <p:nvPr/>
        </p:nvPicPr>
        <p:blipFill>
          <a:blip r:embed="rId318"/>
          <a:stretch>
            <a:fillRect/>
          </a:stretch>
        </p:blipFill>
        <p:spPr>
          <a:xfrm>
            <a:off x="1084397" y="8856873"/>
            <a:ext cx="16089585" cy="3349"/>
          </a:xfrm>
          <a:prstGeom prst="rect">
            <a:avLst/>
          </a:prstGeom>
        </p:spPr>
      </p:pic>
      <p:pic>
        <p:nvPicPr>
          <p:cNvPr id="434" name="Image 318" descr="preencoded.png">    </p:cNvPr>
          <p:cNvPicPr>
            <a:picLocks noChangeAspect="1"/>
          </p:cNvPicPr>
          <p:nvPr/>
        </p:nvPicPr>
        <p:blipFill>
          <a:blip r:embed="rId319"/>
          <a:stretch>
            <a:fillRect/>
          </a:stretch>
        </p:blipFill>
        <p:spPr>
          <a:xfrm>
            <a:off x="1084397" y="8856873"/>
            <a:ext cx="5463004" cy="3349"/>
          </a:xfrm>
          <a:prstGeom prst="rect">
            <a:avLst/>
          </a:prstGeom>
        </p:spPr>
      </p:pic>
      <p:pic>
        <p:nvPicPr>
          <p:cNvPr id="435" name="Image 319" descr="preencoded.png">    </p:cNvPr>
          <p:cNvPicPr>
            <a:picLocks noChangeAspect="1"/>
          </p:cNvPicPr>
          <p:nvPr/>
        </p:nvPicPr>
        <p:blipFill>
          <a:blip r:embed="rId320"/>
          <a:stretch>
            <a:fillRect/>
          </a:stretch>
        </p:blipFill>
        <p:spPr>
          <a:xfrm>
            <a:off x="6547400" y="8856873"/>
            <a:ext cx="1520615" cy="3349"/>
          </a:xfrm>
          <a:prstGeom prst="rect">
            <a:avLst/>
          </a:prstGeom>
        </p:spPr>
      </p:pic>
      <p:pic>
        <p:nvPicPr>
          <p:cNvPr id="436" name="Image 320" descr="preencoded.png">    </p:cNvPr>
          <p:cNvPicPr>
            <a:picLocks noChangeAspect="1"/>
          </p:cNvPicPr>
          <p:nvPr/>
        </p:nvPicPr>
        <p:blipFill>
          <a:blip r:embed="rId321"/>
          <a:stretch>
            <a:fillRect/>
          </a:stretch>
        </p:blipFill>
        <p:spPr>
          <a:xfrm>
            <a:off x="8068015" y="8856873"/>
            <a:ext cx="1520615" cy="3349"/>
          </a:xfrm>
          <a:prstGeom prst="rect">
            <a:avLst/>
          </a:prstGeom>
        </p:spPr>
      </p:pic>
      <p:pic>
        <p:nvPicPr>
          <p:cNvPr id="437" name="Image 321" descr="preencoded.png">    </p:cNvPr>
          <p:cNvPicPr>
            <a:picLocks noChangeAspect="1"/>
          </p:cNvPicPr>
          <p:nvPr/>
        </p:nvPicPr>
        <p:blipFill>
          <a:blip r:embed="rId322"/>
          <a:stretch>
            <a:fillRect/>
          </a:stretch>
        </p:blipFill>
        <p:spPr>
          <a:xfrm>
            <a:off x="9588631" y="8856873"/>
            <a:ext cx="1520615" cy="3349"/>
          </a:xfrm>
          <a:prstGeom prst="rect">
            <a:avLst/>
          </a:prstGeom>
        </p:spPr>
      </p:pic>
      <p:pic>
        <p:nvPicPr>
          <p:cNvPr id="438" name="Image 322" descr="preencoded.png">    </p:cNvPr>
          <p:cNvPicPr>
            <a:picLocks noChangeAspect="1"/>
          </p:cNvPicPr>
          <p:nvPr/>
        </p:nvPicPr>
        <p:blipFill>
          <a:blip r:embed="rId323"/>
          <a:stretch>
            <a:fillRect/>
          </a:stretch>
        </p:blipFill>
        <p:spPr>
          <a:xfrm>
            <a:off x="11109245" y="8856873"/>
            <a:ext cx="1520615" cy="3349"/>
          </a:xfrm>
          <a:prstGeom prst="rect">
            <a:avLst/>
          </a:prstGeom>
        </p:spPr>
      </p:pic>
      <p:pic>
        <p:nvPicPr>
          <p:cNvPr id="439" name="Image 323" descr="preencoded.png">    </p:cNvPr>
          <p:cNvPicPr>
            <a:picLocks noChangeAspect="1"/>
          </p:cNvPicPr>
          <p:nvPr/>
        </p:nvPicPr>
        <p:blipFill>
          <a:blip r:embed="rId324"/>
          <a:stretch>
            <a:fillRect/>
          </a:stretch>
        </p:blipFill>
        <p:spPr>
          <a:xfrm>
            <a:off x="12629862" y="8856873"/>
            <a:ext cx="1520615" cy="3349"/>
          </a:xfrm>
          <a:prstGeom prst="rect">
            <a:avLst/>
          </a:prstGeom>
        </p:spPr>
      </p:pic>
      <p:pic>
        <p:nvPicPr>
          <p:cNvPr id="440" name="Image 324" descr="preencoded.png">    </p:cNvPr>
          <p:cNvPicPr>
            <a:picLocks noChangeAspect="1"/>
          </p:cNvPicPr>
          <p:nvPr/>
        </p:nvPicPr>
        <p:blipFill>
          <a:blip r:embed="rId325"/>
          <a:stretch>
            <a:fillRect/>
          </a:stretch>
        </p:blipFill>
        <p:spPr>
          <a:xfrm>
            <a:off x="14150476" y="8856873"/>
            <a:ext cx="1520615" cy="3349"/>
          </a:xfrm>
          <a:prstGeom prst="rect">
            <a:avLst/>
          </a:prstGeom>
        </p:spPr>
      </p:pic>
      <p:pic>
        <p:nvPicPr>
          <p:cNvPr id="441" name="Image 325" descr="preencoded.png">    </p:cNvPr>
          <p:cNvPicPr>
            <a:picLocks noChangeAspect="1"/>
          </p:cNvPicPr>
          <p:nvPr/>
        </p:nvPicPr>
        <p:blipFill>
          <a:blip r:embed="rId326"/>
          <a:stretch>
            <a:fillRect/>
          </a:stretch>
        </p:blipFill>
        <p:spPr>
          <a:xfrm>
            <a:off x="15671090" y="8856873"/>
            <a:ext cx="1502892" cy="3349"/>
          </a:xfrm>
          <a:prstGeom prst="rect">
            <a:avLst/>
          </a:prstGeom>
        </p:spPr>
      </p:pic>
      <p:sp>
        <p:nvSpPr>
          <p:cNvPr id="442" name="Text 114"/>
          <p:cNvSpPr/>
          <p:nvPr/>
        </p:nvSpPr>
        <p:spPr>
          <a:xfrm>
            <a:off x="7753350" y="9048750"/>
            <a:ext cx="2950369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Table continues in next slide</a:t>
            </a:r>
            <a:endParaRPr lang="en-US" sz="168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071039" y="321320"/>
            <a:ext cx="82010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767676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Product</a:t>
            </a:r>
            <a:endParaRPr lang="en-US" sz="1687" dirty="0"/>
          </a:p>
        </p:txBody>
      </p:sp>
      <p:sp>
        <p:nvSpPr>
          <p:cNvPr id="3" name="Text 1"/>
          <p:cNvSpPr/>
          <p:nvPr/>
        </p:nvSpPr>
        <p:spPr>
          <a:xfrm>
            <a:off x="1959193" y="321320"/>
            <a:ext cx="2340293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530"/>
              </a:lnSpc>
              <a:buNone/>
            </a:pPr>
            <a:r>
              <a:rPr lang="en-US" sz="1687" dirty="0">
                <a:solidFill>
                  <a:srgbClr val="222222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Local Collection Agent</a:t>
            </a:r>
            <a:endParaRPr lang="en-US" sz="1687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1039" y="859371"/>
            <a:ext cx="16119145" cy="535521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39" y="859371"/>
            <a:ext cx="5551729" cy="535521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2768" y="859371"/>
            <a:ext cx="1509601" cy="53552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6802666" y="983196"/>
            <a:ext cx="93011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Argentina</a:t>
            </a:r>
            <a:endParaRPr lang="en-US" sz="1476" dirty="0"/>
          </a:p>
        </p:txBody>
      </p:sp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8153" y="1016682"/>
            <a:ext cx="214208" cy="214208"/>
          </a:xfrm>
          <a:prstGeom prst="rect">
            <a:avLst/>
          </a:prstGeom>
        </p:spPr>
      </p:pic>
      <p:pic>
        <p:nvPicPr>
          <p:cNvPr id="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2369" y="859371"/>
            <a:ext cx="1509601" cy="535521"/>
          </a:xfrm>
          <a:prstGeom prst="rect">
            <a:avLst/>
          </a:prstGeom>
        </p:spPr>
      </p:pic>
      <p:sp>
        <p:nvSpPr>
          <p:cNvPr id="10" name="Text 3"/>
          <p:cNvSpPr/>
          <p:nvPr/>
        </p:nvSpPr>
        <p:spPr>
          <a:xfrm>
            <a:off x="8498449" y="983196"/>
            <a:ext cx="54006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Brasil</a:t>
            </a:r>
            <a:endParaRPr lang="en-US" sz="1476" dirty="0"/>
          </a:p>
        </p:txBody>
      </p:sp>
      <p:pic>
        <p:nvPicPr>
          <p:cNvPr id="11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61684" y="1016682"/>
            <a:ext cx="214208" cy="214208"/>
          </a:xfrm>
          <a:prstGeom prst="rect">
            <a:avLst/>
          </a:prstGeom>
        </p:spPr>
      </p:pic>
      <p:pic>
        <p:nvPicPr>
          <p:cNvPr id="1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41970" y="859371"/>
            <a:ext cx="1509601" cy="535521"/>
          </a:xfrm>
          <a:prstGeom prst="rect">
            <a:avLst/>
          </a:prstGeom>
        </p:spPr>
      </p:pic>
      <p:sp>
        <p:nvSpPr>
          <p:cNvPr id="13" name="Text 4"/>
          <p:cNvSpPr/>
          <p:nvPr/>
        </p:nvSpPr>
        <p:spPr>
          <a:xfrm>
            <a:off x="10040378" y="983196"/>
            <a:ext cx="470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Chile</a:t>
            </a:r>
            <a:endParaRPr lang="en-US" sz="1476" dirty="0"/>
          </a:p>
        </p:txBody>
      </p:sp>
      <p:pic>
        <p:nvPicPr>
          <p:cNvPr id="1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38971" y="1016682"/>
            <a:ext cx="214208" cy="214208"/>
          </a:xfrm>
          <a:prstGeom prst="rect">
            <a:avLst/>
          </a:prstGeom>
        </p:spPr>
      </p:pic>
      <p:pic>
        <p:nvPicPr>
          <p:cNvPr id="1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51570" y="859371"/>
            <a:ext cx="1509601" cy="535521"/>
          </a:xfrm>
          <a:prstGeom prst="rect">
            <a:avLst/>
          </a:prstGeom>
        </p:spPr>
      </p:pic>
      <p:sp>
        <p:nvSpPr>
          <p:cNvPr id="16" name="Text 5"/>
          <p:cNvSpPr/>
          <p:nvPr/>
        </p:nvSpPr>
        <p:spPr>
          <a:xfrm>
            <a:off x="11456984" y="983196"/>
            <a:ext cx="67008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México</a:t>
            </a:r>
            <a:endParaRPr lang="en-US" sz="1476" dirty="0"/>
          </a:p>
        </p:txBody>
      </p:sp>
      <p:pic>
        <p:nvPicPr>
          <p:cNvPr id="1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141447" y="1016682"/>
            <a:ext cx="214208" cy="214208"/>
          </a:xfrm>
          <a:prstGeom prst="rect">
            <a:avLst/>
          </a:prstGeom>
        </p:spPr>
      </p:pic>
      <p:pic>
        <p:nvPicPr>
          <p:cNvPr id="18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661171" y="859371"/>
            <a:ext cx="1509601" cy="535521"/>
          </a:xfrm>
          <a:prstGeom prst="rect">
            <a:avLst/>
          </a:prstGeom>
        </p:spPr>
      </p:pic>
      <p:sp>
        <p:nvSpPr>
          <p:cNvPr id="19" name="Text 6"/>
          <p:cNvSpPr/>
          <p:nvPr/>
        </p:nvSpPr>
        <p:spPr>
          <a:xfrm>
            <a:off x="12903312" y="983196"/>
            <a:ext cx="8001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Uruguay</a:t>
            </a:r>
            <a:endParaRPr lang="en-US" sz="1476" dirty="0"/>
          </a:p>
        </p:txBody>
      </p:sp>
      <p:pic>
        <p:nvPicPr>
          <p:cNvPr id="20" name="Image 11" descr="preencoded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714328" y="1016682"/>
            <a:ext cx="214208" cy="214208"/>
          </a:xfrm>
          <a:prstGeom prst="rect">
            <a:avLst/>
          </a:prstGeom>
        </p:spPr>
      </p:pic>
      <p:pic>
        <p:nvPicPr>
          <p:cNvPr id="21" name="Image 12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170772" y="859371"/>
            <a:ext cx="1509601" cy="535521"/>
          </a:xfrm>
          <a:prstGeom prst="rect">
            <a:avLst/>
          </a:prstGeom>
        </p:spPr>
      </p:pic>
      <p:sp>
        <p:nvSpPr>
          <p:cNvPr id="22" name="Text 7"/>
          <p:cNvSpPr/>
          <p:nvPr/>
        </p:nvSpPr>
        <p:spPr>
          <a:xfrm>
            <a:off x="14470952" y="983196"/>
            <a:ext cx="68008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España</a:t>
            </a:r>
            <a:endParaRPr lang="en-US" sz="1476" dirty="0"/>
          </a:p>
        </p:txBody>
      </p:sp>
      <p:pic>
        <p:nvPicPr>
          <p:cNvPr id="23" name="Image 13" descr="preencoded.png">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165981" y="1016682"/>
            <a:ext cx="214208" cy="214208"/>
          </a:xfrm>
          <a:prstGeom prst="rect">
            <a:avLst/>
          </a:prstGeom>
        </p:spPr>
      </p:pic>
      <p:pic>
        <p:nvPicPr>
          <p:cNvPr id="24" name="Image 14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680373" y="859371"/>
            <a:ext cx="1509810" cy="535521"/>
          </a:xfrm>
          <a:prstGeom prst="rect">
            <a:avLst/>
          </a:prstGeom>
        </p:spPr>
      </p:pic>
      <p:sp>
        <p:nvSpPr>
          <p:cNvPr id="25" name="Text 8"/>
          <p:cNvSpPr/>
          <p:nvPr/>
        </p:nvSpPr>
        <p:spPr>
          <a:xfrm>
            <a:off x="15913629" y="983196"/>
            <a:ext cx="820103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214"/>
              </a:lnSpc>
              <a:buNone/>
            </a:pPr>
            <a:r>
              <a:rPr lang="en-US" sz="1476" b="1" dirty="0">
                <a:solidFill>
                  <a:srgbClr val="444444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Portugal</a:t>
            </a:r>
            <a:endParaRPr lang="en-US" sz="1476" dirty="0"/>
          </a:p>
        </p:txBody>
      </p:sp>
      <p:pic>
        <p:nvPicPr>
          <p:cNvPr id="26" name="Image 15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6742634" y="1016682"/>
            <a:ext cx="214208" cy="214208"/>
          </a:xfrm>
          <a:prstGeom prst="rect">
            <a:avLst/>
          </a:prstGeom>
        </p:spPr>
      </p:pic>
      <p:pic>
        <p:nvPicPr>
          <p:cNvPr id="27" name="Image 16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1039" y="1502011"/>
            <a:ext cx="16116300" cy="2047875"/>
          </a:xfrm>
          <a:prstGeom prst="rect">
            <a:avLst/>
          </a:prstGeom>
        </p:spPr>
      </p:pic>
      <p:pic>
        <p:nvPicPr>
          <p:cNvPr id="28" name="Image 17" descr="preencoded.png">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84397" y="1502011"/>
            <a:ext cx="16089585" cy="10902"/>
          </a:xfrm>
          <a:prstGeom prst="rect">
            <a:avLst/>
          </a:prstGeom>
        </p:spPr>
      </p:pic>
      <p:pic>
        <p:nvPicPr>
          <p:cNvPr id="29" name="Image 18" descr="preencoded.png">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84397" y="1502011"/>
            <a:ext cx="5463004" cy="10902"/>
          </a:xfrm>
          <a:prstGeom prst="rect">
            <a:avLst/>
          </a:prstGeom>
        </p:spPr>
      </p:pic>
      <p:pic>
        <p:nvPicPr>
          <p:cNvPr id="30" name="Image 19" descr="preencoded.png">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547400" y="1502011"/>
            <a:ext cx="1520615" cy="10902"/>
          </a:xfrm>
          <a:prstGeom prst="rect">
            <a:avLst/>
          </a:prstGeom>
        </p:spPr>
      </p:pic>
      <p:pic>
        <p:nvPicPr>
          <p:cNvPr id="31" name="Image 20" descr="preencoded.png">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068015" y="1502011"/>
            <a:ext cx="1520615" cy="10902"/>
          </a:xfrm>
          <a:prstGeom prst="rect">
            <a:avLst/>
          </a:prstGeom>
        </p:spPr>
      </p:pic>
      <p:pic>
        <p:nvPicPr>
          <p:cNvPr id="32" name="Image 21" descr="preencoded.png">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588631" y="1502011"/>
            <a:ext cx="1520615" cy="10902"/>
          </a:xfrm>
          <a:prstGeom prst="rect">
            <a:avLst/>
          </a:prstGeom>
        </p:spPr>
      </p:pic>
      <p:pic>
        <p:nvPicPr>
          <p:cNvPr id="33" name="Image 22" descr="preencoded.png">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1109245" y="1502011"/>
            <a:ext cx="1520615" cy="10902"/>
          </a:xfrm>
          <a:prstGeom prst="rect">
            <a:avLst/>
          </a:prstGeom>
        </p:spPr>
      </p:pic>
      <p:pic>
        <p:nvPicPr>
          <p:cNvPr id="34" name="Image 23" descr="preencoded.png">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2629862" y="1502011"/>
            <a:ext cx="1520615" cy="10902"/>
          </a:xfrm>
          <a:prstGeom prst="rect">
            <a:avLst/>
          </a:prstGeom>
        </p:spPr>
      </p:pic>
      <p:pic>
        <p:nvPicPr>
          <p:cNvPr id="35" name="Image 24" descr="preencoded.png">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4150476" y="1502011"/>
            <a:ext cx="1520615" cy="10902"/>
          </a:xfrm>
          <a:prstGeom prst="rect">
            <a:avLst/>
          </a:prstGeom>
        </p:spPr>
      </p:pic>
      <p:pic>
        <p:nvPicPr>
          <p:cNvPr id="36" name="Image 25" descr="preencoded.png">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5671090" y="1502011"/>
            <a:ext cx="1502892" cy="10902"/>
          </a:xfrm>
          <a:prstGeom prst="rect">
            <a:avLst/>
          </a:prstGeom>
        </p:spPr>
      </p:pic>
      <p:pic>
        <p:nvPicPr>
          <p:cNvPr id="37" name="Image 26" descr="preencoded.png">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84397" y="1512912"/>
            <a:ext cx="16089585" cy="507578"/>
          </a:xfrm>
          <a:prstGeom prst="rect">
            <a:avLst/>
          </a:prstGeom>
        </p:spPr>
      </p:pic>
      <p:pic>
        <p:nvPicPr>
          <p:cNvPr id="38" name="Image 27" descr="preencoded.png">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84397" y="1512912"/>
            <a:ext cx="5463004" cy="507578"/>
          </a:xfrm>
          <a:prstGeom prst="rect">
            <a:avLst/>
          </a:prstGeom>
        </p:spPr>
      </p:pic>
      <p:sp>
        <p:nvSpPr>
          <p:cNvPr id="39" name="Text 9"/>
          <p:cNvSpPr/>
          <p:nvPr/>
        </p:nvSpPr>
        <p:spPr>
          <a:xfrm>
            <a:off x="1244646" y="1633128"/>
            <a:ext cx="128016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SEP Direct API</a:t>
            </a:r>
            <a:endParaRPr lang="en-US" sz="1472" dirty="0"/>
          </a:p>
        </p:txBody>
      </p:sp>
      <p:pic>
        <p:nvPicPr>
          <p:cNvPr id="40" name="Image 28" descr="preencoded.png">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6547400" y="1512912"/>
            <a:ext cx="1520615" cy="507578"/>
          </a:xfrm>
          <a:prstGeom prst="rect">
            <a:avLst/>
          </a:prstGeom>
        </p:spPr>
      </p:pic>
      <p:pic>
        <p:nvPicPr>
          <p:cNvPr id="41" name="Image 29" descr="preencoded.png">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642378" y="1626468"/>
            <a:ext cx="1330486" cy="267146"/>
          </a:xfrm>
          <a:prstGeom prst="rect">
            <a:avLst/>
          </a:prstGeom>
        </p:spPr>
      </p:pic>
      <p:pic>
        <p:nvPicPr>
          <p:cNvPr id="42" name="Image 30" descr="preencoded.png">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722520" y="1679897"/>
            <a:ext cx="160286" cy="160288"/>
          </a:xfrm>
          <a:prstGeom prst="rect">
            <a:avLst/>
          </a:prstGeom>
        </p:spPr>
      </p:pic>
      <p:sp>
        <p:nvSpPr>
          <p:cNvPr id="43" name="Text 10"/>
          <p:cNvSpPr/>
          <p:nvPr/>
        </p:nvSpPr>
        <p:spPr>
          <a:xfrm>
            <a:off x="6909504" y="1626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4" name="Image 31" descr="preencoded.png">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8068015" y="1512912"/>
            <a:ext cx="1520615" cy="507578"/>
          </a:xfrm>
          <a:prstGeom prst="rect">
            <a:avLst/>
          </a:prstGeom>
        </p:spPr>
      </p:pic>
      <p:pic>
        <p:nvPicPr>
          <p:cNvPr id="45" name="Image 32" descr="preencoded.png">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8162958" y="1626468"/>
            <a:ext cx="1330486" cy="267146"/>
          </a:xfrm>
          <a:prstGeom prst="rect">
            <a:avLst/>
          </a:prstGeom>
        </p:spPr>
      </p:pic>
      <p:pic>
        <p:nvPicPr>
          <p:cNvPr id="46" name="Image 33" descr="preencoded.png">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8243099" y="1679897"/>
            <a:ext cx="160286" cy="160288"/>
          </a:xfrm>
          <a:prstGeom prst="rect">
            <a:avLst/>
          </a:prstGeom>
        </p:spPr>
      </p:pic>
      <p:sp>
        <p:nvSpPr>
          <p:cNvPr id="47" name="Text 11"/>
          <p:cNvSpPr/>
          <p:nvPr/>
        </p:nvSpPr>
        <p:spPr>
          <a:xfrm>
            <a:off x="8430083" y="1626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48" name="Image 34" descr="preencoded.png">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9588631" y="1512912"/>
            <a:ext cx="1520615" cy="507578"/>
          </a:xfrm>
          <a:prstGeom prst="rect">
            <a:avLst/>
          </a:prstGeom>
        </p:spPr>
      </p:pic>
      <p:pic>
        <p:nvPicPr>
          <p:cNvPr id="49" name="Image 35" descr="preencoded.png">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9683574" y="1626468"/>
            <a:ext cx="1330486" cy="267146"/>
          </a:xfrm>
          <a:prstGeom prst="rect">
            <a:avLst/>
          </a:prstGeom>
        </p:spPr>
      </p:pic>
      <p:pic>
        <p:nvPicPr>
          <p:cNvPr id="50" name="Image 36" descr="preencoded.png">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9763716" y="1679897"/>
            <a:ext cx="160286" cy="160288"/>
          </a:xfrm>
          <a:prstGeom prst="rect">
            <a:avLst/>
          </a:prstGeom>
        </p:spPr>
      </p:pic>
      <p:sp>
        <p:nvSpPr>
          <p:cNvPr id="51" name="Text 12"/>
          <p:cNvSpPr/>
          <p:nvPr/>
        </p:nvSpPr>
        <p:spPr>
          <a:xfrm>
            <a:off x="9950702" y="1626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52" name="Image 37" descr="preencoded.png">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1109245" y="1512912"/>
            <a:ext cx="1520615" cy="507578"/>
          </a:xfrm>
          <a:prstGeom prst="rect">
            <a:avLst/>
          </a:prstGeom>
        </p:spPr>
      </p:pic>
      <p:pic>
        <p:nvPicPr>
          <p:cNvPr id="53" name="Image 38" descr="preencoded.png">    </p:cNvPr>
          <p:cNvPicPr>
            <a:picLocks noChangeAspect="1"/>
          </p:cNvPicPr>
          <p:nvPr/>
        </p:nvPicPr>
        <p:blipFill>
          <a:blip r:embed="rId39"/>
          <a:stretch>
            <a:fillRect/>
          </a:stretch>
        </p:blipFill>
        <p:spPr>
          <a:xfrm>
            <a:off x="11204188" y="1626468"/>
            <a:ext cx="1330486" cy="267146"/>
          </a:xfrm>
          <a:prstGeom prst="rect">
            <a:avLst/>
          </a:prstGeom>
        </p:spPr>
      </p:pic>
      <p:pic>
        <p:nvPicPr>
          <p:cNvPr id="54" name="Image 39" descr="preencoded.png">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284330" y="1679897"/>
            <a:ext cx="160286" cy="160288"/>
          </a:xfrm>
          <a:prstGeom prst="rect">
            <a:avLst/>
          </a:prstGeom>
        </p:spPr>
      </p:pic>
      <p:sp>
        <p:nvSpPr>
          <p:cNvPr id="55" name="Text 13"/>
          <p:cNvSpPr/>
          <p:nvPr/>
        </p:nvSpPr>
        <p:spPr>
          <a:xfrm>
            <a:off x="11471316" y="1626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56" name="Image 40" descr="preencoded.png">    </p:cNvPr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12629862" y="1512912"/>
            <a:ext cx="1520615" cy="507578"/>
          </a:xfrm>
          <a:prstGeom prst="rect">
            <a:avLst/>
          </a:prstGeom>
        </p:spPr>
      </p:pic>
      <p:pic>
        <p:nvPicPr>
          <p:cNvPr id="57" name="Image 41" descr="preencoded.png">    </p:cNvPr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12724807" y="1626468"/>
            <a:ext cx="1330486" cy="267146"/>
          </a:xfrm>
          <a:prstGeom prst="rect">
            <a:avLst/>
          </a:prstGeom>
        </p:spPr>
      </p:pic>
      <p:pic>
        <p:nvPicPr>
          <p:cNvPr id="58" name="Image 42" descr="preencoded.png">    </p:cNvPr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12804949" y="1679897"/>
            <a:ext cx="160286" cy="160288"/>
          </a:xfrm>
          <a:prstGeom prst="rect">
            <a:avLst/>
          </a:prstGeom>
        </p:spPr>
      </p:pic>
      <p:sp>
        <p:nvSpPr>
          <p:cNvPr id="59" name="Text 14"/>
          <p:cNvSpPr/>
          <p:nvPr/>
        </p:nvSpPr>
        <p:spPr>
          <a:xfrm>
            <a:off x="12991935" y="1626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60" name="Image 43" descr="preencoded.png">    </p:cNvPr>
          <p:cNvPicPr>
            <a:picLocks noChangeAspect="1"/>
          </p:cNvPicPr>
          <p:nvPr/>
        </p:nvPicPr>
        <p:blipFill>
          <a:blip r:embed="rId44"/>
          <a:stretch>
            <a:fillRect/>
          </a:stretch>
        </p:blipFill>
        <p:spPr>
          <a:xfrm>
            <a:off x="14150476" y="1512912"/>
            <a:ext cx="1520615" cy="507578"/>
          </a:xfrm>
          <a:prstGeom prst="rect">
            <a:avLst/>
          </a:prstGeom>
        </p:spPr>
      </p:pic>
      <p:pic>
        <p:nvPicPr>
          <p:cNvPr id="61" name="Image 44" descr="preencoded.png">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4245421" y="1626468"/>
            <a:ext cx="1330486" cy="267146"/>
          </a:xfrm>
          <a:prstGeom prst="rect">
            <a:avLst/>
          </a:prstGeom>
        </p:spPr>
      </p:pic>
      <p:pic>
        <p:nvPicPr>
          <p:cNvPr id="62" name="Image 45" descr="preencoded.png">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14325563" y="1679897"/>
            <a:ext cx="160286" cy="160288"/>
          </a:xfrm>
          <a:prstGeom prst="rect">
            <a:avLst/>
          </a:prstGeom>
        </p:spPr>
      </p:pic>
      <p:sp>
        <p:nvSpPr>
          <p:cNvPr id="63" name="Text 15"/>
          <p:cNvSpPr/>
          <p:nvPr/>
        </p:nvSpPr>
        <p:spPr>
          <a:xfrm>
            <a:off x="14512551" y="1626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64" name="Image 46" descr="preencoded.png">    </p:cNvPr>
          <p:cNvPicPr>
            <a:picLocks noChangeAspect="1"/>
          </p:cNvPicPr>
          <p:nvPr/>
        </p:nvPicPr>
        <p:blipFill>
          <a:blip r:embed="rId47"/>
          <a:stretch>
            <a:fillRect/>
          </a:stretch>
        </p:blipFill>
        <p:spPr>
          <a:xfrm>
            <a:off x="15671090" y="1512912"/>
            <a:ext cx="1502892" cy="507578"/>
          </a:xfrm>
          <a:prstGeom prst="rect">
            <a:avLst/>
          </a:prstGeom>
        </p:spPr>
      </p:pic>
      <p:pic>
        <p:nvPicPr>
          <p:cNvPr id="65" name="Image 47" descr="preencoded.png">    </p:cNvPr>
          <p:cNvPicPr>
            <a:picLocks noChangeAspect="1"/>
          </p:cNvPicPr>
          <p:nvPr/>
        </p:nvPicPr>
        <p:blipFill>
          <a:blip r:embed="rId48"/>
          <a:stretch>
            <a:fillRect/>
          </a:stretch>
        </p:blipFill>
        <p:spPr>
          <a:xfrm>
            <a:off x="15766038" y="1626468"/>
            <a:ext cx="1330486" cy="267146"/>
          </a:xfrm>
          <a:prstGeom prst="rect">
            <a:avLst/>
          </a:prstGeom>
        </p:spPr>
      </p:pic>
      <p:pic>
        <p:nvPicPr>
          <p:cNvPr id="66" name="Image 48" descr="preencoded.png">    </p:cNvPr>
          <p:cNvPicPr>
            <a:picLocks noChangeAspect="1"/>
          </p:cNvPicPr>
          <p:nvPr/>
        </p:nvPicPr>
        <p:blipFill>
          <a:blip r:embed="rId49"/>
          <a:stretch>
            <a:fillRect/>
          </a:stretch>
        </p:blipFill>
        <p:spPr>
          <a:xfrm>
            <a:off x="15846179" y="1679897"/>
            <a:ext cx="160286" cy="160288"/>
          </a:xfrm>
          <a:prstGeom prst="rect">
            <a:avLst/>
          </a:prstGeom>
        </p:spPr>
      </p:pic>
      <p:sp>
        <p:nvSpPr>
          <p:cNvPr id="67" name="Text 16"/>
          <p:cNvSpPr/>
          <p:nvPr/>
        </p:nvSpPr>
        <p:spPr>
          <a:xfrm>
            <a:off x="16033168" y="162646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68" name="Image 49" descr="preencoded.png">    </p:cNvPr>
          <p:cNvPicPr>
            <a:picLocks noChangeAspect="1"/>
          </p:cNvPicPr>
          <p:nvPr/>
        </p:nvPicPr>
        <p:blipFill>
          <a:blip r:embed="rId50"/>
          <a:stretch>
            <a:fillRect/>
          </a:stretch>
        </p:blipFill>
        <p:spPr>
          <a:xfrm>
            <a:off x="1084397" y="2020491"/>
            <a:ext cx="16089585" cy="507578"/>
          </a:xfrm>
          <a:prstGeom prst="rect">
            <a:avLst/>
          </a:prstGeom>
        </p:spPr>
      </p:pic>
      <p:pic>
        <p:nvPicPr>
          <p:cNvPr id="69" name="Image 50" descr="preencoded.png">    </p:cNvPr>
          <p:cNvPicPr>
            <a:picLocks noChangeAspect="1"/>
          </p:cNvPicPr>
          <p:nvPr/>
        </p:nvPicPr>
        <p:blipFill>
          <a:blip r:embed="rId51"/>
          <a:stretch>
            <a:fillRect/>
          </a:stretch>
        </p:blipFill>
        <p:spPr>
          <a:xfrm>
            <a:off x="1084397" y="2020491"/>
            <a:ext cx="5463004" cy="507578"/>
          </a:xfrm>
          <a:prstGeom prst="rect">
            <a:avLst/>
          </a:prstGeom>
        </p:spPr>
      </p:pic>
      <p:sp>
        <p:nvSpPr>
          <p:cNvPr id="70" name="Text 17"/>
          <p:cNvSpPr/>
          <p:nvPr/>
        </p:nvSpPr>
        <p:spPr>
          <a:xfrm>
            <a:off x="1244646" y="2140707"/>
            <a:ext cx="1860233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Recurrent Payments</a:t>
            </a:r>
            <a:endParaRPr lang="en-US" sz="1472" dirty="0"/>
          </a:p>
        </p:txBody>
      </p:sp>
      <p:pic>
        <p:nvPicPr>
          <p:cNvPr id="71" name="Image 51" descr="preencoded.png">    </p:cNvPr>
          <p:cNvPicPr>
            <a:picLocks noChangeAspect="1"/>
          </p:cNvPicPr>
          <p:nvPr/>
        </p:nvPicPr>
        <p:blipFill>
          <a:blip r:embed="rId52"/>
          <a:stretch>
            <a:fillRect/>
          </a:stretch>
        </p:blipFill>
        <p:spPr>
          <a:xfrm>
            <a:off x="6547400" y="2020491"/>
            <a:ext cx="1520615" cy="507578"/>
          </a:xfrm>
          <a:prstGeom prst="rect">
            <a:avLst/>
          </a:prstGeom>
        </p:spPr>
      </p:pic>
      <p:pic>
        <p:nvPicPr>
          <p:cNvPr id="72" name="Image 52" descr="preencoded.png">    </p:cNvPr>
          <p:cNvPicPr>
            <a:picLocks noChangeAspect="1"/>
          </p:cNvPicPr>
          <p:nvPr/>
        </p:nvPicPr>
        <p:blipFill>
          <a:blip r:embed="rId53"/>
          <a:stretch>
            <a:fillRect/>
          </a:stretch>
        </p:blipFill>
        <p:spPr>
          <a:xfrm>
            <a:off x="6642378" y="2134009"/>
            <a:ext cx="1330486" cy="267146"/>
          </a:xfrm>
          <a:prstGeom prst="rect">
            <a:avLst/>
          </a:prstGeom>
        </p:spPr>
      </p:pic>
      <p:pic>
        <p:nvPicPr>
          <p:cNvPr id="73" name="Image 53" descr="preencoded.png">    </p:cNvPr>
          <p:cNvPicPr>
            <a:picLocks noChangeAspect="1"/>
          </p:cNvPicPr>
          <p:nvPr/>
        </p:nvPicPr>
        <p:blipFill>
          <a:blip r:embed="rId54"/>
          <a:stretch>
            <a:fillRect/>
          </a:stretch>
        </p:blipFill>
        <p:spPr>
          <a:xfrm>
            <a:off x="6722520" y="2187439"/>
            <a:ext cx="160286" cy="160288"/>
          </a:xfrm>
          <a:prstGeom prst="rect">
            <a:avLst/>
          </a:prstGeom>
        </p:spPr>
      </p:pic>
      <p:sp>
        <p:nvSpPr>
          <p:cNvPr id="74" name="Text 18"/>
          <p:cNvSpPr/>
          <p:nvPr/>
        </p:nvSpPr>
        <p:spPr>
          <a:xfrm>
            <a:off x="6909504" y="21340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75" name="Image 54" descr="preencoded.png">    </p:cNvPr>
          <p:cNvPicPr>
            <a:picLocks noChangeAspect="1"/>
          </p:cNvPicPr>
          <p:nvPr/>
        </p:nvPicPr>
        <p:blipFill>
          <a:blip r:embed="rId55"/>
          <a:stretch>
            <a:fillRect/>
          </a:stretch>
        </p:blipFill>
        <p:spPr>
          <a:xfrm>
            <a:off x="8068015" y="2020491"/>
            <a:ext cx="1520615" cy="507578"/>
          </a:xfrm>
          <a:prstGeom prst="rect">
            <a:avLst/>
          </a:prstGeom>
        </p:spPr>
      </p:pic>
      <p:pic>
        <p:nvPicPr>
          <p:cNvPr id="76" name="Image 55" descr="preencoded.png">    </p:cNvPr>
          <p:cNvPicPr>
            <a:picLocks noChangeAspect="1"/>
          </p:cNvPicPr>
          <p:nvPr/>
        </p:nvPicPr>
        <p:blipFill>
          <a:blip r:embed="rId56"/>
          <a:stretch>
            <a:fillRect/>
          </a:stretch>
        </p:blipFill>
        <p:spPr>
          <a:xfrm>
            <a:off x="8162958" y="2134009"/>
            <a:ext cx="1330486" cy="267146"/>
          </a:xfrm>
          <a:prstGeom prst="rect">
            <a:avLst/>
          </a:prstGeom>
        </p:spPr>
      </p:pic>
      <p:pic>
        <p:nvPicPr>
          <p:cNvPr id="77" name="Image 56" descr="preencoded.png">    </p:cNvPr>
          <p:cNvPicPr>
            <a:picLocks noChangeAspect="1"/>
          </p:cNvPicPr>
          <p:nvPr/>
        </p:nvPicPr>
        <p:blipFill>
          <a:blip r:embed="rId57"/>
          <a:stretch>
            <a:fillRect/>
          </a:stretch>
        </p:blipFill>
        <p:spPr>
          <a:xfrm>
            <a:off x="8243099" y="2187439"/>
            <a:ext cx="160286" cy="160288"/>
          </a:xfrm>
          <a:prstGeom prst="rect">
            <a:avLst/>
          </a:prstGeom>
        </p:spPr>
      </p:pic>
      <p:sp>
        <p:nvSpPr>
          <p:cNvPr id="78" name="Text 19"/>
          <p:cNvSpPr/>
          <p:nvPr/>
        </p:nvSpPr>
        <p:spPr>
          <a:xfrm>
            <a:off x="8430083" y="21340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79" name="Image 57" descr="preencoded.png">    </p:cNvPr>
          <p:cNvPicPr>
            <a:picLocks noChangeAspect="1"/>
          </p:cNvPicPr>
          <p:nvPr/>
        </p:nvPicPr>
        <p:blipFill>
          <a:blip r:embed="rId58"/>
          <a:stretch>
            <a:fillRect/>
          </a:stretch>
        </p:blipFill>
        <p:spPr>
          <a:xfrm>
            <a:off x="9588631" y="2020491"/>
            <a:ext cx="1520615" cy="507578"/>
          </a:xfrm>
          <a:prstGeom prst="rect">
            <a:avLst/>
          </a:prstGeom>
        </p:spPr>
      </p:pic>
      <p:pic>
        <p:nvPicPr>
          <p:cNvPr id="80" name="Image 58" descr="preencoded.png">    </p:cNvPr>
          <p:cNvPicPr>
            <a:picLocks noChangeAspect="1"/>
          </p:cNvPicPr>
          <p:nvPr/>
        </p:nvPicPr>
        <p:blipFill>
          <a:blip r:embed="rId59"/>
          <a:stretch>
            <a:fillRect/>
          </a:stretch>
        </p:blipFill>
        <p:spPr>
          <a:xfrm>
            <a:off x="9683574" y="2134009"/>
            <a:ext cx="1330486" cy="267146"/>
          </a:xfrm>
          <a:prstGeom prst="rect">
            <a:avLst/>
          </a:prstGeom>
        </p:spPr>
      </p:pic>
      <p:pic>
        <p:nvPicPr>
          <p:cNvPr id="81" name="Image 59" descr="preencoded.png">    </p:cNvPr>
          <p:cNvPicPr>
            <a:picLocks noChangeAspect="1"/>
          </p:cNvPicPr>
          <p:nvPr/>
        </p:nvPicPr>
        <p:blipFill>
          <a:blip r:embed="rId60"/>
          <a:stretch>
            <a:fillRect/>
          </a:stretch>
        </p:blipFill>
        <p:spPr>
          <a:xfrm>
            <a:off x="9763716" y="2187439"/>
            <a:ext cx="160286" cy="160288"/>
          </a:xfrm>
          <a:prstGeom prst="rect">
            <a:avLst/>
          </a:prstGeom>
        </p:spPr>
      </p:pic>
      <p:sp>
        <p:nvSpPr>
          <p:cNvPr id="82" name="Text 20"/>
          <p:cNvSpPr/>
          <p:nvPr/>
        </p:nvSpPr>
        <p:spPr>
          <a:xfrm>
            <a:off x="9950702" y="21340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83" name="Image 60" descr="preencoded.png">    </p:cNvPr>
          <p:cNvPicPr>
            <a:picLocks noChangeAspect="1"/>
          </p:cNvPicPr>
          <p:nvPr/>
        </p:nvPicPr>
        <p:blipFill>
          <a:blip r:embed="rId61"/>
          <a:stretch>
            <a:fillRect/>
          </a:stretch>
        </p:blipFill>
        <p:spPr>
          <a:xfrm>
            <a:off x="11109245" y="2020491"/>
            <a:ext cx="1520615" cy="507578"/>
          </a:xfrm>
          <a:prstGeom prst="rect">
            <a:avLst/>
          </a:prstGeom>
        </p:spPr>
      </p:pic>
      <p:pic>
        <p:nvPicPr>
          <p:cNvPr id="84" name="Image 61" descr="preencoded.png">    </p:cNvPr>
          <p:cNvPicPr>
            <a:picLocks noChangeAspect="1"/>
          </p:cNvPicPr>
          <p:nvPr/>
        </p:nvPicPr>
        <p:blipFill>
          <a:blip r:embed="rId62"/>
          <a:stretch>
            <a:fillRect/>
          </a:stretch>
        </p:blipFill>
        <p:spPr>
          <a:xfrm>
            <a:off x="11204188" y="2134009"/>
            <a:ext cx="1330486" cy="267146"/>
          </a:xfrm>
          <a:prstGeom prst="rect">
            <a:avLst/>
          </a:prstGeom>
        </p:spPr>
      </p:pic>
      <p:pic>
        <p:nvPicPr>
          <p:cNvPr id="85" name="Image 62" descr="preencoded.png">    </p:cNvPr>
          <p:cNvPicPr>
            <a:picLocks noChangeAspect="1"/>
          </p:cNvPicPr>
          <p:nvPr/>
        </p:nvPicPr>
        <p:blipFill>
          <a:blip r:embed="rId63"/>
          <a:stretch>
            <a:fillRect/>
          </a:stretch>
        </p:blipFill>
        <p:spPr>
          <a:xfrm>
            <a:off x="11284330" y="2187439"/>
            <a:ext cx="160286" cy="160288"/>
          </a:xfrm>
          <a:prstGeom prst="rect">
            <a:avLst/>
          </a:prstGeom>
        </p:spPr>
      </p:pic>
      <p:sp>
        <p:nvSpPr>
          <p:cNvPr id="86" name="Text 21"/>
          <p:cNvSpPr/>
          <p:nvPr/>
        </p:nvSpPr>
        <p:spPr>
          <a:xfrm>
            <a:off x="11471316" y="21340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87" name="Image 63" descr="preencoded.png">    </p:cNvPr>
          <p:cNvPicPr>
            <a:picLocks noChangeAspect="1"/>
          </p:cNvPicPr>
          <p:nvPr/>
        </p:nvPicPr>
        <p:blipFill>
          <a:blip r:embed="rId64"/>
          <a:stretch>
            <a:fillRect/>
          </a:stretch>
        </p:blipFill>
        <p:spPr>
          <a:xfrm>
            <a:off x="12629862" y="2020491"/>
            <a:ext cx="1520615" cy="507578"/>
          </a:xfrm>
          <a:prstGeom prst="rect">
            <a:avLst/>
          </a:prstGeom>
        </p:spPr>
      </p:pic>
      <p:pic>
        <p:nvPicPr>
          <p:cNvPr id="88" name="Image 64" descr="preencoded.png">    </p:cNvPr>
          <p:cNvPicPr>
            <a:picLocks noChangeAspect="1"/>
          </p:cNvPicPr>
          <p:nvPr/>
        </p:nvPicPr>
        <p:blipFill>
          <a:blip r:embed="rId65"/>
          <a:stretch>
            <a:fillRect/>
          </a:stretch>
        </p:blipFill>
        <p:spPr>
          <a:xfrm>
            <a:off x="12724807" y="2134009"/>
            <a:ext cx="1330486" cy="267146"/>
          </a:xfrm>
          <a:prstGeom prst="rect">
            <a:avLst/>
          </a:prstGeom>
        </p:spPr>
      </p:pic>
      <p:pic>
        <p:nvPicPr>
          <p:cNvPr id="89" name="Image 65" descr="preencoded.png">    </p:cNvPr>
          <p:cNvPicPr>
            <a:picLocks noChangeAspect="1"/>
          </p:cNvPicPr>
          <p:nvPr/>
        </p:nvPicPr>
        <p:blipFill>
          <a:blip r:embed="rId66"/>
          <a:stretch>
            <a:fillRect/>
          </a:stretch>
        </p:blipFill>
        <p:spPr>
          <a:xfrm>
            <a:off x="12804949" y="2187439"/>
            <a:ext cx="160286" cy="160288"/>
          </a:xfrm>
          <a:prstGeom prst="rect">
            <a:avLst/>
          </a:prstGeom>
        </p:spPr>
      </p:pic>
      <p:sp>
        <p:nvSpPr>
          <p:cNvPr id="90" name="Text 22"/>
          <p:cNvSpPr/>
          <p:nvPr/>
        </p:nvSpPr>
        <p:spPr>
          <a:xfrm>
            <a:off x="12991935" y="21340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91" name="Image 66" descr="preencoded.png">    </p:cNvPr>
          <p:cNvPicPr>
            <a:picLocks noChangeAspect="1"/>
          </p:cNvPicPr>
          <p:nvPr/>
        </p:nvPicPr>
        <p:blipFill>
          <a:blip r:embed="rId67"/>
          <a:stretch>
            <a:fillRect/>
          </a:stretch>
        </p:blipFill>
        <p:spPr>
          <a:xfrm>
            <a:off x="14150476" y="2020491"/>
            <a:ext cx="1520615" cy="507578"/>
          </a:xfrm>
          <a:prstGeom prst="rect">
            <a:avLst/>
          </a:prstGeom>
        </p:spPr>
      </p:pic>
      <p:pic>
        <p:nvPicPr>
          <p:cNvPr id="92" name="Image 67" descr="preencoded.png">    </p:cNvPr>
          <p:cNvPicPr>
            <a:picLocks noChangeAspect="1"/>
          </p:cNvPicPr>
          <p:nvPr/>
        </p:nvPicPr>
        <p:blipFill>
          <a:blip r:embed="rId68"/>
          <a:stretch>
            <a:fillRect/>
          </a:stretch>
        </p:blipFill>
        <p:spPr>
          <a:xfrm>
            <a:off x="14245421" y="2134009"/>
            <a:ext cx="1330486" cy="267146"/>
          </a:xfrm>
          <a:prstGeom prst="rect">
            <a:avLst/>
          </a:prstGeom>
        </p:spPr>
      </p:pic>
      <p:pic>
        <p:nvPicPr>
          <p:cNvPr id="93" name="Image 68" descr="preencoded.png">    </p:cNvPr>
          <p:cNvPicPr>
            <a:picLocks noChangeAspect="1"/>
          </p:cNvPicPr>
          <p:nvPr/>
        </p:nvPicPr>
        <p:blipFill>
          <a:blip r:embed="rId69"/>
          <a:stretch>
            <a:fillRect/>
          </a:stretch>
        </p:blipFill>
        <p:spPr>
          <a:xfrm>
            <a:off x="14325563" y="2187439"/>
            <a:ext cx="160286" cy="160288"/>
          </a:xfrm>
          <a:prstGeom prst="rect">
            <a:avLst/>
          </a:prstGeom>
        </p:spPr>
      </p:pic>
      <p:sp>
        <p:nvSpPr>
          <p:cNvPr id="94" name="Text 23"/>
          <p:cNvSpPr/>
          <p:nvPr/>
        </p:nvSpPr>
        <p:spPr>
          <a:xfrm>
            <a:off x="14512551" y="21340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95" name="Image 69" descr="preencoded.png">    </p:cNvPr>
          <p:cNvPicPr>
            <a:picLocks noChangeAspect="1"/>
          </p:cNvPicPr>
          <p:nvPr/>
        </p:nvPicPr>
        <p:blipFill>
          <a:blip r:embed="rId70"/>
          <a:stretch>
            <a:fillRect/>
          </a:stretch>
        </p:blipFill>
        <p:spPr>
          <a:xfrm>
            <a:off x="15671090" y="2020491"/>
            <a:ext cx="1502892" cy="507578"/>
          </a:xfrm>
          <a:prstGeom prst="rect">
            <a:avLst/>
          </a:prstGeom>
        </p:spPr>
      </p:pic>
      <p:pic>
        <p:nvPicPr>
          <p:cNvPr id="96" name="Image 70" descr="preencoded.png">    </p:cNvPr>
          <p:cNvPicPr>
            <a:picLocks noChangeAspect="1"/>
          </p:cNvPicPr>
          <p:nvPr/>
        </p:nvPicPr>
        <p:blipFill>
          <a:blip r:embed="rId71"/>
          <a:stretch>
            <a:fillRect/>
          </a:stretch>
        </p:blipFill>
        <p:spPr>
          <a:xfrm>
            <a:off x="15766038" y="2134009"/>
            <a:ext cx="1330486" cy="267146"/>
          </a:xfrm>
          <a:prstGeom prst="rect">
            <a:avLst/>
          </a:prstGeom>
        </p:spPr>
      </p:pic>
      <p:pic>
        <p:nvPicPr>
          <p:cNvPr id="97" name="Image 71" descr="preencoded.png">    </p:cNvPr>
          <p:cNvPicPr>
            <a:picLocks noChangeAspect="1"/>
          </p:cNvPicPr>
          <p:nvPr/>
        </p:nvPicPr>
        <p:blipFill>
          <a:blip r:embed="rId72"/>
          <a:stretch>
            <a:fillRect/>
          </a:stretch>
        </p:blipFill>
        <p:spPr>
          <a:xfrm>
            <a:off x="15846179" y="2187439"/>
            <a:ext cx="160286" cy="160288"/>
          </a:xfrm>
          <a:prstGeom prst="rect">
            <a:avLst/>
          </a:prstGeom>
        </p:spPr>
      </p:pic>
      <p:sp>
        <p:nvSpPr>
          <p:cNvPr id="98" name="Text 24"/>
          <p:cNvSpPr/>
          <p:nvPr/>
        </p:nvSpPr>
        <p:spPr>
          <a:xfrm>
            <a:off x="16033168" y="2134009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99" name="Image 72" descr="preencoded.png">    </p:cNvPr>
          <p:cNvPicPr>
            <a:picLocks noChangeAspect="1"/>
          </p:cNvPicPr>
          <p:nvPr/>
        </p:nvPicPr>
        <p:blipFill>
          <a:blip r:embed="rId73"/>
          <a:stretch>
            <a:fillRect/>
          </a:stretch>
        </p:blipFill>
        <p:spPr>
          <a:xfrm>
            <a:off x="1084397" y="2528069"/>
            <a:ext cx="16089585" cy="507578"/>
          </a:xfrm>
          <a:prstGeom prst="rect">
            <a:avLst/>
          </a:prstGeom>
        </p:spPr>
      </p:pic>
      <p:pic>
        <p:nvPicPr>
          <p:cNvPr id="100" name="Image 73" descr="preencoded.png">    </p:cNvPr>
          <p:cNvPicPr>
            <a:picLocks noChangeAspect="1"/>
          </p:cNvPicPr>
          <p:nvPr/>
        </p:nvPicPr>
        <p:blipFill>
          <a:blip r:embed="rId74"/>
          <a:stretch>
            <a:fillRect/>
          </a:stretch>
        </p:blipFill>
        <p:spPr>
          <a:xfrm>
            <a:off x="1084397" y="2528069"/>
            <a:ext cx="5463004" cy="507578"/>
          </a:xfrm>
          <a:prstGeom prst="rect">
            <a:avLst/>
          </a:prstGeom>
        </p:spPr>
      </p:pic>
      <p:sp>
        <p:nvSpPr>
          <p:cNvPr id="101" name="Text 25"/>
          <p:cNvSpPr/>
          <p:nvPr/>
        </p:nvSpPr>
        <p:spPr>
          <a:xfrm>
            <a:off x="1244646" y="2648285"/>
            <a:ext cx="1120140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GCommerce</a:t>
            </a:r>
            <a:endParaRPr lang="en-US" sz="1472" dirty="0"/>
          </a:p>
        </p:txBody>
      </p:sp>
      <p:pic>
        <p:nvPicPr>
          <p:cNvPr id="102" name="Image 74" descr="preencoded.png">    </p:cNvPr>
          <p:cNvPicPr>
            <a:picLocks noChangeAspect="1"/>
          </p:cNvPicPr>
          <p:nvPr/>
        </p:nvPicPr>
        <p:blipFill>
          <a:blip r:embed="rId75"/>
          <a:stretch>
            <a:fillRect/>
          </a:stretch>
        </p:blipFill>
        <p:spPr>
          <a:xfrm>
            <a:off x="6547400" y="2528069"/>
            <a:ext cx="1520615" cy="507578"/>
          </a:xfrm>
          <a:prstGeom prst="rect">
            <a:avLst/>
          </a:prstGeom>
        </p:spPr>
      </p:pic>
      <p:pic>
        <p:nvPicPr>
          <p:cNvPr id="103" name="Image 75" descr="preencoded.png">    </p:cNvPr>
          <p:cNvPicPr>
            <a:picLocks noChangeAspect="1"/>
          </p:cNvPicPr>
          <p:nvPr/>
        </p:nvPicPr>
        <p:blipFill>
          <a:blip r:embed="rId76"/>
          <a:stretch>
            <a:fillRect/>
          </a:stretch>
        </p:blipFill>
        <p:spPr>
          <a:xfrm>
            <a:off x="6642378" y="2641588"/>
            <a:ext cx="1330486" cy="267146"/>
          </a:xfrm>
          <a:prstGeom prst="rect">
            <a:avLst/>
          </a:prstGeom>
        </p:spPr>
      </p:pic>
      <p:pic>
        <p:nvPicPr>
          <p:cNvPr id="104" name="Image 76" descr="preencoded.png">    </p:cNvPr>
          <p:cNvPicPr>
            <a:picLocks noChangeAspect="1"/>
          </p:cNvPicPr>
          <p:nvPr/>
        </p:nvPicPr>
        <p:blipFill>
          <a:blip r:embed="rId77"/>
          <a:stretch>
            <a:fillRect/>
          </a:stretch>
        </p:blipFill>
        <p:spPr>
          <a:xfrm>
            <a:off x="6722520" y="2695017"/>
            <a:ext cx="160286" cy="160288"/>
          </a:xfrm>
          <a:prstGeom prst="rect">
            <a:avLst/>
          </a:prstGeom>
        </p:spPr>
      </p:pic>
      <p:sp>
        <p:nvSpPr>
          <p:cNvPr id="105" name="Text 26"/>
          <p:cNvSpPr/>
          <p:nvPr/>
        </p:nvSpPr>
        <p:spPr>
          <a:xfrm>
            <a:off x="6909504" y="2641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06" name="Image 77" descr="preencoded.png">    </p:cNvPr>
          <p:cNvPicPr>
            <a:picLocks noChangeAspect="1"/>
          </p:cNvPicPr>
          <p:nvPr/>
        </p:nvPicPr>
        <p:blipFill>
          <a:blip r:embed="rId78"/>
          <a:stretch>
            <a:fillRect/>
          </a:stretch>
        </p:blipFill>
        <p:spPr>
          <a:xfrm>
            <a:off x="8068015" y="2528069"/>
            <a:ext cx="1520615" cy="507578"/>
          </a:xfrm>
          <a:prstGeom prst="rect">
            <a:avLst/>
          </a:prstGeom>
        </p:spPr>
      </p:pic>
      <p:pic>
        <p:nvPicPr>
          <p:cNvPr id="107" name="Image 78" descr="preencoded.png">    </p:cNvPr>
          <p:cNvPicPr>
            <a:picLocks noChangeAspect="1"/>
          </p:cNvPicPr>
          <p:nvPr/>
        </p:nvPicPr>
        <p:blipFill>
          <a:blip r:embed="rId79"/>
          <a:stretch>
            <a:fillRect/>
          </a:stretch>
        </p:blipFill>
        <p:spPr>
          <a:xfrm>
            <a:off x="8162958" y="2641588"/>
            <a:ext cx="1330486" cy="267146"/>
          </a:xfrm>
          <a:prstGeom prst="rect">
            <a:avLst/>
          </a:prstGeom>
        </p:spPr>
      </p:pic>
      <p:pic>
        <p:nvPicPr>
          <p:cNvPr id="108" name="Image 79" descr="preencoded.png">    </p:cNvPr>
          <p:cNvPicPr>
            <a:picLocks noChangeAspect="1"/>
          </p:cNvPicPr>
          <p:nvPr/>
        </p:nvPicPr>
        <p:blipFill>
          <a:blip r:embed="rId80"/>
          <a:stretch>
            <a:fillRect/>
          </a:stretch>
        </p:blipFill>
        <p:spPr>
          <a:xfrm>
            <a:off x="8243099" y="2695017"/>
            <a:ext cx="160286" cy="160288"/>
          </a:xfrm>
          <a:prstGeom prst="rect">
            <a:avLst/>
          </a:prstGeom>
        </p:spPr>
      </p:pic>
      <p:sp>
        <p:nvSpPr>
          <p:cNvPr id="109" name="Text 27"/>
          <p:cNvSpPr/>
          <p:nvPr/>
        </p:nvSpPr>
        <p:spPr>
          <a:xfrm>
            <a:off x="8430083" y="2641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10" name="Image 80" descr="preencoded.png">    </p:cNvPr>
          <p:cNvPicPr>
            <a:picLocks noChangeAspect="1"/>
          </p:cNvPicPr>
          <p:nvPr/>
        </p:nvPicPr>
        <p:blipFill>
          <a:blip r:embed="rId81"/>
          <a:stretch>
            <a:fillRect/>
          </a:stretch>
        </p:blipFill>
        <p:spPr>
          <a:xfrm>
            <a:off x="9588631" y="2528069"/>
            <a:ext cx="1520615" cy="507578"/>
          </a:xfrm>
          <a:prstGeom prst="rect">
            <a:avLst/>
          </a:prstGeom>
        </p:spPr>
      </p:pic>
      <p:pic>
        <p:nvPicPr>
          <p:cNvPr id="111" name="Image 81" descr="preencoded.png">    </p:cNvPr>
          <p:cNvPicPr>
            <a:picLocks noChangeAspect="1"/>
          </p:cNvPicPr>
          <p:nvPr/>
        </p:nvPicPr>
        <p:blipFill>
          <a:blip r:embed="rId82"/>
          <a:stretch>
            <a:fillRect/>
          </a:stretch>
        </p:blipFill>
        <p:spPr>
          <a:xfrm>
            <a:off x="9683574" y="2641588"/>
            <a:ext cx="1330486" cy="267146"/>
          </a:xfrm>
          <a:prstGeom prst="rect">
            <a:avLst/>
          </a:prstGeom>
        </p:spPr>
      </p:pic>
      <p:pic>
        <p:nvPicPr>
          <p:cNvPr id="112" name="Image 82" descr="preencoded.png">    </p:cNvPr>
          <p:cNvPicPr>
            <a:picLocks noChangeAspect="1"/>
          </p:cNvPicPr>
          <p:nvPr/>
        </p:nvPicPr>
        <p:blipFill>
          <a:blip r:embed="rId83"/>
          <a:stretch>
            <a:fillRect/>
          </a:stretch>
        </p:blipFill>
        <p:spPr>
          <a:xfrm>
            <a:off x="9763716" y="2695017"/>
            <a:ext cx="160286" cy="160288"/>
          </a:xfrm>
          <a:prstGeom prst="rect">
            <a:avLst/>
          </a:prstGeom>
        </p:spPr>
      </p:pic>
      <p:sp>
        <p:nvSpPr>
          <p:cNvPr id="113" name="Text 28"/>
          <p:cNvSpPr/>
          <p:nvPr/>
        </p:nvSpPr>
        <p:spPr>
          <a:xfrm>
            <a:off x="9950702" y="2641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14" name="Image 83" descr="preencoded.png">    </p:cNvPr>
          <p:cNvPicPr>
            <a:picLocks noChangeAspect="1"/>
          </p:cNvPicPr>
          <p:nvPr/>
        </p:nvPicPr>
        <p:blipFill>
          <a:blip r:embed="rId84"/>
          <a:stretch>
            <a:fillRect/>
          </a:stretch>
        </p:blipFill>
        <p:spPr>
          <a:xfrm>
            <a:off x="11109245" y="2528069"/>
            <a:ext cx="1520615" cy="507578"/>
          </a:xfrm>
          <a:prstGeom prst="rect">
            <a:avLst/>
          </a:prstGeom>
        </p:spPr>
      </p:pic>
      <p:pic>
        <p:nvPicPr>
          <p:cNvPr id="115" name="Image 84" descr="preencoded.png">    </p:cNvPr>
          <p:cNvPicPr>
            <a:picLocks noChangeAspect="1"/>
          </p:cNvPicPr>
          <p:nvPr/>
        </p:nvPicPr>
        <p:blipFill>
          <a:blip r:embed="rId85"/>
          <a:stretch>
            <a:fillRect/>
          </a:stretch>
        </p:blipFill>
        <p:spPr>
          <a:xfrm>
            <a:off x="11204188" y="2641588"/>
            <a:ext cx="1330486" cy="267146"/>
          </a:xfrm>
          <a:prstGeom prst="rect">
            <a:avLst/>
          </a:prstGeom>
        </p:spPr>
      </p:pic>
      <p:pic>
        <p:nvPicPr>
          <p:cNvPr id="116" name="Image 85" descr="preencoded.png">    </p:cNvPr>
          <p:cNvPicPr>
            <a:picLocks noChangeAspect="1"/>
          </p:cNvPicPr>
          <p:nvPr/>
        </p:nvPicPr>
        <p:blipFill>
          <a:blip r:embed="rId86"/>
          <a:stretch>
            <a:fillRect/>
          </a:stretch>
        </p:blipFill>
        <p:spPr>
          <a:xfrm>
            <a:off x="11284330" y="2695017"/>
            <a:ext cx="160286" cy="160288"/>
          </a:xfrm>
          <a:prstGeom prst="rect">
            <a:avLst/>
          </a:prstGeom>
        </p:spPr>
      </p:pic>
      <p:sp>
        <p:nvSpPr>
          <p:cNvPr id="117" name="Text 29"/>
          <p:cNvSpPr/>
          <p:nvPr/>
        </p:nvSpPr>
        <p:spPr>
          <a:xfrm>
            <a:off x="11471316" y="2641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18" name="Image 86" descr="preencoded.png">    </p:cNvPr>
          <p:cNvPicPr>
            <a:picLocks noChangeAspect="1"/>
          </p:cNvPicPr>
          <p:nvPr/>
        </p:nvPicPr>
        <p:blipFill>
          <a:blip r:embed="rId87"/>
          <a:stretch>
            <a:fillRect/>
          </a:stretch>
        </p:blipFill>
        <p:spPr>
          <a:xfrm>
            <a:off x="12629862" y="2528069"/>
            <a:ext cx="1520615" cy="507578"/>
          </a:xfrm>
          <a:prstGeom prst="rect">
            <a:avLst/>
          </a:prstGeom>
        </p:spPr>
      </p:pic>
      <p:pic>
        <p:nvPicPr>
          <p:cNvPr id="119" name="Image 87" descr="preencoded.png">    </p:cNvPr>
          <p:cNvPicPr>
            <a:picLocks noChangeAspect="1"/>
          </p:cNvPicPr>
          <p:nvPr/>
        </p:nvPicPr>
        <p:blipFill>
          <a:blip r:embed="rId88"/>
          <a:stretch>
            <a:fillRect/>
          </a:stretch>
        </p:blipFill>
        <p:spPr>
          <a:xfrm>
            <a:off x="12724807" y="2641588"/>
            <a:ext cx="1330486" cy="267146"/>
          </a:xfrm>
          <a:prstGeom prst="rect">
            <a:avLst/>
          </a:prstGeom>
        </p:spPr>
      </p:pic>
      <p:pic>
        <p:nvPicPr>
          <p:cNvPr id="120" name="Image 88" descr="preencoded.png">    </p:cNvPr>
          <p:cNvPicPr>
            <a:picLocks noChangeAspect="1"/>
          </p:cNvPicPr>
          <p:nvPr/>
        </p:nvPicPr>
        <p:blipFill>
          <a:blip r:embed="rId89"/>
          <a:stretch>
            <a:fillRect/>
          </a:stretch>
        </p:blipFill>
        <p:spPr>
          <a:xfrm>
            <a:off x="12804949" y="2695017"/>
            <a:ext cx="160286" cy="160288"/>
          </a:xfrm>
          <a:prstGeom prst="rect">
            <a:avLst/>
          </a:prstGeom>
        </p:spPr>
      </p:pic>
      <p:sp>
        <p:nvSpPr>
          <p:cNvPr id="121" name="Text 30"/>
          <p:cNvSpPr/>
          <p:nvPr/>
        </p:nvSpPr>
        <p:spPr>
          <a:xfrm>
            <a:off x="12991935" y="2641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22" name="Image 89" descr="preencoded.png">    </p:cNvPr>
          <p:cNvPicPr>
            <a:picLocks noChangeAspect="1"/>
          </p:cNvPicPr>
          <p:nvPr/>
        </p:nvPicPr>
        <p:blipFill>
          <a:blip r:embed="rId90"/>
          <a:stretch>
            <a:fillRect/>
          </a:stretch>
        </p:blipFill>
        <p:spPr>
          <a:xfrm>
            <a:off x="14150476" y="2528069"/>
            <a:ext cx="1520615" cy="507578"/>
          </a:xfrm>
          <a:prstGeom prst="rect">
            <a:avLst/>
          </a:prstGeom>
        </p:spPr>
      </p:pic>
      <p:pic>
        <p:nvPicPr>
          <p:cNvPr id="123" name="Image 90" descr="preencoded.png">    </p:cNvPr>
          <p:cNvPicPr>
            <a:picLocks noChangeAspect="1"/>
          </p:cNvPicPr>
          <p:nvPr/>
        </p:nvPicPr>
        <p:blipFill>
          <a:blip r:embed="rId91"/>
          <a:stretch>
            <a:fillRect/>
          </a:stretch>
        </p:blipFill>
        <p:spPr>
          <a:xfrm>
            <a:off x="14245421" y="2641588"/>
            <a:ext cx="1330486" cy="267146"/>
          </a:xfrm>
          <a:prstGeom prst="rect">
            <a:avLst/>
          </a:prstGeom>
        </p:spPr>
      </p:pic>
      <p:pic>
        <p:nvPicPr>
          <p:cNvPr id="124" name="Image 91" descr="preencoded.png">    </p:cNvPr>
          <p:cNvPicPr>
            <a:picLocks noChangeAspect="1"/>
          </p:cNvPicPr>
          <p:nvPr/>
        </p:nvPicPr>
        <p:blipFill>
          <a:blip r:embed="rId92"/>
          <a:stretch>
            <a:fillRect/>
          </a:stretch>
        </p:blipFill>
        <p:spPr>
          <a:xfrm>
            <a:off x="14325563" y="2695017"/>
            <a:ext cx="160286" cy="160288"/>
          </a:xfrm>
          <a:prstGeom prst="rect">
            <a:avLst/>
          </a:prstGeom>
        </p:spPr>
      </p:pic>
      <p:sp>
        <p:nvSpPr>
          <p:cNvPr id="125" name="Text 31"/>
          <p:cNvSpPr/>
          <p:nvPr/>
        </p:nvSpPr>
        <p:spPr>
          <a:xfrm>
            <a:off x="14512551" y="2641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26" name="Image 92" descr="preencoded.png">    </p:cNvPr>
          <p:cNvPicPr>
            <a:picLocks noChangeAspect="1"/>
          </p:cNvPicPr>
          <p:nvPr/>
        </p:nvPicPr>
        <p:blipFill>
          <a:blip r:embed="rId93"/>
          <a:stretch>
            <a:fillRect/>
          </a:stretch>
        </p:blipFill>
        <p:spPr>
          <a:xfrm>
            <a:off x="15671090" y="2528069"/>
            <a:ext cx="1502892" cy="507578"/>
          </a:xfrm>
          <a:prstGeom prst="rect">
            <a:avLst/>
          </a:prstGeom>
        </p:spPr>
      </p:pic>
      <p:pic>
        <p:nvPicPr>
          <p:cNvPr id="127" name="Image 93" descr="preencoded.png">    </p:cNvPr>
          <p:cNvPicPr>
            <a:picLocks noChangeAspect="1"/>
          </p:cNvPicPr>
          <p:nvPr/>
        </p:nvPicPr>
        <p:blipFill>
          <a:blip r:embed="rId94"/>
          <a:stretch>
            <a:fillRect/>
          </a:stretch>
        </p:blipFill>
        <p:spPr>
          <a:xfrm>
            <a:off x="15766038" y="2641588"/>
            <a:ext cx="1330486" cy="267146"/>
          </a:xfrm>
          <a:prstGeom prst="rect">
            <a:avLst/>
          </a:prstGeom>
        </p:spPr>
      </p:pic>
      <p:pic>
        <p:nvPicPr>
          <p:cNvPr id="128" name="Image 94" descr="preencoded.png">    </p:cNvPr>
          <p:cNvPicPr>
            <a:picLocks noChangeAspect="1"/>
          </p:cNvPicPr>
          <p:nvPr/>
        </p:nvPicPr>
        <p:blipFill>
          <a:blip r:embed="rId95"/>
          <a:stretch>
            <a:fillRect/>
          </a:stretch>
        </p:blipFill>
        <p:spPr>
          <a:xfrm>
            <a:off x="15846179" y="2695017"/>
            <a:ext cx="160286" cy="160288"/>
          </a:xfrm>
          <a:prstGeom prst="rect">
            <a:avLst/>
          </a:prstGeom>
        </p:spPr>
      </p:pic>
      <p:sp>
        <p:nvSpPr>
          <p:cNvPr id="129" name="Text 32"/>
          <p:cNvSpPr/>
          <p:nvPr/>
        </p:nvSpPr>
        <p:spPr>
          <a:xfrm>
            <a:off x="16033168" y="2641588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30" name="Image 95" descr="preencoded.png">    </p:cNvPr>
          <p:cNvPicPr>
            <a:picLocks noChangeAspect="1"/>
          </p:cNvPicPr>
          <p:nvPr/>
        </p:nvPicPr>
        <p:blipFill>
          <a:blip r:embed="rId96"/>
          <a:stretch>
            <a:fillRect/>
          </a:stretch>
        </p:blipFill>
        <p:spPr>
          <a:xfrm>
            <a:off x="1084397" y="3035610"/>
            <a:ext cx="5463016" cy="500889"/>
          </a:xfrm>
          <a:prstGeom prst="rect">
            <a:avLst/>
          </a:prstGeom>
        </p:spPr>
      </p:pic>
      <p:sp>
        <p:nvSpPr>
          <p:cNvPr id="131" name="Text 33"/>
          <p:cNvSpPr/>
          <p:nvPr/>
        </p:nvSpPr>
        <p:spPr>
          <a:xfrm>
            <a:off x="1244658" y="3155826"/>
            <a:ext cx="2220278" cy="3314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103"/>
              </a:lnSpc>
              <a:buNone/>
            </a:pPr>
            <a:r>
              <a:rPr lang="en-US" sz="1472" dirty="0">
                <a:solidFill>
                  <a:srgbClr val="444444"/>
                </a:solidFill>
                <a:latin typeface="Santander Micro Text SemiBold" pitchFamily="34" charset="0"/>
                <a:ea typeface="Santander Micro Text SemiBold" pitchFamily="34" charset="-122"/>
                <a:cs typeface="Santander Micro Text SemiBold" pitchFamily="34" charset="-120"/>
              </a:rPr>
              <a:t>MOTO (Virtual Terminal)</a:t>
            </a:r>
            <a:endParaRPr lang="en-US" sz="1472" dirty="0"/>
          </a:p>
        </p:txBody>
      </p:sp>
      <p:pic>
        <p:nvPicPr>
          <p:cNvPr id="132" name="Image 96" descr="preencoded.png">    </p:cNvPr>
          <p:cNvPicPr>
            <a:picLocks noChangeAspect="1"/>
          </p:cNvPicPr>
          <p:nvPr/>
        </p:nvPicPr>
        <p:blipFill>
          <a:blip r:embed="rId97"/>
          <a:stretch>
            <a:fillRect/>
          </a:stretch>
        </p:blipFill>
        <p:spPr>
          <a:xfrm>
            <a:off x="6642371" y="3149166"/>
            <a:ext cx="1330486" cy="267146"/>
          </a:xfrm>
          <a:prstGeom prst="rect">
            <a:avLst/>
          </a:prstGeom>
        </p:spPr>
      </p:pic>
      <p:pic>
        <p:nvPicPr>
          <p:cNvPr id="133" name="Image 97" descr="preencoded.png">    </p:cNvPr>
          <p:cNvPicPr>
            <a:picLocks noChangeAspect="1"/>
          </p:cNvPicPr>
          <p:nvPr/>
        </p:nvPicPr>
        <p:blipFill>
          <a:blip r:embed="rId98"/>
          <a:stretch>
            <a:fillRect/>
          </a:stretch>
        </p:blipFill>
        <p:spPr>
          <a:xfrm>
            <a:off x="6722513" y="3202595"/>
            <a:ext cx="160286" cy="160288"/>
          </a:xfrm>
          <a:prstGeom prst="rect">
            <a:avLst/>
          </a:prstGeom>
        </p:spPr>
      </p:pic>
      <p:sp>
        <p:nvSpPr>
          <p:cNvPr id="134" name="Text 34"/>
          <p:cNvSpPr/>
          <p:nvPr/>
        </p:nvSpPr>
        <p:spPr>
          <a:xfrm>
            <a:off x="6909497" y="31491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35" name="Image 98" descr="preencoded.png">    </p:cNvPr>
          <p:cNvPicPr>
            <a:picLocks noChangeAspect="1"/>
          </p:cNvPicPr>
          <p:nvPr/>
        </p:nvPicPr>
        <p:blipFill>
          <a:blip r:embed="rId99"/>
          <a:stretch>
            <a:fillRect/>
          </a:stretch>
        </p:blipFill>
        <p:spPr>
          <a:xfrm>
            <a:off x="8162988" y="3149166"/>
            <a:ext cx="1330486" cy="267146"/>
          </a:xfrm>
          <a:prstGeom prst="rect">
            <a:avLst/>
          </a:prstGeom>
        </p:spPr>
      </p:pic>
      <p:pic>
        <p:nvPicPr>
          <p:cNvPr id="136" name="Image 99" descr="preencoded.png">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8243129" y="3202595"/>
            <a:ext cx="160286" cy="160288"/>
          </a:xfrm>
          <a:prstGeom prst="rect">
            <a:avLst/>
          </a:prstGeom>
        </p:spPr>
      </p:pic>
      <p:sp>
        <p:nvSpPr>
          <p:cNvPr id="137" name="Text 35"/>
          <p:cNvSpPr/>
          <p:nvPr/>
        </p:nvSpPr>
        <p:spPr>
          <a:xfrm>
            <a:off x="8430113" y="31491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38" name="Image 100" descr="preencoded.png">    </p:cNvPr>
          <p:cNvPicPr>
            <a:picLocks noChangeAspect="1"/>
          </p:cNvPicPr>
          <p:nvPr/>
        </p:nvPicPr>
        <p:blipFill>
          <a:blip r:embed="rId101"/>
          <a:stretch>
            <a:fillRect/>
          </a:stretch>
        </p:blipFill>
        <p:spPr>
          <a:xfrm>
            <a:off x="9683602" y="3149166"/>
            <a:ext cx="1330486" cy="267146"/>
          </a:xfrm>
          <a:prstGeom prst="rect">
            <a:avLst/>
          </a:prstGeom>
        </p:spPr>
      </p:pic>
      <p:pic>
        <p:nvPicPr>
          <p:cNvPr id="139" name="Image 101" descr="preencoded.png">    </p:cNvPr>
          <p:cNvPicPr>
            <a:picLocks noChangeAspect="1"/>
          </p:cNvPicPr>
          <p:nvPr/>
        </p:nvPicPr>
        <p:blipFill>
          <a:blip r:embed="rId102"/>
          <a:stretch>
            <a:fillRect/>
          </a:stretch>
        </p:blipFill>
        <p:spPr>
          <a:xfrm>
            <a:off x="9763744" y="3202595"/>
            <a:ext cx="160286" cy="160288"/>
          </a:xfrm>
          <a:prstGeom prst="rect">
            <a:avLst/>
          </a:prstGeom>
        </p:spPr>
      </p:pic>
      <p:sp>
        <p:nvSpPr>
          <p:cNvPr id="140" name="Text 36"/>
          <p:cNvSpPr/>
          <p:nvPr/>
        </p:nvSpPr>
        <p:spPr>
          <a:xfrm>
            <a:off x="9950730" y="31491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41" name="Image 102" descr="preencoded.png">    </p:cNvPr>
          <p:cNvPicPr>
            <a:picLocks noChangeAspect="1"/>
          </p:cNvPicPr>
          <p:nvPr/>
        </p:nvPicPr>
        <p:blipFill>
          <a:blip r:embed="rId103"/>
          <a:stretch>
            <a:fillRect/>
          </a:stretch>
        </p:blipFill>
        <p:spPr>
          <a:xfrm>
            <a:off x="11204218" y="3149166"/>
            <a:ext cx="1330486" cy="267146"/>
          </a:xfrm>
          <a:prstGeom prst="rect">
            <a:avLst/>
          </a:prstGeom>
        </p:spPr>
      </p:pic>
      <p:pic>
        <p:nvPicPr>
          <p:cNvPr id="142" name="Image 103" descr="preencoded.png">    </p:cNvPr>
          <p:cNvPicPr>
            <a:picLocks noChangeAspect="1"/>
          </p:cNvPicPr>
          <p:nvPr/>
        </p:nvPicPr>
        <p:blipFill>
          <a:blip r:embed="rId104"/>
          <a:stretch>
            <a:fillRect/>
          </a:stretch>
        </p:blipFill>
        <p:spPr>
          <a:xfrm>
            <a:off x="11284360" y="3202595"/>
            <a:ext cx="160286" cy="160288"/>
          </a:xfrm>
          <a:prstGeom prst="rect">
            <a:avLst/>
          </a:prstGeom>
        </p:spPr>
      </p:pic>
      <p:sp>
        <p:nvSpPr>
          <p:cNvPr id="143" name="Text 37"/>
          <p:cNvSpPr/>
          <p:nvPr/>
        </p:nvSpPr>
        <p:spPr>
          <a:xfrm>
            <a:off x="11471346" y="31491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44" name="Image 104" descr="preencoded.png">    </p:cNvPr>
          <p:cNvPicPr>
            <a:picLocks noChangeAspect="1"/>
          </p:cNvPicPr>
          <p:nvPr/>
        </p:nvPicPr>
        <p:blipFill>
          <a:blip r:embed="rId105"/>
          <a:stretch>
            <a:fillRect/>
          </a:stretch>
        </p:blipFill>
        <p:spPr>
          <a:xfrm>
            <a:off x="12724833" y="3149166"/>
            <a:ext cx="1330486" cy="267146"/>
          </a:xfrm>
          <a:prstGeom prst="rect">
            <a:avLst/>
          </a:prstGeom>
        </p:spPr>
      </p:pic>
      <p:pic>
        <p:nvPicPr>
          <p:cNvPr id="145" name="Image 105" descr="preencoded.png">    </p:cNvPr>
          <p:cNvPicPr>
            <a:picLocks noChangeAspect="1"/>
          </p:cNvPicPr>
          <p:nvPr/>
        </p:nvPicPr>
        <p:blipFill>
          <a:blip r:embed="rId106"/>
          <a:stretch>
            <a:fillRect/>
          </a:stretch>
        </p:blipFill>
        <p:spPr>
          <a:xfrm>
            <a:off x="12804974" y="3202595"/>
            <a:ext cx="160286" cy="160288"/>
          </a:xfrm>
          <a:prstGeom prst="rect">
            <a:avLst/>
          </a:prstGeom>
        </p:spPr>
      </p:pic>
      <p:sp>
        <p:nvSpPr>
          <p:cNvPr id="146" name="Text 38"/>
          <p:cNvSpPr/>
          <p:nvPr/>
        </p:nvSpPr>
        <p:spPr>
          <a:xfrm>
            <a:off x="12991960" y="31491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47" name="Image 106" descr="preencoded.png">    </p:cNvPr>
          <p:cNvPicPr>
            <a:picLocks noChangeAspect="1"/>
          </p:cNvPicPr>
          <p:nvPr/>
        </p:nvPicPr>
        <p:blipFill>
          <a:blip r:embed="rId107"/>
          <a:stretch>
            <a:fillRect/>
          </a:stretch>
        </p:blipFill>
        <p:spPr>
          <a:xfrm>
            <a:off x="14245447" y="3149166"/>
            <a:ext cx="1330486" cy="267146"/>
          </a:xfrm>
          <a:prstGeom prst="rect">
            <a:avLst/>
          </a:prstGeom>
        </p:spPr>
      </p:pic>
      <p:pic>
        <p:nvPicPr>
          <p:cNvPr id="148" name="Image 107" descr="preencoded.png">    </p:cNvPr>
          <p:cNvPicPr>
            <a:picLocks noChangeAspect="1"/>
          </p:cNvPicPr>
          <p:nvPr/>
        </p:nvPicPr>
        <p:blipFill>
          <a:blip r:embed="rId108"/>
          <a:stretch>
            <a:fillRect/>
          </a:stretch>
        </p:blipFill>
        <p:spPr>
          <a:xfrm>
            <a:off x="14325588" y="3202595"/>
            <a:ext cx="160286" cy="160288"/>
          </a:xfrm>
          <a:prstGeom prst="rect">
            <a:avLst/>
          </a:prstGeom>
        </p:spPr>
      </p:pic>
      <p:sp>
        <p:nvSpPr>
          <p:cNvPr id="149" name="Text 39"/>
          <p:cNvSpPr/>
          <p:nvPr/>
        </p:nvSpPr>
        <p:spPr>
          <a:xfrm>
            <a:off x="14512577" y="31491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  <p:pic>
        <p:nvPicPr>
          <p:cNvPr id="150" name="Image 108" descr="preencoded.png">    </p:cNvPr>
          <p:cNvPicPr>
            <a:picLocks noChangeAspect="1"/>
          </p:cNvPicPr>
          <p:nvPr/>
        </p:nvPicPr>
        <p:blipFill>
          <a:blip r:embed="rId109"/>
          <a:stretch>
            <a:fillRect/>
          </a:stretch>
        </p:blipFill>
        <p:spPr>
          <a:xfrm>
            <a:off x="15766061" y="3149166"/>
            <a:ext cx="1330486" cy="267146"/>
          </a:xfrm>
          <a:prstGeom prst="rect">
            <a:avLst/>
          </a:prstGeom>
        </p:spPr>
      </p:pic>
      <p:pic>
        <p:nvPicPr>
          <p:cNvPr id="151" name="Image 109" descr="preencoded.png">    </p:cNvPr>
          <p:cNvPicPr>
            <a:picLocks noChangeAspect="1"/>
          </p:cNvPicPr>
          <p:nvPr/>
        </p:nvPicPr>
        <p:blipFill>
          <a:blip r:embed="rId110"/>
          <a:stretch>
            <a:fillRect/>
          </a:stretch>
        </p:blipFill>
        <p:spPr>
          <a:xfrm>
            <a:off x="15846203" y="3202595"/>
            <a:ext cx="160286" cy="160288"/>
          </a:xfrm>
          <a:prstGeom prst="rect">
            <a:avLst/>
          </a:prstGeom>
        </p:spPr>
      </p:pic>
      <p:sp>
        <p:nvSpPr>
          <p:cNvPr id="152" name="Text 40"/>
          <p:cNvSpPr/>
          <p:nvPr/>
        </p:nvSpPr>
        <p:spPr>
          <a:xfrm>
            <a:off x="16033191" y="3149166"/>
            <a:ext cx="1040130" cy="2971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1893"/>
              </a:lnSpc>
              <a:buNone/>
            </a:pPr>
            <a:r>
              <a:rPr lang="en-US" sz="1262" dirty="0">
                <a:solidFill>
                  <a:srgbClr val="990000"/>
                </a:solidFill>
                <a:latin typeface="Santander Micro Text" pitchFamily="34" charset="0"/>
                <a:ea typeface="Santander Micro Text" pitchFamily="34" charset="-122"/>
                <a:cs typeface="Santander Micro Text" pitchFamily="34" charset="-120"/>
              </a:rPr>
              <a:t>Not Available</a:t>
            </a:r>
            <a:endParaRPr lang="en-US" sz="1262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2026-07-15T09:04:19Z</dcterms:created>
  <dcterms:modified xsi:type="dcterms:W3CDTF">2026-07-15T09:04:19Z</dcterms:modified>
</cp:coreProperties>
</file>