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slideLayout" Target="../slideLayouts/slideLayout1.xml"/><Relationship Id="rId27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image" Target="../media/image-4-309.png"/><Relationship Id="rId310" Type="http://schemas.openxmlformats.org/officeDocument/2006/relationships/image" Target="../media/image-4-310.png"/><Relationship Id="rId311" Type="http://schemas.openxmlformats.org/officeDocument/2006/relationships/image" Target="../media/image-4-311.png"/><Relationship Id="rId312" Type="http://schemas.openxmlformats.org/officeDocument/2006/relationships/image" Target="../media/image-4-312.png"/><Relationship Id="rId313" Type="http://schemas.openxmlformats.org/officeDocument/2006/relationships/image" Target="../media/image-4-313.png"/><Relationship Id="rId314" Type="http://schemas.openxmlformats.org/officeDocument/2006/relationships/image" Target="../media/image-4-314.png"/><Relationship Id="rId315" Type="http://schemas.openxmlformats.org/officeDocument/2006/relationships/image" Target="../media/image-4-315.png"/><Relationship Id="rId316" Type="http://schemas.openxmlformats.org/officeDocument/2006/relationships/image" Target="../media/image-4-316.png"/><Relationship Id="rId317" Type="http://schemas.openxmlformats.org/officeDocument/2006/relationships/image" Target="../media/image-4-317.png"/><Relationship Id="rId318" Type="http://schemas.openxmlformats.org/officeDocument/2006/relationships/image" Target="../media/image-4-318.png"/><Relationship Id="rId319" Type="http://schemas.openxmlformats.org/officeDocument/2006/relationships/image" Target="../media/image-4-319.png"/><Relationship Id="rId320" Type="http://schemas.openxmlformats.org/officeDocument/2006/relationships/image" Target="../media/image-4-320.png"/><Relationship Id="rId321" Type="http://schemas.openxmlformats.org/officeDocument/2006/relationships/image" Target="../media/image-4-321.png"/><Relationship Id="rId322" Type="http://schemas.openxmlformats.org/officeDocument/2006/relationships/image" Target="../media/image-4-322.png"/><Relationship Id="rId323" Type="http://schemas.openxmlformats.org/officeDocument/2006/relationships/image" Target="../media/image-4-323.png"/><Relationship Id="rId324" Type="http://schemas.openxmlformats.org/officeDocument/2006/relationships/image" Target="../media/image-4-324.png"/><Relationship Id="rId325" Type="http://schemas.openxmlformats.org/officeDocument/2006/relationships/image" Target="../media/image-4-325.png"/><Relationship Id="rId326" Type="http://schemas.openxmlformats.org/officeDocument/2006/relationships/image" Target="../media/image-4-326.png"/><Relationship Id="rId327" Type="http://schemas.openxmlformats.org/officeDocument/2006/relationships/image" Target="../media/image-4-327.png"/><Relationship Id="rId328" Type="http://schemas.openxmlformats.org/officeDocument/2006/relationships/image" Target="../media/image-4-328.png"/><Relationship Id="rId329" Type="http://schemas.openxmlformats.org/officeDocument/2006/relationships/image" Target="../media/image-4-329.png"/><Relationship Id="rId330" Type="http://schemas.openxmlformats.org/officeDocument/2006/relationships/image" Target="../media/image-4-330.png"/><Relationship Id="rId331" Type="http://schemas.openxmlformats.org/officeDocument/2006/relationships/image" Target="../media/image-4-331.png"/><Relationship Id="rId332" Type="http://schemas.openxmlformats.org/officeDocument/2006/relationships/image" Target="../media/image-4-332.png"/><Relationship Id="rId333" Type="http://schemas.openxmlformats.org/officeDocument/2006/relationships/image" Target="../media/image-4-333.png"/><Relationship Id="rId334" Type="http://schemas.openxmlformats.org/officeDocument/2006/relationships/slideLayout" Target="../slideLayouts/slideLayout1.xml"/><Relationship Id="rId33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image" Target="../media/image-5-150.png"/><Relationship Id="rId151" Type="http://schemas.openxmlformats.org/officeDocument/2006/relationships/image" Target="../media/image-5-151.png"/><Relationship Id="rId152" Type="http://schemas.openxmlformats.org/officeDocument/2006/relationships/image" Target="../media/image-5-152.png"/><Relationship Id="rId153" Type="http://schemas.openxmlformats.org/officeDocument/2006/relationships/image" Target="../media/image-5-153.png"/><Relationship Id="rId154" Type="http://schemas.openxmlformats.org/officeDocument/2006/relationships/image" Target="../media/image-5-154.png"/><Relationship Id="rId155" Type="http://schemas.openxmlformats.org/officeDocument/2006/relationships/image" Target="../media/image-5-155.png"/><Relationship Id="rId156" Type="http://schemas.openxmlformats.org/officeDocument/2006/relationships/image" Target="../media/image-5-156.png"/><Relationship Id="rId157" Type="http://schemas.openxmlformats.org/officeDocument/2006/relationships/image" Target="../media/image-5-157.png"/><Relationship Id="rId158" Type="http://schemas.openxmlformats.org/officeDocument/2006/relationships/image" Target="../media/image-5-158.png"/><Relationship Id="rId159" Type="http://schemas.openxmlformats.org/officeDocument/2006/relationships/image" Target="../media/image-5-159.png"/><Relationship Id="rId160" Type="http://schemas.openxmlformats.org/officeDocument/2006/relationships/image" Target="../media/image-5-160.png"/><Relationship Id="rId161" Type="http://schemas.openxmlformats.org/officeDocument/2006/relationships/image" Target="../media/image-5-161.png"/><Relationship Id="rId162" Type="http://schemas.openxmlformats.org/officeDocument/2006/relationships/image" Target="../media/image-5-162.png"/><Relationship Id="rId163" Type="http://schemas.openxmlformats.org/officeDocument/2006/relationships/image" Target="../media/image-5-163.png"/><Relationship Id="rId164" Type="http://schemas.openxmlformats.org/officeDocument/2006/relationships/image" Target="../media/image-5-164.png"/><Relationship Id="rId165" Type="http://schemas.openxmlformats.org/officeDocument/2006/relationships/image" Target="../media/image-5-165.png"/><Relationship Id="rId166" Type="http://schemas.openxmlformats.org/officeDocument/2006/relationships/image" Target="../media/image-5-166.png"/><Relationship Id="rId167" Type="http://schemas.openxmlformats.org/officeDocument/2006/relationships/image" Target="../media/image-5-167.png"/><Relationship Id="rId168" Type="http://schemas.openxmlformats.org/officeDocument/2006/relationships/image" Target="../media/image-5-168.png"/><Relationship Id="rId169" Type="http://schemas.openxmlformats.org/officeDocument/2006/relationships/image" Target="../media/image-5-169.png"/><Relationship Id="rId170" Type="http://schemas.openxmlformats.org/officeDocument/2006/relationships/image" Target="../media/image-5-170.png"/><Relationship Id="rId171" Type="http://schemas.openxmlformats.org/officeDocument/2006/relationships/image" Target="../media/image-5-171.png"/><Relationship Id="rId172" Type="http://schemas.openxmlformats.org/officeDocument/2006/relationships/image" Target="../media/image-5-172.png"/><Relationship Id="rId173" Type="http://schemas.openxmlformats.org/officeDocument/2006/relationships/image" Target="../media/image-5-173.png"/><Relationship Id="rId174" Type="http://schemas.openxmlformats.org/officeDocument/2006/relationships/image" Target="../media/image-5-174.png"/><Relationship Id="rId175" Type="http://schemas.openxmlformats.org/officeDocument/2006/relationships/image" Target="../media/image-5-175.png"/><Relationship Id="rId176" Type="http://schemas.openxmlformats.org/officeDocument/2006/relationships/image" Target="../media/image-5-176.png"/><Relationship Id="rId177" Type="http://schemas.openxmlformats.org/officeDocument/2006/relationships/image" Target="../media/image-5-177.png"/><Relationship Id="rId178" Type="http://schemas.openxmlformats.org/officeDocument/2006/relationships/image" Target="../media/image-5-178.png"/><Relationship Id="rId179" Type="http://schemas.openxmlformats.org/officeDocument/2006/relationships/image" Target="../media/image-5-179.png"/><Relationship Id="rId180" Type="http://schemas.openxmlformats.org/officeDocument/2006/relationships/image" Target="../media/image-5-180.png"/><Relationship Id="rId181" Type="http://schemas.openxmlformats.org/officeDocument/2006/relationships/image" Target="../media/image-5-181.png"/><Relationship Id="rId182" Type="http://schemas.openxmlformats.org/officeDocument/2006/relationships/image" Target="../media/image-5-182.png"/><Relationship Id="rId183" Type="http://schemas.openxmlformats.org/officeDocument/2006/relationships/image" Target="../media/image-5-183.png"/><Relationship Id="rId184" Type="http://schemas.openxmlformats.org/officeDocument/2006/relationships/image" Target="../media/image-5-184.png"/><Relationship Id="rId185" Type="http://schemas.openxmlformats.org/officeDocument/2006/relationships/image" Target="../media/image-5-185.png"/><Relationship Id="rId186" Type="http://schemas.openxmlformats.org/officeDocument/2006/relationships/image" Target="../media/image-5-186.png"/><Relationship Id="rId187" Type="http://schemas.openxmlformats.org/officeDocument/2006/relationships/image" Target="../media/image-5-187.png"/><Relationship Id="rId188" Type="http://schemas.openxmlformats.org/officeDocument/2006/relationships/image" Target="../media/image-5-188.png"/><Relationship Id="rId189" Type="http://schemas.openxmlformats.org/officeDocument/2006/relationships/image" Target="../media/image-5-189.png"/><Relationship Id="rId190" Type="http://schemas.openxmlformats.org/officeDocument/2006/relationships/image" Target="../media/image-5-190.png"/><Relationship Id="rId191" Type="http://schemas.openxmlformats.org/officeDocument/2006/relationships/image" Target="../media/image-5-191.png"/><Relationship Id="rId192" Type="http://schemas.openxmlformats.org/officeDocument/2006/relationships/image" Target="../media/image-5-192.png"/><Relationship Id="rId193" Type="http://schemas.openxmlformats.org/officeDocument/2006/relationships/image" Target="../media/image-5-193.png"/><Relationship Id="rId194" Type="http://schemas.openxmlformats.org/officeDocument/2006/relationships/image" Target="../media/image-5-194.png"/><Relationship Id="rId195" Type="http://schemas.openxmlformats.org/officeDocument/2006/relationships/image" Target="../media/image-5-195.png"/><Relationship Id="rId196" Type="http://schemas.openxmlformats.org/officeDocument/2006/relationships/image" Target="../media/image-5-196.png"/><Relationship Id="rId197" Type="http://schemas.openxmlformats.org/officeDocument/2006/relationships/image" Target="../media/image-5-197.png"/><Relationship Id="rId198" Type="http://schemas.openxmlformats.org/officeDocument/2006/relationships/image" Target="../media/image-5-198.png"/><Relationship Id="rId199" Type="http://schemas.openxmlformats.org/officeDocument/2006/relationships/image" Target="../media/image-5-199.png"/><Relationship Id="rId200" Type="http://schemas.openxmlformats.org/officeDocument/2006/relationships/image" Target="../media/image-5-200.png"/><Relationship Id="rId201" Type="http://schemas.openxmlformats.org/officeDocument/2006/relationships/image" Target="../media/image-5-201.png"/><Relationship Id="rId202" Type="http://schemas.openxmlformats.org/officeDocument/2006/relationships/image" Target="../media/image-5-202.png"/><Relationship Id="rId203" Type="http://schemas.openxmlformats.org/officeDocument/2006/relationships/image" Target="../media/image-5-203.png"/><Relationship Id="rId204" Type="http://schemas.openxmlformats.org/officeDocument/2006/relationships/image" Target="../media/image-5-204.png"/><Relationship Id="rId205" Type="http://schemas.openxmlformats.org/officeDocument/2006/relationships/image" Target="../media/image-5-205.png"/><Relationship Id="rId206" Type="http://schemas.openxmlformats.org/officeDocument/2006/relationships/image" Target="../media/image-5-206.png"/><Relationship Id="rId207" Type="http://schemas.openxmlformats.org/officeDocument/2006/relationships/image" Target="../media/image-5-207.png"/><Relationship Id="rId208" Type="http://schemas.openxmlformats.org/officeDocument/2006/relationships/image" Target="../media/image-5-208.png"/><Relationship Id="rId209" Type="http://schemas.openxmlformats.org/officeDocument/2006/relationships/image" Target="../media/image-5-209.png"/><Relationship Id="rId210" Type="http://schemas.openxmlformats.org/officeDocument/2006/relationships/image" Target="../media/image-5-210.png"/><Relationship Id="rId211" Type="http://schemas.openxmlformats.org/officeDocument/2006/relationships/image" Target="../media/image-5-211.png"/><Relationship Id="rId212" Type="http://schemas.openxmlformats.org/officeDocument/2006/relationships/image" Target="../media/image-5-212.png"/><Relationship Id="rId213" Type="http://schemas.openxmlformats.org/officeDocument/2006/relationships/image" Target="../media/image-5-213.png"/><Relationship Id="rId214" Type="http://schemas.openxmlformats.org/officeDocument/2006/relationships/image" Target="../media/image-5-214.png"/><Relationship Id="rId215" Type="http://schemas.openxmlformats.org/officeDocument/2006/relationships/image" Target="../media/image-5-215.png"/><Relationship Id="rId216" Type="http://schemas.openxmlformats.org/officeDocument/2006/relationships/image" Target="../media/image-5-216.png"/><Relationship Id="rId217" Type="http://schemas.openxmlformats.org/officeDocument/2006/relationships/image" Target="../media/image-5-217.png"/><Relationship Id="rId218" Type="http://schemas.openxmlformats.org/officeDocument/2006/relationships/image" Target="../media/image-5-218.png"/><Relationship Id="rId219" Type="http://schemas.openxmlformats.org/officeDocument/2006/relationships/image" Target="../media/image-5-219.png"/><Relationship Id="rId220" Type="http://schemas.openxmlformats.org/officeDocument/2006/relationships/image" Target="../media/image-5-220.png"/><Relationship Id="rId221" Type="http://schemas.openxmlformats.org/officeDocument/2006/relationships/image" Target="../media/image-5-221.png"/><Relationship Id="rId222" Type="http://schemas.openxmlformats.org/officeDocument/2006/relationships/image" Target="../media/image-5-222.png"/><Relationship Id="rId223" Type="http://schemas.openxmlformats.org/officeDocument/2006/relationships/image" Target="../media/image-5-223.png"/><Relationship Id="rId224" Type="http://schemas.openxmlformats.org/officeDocument/2006/relationships/image" Target="../media/image-5-224.png"/><Relationship Id="rId225" Type="http://schemas.openxmlformats.org/officeDocument/2006/relationships/image" Target="../media/image-5-225.png"/><Relationship Id="rId226" Type="http://schemas.openxmlformats.org/officeDocument/2006/relationships/image" Target="../media/image-5-226.png"/><Relationship Id="rId227" Type="http://schemas.openxmlformats.org/officeDocument/2006/relationships/image" Target="../media/image-5-227.png"/><Relationship Id="rId228" Type="http://schemas.openxmlformats.org/officeDocument/2006/relationships/image" Target="../media/image-5-228.png"/><Relationship Id="rId229" Type="http://schemas.openxmlformats.org/officeDocument/2006/relationships/image" Target="../media/image-5-229.png"/><Relationship Id="rId230" Type="http://schemas.openxmlformats.org/officeDocument/2006/relationships/image" Target="../media/image-5-230.png"/><Relationship Id="rId231" Type="http://schemas.openxmlformats.org/officeDocument/2006/relationships/image" Target="../media/image-5-231.png"/><Relationship Id="rId232" Type="http://schemas.openxmlformats.org/officeDocument/2006/relationships/image" Target="../media/image-5-232.png"/><Relationship Id="rId233" Type="http://schemas.openxmlformats.org/officeDocument/2006/relationships/image" Target="../media/image-5-233.png"/><Relationship Id="rId234" Type="http://schemas.openxmlformats.org/officeDocument/2006/relationships/image" Target="../media/image-5-234.png"/><Relationship Id="rId235" Type="http://schemas.openxmlformats.org/officeDocument/2006/relationships/image" Target="../media/image-5-235.png"/><Relationship Id="rId236" Type="http://schemas.openxmlformats.org/officeDocument/2006/relationships/image" Target="../media/image-5-236.png"/><Relationship Id="rId237" Type="http://schemas.openxmlformats.org/officeDocument/2006/relationships/image" Target="../media/image-5-237.png"/><Relationship Id="rId238" Type="http://schemas.openxmlformats.org/officeDocument/2006/relationships/image" Target="../media/image-5-238.png"/><Relationship Id="rId239" Type="http://schemas.openxmlformats.org/officeDocument/2006/relationships/image" Target="../media/image-5-239.png"/><Relationship Id="rId240" Type="http://schemas.openxmlformats.org/officeDocument/2006/relationships/image" Target="../media/image-5-240.png"/><Relationship Id="rId241" Type="http://schemas.openxmlformats.org/officeDocument/2006/relationships/image" Target="../media/image-5-241.png"/><Relationship Id="rId242" Type="http://schemas.openxmlformats.org/officeDocument/2006/relationships/image" Target="../media/image-5-242.png"/><Relationship Id="rId243" Type="http://schemas.openxmlformats.org/officeDocument/2006/relationships/image" Target="../media/image-5-243.png"/><Relationship Id="rId244" Type="http://schemas.openxmlformats.org/officeDocument/2006/relationships/image" Target="../media/image-5-244.png"/><Relationship Id="rId245" Type="http://schemas.openxmlformats.org/officeDocument/2006/relationships/image" Target="../media/image-5-245.png"/><Relationship Id="rId246" Type="http://schemas.openxmlformats.org/officeDocument/2006/relationships/image" Target="../media/image-5-246.png"/><Relationship Id="rId247" Type="http://schemas.openxmlformats.org/officeDocument/2006/relationships/image" Target="../media/image-5-247.png"/><Relationship Id="rId248" Type="http://schemas.openxmlformats.org/officeDocument/2006/relationships/image" Target="../media/image-5-248.png"/><Relationship Id="rId249" Type="http://schemas.openxmlformats.org/officeDocument/2006/relationships/image" Target="../media/image-5-249.png"/><Relationship Id="rId250" Type="http://schemas.openxmlformats.org/officeDocument/2006/relationships/image" Target="../media/image-5-250.png"/><Relationship Id="rId251" Type="http://schemas.openxmlformats.org/officeDocument/2006/relationships/image" Target="../media/image-5-251.png"/><Relationship Id="rId252" Type="http://schemas.openxmlformats.org/officeDocument/2006/relationships/image" Target="../media/image-5-252.png"/><Relationship Id="rId253" Type="http://schemas.openxmlformats.org/officeDocument/2006/relationships/image" Target="../media/image-5-253.png"/><Relationship Id="rId254" Type="http://schemas.openxmlformats.org/officeDocument/2006/relationships/image" Target="../media/image-5-254.png"/><Relationship Id="rId255" Type="http://schemas.openxmlformats.org/officeDocument/2006/relationships/image" Target="../media/image-5-255.png"/><Relationship Id="rId256" Type="http://schemas.openxmlformats.org/officeDocument/2006/relationships/image" Target="../media/image-5-256.png"/><Relationship Id="rId257" Type="http://schemas.openxmlformats.org/officeDocument/2006/relationships/image" Target="../media/image-5-257.png"/><Relationship Id="rId258" Type="http://schemas.openxmlformats.org/officeDocument/2006/relationships/image" Target="../media/image-5-258.png"/><Relationship Id="rId259" Type="http://schemas.openxmlformats.org/officeDocument/2006/relationships/image" Target="../media/image-5-259.png"/><Relationship Id="rId260" Type="http://schemas.openxmlformats.org/officeDocument/2006/relationships/image" Target="../media/image-5-260.png"/><Relationship Id="rId261" Type="http://schemas.openxmlformats.org/officeDocument/2006/relationships/image" Target="../media/image-5-261.png"/><Relationship Id="rId262" Type="http://schemas.openxmlformats.org/officeDocument/2006/relationships/image" Target="../media/image-5-262.png"/><Relationship Id="rId263" Type="http://schemas.openxmlformats.org/officeDocument/2006/relationships/image" Target="../media/image-5-263.png"/><Relationship Id="rId264" Type="http://schemas.openxmlformats.org/officeDocument/2006/relationships/image" Target="../media/image-5-264.png"/><Relationship Id="rId265" Type="http://schemas.openxmlformats.org/officeDocument/2006/relationships/image" Target="../media/image-5-265.png"/><Relationship Id="rId266" Type="http://schemas.openxmlformats.org/officeDocument/2006/relationships/image" Target="../media/image-5-266.png"/><Relationship Id="rId267" Type="http://schemas.openxmlformats.org/officeDocument/2006/relationships/image" Target="../media/image-5-267.png"/><Relationship Id="rId268" Type="http://schemas.openxmlformats.org/officeDocument/2006/relationships/image" Target="../media/image-5-268.png"/><Relationship Id="rId269" Type="http://schemas.openxmlformats.org/officeDocument/2006/relationships/image" Target="../media/image-5-269.png"/><Relationship Id="rId270" Type="http://schemas.openxmlformats.org/officeDocument/2006/relationships/image" Target="../media/image-5-270.png"/><Relationship Id="rId271" Type="http://schemas.openxmlformats.org/officeDocument/2006/relationships/image" Target="../media/image-5-271.png"/><Relationship Id="rId272" Type="http://schemas.openxmlformats.org/officeDocument/2006/relationships/image" Target="../media/image-5-272.png"/><Relationship Id="rId273" Type="http://schemas.openxmlformats.org/officeDocument/2006/relationships/image" Target="../media/image-5-273.png"/><Relationship Id="rId274" Type="http://schemas.openxmlformats.org/officeDocument/2006/relationships/image" Target="../media/image-5-274.png"/><Relationship Id="rId275" Type="http://schemas.openxmlformats.org/officeDocument/2006/relationships/image" Target="../media/image-5-275.png"/><Relationship Id="rId276" Type="http://schemas.openxmlformats.org/officeDocument/2006/relationships/image" Target="../media/image-5-276.png"/><Relationship Id="rId277" Type="http://schemas.openxmlformats.org/officeDocument/2006/relationships/image" Target="../media/image-5-277.png"/><Relationship Id="rId278" Type="http://schemas.openxmlformats.org/officeDocument/2006/relationships/image" Target="../media/image-5-278.png"/><Relationship Id="rId279" Type="http://schemas.openxmlformats.org/officeDocument/2006/relationships/image" Target="../media/image-5-279.png"/><Relationship Id="rId280" Type="http://schemas.openxmlformats.org/officeDocument/2006/relationships/image" Target="../media/image-5-280.png"/><Relationship Id="rId281" Type="http://schemas.openxmlformats.org/officeDocument/2006/relationships/image" Target="../media/image-5-281.png"/><Relationship Id="rId282" Type="http://schemas.openxmlformats.org/officeDocument/2006/relationships/image" Target="../media/image-5-282.png"/><Relationship Id="rId283" Type="http://schemas.openxmlformats.org/officeDocument/2006/relationships/image" Target="../media/image-5-283.png"/><Relationship Id="rId284" Type="http://schemas.openxmlformats.org/officeDocument/2006/relationships/image" Target="../media/image-5-284.png"/><Relationship Id="rId285" Type="http://schemas.openxmlformats.org/officeDocument/2006/relationships/image" Target="../media/image-5-285.png"/><Relationship Id="rId286" Type="http://schemas.openxmlformats.org/officeDocument/2006/relationships/image" Target="../media/image-5-286.png"/><Relationship Id="rId287" Type="http://schemas.openxmlformats.org/officeDocument/2006/relationships/image" Target="../media/image-5-287.png"/><Relationship Id="rId288" Type="http://schemas.openxmlformats.org/officeDocument/2006/relationships/image" Target="../media/image-5-288.png"/><Relationship Id="rId289" Type="http://schemas.openxmlformats.org/officeDocument/2006/relationships/image" Target="../media/image-5-289.png"/><Relationship Id="rId290" Type="http://schemas.openxmlformats.org/officeDocument/2006/relationships/image" Target="../media/image-5-290.png"/><Relationship Id="rId291" Type="http://schemas.openxmlformats.org/officeDocument/2006/relationships/image" Target="../media/image-5-291.png"/><Relationship Id="rId292" Type="http://schemas.openxmlformats.org/officeDocument/2006/relationships/image" Target="../media/image-5-292.png"/><Relationship Id="rId293" Type="http://schemas.openxmlformats.org/officeDocument/2006/relationships/image" Target="../media/image-5-293.png"/><Relationship Id="rId294" Type="http://schemas.openxmlformats.org/officeDocument/2006/relationships/slideLayout" Target="../slideLayouts/slideLayout1.xml"/><Relationship Id="rId29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slideLayout" Target="../slideLayouts/slideLayout1.xml"/><Relationship Id="rId13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image" Target="../media/image-7-112.png"/><Relationship Id="rId113" Type="http://schemas.openxmlformats.org/officeDocument/2006/relationships/image" Target="../media/image-7-113.png"/><Relationship Id="rId114" Type="http://schemas.openxmlformats.org/officeDocument/2006/relationships/image" Target="../media/image-7-114.png"/><Relationship Id="rId115" Type="http://schemas.openxmlformats.org/officeDocument/2006/relationships/image" Target="../media/image-7-115.png"/><Relationship Id="rId116" Type="http://schemas.openxmlformats.org/officeDocument/2006/relationships/image" Target="../media/image-7-116.png"/><Relationship Id="rId117" Type="http://schemas.openxmlformats.org/officeDocument/2006/relationships/image" Target="../media/image-7-117.png"/><Relationship Id="rId118" Type="http://schemas.openxmlformats.org/officeDocument/2006/relationships/image" Target="../media/image-7-118.png"/><Relationship Id="rId119" Type="http://schemas.openxmlformats.org/officeDocument/2006/relationships/image" Target="../media/image-7-119.png"/><Relationship Id="rId120" Type="http://schemas.openxmlformats.org/officeDocument/2006/relationships/image" Target="../media/image-7-120.png"/><Relationship Id="rId121" Type="http://schemas.openxmlformats.org/officeDocument/2006/relationships/image" Target="../media/image-7-121.png"/><Relationship Id="rId122" Type="http://schemas.openxmlformats.org/officeDocument/2006/relationships/image" Target="../media/image-7-122.png"/><Relationship Id="rId123" Type="http://schemas.openxmlformats.org/officeDocument/2006/relationships/image" Target="../media/image-7-123.png"/><Relationship Id="rId124" Type="http://schemas.openxmlformats.org/officeDocument/2006/relationships/image" Target="../media/image-7-124.png"/><Relationship Id="rId125" Type="http://schemas.openxmlformats.org/officeDocument/2006/relationships/image" Target="../media/image-7-125.png"/><Relationship Id="rId126" Type="http://schemas.openxmlformats.org/officeDocument/2006/relationships/image" Target="../media/image-7-126.png"/><Relationship Id="rId127" Type="http://schemas.openxmlformats.org/officeDocument/2006/relationships/image" Target="../media/image-7-127.png"/><Relationship Id="rId128" Type="http://schemas.openxmlformats.org/officeDocument/2006/relationships/image" Target="../media/image-7-128.png"/><Relationship Id="rId129" Type="http://schemas.openxmlformats.org/officeDocument/2006/relationships/image" Target="../media/image-7-129.png"/><Relationship Id="rId130" Type="http://schemas.openxmlformats.org/officeDocument/2006/relationships/image" Target="../media/image-7-130.png"/><Relationship Id="rId131" Type="http://schemas.openxmlformats.org/officeDocument/2006/relationships/image" Target="../media/image-7-131.png"/><Relationship Id="rId132" Type="http://schemas.openxmlformats.org/officeDocument/2006/relationships/image" Target="../media/image-7-132.png"/><Relationship Id="rId133" Type="http://schemas.openxmlformats.org/officeDocument/2006/relationships/image" Target="../media/image-7-133.png"/><Relationship Id="rId134" Type="http://schemas.openxmlformats.org/officeDocument/2006/relationships/image" Target="../media/image-7-134.png"/><Relationship Id="rId135" Type="http://schemas.openxmlformats.org/officeDocument/2006/relationships/image" Target="../media/image-7-135.png"/><Relationship Id="rId136" Type="http://schemas.openxmlformats.org/officeDocument/2006/relationships/image" Target="../media/image-7-136.png"/><Relationship Id="rId137" Type="http://schemas.openxmlformats.org/officeDocument/2006/relationships/image" Target="../media/image-7-137.png"/><Relationship Id="rId138" Type="http://schemas.openxmlformats.org/officeDocument/2006/relationships/image" Target="../media/image-7-138.png"/><Relationship Id="rId139" Type="http://schemas.openxmlformats.org/officeDocument/2006/relationships/image" Target="../media/image-7-139.png"/><Relationship Id="rId140" Type="http://schemas.openxmlformats.org/officeDocument/2006/relationships/image" Target="../media/image-7-140.png"/><Relationship Id="rId141" Type="http://schemas.openxmlformats.org/officeDocument/2006/relationships/image" Target="../media/image-7-141.png"/><Relationship Id="rId142" Type="http://schemas.openxmlformats.org/officeDocument/2006/relationships/image" Target="../media/image-7-142.png"/><Relationship Id="rId143" Type="http://schemas.openxmlformats.org/officeDocument/2006/relationships/image" Target="../media/image-7-143.png"/><Relationship Id="rId144" Type="http://schemas.openxmlformats.org/officeDocument/2006/relationships/image" Target="../media/image-7-144.png"/><Relationship Id="rId145" Type="http://schemas.openxmlformats.org/officeDocument/2006/relationships/image" Target="../media/image-7-145.png"/><Relationship Id="rId146" Type="http://schemas.openxmlformats.org/officeDocument/2006/relationships/image" Target="../media/image-7-146.png"/><Relationship Id="rId147" Type="http://schemas.openxmlformats.org/officeDocument/2006/relationships/image" Target="../media/image-7-147.png"/><Relationship Id="rId148" Type="http://schemas.openxmlformats.org/officeDocument/2006/relationships/image" Target="../media/image-7-148.png"/><Relationship Id="rId149" Type="http://schemas.openxmlformats.org/officeDocument/2006/relationships/image" Target="../media/image-7-149.png"/><Relationship Id="rId150" Type="http://schemas.openxmlformats.org/officeDocument/2006/relationships/image" Target="../media/image-7-150.png"/><Relationship Id="rId151" Type="http://schemas.openxmlformats.org/officeDocument/2006/relationships/image" Target="../media/image-7-151.png"/><Relationship Id="rId152" Type="http://schemas.openxmlformats.org/officeDocument/2006/relationships/image" Target="../media/image-7-152.png"/><Relationship Id="rId153" Type="http://schemas.openxmlformats.org/officeDocument/2006/relationships/image" Target="../media/image-7-153.png"/><Relationship Id="rId154" Type="http://schemas.openxmlformats.org/officeDocument/2006/relationships/image" Target="../media/image-7-154.png"/><Relationship Id="rId155" Type="http://schemas.openxmlformats.org/officeDocument/2006/relationships/image" Target="../media/image-7-155.png"/><Relationship Id="rId156" Type="http://schemas.openxmlformats.org/officeDocument/2006/relationships/image" Target="../media/image-7-156.png"/><Relationship Id="rId157" Type="http://schemas.openxmlformats.org/officeDocument/2006/relationships/image" Target="../media/image-7-157.png"/><Relationship Id="rId158" Type="http://schemas.openxmlformats.org/officeDocument/2006/relationships/image" Target="../media/image-7-158.png"/><Relationship Id="rId159" Type="http://schemas.openxmlformats.org/officeDocument/2006/relationships/image" Target="../media/image-7-159.png"/><Relationship Id="rId160" Type="http://schemas.openxmlformats.org/officeDocument/2006/relationships/image" Target="../media/image-7-160.png"/><Relationship Id="rId161" Type="http://schemas.openxmlformats.org/officeDocument/2006/relationships/image" Target="../media/image-7-161.png"/><Relationship Id="rId162" Type="http://schemas.openxmlformats.org/officeDocument/2006/relationships/image" Target="../media/image-7-162.png"/><Relationship Id="rId163" Type="http://schemas.openxmlformats.org/officeDocument/2006/relationships/image" Target="../media/image-7-163.png"/><Relationship Id="rId164" Type="http://schemas.openxmlformats.org/officeDocument/2006/relationships/image" Target="../media/image-7-164.png"/><Relationship Id="rId165" Type="http://schemas.openxmlformats.org/officeDocument/2006/relationships/image" Target="../media/image-7-165.png"/><Relationship Id="rId166" Type="http://schemas.openxmlformats.org/officeDocument/2006/relationships/image" Target="../media/image-7-166.png"/><Relationship Id="rId167" Type="http://schemas.openxmlformats.org/officeDocument/2006/relationships/image" Target="../media/image-7-167.png"/><Relationship Id="rId168" Type="http://schemas.openxmlformats.org/officeDocument/2006/relationships/image" Target="../media/image-7-168.png"/><Relationship Id="rId169" Type="http://schemas.openxmlformats.org/officeDocument/2006/relationships/image" Target="../media/image-7-169.png"/><Relationship Id="rId170" Type="http://schemas.openxmlformats.org/officeDocument/2006/relationships/image" Target="../media/image-7-170.png"/><Relationship Id="rId171" Type="http://schemas.openxmlformats.org/officeDocument/2006/relationships/image" Target="../media/image-7-171.png"/><Relationship Id="rId172" Type="http://schemas.openxmlformats.org/officeDocument/2006/relationships/image" Target="../media/image-7-172.png"/><Relationship Id="rId173" Type="http://schemas.openxmlformats.org/officeDocument/2006/relationships/image" Target="../media/image-7-173.png"/><Relationship Id="rId174" Type="http://schemas.openxmlformats.org/officeDocument/2006/relationships/image" Target="../media/image-7-174.png"/><Relationship Id="rId175" Type="http://schemas.openxmlformats.org/officeDocument/2006/relationships/image" Target="../media/image-7-175.png"/><Relationship Id="rId176" Type="http://schemas.openxmlformats.org/officeDocument/2006/relationships/image" Target="../media/image-7-176.png"/><Relationship Id="rId177" Type="http://schemas.openxmlformats.org/officeDocument/2006/relationships/image" Target="../media/image-7-177.png"/><Relationship Id="rId178" Type="http://schemas.openxmlformats.org/officeDocument/2006/relationships/image" Target="../media/image-7-178.png"/><Relationship Id="rId179" Type="http://schemas.openxmlformats.org/officeDocument/2006/relationships/image" Target="../media/image-7-179.png"/><Relationship Id="rId180" Type="http://schemas.openxmlformats.org/officeDocument/2006/relationships/image" Target="../media/image-7-180.png"/><Relationship Id="rId181" Type="http://schemas.openxmlformats.org/officeDocument/2006/relationships/image" Target="../media/image-7-181.png"/><Relationship Id="rId182" Type="http://schemas.openxmlformats.org/officeDocument/2006/relationships/image" Target="../media/image-7-182.png"/><Relationship Id="rId183" Type="http://schemas.openxmlformats.org/officeDocument/2006/relationships/image" Target="../media/image-7-183.png"/><Relationship Id="rId184" Type="http://schemas.openxmlformats.org/officeDocument/2006/relationships/image" Target="../media/image-7-184.png"/><Relationship Id="rId185" Type="http://schemas.openxmlformats.org/officeDocument/2006/relationships/image" Target="../media/image-7-185.png"/><Relationship Id="rId186" Type="http://schemas.openxmlformats.org/officeDocument/2006/relationships/image" Target="../media/image-7-186.png"/><Relationship Id="rId187" Type="http://schemas.openxmlformats.org/officeDocument/2006/relationships/image" Target="../media/image-7-187.png"/><Relationship Id="rId188" Type="http://schemas.openxmlformats.org/officeDocument/2006/relationships/image" Target="../media/image-7-188.png"/><Relationship Id="rId189" Type="http://schemas.openxmlformats.org/officeDocument/2006/relationships/image" Target="../media/image-7-189.png"/><Relationship Id="rId190" Type="http://schemas.openxmlformats.org/officeDocument/2006/relationships/image" Target="../media/image-7-190.png"/><Relationship Id="rId191" Type="http://schemas.openxmlformats.org/officeDocument/2006/relationships/image" Target="../media/image-7-191.png"/><Relationship Id="rId192" Type="http://schemas.openxmlformats.org/officeDocument/2006/relationships/image" Target="../media/image-7-192.png"/><Relationship Id="rId193" Type="http://schemas.openxmlformats.org/officeDocument/2006/relationships/image" Target="../media/image-7-193.png"/><Relationship Id="rId194" Type="http://schemas.openxmlformats.org/officeDocument/2006/relationships/image" Target="../media/image-7-194.png"/><Relationship Id="rId195" Type="http://schemas.openxmlformats.org/officeDocument/2006/relationships/image" Target="../media/image-7-195.png"/><Relationship Id="rId196" Type="http://schemas.openxmlformats.org/officeDocument/2006/relationships/image" Target="../media/image-7-196.png"/><Relationship Id="rId197" Type="http://schemas.openxmlformats.org/officeDocument/2006/relationships/image" Target="../media/image-7-197.png"/><Relationship Id="rId198" Type="http://schemas.openxmlformats.org/officeDocument/2006/relationships/image" Target="../media/image-7-198.png"/><Relationship Id="rId199" Type="http://schemas.openxmlformats.org/officeDocument/2006/relationships/image" Target="../media/image-7-199.png"/><Relationship Id="rId200" Type="http://schemas.openxmlformats.org/officeDocument/2006/relationships/image" Target="../media/image-7-200.png"/><Relationship Id="rId201" Type="http://schemas.openxmlformats.org/officeDocument/2006/relationships/image" Target="../media/image-7-201.png"/><Relationship Id="rId202" Type="http://schemas.openxmlformats.org/officeDocument/2006/relationships/image" Target="../media/image-7-202.png"/><Relationship Id="rId203" Type="http://schemas.openxmlformats.org/officeDocument/2006/relationships/image" Target="../media/image-7-203.png"/><Relationship Id="rId204" Type="http://schemas.openxmlformats.org/officeDocument/2006/relationships/image" Target="../media/image-7-204.png"/><Relationship Id="rId205" Type="http://schemas.openxmlformats.org/officeDocument/2006/relationships/image" Target="../media/image-7-205.png"/><Relationship Id="rId206" Type="http://schemas.openxmlformats.org/officeDocument/2006/relationships/image" Target="../media/image-7-206.png"/><Relationship Id="rId207" Type="http://schemas.openxmlformats.org/officeDocument/2006/relationships/image" Target="../media/image-7-207.png"/><Relationship Id="rId208" Type="http://schemas.openxmlformats.org/officeDocument/2006/relationships/image" Target="../media/image-7-208.png"/><Relationship Id="rId209" Type="http://schemas.openxmlformats.org/officeDocument/2006/relationships/image" Target="../media/image-7-209.png"/><Relationship Id="rId210" Type="http://schemas.openxmlformats.org/officeDocument/2006/relationships/image" Target="../media/image-7-210.png"/><Relationship Id="rId211" Type="http://schemas.openxmlformats.org/officeDocument/2006/relationships/image" Target="../media/image-7-211.png"/><Relationship Id="rId212" Type="http://schemas.openxmlformats.org/officeDocument/2006/relationships/image" Target="../media/image-7-212.png"/><Relationship Id="rId213" Type="http://schemas.openxmlformats.org/officeDocument/2006/relationships/image" Target="../media/image-7-213.png"/><Relationship Id="rId214" Type="http://schemas.openxmlformats.org/officeDocument/2006/relationships/image" Target="../media/image-7-214.png"/><Relationship Id="rId215" Type="http://schemas.openxmlformats.org/officeDocument/2006/relationships/image" Target="../media/image-7-215.png"/><Relationship Id="rId216" Type="http://schemas.openxmlformats.org/officeDocument/2006/relationships/image" Target="../media/image-7-216.png"/><Relationship Id="rId217" Type="http://schemas.openxmlformats.org/officeDocument/2006/relationships/image" Target="../media/image-7-217.png"/><Relationship Id="rId218" Type="http://schemas.openxmlformats.org/officeDocument/2006/relationships/image" Target="../media/image-7-218.png"/><Relationship Id="rId219" Type="http://schemas.openxmlformats.org/officeDocument/2006/relationships/image" Target="../media/image-7-219.png"/><Relationship Id="rId220" Type="http://schemas.openxmlformats.org/officeDocument/2006/relationships/image" Target="../media/image-7-220.png"/><Relationship Id="rId221" Type="http://schemas.openxmlformats.org/officeDocument/2006/relationships/image" Target="../media/image-7-221.png"/><Relationship Id="rId222" Type="http://schemas.openxmlformats.org/officeDocument/2006/relationships/image" Target="../media/image-7-222.png"/><Relationship Id="rId223" Type="http://schemas.openxmlformats.org/officeDocument/2006/relationships/image" Target="../media/image-7-223.png"/><Relationship Id="rId224" Type="http://schemas.openxmlformats.org/officeDocument/2006/relationships/image" Target="../media/image-7-224.png"/><Relationship Id="rId225" Type="http://schemas.openxmlformats.org/officeDocument/2006/relationships/image" Target="../media/image-7-225.png"/><Relationship Id="rId226" Type="http://schemas.openxmlformats.org/officeDocument/2006/relationships/image" Target="../media/image-7-226.png"/><Relationship Id="rId227" Type="http://schemas.openxmlformats.org/officeDocument/2006/relationships/image" Target="../media/image-7-227.png"/><Relationship Id="rId228" Type="http://schemas.openxmlformats.org/officeDocument/2006/relationships/image" Target="../media/image-7-228.png"/><Relationship Id="rId229" Type="http://schemas.openxmlformats.org/officeDocument/2006/relationships/image" Target="../media/image-7-229.png"/><Relationship Id="rId230" Type="http://schemas.openxmlformats.org/officeDocument/2006/relationships/image" Target="../media/image-7-230.png"/><Relationship Id="rId231" Type="http://schemas.openxmlformats.org/officeDocument/2006/relationships/image" Target="../media/image-7-231.png"/><Relationship Id="rId232" Type="http://schemas.openxmlformats.org/officeDocument/2006/relationships/image" Target="../media/image-7-232.png"/><Relationship Id="rId233" Type="http://schemas.openxmlformats.org/officeDocument/2006/relationships/image" Target="../media/image-7-233.png"/><Relationship Id="rId234" Type="http://schemas.openxmlformats.org/officeDocument/2006/relationships/image" Target="../media/image-7-234.png"/><Relationship Id="rId235" Type="http://schemas.openxmlformats.org/officeDocument/2006/relationships/image" Target="../media/image-7-235.png"/><Relationship Id="rId236" Type="http://schemas.openxmlformats.org/officeDocument/2006/relationships/image" Target="../media/image-7-236.png"/><Relationship Id="rId237" Type="http://schemas.openxmlformats.org/officeDocument/2006/relationships/image" Target="../media/image-7-237.png"/><Relationship Id="rId238" Type="http://schemas.openxmlformats.org/officeDocument/2006/relationships/image" Target="../media/image-7-238.png"/><Relationship Id="rId239" Type="http://schemas.openxmlformats.org/officeDocument/2006/relationships/image" Target="../media/image-7-239.png"/><Relationship Id="rId240" Type="http://schemas.openxmlformats.org/officeDocument/2006/relationships/image" Target="../media/image-7-240.png"/><Relationship Id="rId241" Type="http://schemas.openxmlformats.org/officeDocument/2006/relationships/image" Target="../media/image-7-241.png"/><Relationship Id="rId242" Type="http://schemas.openxmlformats.org/officeDocument/2006/relationships/slideLayout" Target="../slideLayouts/slideLayout1.xml"/><Relationship Id="rId24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slideLayout" Target="../slideLayouts/slideLayout1.xml"/><Relationship Id="rId5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5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6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186238" y="5636363"/>
            <a:ext cx="10411301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 Checkout - Local Solutions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23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Low-code payment solution that embeds a secure, hosted e-commerce checkout across three delivery options: iFrame, Lightbox, and Redirect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339012" y="7360179"/>
            <a:ext cx="37904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#ecommerce #allsegments #allindustries 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6704000" y="8386135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7677876" y="8386135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186" y="8386135"/>
            <a:ext cx="2891814" cy="3213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4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4" y="1987786"/>
            <a:ext cx="3748638" cy="3347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4" y="230909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Flexible Front-End Delivery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4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Provision of three UI delivery options: iFrame, Lightbox, and Redirect, allowing businesses to determine exactly where and how shoppers complete their payments.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1" y="1987786"/>
            <a:ext cx="3748638" cy="33470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1" y="230909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Fast Time-to-Market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1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Rapid deployment of a production ready, hosted checkout experience activated through a simple API-driven session initialization with minimal coding requirements.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4" y="5656097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4" y="5977410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Reduced Security Burden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4" y="7048867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Elimination of the operational complexities and compliance risks associated with building, hosting, and managing sensitive card-entry user interfaces.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1" y="5656097"/>
            <a:ext cx="3748638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1" y="5977410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Multi-Country Scalability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1" y="7048867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Access to a consistent online payment stack and regional digital platform that simplifies multi-market rollout across different geographical areas.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9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3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3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8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4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2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23117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64" y="243557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35"/>
            <a:ext cx="214210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2311722"/>
            <a:ext cx="1509610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21" y="243557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2469035"/>
            <a:ext cx="214210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57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9035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57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9035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57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9035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57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35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57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9035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50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42"/>
            <a:ext cx="16119145" cy="542214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47"/>
            <a:ext cx="5464997" cy="542214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502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47"/>
            <a:ext cx="1524140" cy="542214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3101197"/>
            <a:ext cx="1333574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3154766"/>
            <a:ext cx="160660" cy="160656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34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47"/>
            <a:ext cx="1524140" cy="542214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13" y="3101197"/>
            <a:ext cx="1027947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3154766"/>
            <a:ext cx="160660" cy="160656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88983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47"/>
            <a:ext cx="1524149" cy="542214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53" y="3101197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683" y="3154766"/>
            <a:ext cx="160660" cy="160656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13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2967847"/>
            <a:ext cx="1524140" cy="542214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483" y="3101197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13" y="3154766"/>
            <a:ext cx="160660" cy="160656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43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47"/>
            <a:ext cx="1524140" cy="542214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3101197"/>
            <a:ext cx="133357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3154766"/>
            <a:ext cx="160660" cy="160656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899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2967847"/>
            <a:ext cx="1524149" cy="542214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62" y="3101197"/>
            <a:ext cx="1027956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092" y="3154766"/>
            <a:ext cx="160660" cy="160656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85522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967847"/>
            <a:ext cx="1509311" cy="542214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11" y="3101197"/>
            <a:ext cx="1027956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41" y="3154766"/>
            <a:ext cx="160660" cy="160656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20967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3510056"/>
            <a:ext cx="16119145" cy="508744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3510056"/>
            <a:ext cx="5464997" cy="508744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50" y="3630548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3510056"/>
            <a:ext cx="1524140" cy="508744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73" y="3633881"/>
            <a:ext cx="1333574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03" y="3687449"/>
            <a:ext cx="160660" cy="160656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12434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3510056"/>
            <a:ext cx="1524140" cy="508744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13" y="3633881"/>
            <a:ext cx="1027947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43" y="3687449"/>
            <a:ext cx="160660" cy="160656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58898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3510056"/>
            <a:ext cx="1524149" cy="508744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53" y="3633881"/>
            <a:ext cx="1027956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683" y="3687449"/>
            <a:ext cx="160660" cy="160656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1311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3510056"/>
            <a:ext cx="1524140" cy="508744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483" y="3633881"/>
            <a:ext cx="1027956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13" y="3687449"/>
            <a:ext cx="160660" cy="160656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3724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3510056"/>
            <a:ext cx="1524140" cy="508744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32" y="3633881"/>
            <a:ext cx="1333574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62" y="3687449"/>
            <a:ext cx="160660" cy="160656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08992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3510056"/>
            <a:ext cx="1524149" cy="508744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7762" y="3633881"/>
            <a:ext cx="1027956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8092" y="3687449"/>
            <a:ext cx="160660" cy="160656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685522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3510056"/>
            <a:ext cx="1509311" cy="508744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1911" y="3633881"/>
            <a:ext cx="1027956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2241" y="3687449"/>
            <a:ext cx="160660" cy="160656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209671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4018799"/>
            <a:ext cx="16119145" cy="508744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4018811"/>
            <a:ext cx="5464997" cy="508744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50" y="4139315"/>
            <a:ext cx="23502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/ void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4018811"/>
            <a:ext cx="1524140" cy="508744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73" y="4142636"/>
            <a:ext cx="1333574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03" y="4196204"/>
            <a:ext cx="160660" cy="160656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12434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4018811"/>
            <a:ext cx="1524140" cy="508744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13" y="4142636"/>
            <a:ext cx="1027947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43" y="4196204"/>
            <a:ext cx="160660" cy="160656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588983" y="41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4018811"/>
            <a:ext cx="1524149" cy="508744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53" y="4142636"/>
            <a:ext cx="1027956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683" y="4196204"/>
            <a:ext cx="160660" cy="160656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13113" y="41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33" y="4018811"/>
            <a:ext cx="1524140" cy="508744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483" y="4142636"/>
            <a:ext cx="1027956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13" y="4196204"/>
            <a:ext cx="160660" cy="160656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637243" y="41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4018811"/>
            <a:ext cx="1524140" cy="508744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32" y="4142636"/>
            <a:ext cx="133357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62" y="4196204"/>
            <a:ext cx="160660" cy="160656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08992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12" y="4018811"/>
            <a:ext cx="1524149" cy="508744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62" y="4142636"/>
            <a:ext cx="1333574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692" y="4196204"/>
            <a:ext cx="160660" cy="160656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33122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4018811"/>
            <a:ext cx="1509311" cy="508744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11" y="4142636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41" y="4196204"/>
            <a:ext cx="160660" cy="160656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7271" y="41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4527542"/>
            <a:ext cx="16119145" cy="508744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4527528"/>
            <a:ext cx="5464997" cy="508744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50" y="4648007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4527528"/>
            <a:ext cx="1524140" cy="508744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73" y="4651353"/>
            <a:ext cx="1333574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03" y="4704922"/>
            <a:ext cx="160660" cy="160656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6912434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4527528"/>
            <a:ext cx="1524140" cy="508744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13" y="4651353"/>
            <a:ext cx="1333570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43" y="4704922"/>
            <a:ext cx="160660" cy="160656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436573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4527528"/>
            <a:ext cx="1524149" cy="508744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53" y="4651353"/>
            <a:ext cx="1027956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683" y="4704922"/>
            <a:ext cx="160660" cy="160656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13113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33" y="4527528"/>
            <a:ext cx="1524140" cy="508744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483" y="4651353"/>
            <a:ext cx="1027956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13" y="4704922"/>
            <a:ext cx="160660" cy="160656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37243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4527528"/>
            <a:ext cx="1524140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32" y="4651353"/>
            <a:ext cx="1333574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62" y="4704922"/>
            <a:ext cx="160660" cy="160656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0899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12" y="4527528"/>
            <a:ext cx="1524149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62" y="4651353"/>
            <a:ext cx="1027956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092" y="4704922"/>
            <a:ext cx="160660" cy="160656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685522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4527528"/>
            <a:ext cx="1509311" cy="508744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1911" y="4651353"/>
            <a:ext cx="1027956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2241" y="4704922"/>
            <a:ext cx="160660" cy="160656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209671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5036286"/>
            <a:ext cx="16119145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5036283"/>
            <a:ext cx="5464997" cy="508744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50" y="5156774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5036283"/>
            <a:ext cx="1524140" cy="508744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73" y="5160108"/>
            <a:ext cx="1333574" cy="26776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03" y="5213677"/>
            <a:ext cx="160660" cy="160656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6912434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5036283"/>
            <a:ext cx="1524140" cy="508744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8813" y="5160108"/>
            <a:ext cx="1333570" cy="2677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9143" y="5213677"/>
            <a:ext cx="160660" cy="160656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36573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5036283"/>
            <a:ext cx="1524149" cy="508744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53" y="5160108"/>
            <a:ext cx="1027956" cy="26776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683" y="5213677"/>
            <a:ext cx="160660" cy="160656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113113" y="5173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33" y="5036283"/>
            <a:ext cx="1524140" cy="508744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483" y="5160108"/>
            <a:ext cx="1027956" cy="26776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13" y="5213677"/>
            <a:ext cx="160660" cy="160656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637243" y="5173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5036283"/>
            <a:ext cx="1524140" cy="508744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32" y="5160108"/>
            <a:ext cx="1333574" cy="26776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62" y="5213677"/>
            <a:ext cx="160660" cy="160656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08992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12" y="5036283"/>
            <a:ext cx="1524149" cy="508744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62" y="5160108"/>
            <a:ext cx="1333574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692" y="5213677"/>
            <a:ext cx="160660" cy="160656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33122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5036283"/>
            <a:ext cx="1509311" cy="508744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11" y="5160108"/>
            <a:ext cx="1333574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41" y="5213677"/>
            <a:ext cx="160660" cy="160656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57271" y="51735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5545029"/>
            <a:ext cx="16119145" cy="508744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5545041"/>
            <a:ext cx="5464997" cy="508744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50" y="5665543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23" y="5545041"/>
            <a:ext cx="1524140" cy="508744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73" y="5668866"/>
            <a:ext cx="1333574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03" y="5722434"/>
            <a:ext cx="160660" cy="160656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12434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63" y="5545041"/>
            <a:ext cx="1524140" cy="508744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8813" y="5668866"/>
            <a:ext cx="1333570" cy="26776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9143" y="5722434"/>
            <a:ext cx="160660" cy="160656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36573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03" y="5545041"/>
            <a:ext cx="1524149" cy="508744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53" y="5668866"/>
            <a:ext cx="1333574" cy="26776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283" y="5722434"/>
            <a:ext cx="160660" cy="160656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60713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33" y="5545041"/>
            <a:ext cx="1524140" cy="508744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083" y="5668866"/>
            <a:ext cx="1333574" cy="26776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13" y="5722434"/>
            <a:ext cx="160660" cy="160656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84843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5982" y="5545041"/>
            <a:ext cx="1524140" cy="508744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32" y="5668866"/>
            <a:ext cx="1333574" cy="26776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62" y="5722434"/>
            <a:ext cx="160660" cy="160656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08992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12" y="5545041"/>
            <a:ext cx="1524149" cy="508744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62" y="5668866"/>
            <a:ext cx="1333574" cy="26776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692" y="5722434"/>
            <a:ext cx="160660" cy="160656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3122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61" y="5545041"/>
            <a:ext cx="1509311" cy="508744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11" y="5668866"/>
            <a:ext cx="1333574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41" y="5722434"/>
            <a:ext cx="160660" cy="160656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7271" y="5682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6053775"/>
            <a:ext cx="16119145" cy="508744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6053761"/>
            <a:ext cx="5464997" cy="508744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50" y="6174237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23" y="6053761"/>
            <a:ext cx="1524140" cy="508744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73" y="6177586"/>
            <a:ext cx="1333574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03" y="6231155"/>
            <a:ext cx="160660" cy="160656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6912434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63" y="6053761"/>
            <a:ext cx="1524140" cy="508744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1213" y="6177586"/>
            <a:ext cx="1027947" cy="26776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1543" y="6231155"/>
            <a:ext cx="160660" cy="160656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588983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03" y="6053761"/>
            <a:ext cx="1524149" cy="508744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53" y="6177586"/>
            <a:ext cx="1027956" cy="26776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683" y="6231155"/>
            <a:ext cx="160660" cy="160656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13113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33" y="6053761"/>
            <a:ext cx="1524140" cy="508744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483" y="6177586"/>
            <a:ext cx="1027956" cy="26776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13" y="6231155"/>
            <a:ext cx="160660" cy="160656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637243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5982" y="6053761"/>
            <a:ext cx="1524140" cy="508744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32" y="6177586"/>
            <a:ext cx="1333574" cy="26776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62" y="6231155"/>
            <a:ext cx="160660" cy="160656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0899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12" y="6053761"/>
            <a:ext cx="1524149" cy="508744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62" y="6177586"/>
            <a:ext cx="1333574" cy="26776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692" y="6231155"/>
            <a:ext cx="160660" cy="160656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3312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61" y="6053761"/>
            <a:ext cx="1509311" cy="508744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11" y="6177586"/>
            <a:ext cx="1333574" cy="26776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41" y="6231155"/>
            <a:ext cx="160660" cy="160656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5727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7" y="6562518"/>
            <a:ext cx="16119145" cy="508744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27" y="6562516"/>
            <a:ext cx="5464997" cy="508744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50" y="6683006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23" y="6562516"/>
            <a:ext cx="1524140" cy="508744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73" y="6686341"/>
            <a:ext cx="1333574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03" y="6739910"/>
            <a:ext cx="160660" cy="160656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12434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63" y="6562516"/>
            <a:ext cx="1524140" cy="508744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68813" y="6686341"/>
            <a:ext cx="1333570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49143" y="6739910"/>
            <a:ext cx="160660" cy="160656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36573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03" y="6562516"/>
            <a:ext cx="1524149" cy="508744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53" y="6686341"/>
            <a:ext cx="1027956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683" y="6739910"/>
            <a:ext cx="160660" cy="160656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10113113" y="66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33" y="6562516"/>
            <a:ext cx="1524140" cy="508744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483" y="6686341"/>
            <a:ext cx="1027956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13" y="6739910"/>
            <a:ext cx="160660" cy="160656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637243" y="66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5982" y="6562516"/>
            <a:ext cx="1524140" cy="508744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32" y="6686341"/>
            <a:ext cx="133357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62" y="6739910"/>
            <a:ext cx="160660" cy="160656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08992" y="66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12" y="6562516"/>
            <a:ext cx="1524149" cy="508744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17762" y="6686341"/>
            <a:ext cx="1027956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98092" y="6739910"/>
            <a:ext cx="160660" cy="160656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685522" y="66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61" y="6562516"/>
            <a:ext cx="1509311" cy="508744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941911" y="6686341"/>
            <a:ext cx="1027956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022241" y="6739910"/>
            <a:ext cx="160660" cy="160656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209671" y="66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7" y="7071261"/>
            <a:ext cx="16119145" cy="508744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27" y="7071271"/>
            <a:ext cx="5464997" cy="508744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50" y="7191773"/>
            <a:ext cx="156019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23" y="7071271"/>
            <a:ext cx="1524140" cy="508744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73" y="7195096"/>
            <a:ext cx="1333574" cy="26776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03" y="7248665"/>
            <a:ext cx="160660" cy="160656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12434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63" y="7071271"/>
            <a:ext cx="1524140" cy="508744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8813" y="7195096"/>
            <a:ext cx="1333570" cy="26776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9143" y="7248665"/>
            <a:ext cx="160660" cy="160656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36573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03" y="7071271"/>
            <a:ext cx="1524149" cy="508744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53" y="7195096"/>
            <a:ext cx="1027956" cy="26776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683" y="7248665"/>
            <a:ext cx="160660" cy="160656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10113113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33" y="7071271"/>
            <a:ext cx="1524140" cy="508744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17083" y="7195096"/>
            <a:ext cx="1333574" cy="26776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297413" y="7248665"/>
            <a:ext cx="160660" cy="160656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484843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5982" y="7071271"/>
            <a:ext cx="1524140" cy="508744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32" y="7195096"/>
            <a:ext cx="1333574" cy="26776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62" y="7248665"/>
            <a:ext cx="160660" cy="160656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08992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12" y="7071271"/>
            <a:ext cx="1524149" cy="508744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5694261" y="7071271"/>
            <a:ext cx="1509311" cy="508744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084427" y="7580005"/>
            <a:ext cx="16119145" cy="508744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084427" y="7579988"/>
            <a:ext cx="5464997" cy="508744"/>
          </a:xfrm>
          <a:prstGeom prst="rect">
            <a:avLst/>
          </a:prstGeom>
        </p:spPr>
      </p:pic>
      <p:sp>
        <p:nvSpPr>
          <p:cNvPr id="307" name="Text 81"/>
          <p:cNvSpPr/>
          <p:nvPr/>
        </p:nvSpPr>
        <p:spPr>
          <a:xfrm>
            <a:off x="1245050" y="7700465"/>
            <a:ext cx="136017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</a:t>
            </a:r>
            <a:endParaRPr lang="en-US" sz="1476" dirty="0"/>
          </a:p>
        </p:txBody>
      </p:sp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6549423" y="7579988"/>
            <a:ext cx="1524140" cy="508744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6644673" y="7703813"/>
            <a:ext cx="1333574" cy="267760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6725003" y="7757382"/>
            <a:ext cx="160660" cy="160656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6912434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8073563" y="7579988"/>
            <a:ext cx="1524140" cy="508744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8168813" y="7703813"/>
            <a:ext cx="1333570" cy="267760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249143" y="7757382"/>
            <a:ext cx="160660" cy="160656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8436573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9597703" y="7579988"/>
            <a:ext cx="1524149" cy="508744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9845353" y="7703813"/>
            <a:ext cx="1027956" cy="267760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9925683" y="7757382"/>
            <a:ext cx="160660" cy="160656"/>
          </a:xfrm>
          <a:prstGeom prst="rect">
            <a:avLst/>
          </a:prstGeom>
        </p:spPr>
      </p:pic>
      <p:sp>
        <p:nvSpPr>
          <p:cNvPr id="319" name="Text 84"/>
          <p:cNvSpPr/>
          <p:nvPr/>
        </p:nvSpPr>
        <p:spPr>
          <a:xfrm>
            <a:off x="10113113" y="77172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1121833" y="7579988"/>
            <a:ext cx="1524140" cy="508744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11369483" y="7703813"/>
            <a:ext cx="1027956" cy="267760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1449813" y="7757382"/>
            <a:ext cx="160660" cy="160656"/>
          </a:xfrm>
          <a:prstGeom prst="rect">
            <a:avLst/>
          </a:prstGeom>
        </p:spPr>
      </p:pic>
      <p:sp>
        <p:nvSpPr>
          <p:cNvPr id="323" name="Text 85"/>
          <p:cNvSpPr/>
          <p:nvPr/>
        </p:nvSpPr>
        <p:spPr>
          <a:xfrm>
            <a:off x="11637243" y="77172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2645982" y="7579988"/>
            <a:ext cx="1524140" cy="508744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2741232" y="7703813"/>
            <a:ext cx="1333574" cy="267760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2821562" y="7757382"/>
            <a:ext cx="160660" cy="160656"/>
          </a:xfrm>
          <a:prstGeom prst="rect">
            <a:avLst/>
          </a:prstGeom>
        </p:spPr>
      </p:pic>
      <p:sp>
        <p:nvSpPr>
          <p:cNvPr id="327" name="Text 86"/>
          <p:cNvSpPr/>
          <p:nvPr/>
        </p:nvSpPr>
        <p:spPr>
          <a:xfrm>
            <a:off x="13008992" y="77172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4170112" y="7579988"/>
            <a:ext cx="1524149" cy="508744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4417762" y="7703813"/>
            <a:ext cx="1027956" cy="267760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4498092" y="7757382"/>
            <a:ext cx="160660" cy="160656"/>
          </a:xfrm>
          <a:prstGeom prst="rect">
            <a:avLst/>
          </a:prstGeom>
        </p:spPr>
      </p:pic>
      <p:sp>
        <p:nvSpPr>
          <p:cNvPr id="331" name="Text 87"/>
          <p:cNvSpPr/>
          <p:nvPr/>
        </p:nvSpPr>
        <p:spPr>
          <a:xfrm>
            <a:off x="14685522" y="77172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5694261" y="7579988"/>
            <a:ext cx="1509311" cy="508744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5941911" y="7703813"/>
            <a:ext cx="1027956" cy="267760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6022241" y="7757382"/>
            <a:ext cx="160660" cy="160656"/>
          </a:xfrm>
          <a:prstGeom prst="rect">
            <a:avLst/>
          </a:prstGeom>
        </p:spPr>
      </p:pic>
      <p:sp>
        <p:nvSpPr>
          <p:cNvPr id="335" name="Text 88"/>
          <p:cNvSpPr/>
          <p:nvPr/>
        </p:nvSpPr>
        <p:spPr>
          <a:xfrm>
            <a:off x="16209671" y="77172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084427" y="8088748"/>
            <a:ext cx="16119145" cy="495353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084427" y="8088743"/>
            <a:ext cx="5464997" cy="495358"/>
          </a:xfrm>
          <a:prstGeom prst="rect">
            <a:avLst/>
          </a:prstGeom>
        </p:spPr>
      </p:pic>
      <p:sp>
        <p:nvSpPr>
          <p:cNvPr id="338" name="Text 89"/>
          <p:cNvSpPr/>
          <p:nvPr/>
        </p:nvSpPr>
        <p:spPr>
          <a:xfrm>
            <a:off x="1245050" y="8209231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6549423" y="8088743"/>
            <a:ext cx="1524140" cy="495358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6644673" y="8212568"/>
            <a:ext cx="1333574" cy="267760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6725003" y="8266137"/>
            <a:ext cx="160660" cy="160656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6912434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8073563" y="8088743"/>
            <a:ext cx="1524140" cy="495358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8168813" y="8212568"/>
            <a:ext cx="1333570" cy="267760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8249143" y="8266137"/>
            <a:ext cx="160660" cy="160656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8436573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9597703" y="8088743"/>
            <a:ext cx="1524149" cy="495358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9845353" y="8212568"/>
            <a:ext cx="1027956" cy="267760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9925683" y="8266137"/>
            <a:ext cx="160660" cy="160656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10113113" y="822597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1121833" y="8088743"/>
            <a:ext cx="1524140" cy="495358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1217083" y="8212568"/>
            <a:ext cx="1333574" cy="267760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1297413" y="8266137"/>
            <a:ext cx="160660" cy="160656"/>
          </a:xfrm>
          <a:prstGeom prst="rect">
            <a:avLst/>
          </a:prstGeom>
        </p:spPr>
      </p:pic>
      <p:sp>
        <p:nvSpPr>
          <p:cNvPr id="354" name="Text 93"/>
          <p:cNvSpPr/>
          <p:nvPr/>
        </p:nvSpPr>
        <p:spPr>
          <a:xfrm>
            <a:off x="11484843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2645982" y="8088743"/>
            <a:ext cx="1524140" cy="495358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2741232" y="8212568"/>
            <a:ext cx="1333574" cy="267760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2821562" y="8266137"/>
            <a:ext cx="160660" cy="160656"/>
          </a:xfrm>
          <a:prstGeom prst="rect">
            <a:avLst/>
          </a:prstGeom>
        </p:spPr>
      </p:pic>
      <p:sp>
        <p:nvSpPr>
          <p:cNvPr id="358" name="Text 94"/>
          <p:cNvSpPr/>
          <p:nvPr/>
        </p:nvSpPr>
        <p:spPr>
          <a:xfrm>
            <a:off x="13008992" y="8225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4170112" y="8088743"/>
            <a:ext cx="1524149" cy="495358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4417762" y="8212568"/>
            <a:ext cx="1027956" cy="267760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4498092" y="8266137"/>
            <a:ext cx="160660" cy="160656"/>
          </a:xfrm>
          <a:prstGeom prst="rect">
            <a:avLst/>
          </a:prstGeom>
        </p:spPr>
      </p:pic>
      <p:sp>
        <p:nvSpPr>
          <p:cNvPr id="362" name="Text 95"/>
          <p:cNvSpPr/>
          <p:nvPr/>
        </p:nvSpPr>
        <p:spPr>
          <a:xfrm>
            <a:off x="14685522" y="822597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5694261" y="8088743"/>
            <a:ext cx="1509311" cy="495358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5941911" y="8212568"/>
            <a:ext cx="1027956" cy="267760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6022241" y="8266137"/>
            <a:ext cx="160660" cy="160656"/>
          </a:xfrm>
          <a:prstGeom prst="rect">
            <a:avLst/>
          </a:prstGeom>
        </p:spPr>
      </p:pic>
      <p:sp>
        <p:nvSpPr>
          <p:cNvPr id="366" name="Text 96"/>
          <p:cNvSpPr/>
          <p:nvPr/>
        </p:nvSpPr>
        <p:spPr>
          <a:xfrm>
            <a:off x="16209671" y="822597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sp>
        <p:nvSpPr>
          <p:cNvPr id="367" name="Text 97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3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3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8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6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66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11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66"/>
            <a:ext cx="1509610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11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580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6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1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80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1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80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6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1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80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6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1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80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6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1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80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4"/>
            <a:ext cx="16145921" cy="715588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384"/>
            <a:ext cx="16119145" cy="54221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387"/>
            <a:ext cx="5464997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59" y="1676042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387"/>
            <a:ext cx="1524140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1648737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1702305"/>
            <a:ext cx="160660" cy="160656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34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1515387"/>
            <a:ext cx="1524140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13" y="1648737"/>
            <a:ext cx="1333570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43" y="1702305"/>
            <a:ext cx="160660" cy="160656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36573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1515387"/>
            <a:ext cx="1524149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1648737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1702305"/>
            <a:ext cx="160660" cy="160656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9960713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1515387"/>
            <a:ext cx="1524140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83" y="1648737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13" y="1702305"/>
            <a:ext cx="160660" cy="160656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43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1515387"/>
            <a:ext cx="1524140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1648737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1702305"/>
            <a:ext cx="160660" cy="160656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8992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1515387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62" y="1648737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692" y="1702305"/>
            <a:ext cx="160660" cy="160656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33122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1515387"/>
            <a:ext cx="1509311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11" y="1648737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41" y="1702305"/>
            <a:ext cx="160660" cy="160656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7271" y="1662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057598"/>
            <a:ext cx="16119145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057595"/>
            <a:ext cx="5464997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50" y="2178086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057595"/>
            <a:ext cx="1524140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73" y="2181420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03" y="2234989"/>
            <a:ext cx="160660" cy="160656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34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057595"/>
            <a:ext cx="1524140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13" y="2181420"/>
            <a:ext cx="1333570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43" y="2234989"/>
            <a:ext cx="160660" cy="160656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6573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057595"/>
            <a:ext cx="1524149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53" y="2181420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283" y="2234989"/>
            <a:ext cx="160660" cy="160656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13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2057595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083" y="2181420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13" y="2234989"/>
            <a:ext cx="160660" cy="160656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43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057595"/>
            <a:ext cx="1524140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32" y="2181420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62" y="2234989"/>
            <a:ext cx="160660" cy="160656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8992" y="21948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2057595"/>
            <a:ext cx="1524149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7762" y="2181420"/>
            <a:ext cx="1027956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8092" y="2234989"/>
            <a:ext cx="160660" cy="160656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685522" y="21948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057595"/>
            <a:ext cx="1509311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1911" y="2181420"/>
            <a:ext cx="1027956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2241" y="2234989"/>
            <a:ext cx="160660" cy="160656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209671" y="21948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2566341"/>
            <a:ext cx="16119145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66350"/>
            <a:ext cx="5464997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50" y="2686852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2566350"/>
            <a:ext cx="1524140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73" y="2690175"/>
            <a:ext cx="1333574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03" y="2743744"/>
            <a:ext cx="160660" cy="160656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12434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2566350"/>
            <a:ext cx="1524140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13" y="2690175"/>
            <a:ext cx="1333570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43" y="2743744"/>
            <a:ext cx="160660" cy="160656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36573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2566350"/>
            <a:ext cx="1524149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2953" y="2690175"/>
            <a:ext cx="1333574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3283" y="2743744"/>
            <a:ext cx="160660" cy="160656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9960713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33" y="2566350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083" y="2690175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13" y="2743744"/>
            <a:ext cx="160660" cy="160656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484843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2566350"/>
            <a:ext cx="1524140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32" y="2690175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62" y="2743744"/>
            <a:ext cx="160660" cy="160656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8992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12" y="2566350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62" y="2690175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692" y="2743744"/>
            <a:ext cx="160660" cy="160656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33122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2566350"/>
            <a:ext cx="1509311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11" y="2690175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41" y="2743744"/>
            <a:ext cx="160660" cy="160656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7271" y="27035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075084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075068"/>
            <a:ext cx="5464997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50" y="3195544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075068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73" y="3198893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03" y="3252462"/>
            <a:ext cx="160660" cy="160656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12434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075068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13" y="3198893"/>
            <a:ext cx="1333570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43" y="3252462"/>
            <a:ext cx="160660" cy="160656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36573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075068"/>
            <a:ext cx="1524149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53" y="3198893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283" y="3252462"/>
            <a:ext cx="160660" cy="160656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60713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33" y="3075068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083" y="3198893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13" y="3252462"/>
            <a:ext cx="160660" cy="160656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4843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075068"/>
            <a:ext cx="1524140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32" y="3198893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62" y="3252462"/>
            <a:ext cx="160660" cy="160656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8992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12" y="3075068"/>
            <a:ext cx="1524149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62" y="3198893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692" y="3252462"/>
            <a:ext cx="160660" cy="160656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33122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075068"/>
            <a:ext cx="1509311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11" y="3198893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41" y="3252462"/>
            <a:ext cx="160660" cy="160656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271" y="32122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3583828"/>
            <a:ext cx="16119145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3583823"/>
            <a:ext cx="5464997" cy="508744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50" y="3704311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3583823"/>
            <a:ext cx="1524140" cy="508744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73" y="3707648"/>
            <a:ext cx="1333574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03" y="3761217"/>
            <a:ext cx="160660" cy="160656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12434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3583823"/>
            <a:ext cx="1524140" cy="508744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8813" y="3707648"/>
            <a:ext cx="1333570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9143" y="3761217"/>
            <a:ext cx="160660" cy="160656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36573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3583823"/>
            <a:ext cx="1524149" cy="508744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53" y="3707648"/>
            <a:ext cx="1333574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283" y="3761217"/>
            <a:ext cx="160660" cy="160656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60713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33" y="3583823"/>
            <a:ext cx="1524140" cy="508744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083" y="3707648"/>
            <a:ext cx="1333574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13" y="3761217"/>
            <a:ext cx="160660" cy="160656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484843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3583823"/>
            <a:ext cx="1524140" cy="508744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32" y="3707648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62" y="3761217"/>
            <a:ext cx="160660" cy="160656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8992" y="3721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12" y="3583823"/>
            <a:ext cx="1524149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5694261" y="3583823"/>
            <a:ext cx="1509311" cy="508744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084427" y="4092572"/>
            <a:ext cx="16119145" cy="508744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084427" y="4092580"/>
            <a:ext cx="5464997" cy="508744"/>
          </a:xfrm>
          <a:prstGeom prst="rect">
            <a:avLst/>
          </a:prstGeom>
        </p:spPr>
      </p:pic>
      <p:sp>
        <p:nvSpPr>
          <p:cNvPr id="181" name="Text 47"/>
          <p:cNvSpPr/>
          <p:nvPr/>
        </p:nvSpPr>
        <p:spPr>
          <a:xfrm>
            <a:off x="1245050" y="4213081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on File - CoF</a:t>
            </a:r>
            <a:endParaRPr lang="en-US" sz="1476" dirty="0"/>
          </a:p>
        </p:txBody>
      </p:sp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549423" y="4092580"/>
            <a:ext cx="1524140" cy="508744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644673" y="4216405"/>
            <a:ext cx="1333574" cy="267760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6725003" y="4269973"/>
            <a:ext cx="160660" cy="160656"/>
          </a:xfrm>
          <a:prstGeom prst="rect">
            <a:avLst/>
          </a:prstGeom>
        </p:spPr>
      </p:pic>
      <p:sp>
        <p:nvSpPr>
          <p:cNvPr id="185" name="Text 48"/>
          <p:cNvSpPr/>
          <p:nvPr/>
        </p:nvSpPr>
        <p:spPr>
          <a:xfrm>
            <a:off x="6912434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073563" y="4092580"/>
            <a:ext cx="1524140" cy="508744"/>
          </a:xfrm>
          <a:prstGeom prst="rect">
            <a:avLst/>
          </a:prstGeom>
        </p:spPr>
      </p:pic>
      <p:pic>
        <p:nvPicPr>
          <p:cNvPr id="187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168813" y="4216405"/>
            <a:ext cx="1333570" cy="267760"/>
          </a:xfrm>
          <a:prstGeom prst="rect">
            <a:avLst/>
          </a:prstGeom>
        </p:spPr>
      </p:pic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8249143" y="4269973"/>
            <a:ext cx="160660" cy="160656"/>
          </a:xfrm>
          <a:prstGeom prst="rect">
            <a:avLst/>
          </a:prstGeom>
        </p:spPr>
      </p:pic>
      <p:sp>
        <p:nvSpPr>
          <p:cNvPr id="189" name="Text 49"/>
          <p:cNvSpPr/>
          <p:nvPr/>
        </p:nvSpPr>
        <p:spPr>
          <a:xfrm>
            <a:off x="8436573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597703" y="4092580"/>
            <a:ext cx="1524149" cy="508744"/>
          </a:xfrm>
          <a:prstGeom prst="rect">
            <a:avLst/>
          </a:prstGeom>
        </p:spPr>
      </p:pic>
      <p:pic>
        <p:nvPicPr>
          <p:cNvPr id="191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692953" y="4216405"/>
            <a:ext cx="1333574" cy="267760"/>
          </a:xfrm>
          <a:prstGeom prst="rect">
            <a:avLst/>
          </a:prstGeom>
        </p:spPr>
      </p:pic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9773283" y="4269973"/>
            <a:ext cx="160660" cy="160656"/>
          </a:xfrm>
          <a:prstGeom prst="rect">
            <a:avLst/>
          </a:prstGeom>
        </p:spPr>
      </p:pic>
      <p:sp>
        <p:nvSpPr>
          <p:cNvPr id="193" name="Text 50"/>
          <p:cNvSpPr/>
          <p:nvPr/>
        </p:nvSpPr>
        <p:spPr>
          <a:xfrm>
            <a:off x="9960713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121833" y="4092580"/>
            <a:ext cx="1524140" cy="508744"/>
          </a:xfrm>
          <a:prstGeom prst="rect">
            <a:avLst/>
          </a:prstGeom>
        </p:spPr>
      </p:pic>
      <p:pic>
        <p:nvPicPr>
          <p:cNvPr id="195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217083" y="4216405"/>
            <a:ext cx="1333574" cy="267760"/>
          </a:xfrm>
          <a:prstGeom prst="rect">
            <a:avLst/>
          </a:prstGeom>
        </p:spPr>
      </p:pic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1297413" y="4269973"/>
            <a:ext cx="160660" cy="160656"/>
          </a:xfrm>
          <a:prstGeom prst="rect">
            <a:avLst/>
          </a:prstGeom>
        </p:spPr>
      </p:pic>
      <p:sp>
        <p:nvSpPr>
          <p:cNvPr id="197" name="Text 51"/>
          <p:cNvSpPr/>
          <p:nvPr/>
        </p:nvSpPr>
        <p:spPr>
          <a:xfrm>
            <a:off x="11484843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645982" y="4092580"/>
            <a:ext cx="1524140" cy="508744"/>
          </a:xfrm>
          <a:prstGeom prst="rect">
            <a:avLst/>
          </a:prstGeom>
        </p:spPr>
      </p:pic>
      <p:pic>
        <p:nvPicPr>
          <p:cNvPr id="199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741232" y="4216405"/>
            <a:ext cx="1333574" cy="267760"/>
          </a:xfrm>
          <a:prstGeom prst="rect">
            <a:avLst/>
          </a:prstGeom>
        </p:spPr>
      </p:pic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2821562" y="4269973"/>
            <a:ext cx="160660" cy="160656"/>
          </a:xfrm>
          <a:prstGeom prst="rect">
            <a:avLst/>
          </a:prstGeom>
        </p:spPr>
      </p:pic>
      <p:sp>
        <p:nvSpPr>
          <p:cNvPr id="201" name="Text 52"/>
          <p:cNvSpPr/>
          <p:nvPr/>
        </p:nvSpPr>
        <p:spPr>
          <a:xfrm>
            <a:off x="13008992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170112" y="4092580"/>
            <a:ext cx="1524149" cy="508744"/>
          </a:xfrm>
          <a:prstGeom prst="rect">
            <a:avLst/>
          </a:prstGeom>
        </p:spPr>
      </p:pic>
      <p:pic>
        <p:nvPicPr>
          <p:cNvPr id="203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417762" y="4216405"/>
            <a:ext cx="1027956" cy="267760"/>
          </a:xfrm>
          <a:prstGeom prst="rect">
            <a:avLst/>
          </a:prstGeom>
        </p:spPr>
      </p:pic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4498092" y="4269973"/>
            <a:ext cx="160660" cy="160656"/>
          </a:xfrm>
          <a:prstGeom prst="rect">
            <a:avLst/>
          </a:prstGeom>
        </p:spPr>
      </p:pic>
      <p:sp>
        <p:nvSpPr>
          <p:cNvPr id="205" name="Text 53"/>
          <p:cNvSpPr/>
          <p:nvPr/>
        </p:nvSpPr>
        <p:spPr>
          <a:xfrm>
            <a:off x="14685522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694261" y="4092580"/>
            <a:ext cx="1509311" cy="508744"/>
          </a:xfrm>
          <a:prstGeom prst="rect">
            <a:avLst/>
          </a:prstGeom>
        </p:spPr>
      </p:pic>
      <p:pic>
        <p:nvPicPr>
          <p:cNvPr id="207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941911" y="4216405"/>
            <a:ext cx="1027956" cy="267760"/>
          </a:xfrm>
          <a:prstGeom prst="rect">
            <a:avLst/>
          </a:prstGeom>
        </p:spPr>
      </p:pic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6022241" y="4269973"/>
            <a:ext cx="160660" cy="160656"/>
          </a:xfrm>
          <a:prstGeom prst="rect">
            <a:avLst/>
          </a:prstGeom>
        </p:spPr>
      </p:pic>
      <p:sp>
        <p:nvSpPr>
          <p:cNvPr id="209" name="Text 54"/>
          <p:cNvSpPr/>
          <p:nvPr/>
        </p:nvSpPr>
        <p:spPr>
          <a:xfrm>
            <a:off x="16209671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27" y="4601317"/>
            <a:ext cx="16119145" cy="508744"/>
          </a:xfrm>
          <a:prstGeom prst="rect">
            <a:avLst/>
          </a:prstGeom>
        </p:spPr>
      </p:pic>
      <p:pic>
        <p:nvPicPr>
          <p:cNvPr id="211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4601301"/>
            <a:ext cx="5464997" cy="508744"/>
          </a:xfrm>
          <a:prstGeom prst="rect">
            <a:avLst/>
          </a:prstGeom>
        </p:spPr>
      </p:pic>
      <p:sp>
        <p:nvSpPr>
          <p:cNvPr id="212" name="Text 55"/>
          <p:cNvSpPr/>
          <p:nvPr/>
        </p:nvSpPr>
        <p:spPr>
          <a:xfrm>
            <a:off x="1245050" y="4721776"/>
            <a:ext cx="4900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Vault</a:t>
            </a:r>
            <a:endParaRPr lang="en-US" sz="1476" dirty="0"/>
          </a:p>
        </p:txBody>
      </p:sp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6549423" y="4601301"/>
            <a:ext cx="1524140" cy="508744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644673" y="4725126"/>
            <a:ext cx="1333574" cy="267760"/>
          </a:xfrm>
          <a:prstGeom prst="rect">
            <a:avLst/>
          </a:prstGeom>
        </p:spPr>
      </p:pic>
      <p:pic>
        <p:nvPicPr>
          <p:cNvPr id="215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725003" y="4778693"/>
            <a:ext cx="160660" cy="160656"/>
          </a:xfrm>
          <a:prstGeom prst="rect">
            <a:avLst/>
          </a:prstGeom>
        </p:spPr>
      </p:pic>
      <p:sp>
        <p:nvSpPr>
          <p:cNvPr id="216" name="Text 56"/>
          <p:cNvSpPr/>
          <p:nvPr/>
        </p:nvSpPr>
        <p:spPr>
          <a:xfrm>
            <a:off x="6912434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8073563" y="4601301"/>
            <a:ext cx="1524140" cy="508744"/>
          </a:xfrm>
          <a:prstGeom prst="rect">
            <a:avLst/>
          </a:prstGeom>
        </p:spPr>
      </p:pic>
      <p:pic>
        <p:nvPicPr>
          <p:cNvPr id="218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321213" y="4725126"/>
            <a:ext cx="1027947" cy="267760"/>
          </a:xfrm>
          <a:prstGeom prst="rect">
            <a:avLst/>
          </a:prstGeom>
        </p:spPr>
      </p:pic>
      <p:pic>
        <p:nvPicPr>
          <p:cNvPr id="219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401543" y="4778693"/>
            <a:ext cx="160660" cy="160656"/>
          </a:xfrm>
          <a:prstGeom prst="rect">
            <a:avLst/>
          </a:prstGeom>
        </p:spPr>
      </p:pic>
      <p:sp>
        <p:nvSpPr>
          <p:cNvPr id="220" name="Text 57"/>
          <p:cNvSpPr/>
          <p:nvPr/>
        </p:nvSpPr>
        <p:spPr>
          <a:xfrm>
            <a:off x="8588983" y="47385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9597703" y="4601301"/>
            <a:ext cx="1524149" cy="508744"/>
          </a:xfrm>
          <a:prstGeom prst="rect">
            <a:avLst/>
          </a:prstGeom>
        </p:spPr>
      </p:pic>
      <p:pic>
        <p:nvPicPr>
          <p:cNvPr id="222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845353" y="4725126"/>
            <a:ext cx="1027956" cy="267760"/>
          </a:xfrm>
          <a:prstGeom prst="rect">
            <a:avLst/>
          </a:prstGeom>
        </p:spPr>
      </p:pic>
      <p:pic>
        <p:nvPicPr>
          <p:cNvPr id="223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925683" y="4778693"/>
            <a:ext cx="160660" cy="160656"/>
          </a:xfrm>
          <a:prstGeom prst="rect">
            <a:avLst/>
          </a:prstGeom>
        </p:spPr>
      </p:pic>
      <p:sp>
        <p:nvSpPr>
          <p:cNvPr id="224" name="Text 58"/>
          <p:cNvSpPr/>
          <p:nvPr/>
        </p:nvSpPr>
        <p:spPr>
          <a:xfrm>
            <a:off x="10113113" y="47385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1121833" y="4601301"/>
            <a:ext cx="1524140" cy="508744"/>
          </a:xfrm>
          <a:prstGeom prst="rect">
            <a:avLst/>
          </a:prstGeom>
        </p:spPr>
      </p:pic>
      <p:pic>
        <p:nvPicPr>
          <p:cNvPr id="226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369483" y="4725126"/>
            <a:ext cx="1027956" cy="267760"/>
          </a:xfrm>
          <a:prstGeom prst="rect">
            <a:avLst/>
          </a:prstGeom>
        </p:spPr>
      </p:pic>
      <p:pic>
        <p:nvPicPr>
          <p:cNvPr id="227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449813" y="4778693"/>
            <a:ext cx="160660" cy="160656"/>
          </a:xfrm>
          <a:prstGeom prst="rect">
            <a:avLst/>
          </a:prstGeom>
        </p:spPr>
      </p:pic>
      <p:sp>
        <p:nvSpPr>
          <p:cNvPr id="228" name="Text 59"/>
          <p:cNvSpPr/>
          <p:nvPr/>
        </p:nvSpPr>
        <p:spPr>
          <a:xfrm>
            <a:off x="11637243" y="47385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2645982" y="4601301"/>
            <a:ext cx="1524140" cy="508744"/>
          </a:xfrm>
          <a:prstGeom prst="rect">
            <a:avLst/>
          </a:prstGeom>
        </p:spPr>
      </p:pic>
      <p:pic>
        <p:nvPicPr>
          <p:cNvPr id="230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741232" y="4725126"/>
            <a:ext cx="1333574" cy="267760"/>
          </a:xfrm>
          <a:prstGeom prst="rect">
            <a:avLst/>
          </a:prstGeom>
        </p:spPr>
      </p:pic>
      <p:pic>
        <p:nvPicPr>
          <p:cNvPr id="231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821562" y="4778693"/>
            <a:ext cx="160660" cy="160656"/>
          </a:xfrm>
          <a:prstGeom prst="rect">
            <a:avLst/>
          </a:prstGeom>
        </p:spPr>
      </p:pic>
      <p:sp>
        <p:nvSpPr>
          <p:cNvPr id="232" name="Text 60"/>
          <p:cNvSpPr/>
          <p:nvPr/>
        </p:nvSpPr>
        <p:spPr>
          <a:xfrm>
            <a:off x="13008992" y="4738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4170112" y="4601301"/>
            <a:ext cx="1524149" cy="508744"/>
          </a:xfrm>
          <a:prstGeom prst="rect">
            <a:avLst/>
          </a:prstGeom>
        </p:spPr>
      </p:pic>
      <p:pic>
        <p:nvPicPr>
          <p:cNvPr id="234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417762" y="4725126"/>
            <a:ext cx="1027956" cy="267760"/>
          </a:xfrm>
          <a:prstGeom prst="rect">
            <a:avLst/>
          </a:prstGeom>
        </p:spPr>
      </p:pic>
      <p:pic>
        <p:nvPicPr>
          <p:cNvPr id="235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498092" y="4778693"/>
            <a:ext cx="160660" cy="160656"/>
          </a:xfrm>
          <a:prstGeom prst="rect">
            <a:avLst/>
          </a:prstGeom>
        </p:spPr>
      </p:pic>
      <p:sp>
        <p:nvSpPr>
          <p:cNvPr id="236" name="Text 61"/>
          <p:cNvSpPr/>
          <p:nvPr/>
        </p:nvSpPr>
        <p:spPr>
          <a:xfrm>
            <a:off x="14685522" y="47385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5694261" y="4601301"/>
            <a:ext cx="1509311" cy="508744"/>
          </a:xfrm>
          <a:prstGeom prst="rect">
            <a:avLst/>
          </a:prstGeom>
        </p:spPr>
      </p:pic>
      <p:pic>
        <p:nvPicPr>
          <p:cNvPr id="238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5941911" y="4725126"/>
            <a:ext cx="1027956" cy="267760"/>
          </a:xfrm>
          <a:prstGeom prst="rect">
            <a:avLst/>
          </a:prstGeom>
        </p:spPr>
      </p:pic>
      <p:pic>
        <p:nvPicPr>
          <p:cNvPr id="239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6022241" y="4778693"/>
            <a:ext cx="160660" cy="160656"/>
          </a:xfrm>
          <a:prstGeom prst="rect">
            <a:avLst/>
          </a:prstGeom>
        </p:spPr>
      </p:pic>
      <p:sp>
        <p:nvSpPr>
          <p:cNvPr id="240" name="Text 62"/>
          <p:cNvSpPr/>
          <p:nvPr/>
        </p:nvSpPr>
        <p:spPr>
          <a:xfrm>
            <a:off x="16209671" y="47385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084427" y="5110060"/>
            <a:ext cx="16119145" cy="508744"/>
          </a:xfrm>
          <a:prstGeom prst="rect">
            <a:avLst/>
          </a:prstGeom>
        </p:spPr>
      </p:pic>
      <p:pic>
        <p:nvPicPr>
          <p:cNvPr id="242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084427" y="5110056"/>
            <a:ext cx="5464997" cy="508744"/>
          </a:xfrm>
          <a:prstGeom prst="rect">
            <a:avLst/>
          </a:prstGeom>
        </p:spPr>
      </p:pic>
      <p:sp>
        <p:nvSpPr>
          <p:cNvPr id="243" name="Text 63"/>
          <p:cNvSpPr/>
          <p:nvPr/>
        </p:nvSpPr>
        <p:spPr>
          <a:xfrm>
            <a:off x="1245050" y="5230542"/>
            <a:ext cx="21002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One-Click Transactions</a:t>
            </a:r>
            <a:endParaRPr lang="en-US" sz="1476" dirty="0"/>
          </a:p>
        </p:txBody>
      </p:sp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6549423" y="5110056"/>
            <a:ext cx="1524140" cy="508744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6644673" y="5233881"/>
            <a:ext cx="1333574" cy="267760"/>
          </a:xfrm>
          <a:prstGeom prst="rect">
            <a:avLst/>
          </a:prstGeom>
        </p:spPr>
      </p:pic>
      <p:pic>
        <p:nvPicPr>
          <p:cNvPr id="246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6725003" y="5287448"/>
            <a:ext cx="160660" cy="160656"/>
          </a:xfrm>
          <a:prstGeom prst="rect">
            <a:avLst/>
          </a:prstGeom>
        </p:spPr>
      </p:pic>
      <p:sp>
        <p:nvSpPr>
          <p:cNvPr id="247" name="Text 64"/>
          <p:cNvSpPr/>
          <p:nvPr/>
        </p:nvSpPr>
        <p:spPr>
          <a:xfrm>
            <a:off x="6912434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8073563" y="5110056"/>
            <a:ext cx="1524140" cy="508744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8321213" y="5233881"/>
            <a:ext cx="1027947" cy="267760"/>
          </a:xfrm>
          <a:prstGeom prst="rect">
            <a:avLst/>
          </a:prstGeom>
        </p:spPr>
      </p:pic>
      <p:pic>
        <p:nvPicPr>
          <p:cNvPr id="250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401543" y="5287448"/>
            <a:ext cx="160660" cy="160656"/>
          </a:xfrm>
          <a:prstGeom prst="rect">
            <a:avLst/>
          </a:prstGeom>
        </p:spPr>
      </p:pic>
      <p:sp>
        <p:nvSpPr>
          <p:cNvPr id="251" name="Text 65"/>
          <p:cNvSpPr/>
          <p:nvPr/>
        </p:nvSpPr>
        <p:spPr>
          <a:xfrm>
            <a:off x="8588983" y="52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9597703" y="5110056"/>
            <a:ext cx="1524149" cy="508744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845353" y="5233881"/>
            <a:ext cx="1027956" cy="267760"/>
          </a:xfrm>
          <a:prstGeom prst="rect">
            <a:avLst/>
          </a:prstGeom>
        </p:spPr>
      </p:pic>
      <p:pic>
        <p:nvPicPr>
          <p:cNvPr id="254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9925683" y="5287448"/>
            <a:ext cx="160660" cy="160656"/>
          </a:xfrm>
          <a:prstGeom prst="rect">
            <a:avLst/>
          </a:prstGeom>
        </p:spPr>
      </p:pic>
      <p:sp>
        <p:nvSpPr>
          <p:cNvPr id="255" name="Text 66"/>
          <p:cNvSpPr/>
          <p:nvPr/>
        </p:nvSpPr>
        <p:spPr>
          <a:xfrm>
            <a:off x="10113113" y="52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121833" y="5110056"/>
            <a:ext cx="1524140" cy="508744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1217083" y="5233881"/>
            <a:ext cx="1333574" cy="267760"/>
          </a:xfrm>
          <a:prstGeom prst="rect">
            <a:avLst/>
          </a:prstGeom>
        </p:spPr>
      </p:pic>
      <p:pic>
        <p:nvPicPr>
          <p:cNvPr id="258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1297413" y="5287448"/>
            <a:ext cx="160660" cy="160656"/>
          </a:xfrm>
          <a:prstGeom prst="rect">
            <a:avLst/>
          </a:prstGeom>
        </p:spPr>
      </p:pic>
      <p:sp>
        <p:nvSpPr>
          <p:cNvPr id="259" name="Text 67"/>
          <p:cNvSpPr/>
          <p:nvPr/>
        </p:nvSpPr>
        <p:spPr>
          <a:xfrm>
            <a:off x="11484843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2645982" y="5110056"/>
            <a:ext cx="1524140" cy="508744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2741232" y="5233881"/>
            <a:ext cx="1333574" cy="267760"/>
          </a:xfrm>
          <a:prstGeom prst="rect">
            <a:avLst/>
          </a:prstGeom>
        </p:spPr>
      </p:pic>
      <p:pic>
        <p:nvPicPr>
          <p:cNvPr id="262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2821562" y="5287448"/>
            <a:ext cx="160660" cy="160656"/>
          </a:xfrm>
          <a:prstGeom prst="rect">
            <a:avLst/>
          </a:prstGeom>
        </p:spPr>
      </p:pic>
      <p:sp>
        <p:nvSpPr>
          <p:cNvPr id="263" name="Text 68"/>
          <p:cNvSpPr/>
          <p:nvPr/>
        </p:nvSpPr>
        <p:spPr>
          <a:xfrm>
            <a:off x="13008992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4170112" y="5110056"/>
            <a:ext cx="1524149" cy="508744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4417762" y="5233881"/>
            <a:ext cx="1027956" cy="267760"/>
          </a:xfrm>
          <a:prstGeom prst="rect">
            <a:avLst/>
          </a:prstGeom>
        </p:spPr>
      </p:pic>
      <p:pic>
        <p:nvPicPr>
          <p:cNvPr id="266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4498092" y="5287448"/>
            <a:ext cx="160660" cy="160656"/>
          </a:xfrm>
          <a:prstGeom prst="rect">
            <a:avLst/>
          </a:prstGeom>
        </p:spPr>
      </p:pic>
      <p:sp>
        <p:nvSpPr>
          <p:cNvPr id="267" name="Text 69"/>
          <p:cNvSpPr/>
          <p:nvPr/>
        </p:nvSpPr>
        <p:spPr>
          <a:xfrm>
            <a:off x="14685522" y="52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5694261" y="5110056"/>
            <a:ext cx="1509311" cy="508744"/>
          </a:xfrm>
          <a:prstGeom prst="rect">
            <a:avLst/>
          </a:prstGeom>
        </p:spPr>
      </p:pic>
      <p:pic>
        <p:nvPicPr>
          <p:cNvPr id="269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5941911" y="5233881"/>
            <a:ext cx="1027956" cy="267760"/>
          </a:xfrm>
          <a:prstGeom prst="rect">
            <a:avLst/>
          </a:prstGeom>
        </p:spPr>
      </p:pic>
      <p:pic>
        <p:nvPicPr>
          <p:cNvPr id="270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6022241" y="5287448"/>
            <a:ext cx="160660" cy="160656"/>
          </a:xfrm>
          <a:prstGeom prst="rect">
            <a:avLst/>
          </a:prstGeom>
        </p:spPr>
      </p:pic>
      <p:sp>
        <p:nvSpPr>
          <p:cNvPr id="271" name="Text 70"/>
          <p:cNvSpPr/>
          <p:nvPr/>
        </p:nvSpPr>
        <p:spPr>
          <a:xfrm>
            <a:off x="16209671" y="52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084427" y="5618804"/>
            <a:ext cx="16119145" cy="508744"/>
          </a:xfrm>
          <a:prstGeom prst="rect">
            <a:avLst/>
          </a:prstGeom>
        </p:spPr>
      </p:pic>
      <p:pic>
        <p:nvPicPr>
          <p:cNvPr id="273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084427" y="5618811"/>
            <a:ext cx="5464997" cy="508744"/>
          </a:xfrm>
          <a:prstGeom prst="rect">
            <a:avLst/>
          </a:prstGeom>
        </p:spPr>
      </p:pic>
      <p:sp>
        <p:nvSpPr>
          <p:cNvPr id="274" name="Text 71"/>
          <p:cNvSpPr/>
          <p:nvPr/>
        </p:nvSpPr>
        <p:spPr>
          <a:xfrm>
            <a:off x="1245050" y="5739310"/>
            <a:ext cx="230028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Flag</a:t>
            </a:r>
            <a:endParaRPr lang="en-US" sz="1476" dirty="0"/>
          </a:p>
        </p:txBody>
      </p:sp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6549423" y="5618811"/>
            <a:ext cx="1524140" cy="508744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6644673" y="5742636"/>
            <a:ext cx="1333574" cy="267760"/>
          </a:xfrm>
          <a:prstGeom prst="rect">
            <a:avLst/>
          </a:prstGeom>
        </p:spPr>
      </p:pic>
      <p:pic>
        <p:nvPicPr>
          <p:cNvPr id="277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6725003" y="5796203"/>
            <a:ext cx="160660" cy="160656"/>
          </a:xfrm>
          <a:prstGeom prst="rect">
            <a:avLst/>
          </a:prstGeom>
        </p:spPr>
      </p:pic>
      <p:sp>
        <p:nvSpPr>
          <p:cNvPr id="278" name="Text 72"/>
          <p:cNvSpPr/>
          <p:nvPr/>
        </p:nvSpPr>
        <p:spPr>
          <a:xfrm>
            <a:off x="6912434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8073563" y="5618811"/>
            <a:ext cx="1524140" cy="508744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8168813" y="5742636"/>
            <a:ext cx="1333570" cy="267760"/>
          </a:xfrm>
          <a:prstGeom prst="rect">
            <a:avLst/>
          </a:prstGeom>
        </p:spPr>
      </p:pic>
      <p:pic>
        <p:nvPicPr>
          <p:cNvPr id="281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8249143" y="5796203"/>
            <a:ext cx="160660" cy="160656"/>
          </a:xfrm>
          <a:prstGeom prst="rect">
            <a:avLst/>
          </a:prstGeom>
        </p:spPr>
      </p:pic>
      <p:sp>
        <p:nvSpPr>
          <p:cNvPr id="282" name="Text 73"/>
          <p:cNvSpPr/>
          <p:nvPr/>
        </p:nvSpPr>
        <p:spPr>
          <a:xfrm>
            <a:off x="8436573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9597703" y="5618811"/>
            <a:ext cx="1524149" cy="508744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9845353" y="5742636"/>
            <a:ext cx="1027956" cy="267760"/>
          </a:xfrm>
          <a:prstGeom prst="rect">
            <a:avLst/>
          </a:prstGeom>
        </p:spPr>
      </p:pic>
      <p:pic>
        <p:nvPicPr>
          <p:cNvPr id="285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9925683" y="5796203"/>
            <a:ext cx="160660" cy="160656"/>
          </a:xfrm>
          <a:prstGeom prst="rect">
            <a:avLst/>
          </a:prstGeom>
        </p:spPr>
      </p:pic>
      <p:sp>
        <p:nvSpPr>
          <p:cNvPr id="286" name="Text 74"/>
          <p:cNvSpPr/>
          <p:nvPr/>
        </p:nvSpPr>
        <p:spPr>
          <a:xfrm>
            <a:off x="10113113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1121833" y="5618811"/>
            <a:ext cx="1524140" cy="508744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1217083" y="5742636"/>
            <a:ext cx="1333574" cy="267760"/>
          </a:xfrm>
          <a:prstGeom prst="rect">
            <a:avLst/>
          </a:prstGeom>
        </p:spPr>
      </p:pic>
      <p:pic>
        <p:nvPicPr>
          <p:cNvPr id="289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1297413" y="5796203"/>
            <a:ext cx="160660" cy="160656"/>
          </a:xfrm>
          <a:prstGeom prst="rect">
            <a:avLst/>
          </a:prstGeom>
        </p:spPr>
      </p:pic>
      <p:sp>
        <p:nvSpPr>
          <p:cNvPr id="290" name="Text 75"/>
          <p:cNvSpPr/>
          <p:nvPr/>
        </p:nvSpPr>
        <p:spPr>
          <a:xfrm>
            <a:off x="11484843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2645982" y="5618811"/>
            <a:ext cx="1524140" cy="508744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2741232" y="5742636"/>
            <a:ext cx="1333574" cy="267760"/>
          </a:xfrm>
          <a:prstGeom prst="rect">
            <a:avLst/>
          </a:prstGeom>
        </p:spPr>
      </p:pic>
      <p:pic>
        <p:nvPicPr>
          <p:cNvPr id="293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2821562" y="5796203"/>
            <a:ext cx="160660" cy="160656"/>
          </a:xfrm>
          <a:prstGeom prst="rect">
            <a:avLst/>
          </a:prstGeom>
        </p:spPr>
      </p:pic>
      <p:sp>
        <p:nvSpPr>
          <p:cNvPr id="294" name="Text 76"/>
          <p:cNvSpPr/>
          <p:nvPr/>
        </p:nvSpPr>
        <p:spPr>
          <a:xfrm>
            <a:off x="13008992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4170112" y="5618811"/>
            <a:ext cx="1524149" cy="508744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4417762" y="5742636"/>
            <a:ext cx="1027956" cy="267760"/>
          </a:xfrm>
          <a:prstGeom prst="rect">
            <a:avLst/>
          </a:prstGeom>
        </p:spPr>
      </p:pic>
      <p:pic>
        <p:nvPicPr>
          <p:cNvPr id="297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4498092" y="5796203"/>
            <a:ext cx="160660" cy="160656"/>
          </a:xfrm>
          <a:prstGeom prst="rect">
            <a:avLst/>
          </a:prstGeom>
        </p:spPr>
      </p:pic>
      <p:sp>
        <p:nvSpPr>
          <p:cNvPr id="298" name="Text 77"/>
          <p:cNvSpPr/>
          <p:nvPr/>
        </p:nvSpPr>
        <p:spPr>
          <a:xfrm>
            <a:off x="14685522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5694261" y="5618811"/>
            <a:ext cx="1509311" cy="508744"/>
          </a:xfrm>
          <a:prstGeom prst="rect">
            <a:avLst/>
          </a:prstGeom>
        </p:spPr>
      </p:pic>
      <p:pic>
        <p:nvPicPr>
          <p:cNvPr id="300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5941911" y="5742636"/>
            <a:ext cx="1027956" cy="267760"/>
          </a:xfrm>
          <a:prstGeom prst="rect">
            <a:avLst/>
          </a:prstGeom>
        </p:spPr>
      </p:pic>
      <p:pic>
        <p:nvPicPr>
          <p:cNvPr id="301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6022241" y="5796203"/>
            <a:ext cx="160660" cy="160656"/>
          </a:xfrm>
          <a:prstGeom prst="rect">
            <a:avLst/>
          </a:prstGeom>
        </p:spPr>
      </p:pic>
      <p:sp>
        <p:nvSpPr>
          <p:cNvPr id="302" name="Text 78"/>
          <p:cNvSpPr/>
          <p:nvPr/>
        </p:nvSpPr>
        <p:spPr>
          <a:xfrm>
            <a:off x="16209671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084427" y="6127548"/>
            <a:ext cx="16119145" cy="508744"/>
          </a:xfrm>
          <a:prstGeom prst="rect">
            <a:avLst/>
          </a:prstGeom>
        </p:spPr>
      </p:pic>
      <p:pic>
        <p:nvPicPr>
          <p:cNvPr id="304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084427" y="6127531"/>
            <a:ext cx="5464997" cy="508744"/>
          </a:xfrm>
          <a:prstGeom prst="rect">
            <a:avLst/>
          </a:prstGeom>
        </p:spPr>
      </p:pic>
      <p:sp>
        <p:nvSpPr>
          <p:cNvPr id="305" name="Text 79"/>
          <p:cNvSpPr/>
          <p:nvPr/>
        </p:nvSpPr>
        <p:spPr>
          <a:xfrm>
            <a:off x="1245050" y="6248005"/>
            <a:ext cx="254031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 Engine</a:t>
            </a:r>
            <a:endParaRPr lang="en-US" sz="1476" dirty="0"/>
          </a:p>
        </p:txBody>
      </p:sp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6549423" y="6127531"/>
            <a:ext cx="1524140" cy="508744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6644673" y="6251356"/>
            <a:ext cx="1333574" cy="267760"/>
          </a:xfrm>
          <a:prstGeom prst="rect">
            <a:avLst/>
          </a:prstGeom>
        </p:spPr>
      </p:pic>
      <p:pic>
        <p:nvPicPr>
          <p:cNvPr id="308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6725003" y="6304923"/>
            <a:ext cx="160660" cy="160656"/>
          </a:xfrm>
          <a:prstGeom prst="rect">
            <a:avLst/>
          </a:prstGeom>
        </p:spPr>
      </p:pic>
      <p:sp>
        <p:nvSpPr>
          <p:cNvPr id="309" name="Text 80"/>
          <p:cNvSpPr/>
          <p:nvPr/>
        </p:nvSpPr>
        <p:spPr>
          <a:xfrm>
            <a:off x="6912434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8073563" y="6127531"/>
            <a:ext cx="1524140" cy="508744"/>
          </a:xfrm>
          <a:prstGeom prst="rect">
            <a:avLst/>
          </a:prstGeom>
        </p:spPr>
      </p:pic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8321213" y="6251356"/>
            <a:ext cx="1027947" cy="267760"/>
          </a:xfrm>
          <a:prstGeom prst="rect">
            <a:avLst/>
          </a:prstGeom>
        </p:spPr>
      </p:pic>
      <p:pic>
        <p:nvPicPr>
          <p:cNvPr id="312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401543" y="6304923"/>
            <a:ext cx="160660" cy="160656"/>
          </a:xfrm>
          <a:prstGeom prst="rect">
            <a:avLst/>
          </a:prstGeom>
        </p:spPr>
      </p:pic>
      <p:sp>
        <p:nvSpPr>
          <p:cNvPr id="313" name="Text 81"/>
          <p:cNvSpPr/>
          <p:nvPr/>
        </p:nvSpPr>
        <p:spPr>
          <a:xfrm>
            <a:off x="8588983" y="62647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9597703" y="6127531"/>
            <a:ext cx="1524149" cy="508744"/>
          </a:xfrm>
          <a:prstGeom prst="rect">
            <a:avLst/>
          </a:prstGeom>
        </p:spPr>
      </p:pic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9845353" y="6251356"/>
            <a:ext cx="1027956" cy="267760"/>
          </a:xfrm>
          <a:prstGeom prst="rect">
            <a:avLst/>
          </a:prstGeom>
        </p:spPr>
      </p:pic>
      <p:pic>
        <p:nvPicPr>
          <p:cNvPr id="316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9925683" y="6304923"/>
            <a:ext cx="160660" cy="160656"/>
          </a:xfrm>
          <a:prstGeom prst="rect">
            <a:avLst/>
          </a:prstGeom>
        </p:spPr>
      </p:pic>
      <p:sp>
        <p:nvSpPr>
          <p:cNvPr id="317" name="Text 82"/>
          <p:cNvSpPr/>
          <p:nvPr/>
        </p:nvSpPr>
        <p:spPr>
          <a:xfrm>
            <a:off x="10113113" y="62647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1121833" y="6127531"/>
            <a:ext cx="1524140" cy="508744"/>
          </a:xfrm>
          <a:prstGeom prst="rect">
            <a:avLst/>
          </a:prstGeom>
        </p:spPr>
      </p:pic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11217083" y="6251356"/>
            <a:ext cx="1333574" cy="267760"/>
          </a:xfrm>
          <a:prstGeom prst="rect">
            <a:avLst/>
          </a:prstGeom>
        </p:spPr>
      </p:pic>
      <p:pic>
        <p:nvPicPr>
          <p:cNvPr id="320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1297413" y="6304923"/>
            <a:ext cx="160660" cy="160656"/>
          </a:xfrm>
          <a:prstGeom prst="rect">
            <a:avLst/>
          </a:prstGeom>
        </p:spPr>
      </p:pic>
      <p:sp>
        <p:nvSpPr>
          <p:cNvPr id="321" name="Text 83"/>
          <p:cNvSpPr/>
          <p:nvPr/>
        </p:nvSpPr>
        <p:spPr>
          <a:xfrm>
            <a:off x="11484843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2645982" y="6127531"/>
            <a:ext cx="1524140" cy="508744"/>
          </a:xfrm>
          <a:prstGeom prst="rect">
            <a:avLst/>
          </a:prstGeom>
        </p:spPr>
      </p:pic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2741232" y="6251356"/>
            <a:ext cx="1333574" cy="267760"/>
          </a:xfrm>
          <a:prstGeom prst="rect">
            <a:avLst/>
          </a:prstGeom>
        </p:spPr>
      </p:pic>
      <p:pic>
        <p:nvPicPr>
          <p:cNvPr id="324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2821562" y="6304923"/>
            <a:ext cx="160660" cy="160656"/>
          </a:xfrm>
          <a:prstGeom prst="rect">
            <a:avLst/>
          </a:prstGeom>
        </p:spPr>
      </p:pic>
      <p:sp>
        <p:nvSpPr>
          <p:cNvPr id="325" name="Text 84"/>
          <p:cNvSpPr/>
          <p:nvPr/>
        </p:nvSpPr>
        <p:spPr>
          <a:xfrm>
            <a:off x="13008992" y="62647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4170112" y="6127531"/>
            <a:ext cx="1524149" cy="508744"/>
          </a:xfrm>
          <a:prstGeom prst="rect">
            <a:avLst/>
          </a:prstGeom>
        </p:spPr>
      </p:pic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5694261" y="6127531"/>
            <a:ext cx="1509311" cy="508744"/>
          </a:xfrm>
          <a:prstGeom prst="rect">
            <a:avLst/>
          </a:prstGeom>
        </p:spPr>
      </p:pic>
      <p:pic>
        <p:nvPicPr>
          <p:cNvPr id="328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084427" y="6636291"/>
            <a:ext cx="16119145" cy="508744"/>
          </a:xfrm>
          <a:prstGeom prst="rect">
            <a:avLst/>
          </a:prstGeom>
        </p:spPr>
      </p:pic>
      <p:pic>
        <p:nvPicPr>
          <p:cNvPr id="329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084427" y="6636286"/>
            <a:ext cx="5464997" cy="508744"/>
          </a:xfrm>
          <a:prstGeom prst="rect">
            <a:avLst/>
          </a:prstGeom>
        </p:spPr>
      </p:pic>
      <p:sp>
        <p:nvSpPr>
          <p:cNvPr id="330" name="Text 85"/>
          <p:cNvSpPr/>
          <p:nvPr/>
        </p:nvSpPr>
        <p:spPr>
          <a:xfrm>
            <a:off x="1245050" y="6756771"/>
            <a:ext cx="13301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MIT - No show</a:t>
            </a:r>
            <a:endParaRPr lang="en-US" sz="1476" dirty="0"/>
          </a:p>
        </p:txBody>
      </p:sp>
      <p:pic>
        <p:nvPicPr>
          <p:cNvPr id="331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6549423" y="6636286"/>
            <a:ext cx="1524140" cy="508744"/>
          </a:xfrm>
          <a:prstGeom prst="rect">
            <a:avLst/>
          </a:prstGeom>
        </p:spPr>
      </p:pic>
      <p:pic>
        <p:nvPicPr>
          <p:cNvPr id="332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6644673" y="6760111"/>
            <a:ext cx="1333574" cy="267760"/>
          </a:xfrm>
          <a:prstGeom prst="rect">
            <a:avLst/>
          </a:prstGeom>
        </p:spPr>
      </p:pic>
      <p:pic>
        <p:nvPicPr>
          <p:cNvPr id="333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6725003" y="6813678"/>
            <a:ext cx="160660" cy="160656"/>
          </a:xfrm>
          <a:prstGeom prst="rect">
            <a:avLst/>
          </a:prstGeom>
        </p:spPr>
      </p:pic>
      <p:sp>
        <p:nvSpPr>
          <p:cNvPr id="334" name="Text 86"/>
          <p:cNvSpPr/>
          <p:nvPr/>
        </p:nvSpPr>
        <p:spPr>
          <a:xfrm>
            <a:off x="6912434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5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8073563" y="6636286"/>
            <a:ext cx="1524140" cy="508744"/>
          </a:xfrm>
          <a:prstGeom prst="rect">
            <a:avLst/>
          </a:prstGeom>
        </p:spPr>
      </p:pic>
      <p:pic>
        <p:nvPicPr>
          <p:cNvPr id="336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8168813" y="6760111"/>
            <a:ext cx="1333570" cy="267760"/>
          </a:xfrm>
          <a:prstGeom prst="rect">
            <a:avLst/>
          </a:prstGeom>
        </p:spPr>
      </p:pic>
      <p:pic>
        <p:nvPicPr>
          <p:cNvPr id="337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8249143" y="6813678"/>
            <a:ext cx="160660" cy="160656"/>
          </a:xfrm>
          <a:prstGeom prst="rect">
            <a:avLst/>
          </a:prstGeom>
        </p:spPr>
      </p:pic>
      <p:sp>
        <p:nvSpPr>
          <p:cNvPr id="338" name="Text 87"/>
          <p:cNvSpPr/>
          <p:nvPr/>
        </p:nvSpPr>
        <p:spPr>
          <a:xfrm>
            <a:off x="8436573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9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9597703" y="6636286"/>
            <a:ext cx="1524149" cy="508744"/>
          </a:xfrm>
          <a:prstGeom prst="rect">
            <a:avLst/>
          </a:prstGeom>
        </p:spPr>
      </p:pic>
      <p:pic>
        <p:nvPicPr>
          <p:cNvPr id="340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9692953" y="6760111"/>
            <a:ext cx="1333574" cy="267760"/>
          </a:xfrm>
          <a:prstGeom prst="rect">
            <a:avLst/>
          </a:prstGeom>
        </p:spPr>
      </p:pic>
      <p:pic>
        <p:nvPicPr>
          <p:cNvPr id="341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9773283" y="6813678"/>
            <a:ext cx="160660" cy="160656"/>
          </a:xfrm>
          <a:prstGeom prst="rect">
            <a:avLst/>
          </a:prstGeom>
        </p:spPr>
      </p:pic>
      <p:sp>
        <p:nvSpPr>
          <p:cNvPr id="342" name="Text 88"/>
          <p:cNvSpPr/>
          <p:nvPr/>
        </p:nvSpPr>
        <p:spPr>
          <a:xfrm>
            <a:off x="9960713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3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1121833" y="6636286"/>
            <a:ext cx="1524140" cy="508744"/>
          </a:xfrm>
          <a:prstGeom prst="rect">
            <a:avLst/>
          </a:prstGeom>
        </p:spPr>
      </p:pic>
      <p:pic>
        <p:nvPicPr>
          <p:cNvPr id="344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1217083" y="6760111"/>
            <a:ext cx="1333574" cy="267760"/>
          </a:xfrm>
          <a:prstGeom prst="rect">
            <a:avLst/>
          </a:prstGeom>
        </p:spPr>
      </p:pic>
      <p:pic>
        <p:nvPicPr>
          <p:cNvPr id="345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1297413" y="6813678"/>
            <a:ext cx="160660" cy="160656"/>
          </a:xfrm>
          <a:prstGeom prst="rect">
            <a:avLst/>
          </a:prstGeom>
        </p:spPr>
      </p:pic>
      <p:sp>
        <p:nvSpPr>
          <p:cNvPr id="346" name="Text 89"/>
          <p:cNvSpPr/>
          <p:nvPr/>
        </p:nvSpPr>
        <p:spPr>
          <a:xfrm>
            <a:off x="11484843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2645982" y="6636286"/>
            <a:ext cx="1524140" cy="508744"/>
          </a:xfrm>
          <a:prstGeom prst="rect">
            <a:avLst/>
          </a:prstGeom>
        </p:spPr>
      </p:pic>
      <p:pic>
        <p:nvPicPr>
          <p:cNvPr id="348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2741232" y="6760111"/>
            <a:ext cx="1333574" cy="267760"/>
          </a:xfrm>
          <a:prstGeom prst="rect">
            <a:avLst/>
          </a:prstGeom>
        </p:spPr>
      </p:pic>
      <p:pic>
        <p:nvPicPr>
          <p:cNvPr id="349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2821562" y="6813678"/>
            <a:ext cx="160660" cy="160656"/>
          </a:xfrm>
          <a:prstGeom prst="rect">
            <a:avLst/>
          </a:prstGeom>
        </p:spPr>
      </p:pic>
      <p:sp>
        <p:nvSpPr>
          <p:cNvPr id="350" name="Text 90"/>
          <p:cNvSpPr/>
          <p:nvPr/>
        </p:nvSpPr>
        <p:spPr>
          <a:xfrm>
            <a:off x="1300899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1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4170112" y="6636286"/>
            <a:ext cx="1524149" cy="508744"/>
          </a:xfrm>
          <a:prstGeom prst="rect">
            <a:avLst/>
          </a:prstGeom>
        </p:spPr>
      </p:pic>
      <p:pic>
        <p:nvPicPr>
          <p:cNvPr id="352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4417762" y="6760111"/>
            <a:ext cx="1027956" cy="267760"/>
          </a:xfrm>
          <a:prstGeom prst="rect">
            <a:avLst/>
          </a:prstGeom>
        </p:spPr>
      </p:pic>
      <p:pic>
        <p:nvPicPr>
          <p:cNvPr id="353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4498092" y="6813678"/>
            <a:ext cx="160660" cy="160656"/>
          </a:xfrm>
          <a:prstGeom prst="rect">
            <a:avLst/>
          </a:prstGeom>
        </p:spPr>
      </p:pic>
      <p:sp>
        <p:nvSpPr>
          <p:cNvPr id="354" name="Text 91"/>
          <p:cNvSpPr/>
          <p:nvPr/>
        </p:nvSpPr>
        <p:spPr>
          <a:xfrm>
            <a:off x="14685522" y="67735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5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5694261" y="6636286"/>
            <a:ext cx="1509311" cy="508744"/>
          </a:xfrm>
          <a:prstGeom prst="rect">
            <a:avLst/>
          </a:prstGeom>
        </p:spPr>
      </p:pic>
      <p:pic>
        <p:nvPicPr>
          <p:cNvPr id="356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5941911" y="6760111"/>
            <a:ext cx="1027956" cy="267760"/>
          </a:xfrm>
          <a:prstGeom prst="rect">
            <a:avLst/>
          </a:prstGeom>
        </p:spPr>
      </p:pic>
      <p:pic>
        <p:nvPicPr>
          <p:cNvPr id="357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6022241" y="6813678"/>
            <a:ext cx="160660" cy="160656"/>
          </a:xfrm>
          <a:prstGeom prst="rect">
            <a:avLst/>
          </a:prstGeom>
        </p:spPr>
      </p:pic>
      <p:sp>
        <p:nvSpPr>
          <p:cNvPr id="358" name="Text 92"/>
          <p:cNvSpPr/>
          <p:nvPr/>
        </p:nvSpPr>
        <p:spPr>
          <a:xfrm>
            <a:off x="16209671" y="67735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9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084427" y="7145036"/>
            <a:ext cx="16119145" cy="508744"/>
          </a:xfrm>
          <a:prstGeom prst="rect">
            <a:avLst/>
          </a:prstGeom>
        </p:spPr>
      </p:pic>
      <p:pic>
        <p:nvPicPr>
          <p:cNvPr id="360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084427" y="7145042"/>
            <a:ext cx="5464997" cy="508744"/>
          </a:xfrm>
          <a:prstGeom prst="rect">
            <a:avLst/>
          </a:prstGeom>
        </p:spPr>
      </p:pic>
      <p:sp>
        <p:nvSpPr>
          <p:cNvPr id="361" name="Text 93"/>
          <p:cNvSpPr/>
          <p:nvPr/>
        </p:nvSpPr>
        <p:spPr>
          <a:xfrm>
            <a:off x="1245050" y="7265540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MIT - Cancellation</a:t>
            </a:r>
            <a:endParaRPr lang="en-US" sz="1476" dirty="0"/>
          </a:p>
        </p:txBody>
      </p:sp>
      <p:pic>
        <p:nvPicPr>
          <p:cNvPr id="362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6549423" y="7145042"/>
            <a:ext cx="1524140" cy="508744"/>
          </a:xfrm>
          <a:prstGeom prst="rect">
            <a:avLst/>
          </a:prstGeom>
        </p:spPr>
      </p:pic>
      <p:pic>
        <p:nvPicPr>
          <p:cNvPr id="363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6644673" y="7268867"/>
            <a:ext cx="1333574" cy="267760"/>
          </a:xfrm>
          <a:prstGeom prst="rect">
            <a:avLst/>
          </a:prstGeom>
        </p:spPr>
      </p:pic>
      <p:pic>
        <p:nvPicPr>
          <p:cNvPr id="364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6725003" y="7322434"/>
            <a:ext cx="160660" cy="160656"/>
          </a:xfrm>
          <a:prstGeom prst="rect">
            <a:avLst/>
          </a:prstGeom>
        </p:spPr>
      </p:pic>
      <p:sp>
        <p:nvSpPr>
          <p:cNvPr id="365" name="Text 94"/>
          <p:cNvSpPr/>
          <p:nvPr/>
        </p:nvSpPr>
        <p:spPr>
          <a:xfrm>
            <a:off x="6912434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6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8073563" y="7145042"/>
            <a:ext cx="1524140" cy="508744"/>
          </a:xfrm>
          <a:prstGeom prst="rect">
            <a:avLst/>
          </a:prstGeom>
        </p:spPr>
      </p:pic>
      <p:pic>
        <p:nvPicPr>
          <p:cNvPr id="367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8168813" y="7268867"/>
            <a:ext cx="1333570" cy="267760"/>
          </a:xfrm>
          <a:prstGeom prst="rect">
            <a:avLst/>
          </a:prstGeom>
        </p:spPr>
      </p:pic>
      <p:pic>
        <p:nvPicPr>
          <p:cNvPr id="368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8249143" y="7322434"/>
            <a:ext cx="160660" cy="160656"/>
          </a:xfrm>
          <a:prstGeom prst="rect">
            <a:avLst/>
          </a:prstGeom>
        </p:spPr>
      </p:pic>
      <p:sp>
        <p:nvSpPr>
          <p:cNvPr id="369" name="Text 95"/>
          <p:cNvSpPr/>
          <p:nvPr/>
        </p:nvSpPr>
        <p:spPr>
          <a:xfrm>
            <a:off x="8436573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0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9597703" y="7145042"/>
            <a:ext cx="1524149" cy="508744"/>
          </a:xfrm>
          <a:prstGeom prst="rect">
            <a:avLst/>
          </a:prstGeom>
        </p:spPr>
      </p:pic>
      <p:pic>
        <p:nvPicPr>
          <p:cNvPr id="371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9692953" y="7268867"/>
            <a:ext cx="1333574" cy="267760"/>
          </a:xfrm>
          <a:prstGeom prst="rect">
            <a:avLst/>
          </a:prstGeom>
        </p:spPr>
      </p:pic>
      <p:pic>
        <p:nvPicPr>
          <p:cNvPr id="372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9773283" y="7322434"/>
            <a:ext cx="160660" cy="160656"/>
          </a:xfrm>
          <a:prstGeom prst="rect">
            <a:avLst/>
          </a:prstGeom>
        </p:spPr>
      </p:pic>
      <p:sp>
        <p:nvSpPr>
          <p:cNvPr id="373" name="Text 96"/>
          <p:cNvSpPr/>
          <p:nvPr/>
        </p:nvSpPr>
        <p:spPr>
          <a:xfrm>
            <a:off x="9960713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4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1121833" y="7145042"/>
            <a:ext cx="1524140" cy="508744"/>
          </a:xfrm>
          <a:prstGeom prst="rect">
            <a:avLst/>
          </a:prstGeom>
        </p:spPr>
      </p:pic>
      <p:pic>
        <p:nvPicPr>
          <p:cNvPr id="375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1369483" y="7268867"/>
            <a:ext cx="1027956" cy="267760"/>
          </a:xfrm>
          <a:prstGeom prst="rect">
            <a:avLst/>
          </a:prstGeom>
        </p:spPr>
      </p:pic>
      <p:pic>
        <p:nvPicPr>
          <p:cNvPr id="376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1449813" y="7322434"/>
            <a:ext cx="160660" cy="160656"/>
          </a:xfrm>
          <a:prstGeom prst="rect">
            <a:avLst/>
          </a:prstGeom>
        </p:spPr>
      </p:pic>
      <p:sp>
        <p:nvSpPr>
          <p:cNvPr id="377" name="Text 97"/>
          <p:cNvSpPr/>
          <p:nvPr/>
        </p:nvSpPr>
        <p:spPr>
          <a:xfrm>
            <a:off x="11637243" y="72822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8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2645982" y="7145042"/>
            <a:ext cx="1524140" cy="508744"/>
          </a:xfrm>
          <a:prstGeom prst="rect">
            <a:avLst/>
          </a:prstGeom>
        </p:spPr>
      </p:pic>
      <p:pic>
        <p:nvPicPr>
          <p:cNvPr id="379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2741232" y="7268867"/>
            <a:ext cx="1333574" cy="267760"/>
          </a:xfrm>
          <a:prstGeom prst="rect">
            <a:avLst/>
          </a:prstGeom>
        </p:spPr>
      </p:pic>
      <p:pic>
        <p:nvPicPr>
          <p:cNvPr id="380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2821562" y="7322434"/>
            <a:ext cx="160660" cy="160656"/>
          </a:xfrm>
          <a:prstGeom prst="rect">
            <a:avLst/>
          </a:prstGeom>
        </p:spPr>
      </p:pic>
      <p:sp>
        <p:nvSpPr>
          <p:cNvPr id="381" name="Text 98"/>
          <p:cNvSpPr/>
          <p:nvPr/>
        </p:nvSpPr>
        <p:spPr>
          <a:xfrm>
            <a:off x="13008992" y="72822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2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4170112" y="7145042"/>
            <a:ext cx="1524149" cy="508744"/>
          </a:xfrm>
          <a:prstGeom prst="rect">
            <a:avLst/>
          </a:prstGeom>
        </p:spPr>
      </p:pic>
      <p:pic>
        <p:nvPicPr>
          <p:cNvPr id="383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4417762" y="7268867"/>
            <a:ext cx="1027956" cy="267760"/>
          </a:xfrm>
          <a:prstGeom prst="rect">
            <a:avLst/>
          </a:prstGeom>
        </p:spPr>
      </p:pic>
      <p:pic>
        <p:nvPicPr>
          <p:cNvPr id="384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4498092" y="7322434"/>
            <a:ext cx="160660" cy="160656"/>
          </a:xfrm>
          <a:prstGeom prst="rect">
            <a:avLst/>
          </a:prstGeom>
        </p:spPr>
      </p:pic>
      <p:sp>
        <p:nvSpPr>
          <p:cNvPr id="385" name="Text 99"/>
          <p:cNvSpPr/>
          <p:nvPr/>
        </p:nvSpPr>
        <p:spPr>
          <a:xfrm>
            <a:off x="14685522" y="72822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6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5694261" y="7145042"/>
            <a:ext cx="1509311" cy="508744"/>
          </a:xfrm>
          <a:prstGeom prst="rect">
            <a:avLst/>
          </a:prstGeom>
        </p:spPr>
      </p:pic>
      <p:pic>
        <p:nvPicPr>
          <p:cNvPr id="387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5941911" y="7268867"/>
            <a:ext cx="1027956" cy="267760"/>
          </a:xfrm>
          <a:prstGeom prst="rect">
            <a:avLst/>
          </a:prstGeom>
        </p:spPr>
      </p:pic>
      <p:pic>
        <p:nvPicPr>
          <p:cNvPr id="388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6022241" y="7322434"/>
            <a:ext cx="160660" cy="160656"/>
          </a:xfrm>
          <a:prstGeom prst="rect">
            <a:avLst/>
          </a:prstGeom>
        </p:spPr>
      </p:pic>
      <p:sp>
        <p:nvSpPr>
          <p:cNvPr id="389" name="Text 100"/>
          <p:cNvSpPr/>
          <p:nvPr/>
        </p:nvSpPr>
        <p:spPr>
          <a:xfrm>
            <a:off x="16209671" y="72822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0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084427" y="7653779"/>
            <a:ext cx="16119145" cy="508744"/>
          </a:xfrm>
          <a:prstGeom prst="rect">
            <a:avLst/>
          </a:prstGeom>
        </p:spPr>
      </p:pic>
      <p:pic>
        <p:nvPicPr>
          <p:cNvPr id="391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084427" y="7653798"/>
            <a:ext cx="5464997" cy="508744"/>
          </a:xfrm>
          <a:prstGeom prst="rect">
            <a:avLst/>
          </a:prstGeom>
        </p:spPr>
      </p:pic>
      <p:sp>
        <p:nvSpPr>
          <p:cNvPr id="392" name="Text 101"/>
          <p:cNvSpPr/>
          <p:nvPr/>
        </p:nvSpPr>
        <p:spPr>
          <a:xfrm>
            <a:off x="1245050" y="7774308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MIT - Unscheduled</a:t>
            </a:r>
            <a:endParaRPr lang="en-US" sz="1476" dirty="0"/>
          </a:p>
        </p:txBody>
      </p:sp>
      <p:pic>
        <p:nvPicPr>
          <p:cNvPr id="393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549423" y="7653798"/>
            <a:ext cx="1524140" cy="508744"/>
          </a:xfrm>
          <a:prstGeom prst="rect">
            <a:avLst/>
          </a:prstGeom>
        </p:spPr>
      </p:pic>
      <p:pic>
        <p:nvPicPr>
          <p:cNvPr id="394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6644673" y="7777623"/>
            <a:ext cx="1333574" cy="267760"/>
          </a:xfrm>
          <a:prstGeom prst="rect">
            <a:avLst/>
          </a:prstGeom>
        </p:spPr>
      </p:pic>
      <p:pic>
        <p:nvPicPr>
          <p:cNvPr id="395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6725003" y="7831191"/>
            <a:ext cx="160660" cy="160656"/>
          </a:xfrm>
          <a:prstGeom prst="rect">
            <a:avLst/>
          </a:prstGeom>
        </p:spPr>
      </p:pic>
      <p:sp>
        <p:nvSpPr>
          <p:cNvPr id="396" name="Text 102"/>
          <p:cNvSpPr/>
          <p:nvPr/>
        </p:nvSpPr>
        <p:spPr>
          <a:xfrm>
            <a:off x="6912434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7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8073563" y="7653798"/>
            <a:ext cx="1524140" cy="508744"/>
          </a:xfrm>
          <a:prstGeom prst="rect">
            <a:avLst/>
          </a:prstGeom>
        </p:spPr>
      </p:pic>
      <p:pic>
        <p:nvPicPr>
          <p:cNvPr id="398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8168813" y="7777623"/>
            <a:ext cx="1333570" cy="267760"/>
          </a:xfrm>
          <a:prstGeom prst="rect">
            <a:avLst/>
          </a:prstGeom>
        </p:spPr>
      </p:pic>
      <p:pic>
        <p:nvPicPr>
          <p:cNvPr id="399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8249143" y="7831191"/>
            <a:ext cx="160660" cy="160656"/>
          </a:xfrm>
          <a:prstGeom prst="rect">
            <a:avLst/>
          </a:prstGeom>
        </p:spPr>
      </p:pic>
      <p:sp>
        <p:nvSpPr>
          <p:cNvPr id="400" name="Text 103"/>
          <p:cNvSpPr/>
          <p:nvPr/>
        </p:nvSpPr>
        <p:spPr>
          <a:xfrm>
            <a:off x="8436573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1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9597703" y="7653798"/>
            <a:ext cx="1524149" cy="508744"/>
          </a:xfrm>
          <a:prstGeom prst="rect">
            <a:avLst/>
          </a:prstGeom>
        </p:spPr>
      </p:pic>
      <p:pic>
        <p:nvPicPr>
          <p:cNvPr id="402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9692953" y="7777623"/>
            <a:ext cx="1333574" cy="267760"/>
          </a:xfrm>
          <a:prstGeom prst="rect">
            <a:avLst/>
          </a:prstGeom>
        </p:spPr>
      </p:pic>
      <p:pic>
        <p:nvPicPr>
          <p:cNvPr id="403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9773283" y="7831191"/>
            <a:ext cx="160660" cy="160656"/>
          </a:xfrm>
          <a:prstGeom prst="rect">
            <a:avLst/>
          </a:prstGeom>
        </p:spPr>
      </p:pic>
      <p:sp>
        <p:nvSpPr>
          <p:cNvPr id="404" name="Text 104"/>
          <p:cNvSpPr/>
          <p:nvPr/>
        </p:nvSpPr>
        <p:spPr>
          <a:xfrm>
            <a:off x="9960713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5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1121833" y="7653798"/>
            <a:ext cx="1524140" cy="508744"/>
          </a:xfrm>
          <a:prstGeom prst="rect">
            <a:avLst/>
          </a:prstGeom>
        </p:spPr>
      </p:pic>
      <p:pic>
        <p:nvPicPr>
          <p:cNvPr id="406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1217083" y="7777623"/>
            <a:ext cx="1333574" cy="267760"/>
          </a:xfrm>
          <a:prstGeom prst="rect">
            <a:avLst/>
          </a:prstGeom>
        </p:spPr>
      </p:pic>
      <p:pic>
        <p:nvPicPr>
          <p:cNvPr id="407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1297413" y="7831191"/>
            <a:ext cx="160660" cy="160656"/>
          </a:xfrm>
          <a:prstGeom prst="rect">
            <a:avLst/>
          </a:prstGeom>
        </p:spPr>
      </p:pic>
      <p:sp>
        <p:nvSpPr>
          <p:cNvPr id="408" name="Text 105"/>
          <p:cNvSpPr/>
          <p:nvPr/>
        </p:nvSpPr>
        <p:spPr>
          <a:xfrm>
            <a:off x="11484843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9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2645982" y="7653798"/>
            <a:ext cx="1524140" cy="508744"/>
          </a:xfrm>
          <a:prstGeom prst="rect">
            <a:avLst/>
          </a:prstGeom>
        </p:spPr>
      </p:pic>
      <p:pic>
        <p:nvPicPr>
          <p:cNvPr id="410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2741232" y="7777623"/>
            <a:ext cx="1333574" cy="267760"/>
          </a:xfrm>
          <a:prstGeom prst="rect">
            <a:avLst/>
          </a:prstGeom>
        </p:spPr>
      </p:pic>
      <p:pic>
        <p:nvPicPr>
          <p:cNvPr id="411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12821562" y="7831191"/>
            <a:ext cx="160660" cy="160656"/>
          </a:xfrm>
          <a:prstGeom prst="rect">
            <a:avLst/>
          </a:prstGeom>
        </p:spPr>
      </p:pic>
      <p:sp>
        <p:nvSpPr>
          <p:cNvPr id="412" name="Text 106"/>
          <p:cNvSpPr/>
          <p:nvPr/>
        </p:nvSpPr>
        <p:spPr>
          <a:xfrm>
            <a:off x="13008992" y="77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3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4170112" y="7653798"/>
            <a:ext cx="1524149" cy="508744"/>
          </a:xfrm>
          <a:prstGeom prst="rect">
            <a:avLst/>
          </a:prstGeom>
        </p:spPr>
      </p:pic>
      <p:pic>
        <p:nvPicPr>
          <p:cNvPr id="414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4417762" y="7777623"/>
            <a:ext cx="1027956" cy="267760"/>
          </a:xfrm>
          <a:prstGeom prst="rect">
            <a:avLst/>
          </a:prstGeom>
        </p:spPr>
      </p:pic>
      <p:pic>
        <p:nvPicPr>
          <p:cNvPr id="415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4498092" y="7831191"/>
            <a:ext cx="160660" cy="160656"/>
          </a:xfrm>
          <a:prstGeom prst="rect">
            <a:avLst/>
          </a:prstGeom>
        </p:spPr>
      </p:pic>
      <p:sp>
        <p:nvSpPr>
          <p:cNvPr id="416" name="Text 107"/>
          <p:cNvSpPr/>
          <p:nvPr/>
        </p:nvSpPr>
        <p:spPr>
          <a:xfrm>
            <a:off x="14685522" y="77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7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5694261" y="7653798"/>
            <a:ext cx="1509311" cy="508744"/>
          </a:xfrm>
          <a:prstGeom prst="rect">
            <a:avLst/>
          </a:prstGeom>
        </p:spPr>
      </p:pic>
      <p:pic>
        <p:nvPicPr>
          <p:cNvPr id="418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5941911" y="7777623"/>
            <a:ext cx="1027956" cy="267760"/>
          </a:xfrm>
          <a:prstGeom prst="rect">
            <a:avLst/>
          </a:prstGeom>
        </p:spPr>
      </p:pic>
      <p:pic>
        <p:nvPicPr>
          <p:cNvPr id="419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6022241" y="7831191"/>
            <a:ext cx="160660" cy="160656"/>
          </a:xfrm>
          <a:prstGeom prst="rect">
            <a:avLst/>
          </a:prstGeom>
        </p:spPr>
      </p:pic>
      <p:sp>
        <p:nvSpPr>
          <p:cNvPr id="420" name="Text 108"/>
          <p:cNvSpPr/>
          <p:nvPr/>
        </p:nvSpPr>
        <p:spPr>
          <a:xfrm>
            <a:off x="16209671" y="77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1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084427" y="8162523"/>
            <a:ext cx="16119145" cy="495355"/>
          </a:xfrm>
          <a:prstGeom prst="rect">
            <a:avLst/>
          </a:prstGeom>
        </p:spPr>
      </p:pic>
      <p:pic>
        <p:nvPicPr>
          <p:cNvPr id="422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084427" y="8162516"/>
            <a:ext cx="5464997" cy="495362"/>
          </a:xfrm>
          <a:prstGeom prst="rect">
            <a:avLst/>
          </a:prstGeom>
        </p:spPr>
      </p:pic>
      <p:sp>
        <p:nvSpPr>
          <p:cNvPr id="423" name="Text 109"/>
          <p:cNvSpPr/>
          <p:nvPr/>
        </p:nvSpPr>
        <p:spPr>
          <a:xfrm>
            <a:off x="1245050" y="8283001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Verification</a:t>
            </a:r>
            <a:endParaRPr lang="en-US" sz="1476" dirty="0"/>
          </a:p>
        </p:txBody>
      </p:sp>
      <p:pic>
        <p:nvPicPr>
          <p:cNvPr id="424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6549423" y="8162516"/>
            <a:ext cx="1524140" cy="495362"/>
          </a:xfrm>
          <a:prstGeom prst="rect">
            <a:avLst/>
          </a:prstGeom>
        </p:spPr>
      </p:pic>
      <p:pic>
        <p:nvPicPr>
          <p:cNvPr id="425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6644673" y="8286341"/>
            <a:ext cx="1333574" cy="267760"/>
          </a:xfrm>
          <a:prstGeom prst="rect">
            <a:avLst/>
          </a:prstGeom>
        </p:spPr>
      </p:pic>
      <p:pic>
        <p:nvPicPr>
          <p:cNvPr id="426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6725003" y="8339908"/>
            <a:ext cx="160660" cy="160656"/>
          </a:xfrm>
          <a:prstGeom prst="rect">
            <a:avLst/>
          </a:prstGeom>
        </p:spPr>
      </p:pic>
      <p:sp>
        <p:nvSpPr>
          <p:cNvPr id="427" name="Text 110"/>
          <p:cNvSpPr/>
          <p:nvPr/>
        </p:nvSpPr>
        <p:spPr>
          <a:xfrm>
            <a:off x="6912434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8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8073563" y="8162516"/>
            <a:ext cx="1524140" cy="495362"/>
          </a:xfrm>
          <a:prstGeom prst="rect">
            <a:avLst/>
          </a:prstGeom>
        </p:spPr>
      </p:pic>
      <p:pic>
        <p:nvPicPr>
          <p:cNvPr id="429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8321213" y="8286341"/>
            <a:ext cx="1027947" cy="267760"/>
          </a:xfrm>
          <a:prstGeom prst="rect">
            <a:avLst/>
          </a:prstGeom>
        </p:spPr>
      </p:pic>
      <p:pic>
        <p:nvPicPr>
          <p:cNvPr id="430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8401543" y="8339908"/>
            <a:ext cx="160660" cy="160656"/>
          </a:xfrm>
          <a:prstGeom prst="rect">
            <a:avLst/>
          </a:prstGeom>
        </p:spPr>
      </p:pic>
      <p:sp>
        <p:nvSpPr>
          <p:cNvPr id="431" name="Text 111"/>
          <p:cNvSpPr/>
          <p:nvPr/>
        </p:nvSpPr>
        <p:spPr>
          <a:xfrm>
            <a:off x="8588983" y="82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2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9597703" y="8162516"/>
            <a:ext cx="1524149" cy="495362"/>
          </a:xfrm>
          <a:prstGeom prst="rect">
            <a:avLst/>
          </a:prstGeom>
        </p:spPr>
      </p:pic>
      <p:pic>
        <p:nvPicPr>
          <p:cNvPr id="433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9845353" y="8286341"/>
            <a:ext cx="1027956" cy="267760"/>
          </a:xfrm>
          <a:prstGeom prst="rect">
            <a:avLst/>
          </a:prstGeom>
        </p:spPr>
      </p:pic>
      <p:pic>
        <p:nvPicPr>
          <p:cNvPr id="434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9925683" y="8339908"/>
            <a:ext cx="160660" cy="160656"/>
          </a:xfrm>
          <a:prstGeom prst="rect">
            <a:avLst/>
          </a:prstGeom>
        </p:spPr>
      </p:pic>
      <p:sp>
        <p:nvSpPr>
          <p:cNvPr id="435" name="Text 112"/>
          <p:cNvSpPr/>
          <p:nvPr/>
        </p:nvSpPr>
        <p:spPr>
          <a:xfrm>
            <a:off x="10113113" y="82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6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11121833" y="8162516"/>
            <a:ext cx="1524140" cy="495362"/>
          </a:xfrm>
          <a:prstGeom prst="rect">
            <a:avLst/>
          </a:prstGeom>
        </p:spPr>
      </p:pic>
      <p:pic>
        <p:nvPicPr>
          <p:cNvPr id="437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11217083" y="8286341"/>
            <a:ext cx="1333574" cy="267760"/>
          </a:xfrm>
          <a:prstGeom prst="rect">
            <a:avLst/>
          </a:prstGeom>
        </p:spPr>
      </p:pic>
      <p:pic>
        <p:nvPicPr>
          <p:cNvPr id="438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11297413" y="8339908"/>
            <a:ext cx="160660" cy="160656"/>
          </a:xfrm>
          <a:prstGeom prst="rect">
            <a:avLst/>
          </a:prstGeom>
        </p:spPr>
      </p:pic>
      <p:sp>
        <p:nvSpPr>
          <p:cNvPr id="439" name="Text 113"/>
          <p:cNvSpPr/>
          <p:nvPr/>
        </p:nvSpPr>
        <p:spPr>
          <a:xfrm>
            <a:off x="11484843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0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12645982" y="8162516"/>
            <a:ext cx="1524140" cy="495362"/>
          </a:xfrm>
          <a:prstGeom prst="rect">
            <a:avLst/>
          </a:prstGeom>
        </p:spPr>
      </p:pic>
      <p:pic>
        <p:nvPicPr>
          <p:cNvPr id="441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12741232" y="8286341"/>
            <a:ext cx="1333574" cy="267760"/>
          </a:xfrm>
          <a:prstGeom prst="rect">
            <a:avLst/>
          </a:prstGeom>
        </p:spPr>
      </p:pic>
      <p:pic>
        <p:nvPicPr>
          <p:cNvPr id="442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12821562" y="8339908"/>
            <a:ext cx="160660" cy="160656"/>
          </a:xfrm>
          <a:prstGeom prst="rect">
            <a:avLst/>
          </a:prstGeom>
        </p:spPr>
      </p:pic>
      <p:sp>
        <p:nvSpPr>
          <p:cNvPr id="443" name="Text 114"/>
          <p:cNvSpPr/>
          <p:nvPr/>
        </p:nvSpPr>
        <p:spPr>
          <a:xfrm>
            <a:off x="13008992" y="82997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4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14170112" y="8162516"/>
            <a:ext cx="1524149" cy="495362"/>
          </a:xfrm>
          <a:prstGeom prst="rect">
            <a:avLst/>
          </a:prstGeom>
        </p:spPr>
      </p:pic>
      <p:pic>
        <p:nvPicPr>
          <p:cNvPr id="445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14417762" y="8286341"/>
            <a:ext cx="1027956" cy="267760"/>
          </a:xfrm>
          <a:prstGeom prst="rect">
            <a:avLst/>
          </a:prstGeom>
        </p:spPr>
      </p:pic>
      <p:pic>
        <p:nvPicPr>
          <p:cNvPr id="446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4498092" y="8339908"/>
            <a:ext cx="160660" cy="160656"/>
          </a:xfrm>
          <a:prstGeom prst="rect">
            <a:avLst/>
          </a:prstGeom>
        </p:spPr>
      </p:pic>
      <p:sp>
        <p:nvSpPr>
          <p:cNvPr id="447" name="Text 115"/>
          <p:cNvSpPr/>
          <p:nvPr/>
        </p:nvSpPr>
        <p:spPr>
          <a:xfrm>
            <a:off x="14685522" y="82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8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5694261" y="8162516"/>
            <a:ext cx="1509311" cy="495362"/>
          </a:xfrm>
          <a:prstGeom prst="rect">
            <a:avLst/>
          </a:prstGeom>
        </p:spPr>
      </p:pic>
      <p:pic>
        <p:nvPicPr>
          <p:cNvPr id="449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5941911" y="8286341"/>
            <a:ext cx="1027956" cy="267760"/>
          </a:xfrm>
          <a:prstGeom prst="rect">
            <a:avLst/>
          </a:prstGeom>
        </p:spPr>
      </p:pic>
      <p:pic>
        <p:nvPicPr>
          <p:cNvPr id="450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6022241" y="8339908"/>
            <a:ext cx="160660" cy="160656"/>
          </a:xfrm>
          <a:prstGeom prst="rect">
            <a:avLst/>
          </a:prstGeom>
        </p:spPr>
      </p:pic>
      <p:sp>
        <p:nvSpPr>
          <p:cNvPr id="451" name="Text 116"/>
          <p:cNvSpPr/>
          <p:nvPr/>
        </p:nvSpPr>
        <p:spPr>
          <a:xfrm>
            <a:off x="16209671" y="8299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sp>
        <p:nvSpPr>
          <p:cNvPr id="452" name="Text 117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2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2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4"/>
            <a:ext cx="5551729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64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117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77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64"/>
            <a:ext cx="1509610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117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577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4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17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77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4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17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77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4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17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77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4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17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77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4"/>
            <a:ext cx="1509810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17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77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3"/>
            <a:ext cx="16145921" cy="6138396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383"/>
            <a:ext cx="16119145" cy="54221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385"/>
            <a:ext cx="5464997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59" y="1676042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Zero Value Authorization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385"/>
            <a:ext cx="1524140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1648735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1702303"/>
            <a:ext cx="160660" cy="160656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34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1515385"/>
            <a:ext cx="1524140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13" y="1648735"/>
            <a:ext cx="1027947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1702303"/>
            <a:ext cx="160660" cy="160656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588983" y="16621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1515385"/>
            <a:ext cx="1524149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53" y="1648735"/>
            <a:ext cx="1027956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683" y="1702303"/>
            <a:ext cx="160660" cy="160656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113113" y="16621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1515385"/>
            <a:ext cx="1524140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83" y="1648735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13" y="1702303"/>
            <a:ext cx="160660" cy="160656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43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1515385"/>
            <a:ext cx="1524140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1648735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1702303"/>
            <a:ext cx="160660" cy="160656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8992" y="1662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1515385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62" y="1648735"/>
            <a:ext cx="1027956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092" y="1702303"/>
            <a:ext cx="160660" cy="160656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685522" y="16621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1515385"/>
            <a:ext cx="1509311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11" y="1648735"/>
            <a:ext cx="1027956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41" y="1702303"/>
            <a:ext cx="160660" cy="160656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209671" y="16621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057596"/>
            <a:ext cx="16119145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057594"/>
            <a:ext cx="5464997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50" y="2178083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057594"/>
            <a:ext cx="1524140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73" y="2181419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03" y="2234987"/>
            <a:ext cx="160660" cy="160656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34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057594"/>
            <a:ext cx="1524140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13" y="2181419"/>
            <a:ext cx="1333570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43" y="2234987"/>
            <a:ext cx="160660" cy="160656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6573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057594"/>
            <a:ext cx="1524149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53" y="2181419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283" y="2234987"/>
            <a:ext cx="160660" cy="160656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13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2057594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083" y="2181419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13" y="2234987"/>
            <a:ext cx="160660" cy="160656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43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057594"/>
            <a:ext cx="1524140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32" y="2181419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62" y="2234987"/>
            <a:ext cx="160660" cy="160656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8992" y="21948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2057594"/>
            <a:ext cx="1524149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7762" y="2181419"/>
            <a:ext cx="1027956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8092" y="2234987"/>
            <a:ext cx="160660" cy="160656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685522" y="21948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057594"/>
            <a:ext cx="1509311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1911" y="2181419"/>
            <a:ext cx="1027956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2241" y="2234987"/>
            <a:ext cx="160660" cy="160656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209671" y="21948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2566340"/>
            <a:ext cx="16119145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66349"/>
            <a:ext cx="5464997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50" y="2686851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2566349"/>
            <a:ext cx="1524140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73" y="2690174"/>
            <a:ext cx="1333574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03" y="2743742"/>
            <a:ext cx="160660" cy="160656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12434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2566349"/>
            <a:ext cx="1524140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13" y="2690174"/>
            <a:ext cx="1333570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43" y="2743742"/>
            <a:ext cx="160660" cy="160656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36573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2566349"/>
            <a:ext cx="1524149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2953" y="2690174"/>
            <a:ext cx="1333574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3283" y="2743742"/>
            <a:ext cx="160660" cy="160656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9960713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33" y="2566349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083" y="2690174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13" y="2743742"/>
            <a:ext cx="160660" cy="160656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484843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2566349"/>
            <a:ext cx="1524140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32" y="2690174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62" y="2743742"/>
            <a:ext cx="160660" cy="160656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8992" y="2703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12" y="2566349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17762" y="2690174"/>
            <a:ext cx="1027956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98092" y="2743742"/>
            <a:ext cx="160660" cy="160656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685522" y="27035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2566349"/>
            <a:ext cx="1509311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41911" y="2690174"/>
            <a:ext cx="1027956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22241" y="2743742"/>
            <a:ext cx="160660" cy="160656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209671" y="27035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075084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075069"/>
            <a:ext cx="5464997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50" y="3195546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075069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73" y="3198894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03" y="3252463"/>
            <a:ext cx="160660" cy="160656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12434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075069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13" y="3198894"/>
            <a:ext cx="1333570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43" y="3252463"/>
            <a:ext cx="160660" cy="160656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36573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075069"/>
            <a:ext cx="1524149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53" y="3198894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283" y="3252463"/>
            <a:ext cx="160660" cy="160656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60713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33" y="3075069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083" y="3198894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13" y="3252463"/>
            <a:ext cx="160660" cy="160656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4843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075069"/>
            <a:ext cx="1524140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32" y="3198894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62" y="3252463"/>
            <a:ext cx="160660" cy="160656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8992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12" y="3075069"/>
            <a:ext cx="1524149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62" y="3198894"/>
            <a:ext cx="1027956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092" y="3252463"/>
            <a:ext cx="160660" cy="160656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685522" y="32122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075069"/>
            <a:ext cx="1509311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11" y="3198894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41" y="3252463"/>
            <a:ext cx="160660" cy="160656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271" y="321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3583828"/>
            <a:ext cx="16119145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3583824"/>
            <a:ext cx="5464997" cy="508744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50" y="3704313"/>
            <a:ext cx="277034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3583824"/>
            <a:ext cx="1524140" cy="508744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73" y="3707649"/>
            <a:ext cx="1333574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03" y="3761218"/>
            <a:ext cx="160660" cy="160656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12434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3583824"/>
            <a:ext cx="1524140" cy="508744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8813" y="3707649"/>
            <a:ext cx="1333570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9143" y="3761218"/>
            <a:ext cx="160660" cy="160656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36573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3583824"/>
            <a:ext cx="1524149" cy="508744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53" y="3707649"/>
            <a:ext cx="1333574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283" y="3761218"/>
            <a:ext cx="160660" cy="160656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60713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33" y="3583824"/>
            <a:ext cx="1524140" cy="508744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083" y="3707649"/>
            <a:ext cx="1333574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13" y="3761218"/>
            <a:ext cx="160660" cy="160656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484843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3583824"/>
            <a:ext cx="1524140" cy="508744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32" y="3707649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62" y="3761218"/>
            <a:ext cx="160660" cy="160656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8992" y="37210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12" y="3583824"/>
            <a:ext cx="1524149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7762" y="3707649"/>
            <a:ext cx="1027956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8092" y="3761218"/>
            <a:ext cx="160660" cy="160656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685522" y="37210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3583824"/>
            <a:ext cx="1509311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084427" y="4092571"/>
            <a:ext cx="16119145" cy="508744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27" y="4092580"/>
            <a:ext cx="5464997" cy="508744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245050" y="4213080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6549423" y="4092580"/>
            <a:ext cx="1524140" cy="508744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644673" y="4216405"/>
            <a:ext cx="1333574" cy="267760"/>
          </a:xfrm>
          <a:prstGeom prst="rect">
            <a:avLst/>
          </a:prstGeom>
        </p:spPr>
      </p:pic>
      <p:pic>
        <p:nvPicPr>
          <p:cNvPr id="187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725003" y="4269973"/>
            <a:ext cx="160660" cy="160656"/>
          </a:xfrm>
          <a:prstGeom prst="rect">
            <a:avLst/>
          </a:prstGeom>
        </p:spPr>
      </p:pic>
      <p:sp>
        <p:nvSpPr>
          <p:cNvPr id="188" name="Text 49"/>
          <p:cNvSpPr/>
          <p:nvPr/>
        </p:nvSpPr>
        <p:spPr>
          <a:xfrm>
            <a:off x="6912434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8073563" y="4092580"/>
            <a:ext cx="1524140" cy="508744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321213" y="4216405"/>
            <a:ext cx="1027947" cy="267760"/>
          </a:xfrm>
          <a:prstGeom prst="rect">
            <a:avLst/>
          </a:prstGeom>
        </p:spPr>
      </p:pic>
      <p:pic>
        <p:nvPicPr>
          <p:cNvPr id="191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401543" y="4269973"/>
            <a:ext cx="160660" cy="160656"/>
          </a:xfrm>
          <a:prstGeom prst="rect">
            <a:avLst/>
          </a:prstGeom>
        </p:spPr>
      </p:pic>
      <p:sp>
        <p:nvSpPr>
          <p:cNvPr id="192" name="Text 50"/>
          <p:cNvSpPr/>
          <p:nvPr/>
        </p:nvSpPr>
        <p:spPr>
          <a:xfrm>
            <a:off x="8588983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9597703" y="4092580"/>
            <a:ext cx="1524149" cy="508744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845353" y="4216405"/>
            <a:ext cx="1027956" cy="267760"/>
          </a:xfrm>
          <a:prstGeom prst="rect">
            <a:avLst/>
          </a:prstGeom>
        </p:spPr>
      </p:pic>
      <p:pic>
        <p:nvPicPr>
          <p:cNvPr id="195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925683" y="4269973"/>
            <a:ext cx="160660" cy="160656"/>
          </a:xfrm>
          <a:prstGeom prst="rect">
            <a:avLst/>
          </a:prstGeom>
        </p:spPr>
      </p:pic>
      <p:sp>
        <p:nvSpPr>
          <p:cNvPr id="196" name="Text 51"/>
          <p:cNvSpPr/>
          <p:nvPr/>
        </p:nvSpPr>
        <p:spPr>
          <a:xfrm>
            <a:off x="10113113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1121833" y="4092580"/>
            <a:ext cx="1524140" cy="508744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217083" y="4216405"/>
            <a:ext cx="1333574" cy="267760"/>
          </a:xfrm>
          <a:prstGeom prst="rect">
            <a:avLst/>
          </a:prstGeom>
        </p:spPr>
      </p:pic>
      <p:pic>
        <p:nvPicPr>
          <p:cNvPr id="199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297413" y="4269973"/>
            <a:ext cx="160660" cy="160656"/>
          </a:xfrm>
          <a:prstGeom prst="rect">
            <a:avLst/>
          </a:prstGeom>
        </p:spPr>
      </p:pic>
      <p:sp>
        <p:nvSpPr>
          <p:cNvPr id="200" name="Text 52"/>
          <p:cNvSpPr/>
          <p:nvPr/>
        </p:nvSpPr>
        <p:spPr>
          <a:xfrm>
            <a:off x="11484843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2645982" y="4092580"/>
            <a:ext cx="1524140" cy="508744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741232" y="4216405"/>
            <a:ext cx="1333574" cy="267760"/>
          </a:xfrm>
          <a:prstGeom prst="rect">
            <a:avLst/>
          </a:prstGeom>
        </p:spPr>
      </p:pic>
      <p:pic>
        <p:nvPicPr>
          <p:cNvPr id="203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821562" y="4269973"/>
            <a:ext cx="160660" cy="160656"/>
          </a:xfrm>
          <a:prstGeom prst="rect">
            <a:avLst/>
          </a:prstGeom>
        </p:spPr>
      </p:pic>
      <p:sp>
        <p:nvSpPr>
          <p:cNvPr id="204" name="Text 53"/>
          <p:cNvSpPr/>
          <p:nvPr/>
        </p:nvSpPr>
        <p:spPr>
          <a:xfrm>
            <a:off x="13008992" y="42298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4170112" y="4092580"/>
            <a:ext cx="1524149" cy="508744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417762" y="4216405"/>
            <a:ext cx="1027956" cy="267760"/>
          </a:xfrm>
          <a:prstGeom prst="rect">
            <a:avLst/>
          </a:prstGeom>
        </p:spPr>
      </p:pic>
      <p:pic>
        <p:nvPicPr>
          <p:cNvPr id="207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498092" y="4269973"/>
            <a:ext cx="160660" cy="160656"/>
          </a:xfrm>
          <a:prstGeom prst="rect">
            <a:avLst/>
          </a:prstGeom>
        </p:spPr>
      </p:pic>
      <p:sp>
        <p:nvSpPr>
          <p:cNvPr id="208" name="Text 54"/>
          <p:cNvSpPr/>
          <p:nvPr/>
        </p:nvSpPr>
        <p:spPr>
          <a:xfrm>
            <a:off x="14685522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5694261" y="4092580"/>
            <a:ext cx="1509311" cy="508744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941911" y="4216405"/>
            <a:ext cx="1027956" cy="267760"/>
          </a:xfrm>
          <a:prstGeom prst="rect">
            <a:avLst/>
          </a:prstGeom>
        </p:spPr>
      </p:pic>
      <p:pic>
        <p:nvPicPr>
          <p:cNvPr id="211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6022241" y="4269973"/>
            <a:ext cx="160660" cy="160656"/>
          </a:xfrm>
          <a:prstGeom prst="rect">
            <a:avLst/>
          </a:prstGeom>
        </p:spPr>
      </p:pic>
      <p:sp>
        <p:nvSpPr>
          <p:cNvPr id="212" name="Text 55"/>
          <p:cNvSpPr/>
          <p:nvPr/>
        </p:nvSpPr>
        <p:spPr>
          <a:xfrm>
            <a:off x="16209671" y="42298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4601316"/>
            <a:ext cx="16119145" cy="508744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4427" y="4601299"/>
            <a:ext cx="5464997" cy="508744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245050" y="4721774"/>
            <a:ext cx="20302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Gateway Tokenization</a:t>
            </a:r>
            <a:endParaRPr lang="en-US" sz="1476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49423" y="4601299"/>
            <a:ext cx="1524140" cy="508744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44673" y="4725124"/>
            <a:ext cx="1333574" cy="267760"/>
          </a:xfrm>
          <a:prstGeom prst="rect">
            <a:avLst/>
          </a:prstGeom>
        </p:spPr>
      </p:pic>
      <p:pic>
        <p:nvPicPr>
          <p:cNvPr id="218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25003" y="4778692"/>
            <a:ext cx="160660" cy="160656"/>
          </a:xfrm>
          <a:prstGeom prst="rect">
            <a:avLst/>
          </a:prstGeom>
        </p:spPr>
      </p:pic>
      <p:sp>
        <p:nvSpPr>
          <p:cNvPr id="219" name="Text 57"/>
          <p:cNvSpPr/>
          <p:nvPr/>
        </p:nvSpPr>
        <p:spPr>
          <a:xfrm>
            <a:off x="6912434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3563" y="4601299"/>
            <a:ext cx="1524140" cy="508744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321213" y="4725124"/>
            <a:ext cx="1027947" cy="267760"/>
          </a:xfrm>
          <a:prstGeom prst="rect">
            <a:avLst/>
          </a:prstGeom>
        </p:spPr>
      </p:pic>
      <p:pic>
        <p:nvPicPr>
          <p:cNvPr id="222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401543" y="4778692"/>
            <a:ext cx="160660" cy="160656"/>
          </a:xfrm>
          <a:prstGeom prst="rect">
            <a:avLst/>
          </a:prstGeom>
        </p:spPr>
      </p:pic>
      <p:sp>
        <p:nvSpPr>
          <p:cNvPr id="223" name="Text 58"/>
          <p:cNvSpPr/>
          <p:nvPr/>
        </p:nvSpPr>
        <p:spPr>
          <a:xfrm>
            <a:off x="8588983" y="47385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7703" y="4601299"/>
            <a:ext cx="1524149" cy="508744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845353" y="4725124"/>
            <a:ext cx="1027956" cy="267760"/>
          </a:xfrm>
          <a:prstGeom prst="rect">
            <a:avLst/>
          </a:prstGeom>
        </p:spPr>
      </p:pic>
      <p:pic>
        <p:nvPicPr>
          <p:cNvPr id="226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925683" y="4778692"/>
            <a:ext cx="160660" cy="160656"/>
          </a:xfrm>
          <a:prstGeom prst="rect">
            <a:avLst/>
          </a:prstGeom>
        </p:spPr>
      </p:pic>
      <p:sp>
        <p:nvSpPr>
          <p:cNvPr id="227" name="Text 59"/>
          <p:cNvSpPr/>
          <p:nvPr/>
        </p:nvSpPr>
        <p:spPr>
          <a:xfrm>
            <a:off x="10113113" y="47385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33" y="4601299"/>
            <a:ext cx="1524140" cy="508744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083" y="4725124"/>
            <a:ext cx="1333574" cy="267760"/>
          </a:xfrm>
          <a:prstGeom prst="rect">
            <a:avLst/>
          </a:prstGeom>
        </p:spPr>
      </p:pic>
      <p:pic>
        <p:nvPicPr>
          <p:cNvPr id="230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13" y="4778692"/>
            <a:ext cx="160660" cy="160656"/>
          </a:xfrm>
          <a:prstGeom prst="rect">
            <a:avLst/>
          </a:prstGeom>
        </p:spPr>
      </p:pic>
      <p:sp>
        <p:nvSpPr>
          <p:cNvPr id="231" name="Text 60"/>
          <p:cNvSpPr/>
          <p:nvPr/>
        </p:nvSpPr>
        <p:spPr>
          <a:xfrm>
            <a:off x="11484843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5982" y="4601299"/>
            <a:ext cx="1524140" cy="508744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741232" y="4725124"/>
            <a:ext cx="1333574" cy="267760"/>
          </a:xfrm>
          <a:prstGeom prst="rect">
            <a:avLst/>
          </a:prstGeom>
        </p:spPr>
      </p:pic>
      <p:pic>
        <p:nvPicPr>
          <p:cNvPr id="234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821562" y="4778692"/>
            <a:ext cx="160660" cy="160656"/>
          </a:xfrm>
          <a:prstGeom prst="rect">
            <a:avLst/>
          </a:prstGeom>
        </p:spPr>
      </p:pic>
      <p:sp>
        <p:nvSpPr>
          <p:cNvPr id="235" name="Text 61"/>
          <p:cNvSpPr/>
          <p:nvPr/>
        </p:nvSpPr>
        <p:spPr>
          <a:xfrm>
            <a:off x="13008992" y="47385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12" y="4601299"/>
            <a:ext cx="1524149" cy="508744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417762" y="4725124"/>
            <a:ext cx="1027956" cy="267760"/>
          </a:xfrm>
          <a:prstGeom prst="rect">
            <a:avLst/>
          </a:prstGeom>
        </p:spPr>
      </p:pic>
      <p:pic>
        <p:nvPicPr>
          <p:cNvPr id="238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498092" y="4778692"/>
            <a:ext cx="160660" cy="160656"/>
          </a:xfrm>
          <a:prstGeom prst="rect">
            <a:avLst/>
          </a:prstGeom>
        </p:spPr>
      </p:pic>
      <p:sp>
        <p:nvSpPr>
          <p:cNvPr id="239" name="Text 62"/>
          <p:cNvSpPr/>
          <p:nvPr/>
        </p:nvSpPr>
        <p:spPr>
          <a:xfrm>
            <a:off x="14685522" y="47385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61" y="4601299"/>
            <a:ext cx="1509311" cy="508744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941911" y="4725124"/>
            <a:ext cx="1027956" cy="267760"/>
          </a:xfrm>
          <a:prstGeom prst="rect">
            <a:avLst/>
          </a:prstGeom>
        </p:spPr>
      </p:pic>
      <p:pic>
        <p:nvPicPr>
          <p:cNvPr id="242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6022241" y="4778692"/>
            <a:ext cx="160660" cy="160656"/>
          </a:xfrm>
          <a:prstGeom prst="rect">
            <a:avLst/>
          </a:prstGeom>
        </p:spPr>
      </p:pic>
      <p:sp>
        <p:nvSpPr>
          <p:cNvPr id="243" name="Text 63"/>
          <p:cNvSpPr/>
          <p:nvPr/>
        </p:nvSpPr>
        <p:spPr>
          <a:xfrm>
            <a:off x="16209671" y="47385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27" y="5110059"/>
            <a:ext cx="16119145" cy="508744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27" y="5110054"/>
            <a:ext cx="5464997" cy="508744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245050" y="5230542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Network tokenization</a:t>
            </a:r>
            <a:endParaRPr lang="en-US" sz="1476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6549423" y="5110054"/>
            <a:ext cx="1524140" cy="508744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644673" y="5233879"/>
            <a:ext cx="1333574" cy="267760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725003" y="5287448"/>
            <a:ext cx="160660" cy="160656"/>
          </a:xfrm>
          <a:prstGeom prst="rect">
            <a:avLst/>
          </a:prstGeom>
        </p:spPr>
      </p:pic>
      <p:sp>
        <p:nvSpPr>
          <p:cNvPr id="250" name="Text 65"/>
          <p:cNvSpPr/>
          <p:nvPr/>
        </p:nvSpPr>
        <p:spPr>
          <a:xfrm>
            <a:off x="6912434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073563" y="5110054"/>
            <a:ext cx="1524140" cy="508744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321213" y="5233879"/>
            <a:ext cx="1027947" cy="267760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401543" y="5287448"/>
            <a:ext cx="160660" cy="160656"/>
          </a:xfrm>
          <a:prstGeom prst="rect">
            <a:avLst/>
          </a:prstGeom>
        </p:spPr>
      </p:pic>
      <p:sp>
        <p:nvSpPr>
          <p:cNvPr id="254" name="Text 66"/>
          <p:cNvSpPr/>
          <p:nvPr/>
        </p:nvSpPr>
        <p:spPr>
          <a:xfrm>
            <a:off x="8588983" y="52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9597703" y="5110054"/>
            <a:ext cx="1524149" cy="508744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9740578" y="5233879"/>
            <a:ext cx="1233787" cy="267760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820889" y="5287448"/>
            <a:ext cx="160660" cy="160656"/>
          </a:xfrm>
          <a:prstGeom prst="rect">
            <a:avLst/>
          </a:prstGeom>
        </p:spPr>
      </p:pic>
      <p:sp>
        <p:nvSpPr>
          <p:cNvPr id="258" name="Text 67"/>
          <p:cNvSpPr/>
          <p:nvPr/>
        </p:nvSpPr>
        <p:spPr>
          <a:xfrm>
            <a:off x="10008319" y="52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1121833" y="5110054"/>
            <a:ext cx="1524140" cy="508744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1217083" y="5233879"/>
            <a:ext cx="1333574" cy="267760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297413" y="5287448"/>
            <a:ext cx="160660" cy="160656"/>
          </a:xfrm>
          <a:prstGeom prst="rect">
            <a:avLst/>
          </a:prstGeom>
        </p:spPr>
      </p:pic>
      <p:sp>
        <p:nvSpPr>
          <p:cNvPr id="262" name="Text 68"/>
          <p:cNvSpPr/>
          <p:nvPr/>
        </p:nvSpPr>
        <p:spPr>
          <a:xfrm>
            <a:off x="11484843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2645982" y="5110054"/>
            <a:ext cx="1524140" cy="508744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2741232" y="5233879"/>
            <a:ext cx="1333574" cy="267760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821562" y="5287448"/>
            <a:ext cx="160660" cy="160656"/>
          </a:xfrm>
          <a:prstGeom prst="rect">
            <a:avLst/>
          </a:prstGeom>
        </p:spPr>
      </p:pic>
      <p:sp>
        <p:nvSpPr>
          <p:cNvPr id="266" name="Text 69"/>
          <p:cNvSpPr/>
          <p:nvPr/>
        </p:nvSpPr>
        <p:spPr>
          <a:xfrm>
            <a:off x="13008992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4170112" y="5110054"/>
            <a:ext cx="1524149" cy="508744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4265362" y="5233879"/>
            <a:ext cx="1333574" cy="267760"/>
          </a:xfrm>
          <a:prstGeom prst="rect">
            <a:avLst/>
          </a:prstGeom>
        </p:spPr>
      </p:pic>
      <p:pic>
        <p:nvPicPr>
          <p:cNvPr id="269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345692" y="5287448"/>
            <a:ext cx="160660" cy="160656"/>
          </a:xfrm>
          <a:prstGeom prst="rect">
            <a:avLst/>
          </a:prstGeom>
        </p:spPr>
      </p:pic>
      <p:sp>
        <p:nvSpPr>
          <p:cNvPr id="270" name="Text 70"/>
          <p:cNvSpPr/>
          <p:nvPr/>
        </p:nvSpPr>
        <p:spPr>
          <a:xfrm>
            <a:off x="14533122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5694261" y="5110054"/>
            <a:ext cx="1509311" cy="508744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5789511" y="5233879"/>
            <a:ext cx="1333574" cy="267760"/>
          </a:xfrm>
          <a:prstGeom prst="rect">
            <a:avLst/>
          </a:prstGeom>
        </p:spPr>
      </p:pic>
      <p:pic>
        <p:nvPicPr>
          <p:cNvPr id="273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869841" y="5287448"/>
            <a:ext cx="160660" cy="160656"/>
          </a:xfrm>
          <a:prstGeom prst="rect">
            <a:avLst/>
          </a:prstGeom>
        </p:spPr>
      </p:pic>
      <p:sp>
        <p:nvSpPr>
          <p:cNvPr id="274" name="Text 71"/>
          <p:cNvSpPr/>
          <p:nvPr/>
        </p:nvSpPr>
        <p:spPr>
          <a:xfrm>
            <a:off x="16057271" y="52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084427" y="5618802"/>
            <a:ext cx="16119145" cy="508744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084427" y="5618810"/>
            <a:ext cx="5464997" cy="508744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245050" y="5739309"/>
            <a:ext cx="12501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3D Secure 2.0</a:t>
            </a:r>
            <a:endParaRPr lang="en-US" sz="1476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6549423" y="5618810"/>
            <a:ext cx="1524140" cy="508744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644673" y="5742635"/>
            <a:ext cx="1333574" cy="267760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725003" y="5796203"/>
            <a:ext cx="160660" cy="160656"/>
          </a:xfrm>
          <a:prstGeom prst="rect">
            <a:avLst/>
          </a:prstGeom>
        </p:spPr>
      </p:pic>
      <p:sp>
        <p:nvSpPr>
          <p:cNvPr id="281" name="Text 73"/>
          <p:cNvSpPr/>
          <p:nvPr/>
        </p:nvSpPr>
        <p:spPr>
          <a:xfrm>
            <a:off x="6912434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8073563" y="5618810"/>
            <a:ext cx="1524140" cy="508744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8321213" y="5742635"/>
            <a:ext cx="1027947" cy="267760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401543" y="5796203"/>
            <a:ext cx="160660" cy="160656"/>
          </a:xfrm>
          <a:prstGeom prst="rect">
            <a:avLst/>
          </a:prstGeom>
        </p:spPr>
      </p:pic>
      <p:sp>
        <p:nvSpPr>
          <p:cNvPr id="285" name="Text 74"/>
          <p:cNvSpPr/>
          <p:nvPr/>
        </p:nvSpPr>
        <p:spPr>
          <a:xfrm>
            <a:off x="8588983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9597703" y="5618810"/>
            <a:ext cx="1524149" cy="508744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9845353" y="5742635"/>
            <a:ext cx="1027956" cy="267760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925683" y="5796203"/>
            <a:ext cx="160660" cy="160656"/>
          </a:xfrm>
          <a:prstGeom prst="rect">
            <a:avLst/>
          </a:prstGeom>
        </p:spPr>
      </p:pic>
      <p:sp>
        <p:nvSpPr>
          <p:cNvPr id="289" name="Text 75"/>
          <p:cNvSpPr/>
          <p:nvPr/>
        </p:nvSpPr>
        <p:spPr>
          <a:xfrm>
            <a:off x="10113113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1121833" y="5618810"/>
            <a:ext cx="1524140" cy="508744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1369483" y="5742635"/>
            <a:ext cx="1027956" cy="267760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449813" y="5796203"/>
            <a:ext cx="160660" cy="160656"/>
          </a:xfrm>
          <a:prstGeom prst="rect">
            <a:avLst/>
          </a:prstGeom>
        </p:spPr>
      </p:pic>
      <p:sp>
        <p:nvSpPr>
          <p:cNvPr id="293" name="Text 76"/>
          <p:cNvSpPr/>
          <p:nvPr/>
        </p:nvSpPr>
        <p:spPr>
          <a:xfrm>
            <a:off x="11637243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2645982" y="5618810"/>
            <a:ext cx="1524140" cy="508744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2741232" y="5742635"/>
            <a:ext cx="1333574" cy="267760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821562" y="5796203"/>
            <a:ext cx="160660" cy="160656"/>
          </a:xfrm>
          <a:prstGeom prst="rect">
            <a:avLst/>
          </a:prstGeom>
        </p:spPr>
      </p:pic>
      <p:sp>
        <p:nvSpPr>
          <p:cNvPr id="297" name="Text 77"/>
          <p:cNvSpPr/>
          <p:nvPr/>
        </p:nvSpPr>
        <p:spPr>
          <a:xfrm>
            <a:off x="13008992" y="57560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4170112" y="5618810"/>
            <a:ext cx="1524149" cy="508744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4417762" y="5742635"/>
            <a:ext cx="1027956" cy="267760"/>
          </a:xfrm>
          <a:prstGeom prst="rect">
            <a:avLst/>
          </a:prstGeom>
        </p:spPr>
      </p:pic>
      <p:pic>
        <p:nvPicPr>
          <p:cNvPr id="300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498092" y="5796203"/>
            <a:ext cx="160660" cy="160656"/>
          </a:xfrm>
          <a:prstGeom prst="rect">
            <a:avLst/>
          </a:prstGeom>
        </p:spPr>
      </p:pic>
      <p:sp>
        <p:nvSpPr>
          <p:cNvPr id="301" name="Text 78"/>
          <p:cNvSpPr/>
          <p:nvPr/>
        </p:nvSpPr>
        <p:spPr>
          <a:xfrm>
            <a:off x="14685522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5694261" y="5618810"/>
            <a:ext cx="1509311" cy="508744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5941911" y="5742635"/>
            <a:ext cx="1027956" cy="267760"/>
          </a:xfrm>
          <a:prstGeom prst="rect">
            <a:avLst/>
          </a:prstGeom>
        </p:spPr>
      </p:pic>
      <p:pic>
        <p:nvPicPr>
          <p:cNvPr id="304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6022241" y="5796203"/>
            <a:ext cx="160660" cy="160656"/>
          </a:xfrm>
          <a:prstGeom prst="rect">
            <a:avLst/>
          </a:prstGeom>
        </p:spPr>
      </p:pic>
      <p:sp>
        <p:nvSpPr>
          <p:cNvPr id="305" name="Text 79"/>
          <p:cNvSpPr/>
          <p:nvPr/>
        </p:nvSpPr>
        <p:spPr>
          <a:xfrm>
            <a:off x="16209671" y="57560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084427" y="6127547"/>
            <a:ext cx="16119145" cy="508744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084427" y="6127529"/>
            <a:ext cx="5464997" cy="508744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245050" y="6248003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6549423" y="6127529"/>
            <a:ext cx="1524140" cy="508744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644673" y="6251354"/>
            <a:ext cx="1333574" cy="267760"/>
          </a:xfrm>
          <a:prstGeom prst="rect">
            <a:avLst/>
          </a:prstGeom>
        </p:spPr>
      </p:pic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725003" y="6304922"/>
            <a:ext cx="160660" cy="160656"/>
          </a:xfrm>
          <a:prstGeom prst="rect">
            <a:avLst/>
          </a:prstGeom>
        </p:spPr>
      </p:pic>
      <p:sp>
        <p:nvSpPr>
          <p:cNvPr id="312" name="Text 81"/>
          <p:cNvSpPr/>
          <p:nvPr/>
        </p:nvSpPr>
        <p:spPr>
          <a:xfrm>
            <a:off x="6912434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073563" y="6127529"/>
            <a:ext cx="1524140" cy="508744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321213" y="6251354"/>
            <a:ext cx="1027947" cy="267760"/>
          </a:xfrm>
          <a:prstGeom prst="rect">
            <a:avLst/>
          </a:prstGeom>
        </p:spPr>
      </p:pic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401543" y="6304922"/>
            <a:ext cx="160660" cy="160656"/>
          </a:xfrm>
          <a:prstGeom prst="rect">
            <a:avLst/>
          </a:prstGeom>
        </p:spPr>
      </p:pic>
      <p:sp>
        <p:nvSpPr>
          <p:cNvPr id="316" name="Text 82"/>
          <p:cNvSpPr/>
          <p:nvPr/>
        </p:nvSpPr>
        <p:spPr>
          <a:xfrm>
            <a:off x="8588983" y="6264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9597703" y="6127529"/>
            <a:ext cx="1524149" cy="508744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9692953" y="6251354"/>
            <a:ext cx="1333574" cy="267760"/>
          </a:xfrm>
          <a:prstGeom prst="rect">
            <a:avLst/>
          </a:prstGeom>
        </p:spPr>
      </p:pic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773283" y="6304922"/>
            <a:ext cx="160660" cy="160656"/>
          </a:xfrm>
          <a:prstGeom prst="rect">
            <a:avLst/>
          </a:prstGeom>
        </p:spPr>
      </p:pic>
      <p:sp>
        <p:nvSpPr>
          <p:cNvPr id="320" name="Text 83"/>
          <p:cNvSpPr/>
          <p:nvPr/>
        </p:nvSpPr>
        <p:spPr>
          <a:xfrm>
            <a:off x="9960713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1121833" y="6127529"/>
            <a:ext cx="1524140" cy="508744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1217083" y="6251354"/>
            <a:ext cx="1333574" cy="267760"/>
          </a:xfrm>
          <a:prstGeom prst="rect">
            <a:avLst/>
          </a:prstGeom>
        </p:spPr>
      </p:pic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297413" y="6304922"/>
            <a:ext cx="160660" cy="160656"/>
          </a:xfrm>
          <a:prstGeom prst="rect">
            <a:avLst/>
          </a:prstGeom>
        </p:spPr>
      </p:pic>
      <p:sp>
        <p:nvSpPr>
          <p:cNvPr id="324" name="Text 84"/>
          <p:cNvSpPr/>
          <p:nvPr/>
        </p:nvSpPr>
        <p:spPr>
          <a:xfrm>
            <a:off x="11484843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2645982" y="6127529"/>
            <a:ext cx="1524140" cy="508744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2741232" y="6251354"/>
            <a:ext cx="1333574" cy="267760"/>
          </a:xfrm>
          <a:prstGeom prst="rect">
            <a:avLst/>
          </a:prstGeom>
        </p:spPr>
      </p:pic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821562" y="6304922"/>
            <a:ext cx="160660" cy="160656"/>
          </a:xfrm>
          <a:prstGeom prst="rect">
            <a:avLst/>
          </a:prstGeom>
        </p:spPr>
      </p:pic>
      <p:sp>
        <p:nvSpPr>
          <p:cNvPr id="328" name="Text 85"/>
          <p:cNvSpPr/>
          <p:nvPr/>
        </p:nvSpPr>
        <p:spPr>
          <a:xfrm>
            <a:off x="13008992" y="626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4170112" y="6127529"/>
            <a:ext cx="1524149" cy="508744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4417762" y="6251354"/>
            <a:ext cx="1027956" cy="267760"/>
          </a:xfrm>
          <a:prstGeom prst="rect">
            <a:avLst/>
          </a:prstGeom>
        </p:spPr>
      </p:pic>
      <p:pic>
        <p:nvPicPr>
          <p:cNvPr id="331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498092" y="6304922"/>
            <a:ext cx="160660" cy="160656"/>
          </a:xfrm>
          <a:prstGeom prst="rect">
            <a:avLst/>
          </a:prstGeom>
        </p:spPr>
      </p:pic>
      <p:sp>
        <p:nvSpPr>
          <p:cNvPr id="332" name="Text 86"/>
          <p:cNvSpPr/>
          <p:nvPr/>
        </p:nvSpPr>
        <p:spPr>
          <a:xfrm>
            <a:off x="14685522" y="6264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5694261" y="6127529"/>
            <a:ext cx="1509311" cy="508744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5941911" y="6251354"/>
            <a:ext cx="1027956" cy="267760"/>
          </a:xfrm>
          <a:prstGeom prst="rect">
            <a:avLst/>
          </a:prstGeom>
        </p:spPr>
      </p:pic>
      <p:pic>
        <p:nvPicPr>
          <p:cNvPr id="335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6022241" y="6304922"/>
            <a:ext cx="160660" cy="160656"/>
          </a:xfrm>
          <a:prstGeom prst="rect">
            <a:avLst/>
          </a:prstGeom>
        </p:spPr>
      </p:pic>
      <p:sp>
        <p:nvSpPr>
          <p:cNvPr id="336" name="Text 87"/>
          <p:cNvSpPr/>
          <p:nvPr/>
        </p:nvSpPr>
        <p:spPr>
          <a:xfrm>
            <a:off x="16209671" y="6264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084427" y="6636290"/>
            <a:ext cx="16119145" cy="508744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084427" y="6636284"/>
            <a:ext cx="5464997" cy="508744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245050" y="6756771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6549423" y="6636284"/>
            <a:ext cx="1524140" cy="508744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644673" y="6760109"/>
            <a:ext cx="1333574" cy="267760"/>
          </a:xfrm>
          <a:prstGeom prst="rect">
            <a:avLst/>
          </a:prstGeom>
        </p:spPr>
      </p:pic>
      <p:pic>
        <p:nvPicPr>
          <p:cNvPr id="342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725003" y="6813678"/>
            <a:ext cx="160660" cy="160656"/>
          </a:xfrm>
          <a:prstGeom prst="rect">
            <a:avLst/>
          </a:prstGeom>
        </p:spPr>
      </p:pic>
      <p:sp>
        <p:nvSpPr>
          <p:cNvPr id="343" name="Text 89"/>
          <p:cNvSpPr/>
          <p:nvPr/>
        </p:nvSpPr>
        <p:spPr>
          <a:xfrm>
            <a:off x="6912434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8073563" y="6636284"/>
            <a:ext cx="1524140" cy="508744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321213" y="6760109"/>
            <a:ext cx="1027947" cy="267760"/>
          </a:xfrm>
          <a:prstGeom prst="rect">
            <a:avLst/>
          </a:prstGeom>
        </p:spPr>
      </p:pic>
      <p:pic>
        <p:nvPicPr>
          <p:cNvPr id="346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401543" y="6813678"/>
            <a:ext cx="160660" cy="160656"/>
          </a:xfrm>
          <a:prstGeom prst="rect">
            <a:avLst/>
          </a:prstGeom>
        </p:spPr>
      </p:pic>
      <p:sp>
        <p:nvSpPr>
          <p:cNvPr id="347" name="Text 90"/>
          <p:cNvSpPr/>
          <p:nvPr/>
        </p:nvSpPr>
        <p:spPr>
          <a:xfrm>
            <a:off x="8588983" y="67735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9597703" y="6636284"/>
            <a:ext cx="1524149" cy="508744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9692953" y="6760109"/>
            <a:ext cx="1333574" cy="267760"/>
          </a:xfrm>
          <a:prstGeom prst="rect">
            <a:avLst/>
          </a:prstGeom>
        </p:spPr>
      </p:pic>
      <p:pic>
        <p:nvPicPr>
          <p:cNvPr id="350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773283" y="6813678"/>
            <a:ext cx="160660" cy="160656"/>
          </a:xfrm>
          <a:prstGeom prst="rect">
            <a:avLst/>
          </a:prstGeom>
        </p:spPr>
      </p:pic>
      <p:sp>
        <p:nvSpPr>
          <p:cNvPr id="351" name="Text 91"/>
          <p:cNvSpPr/>
          <p:nvPr/>
        </p:nvSpPr>
        <p:spPr>
          <a:xfrm>
            <a:off x="9960713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1121833" y="6636284"/>
            <a:ext cx="1524140" cy="508744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1217083" y="6760109"/>
            <a:ext cx="1333574" cy="267760"/>
          </a:xfrm>
          <a:prstGeom prst="rect">
            <a:avLst/>
          </a:prstGeom>
        </p:spPr>
      </p:pic>
      <p:pic>
        <p:nvPicPr>
          <p:cNvPr id="354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297413" y="6813678"/>
            <a:ext cx="160660" cy="160656"/>
          </a:xfrm>
          <a:prstGeom prst="rect">
            <a:avLst/>
          </a:prstGeom>
        </p:spPr>
      </p:pic>
      <p:sp>
        <p:nvSpPr>
          <p:cNvPr id="355" name="Text 92"/>
          <p:cNvSpPr/>
          <p:nvPr/>
        </p:nvSpPr>
        <p:spPr>
          <a:xfrm>
            <a:off x="11484843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2645982" y="6636284"/>
            <a:ext cx="1524140" cy="508744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2741232" y="6760109"/>
            <a:ext cx="1333574" cy="267760"/>
          </a:xfrm>
          <a:prstGeom prst="rect">
            <a:avLst/>
          </a:prstGeom>
        </p:spPr>
      </p:pic>
      <p:pic>
        <p:nvPicPr>
          <p:cNvPr id="358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821562" y="6813678"/>
            <a:ext cx="160660" cy="160656"/>
          </a:xfrm>
          <a:prstGeom prst="rect">
            <a:avLst/>
          </a:prstGeom>
        </p:spPr>
      </p:pic>
      <p:sp>
        <p:nvSpPr>
          <p:cNvPr id="359" name="Text 93"/>
          <p:cNvSpPr/>
          <p:nvPr/>
        </p:nvSpPr>
        <p:spPr>
          <a:xfrm>
            <a:off x="1300899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4170112" y="6636284"/>
            <a:ext cx="1524149" cy="508744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4265362" y="6760109"/>
            <a:ext cx="1333574" cy="267760"/>
          </a:xfrm>
          <a:prstGeom prst="rect">
            <a:avLst/>
          </a:prstGeom>
        </p:spPr>
      </p:pic>
      <p:pic>
        <p:nvPicPr>
          <p:cNvPr id="362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345692" y="6813678"/>
            <a:ext cx="160660" cy="160656"/>
          </a:xfrm>
          <a:prstGeom prst="rect">
            <a:avLst/>
          </a:prstGeom>
        </p:spPr>
      </p:pic>
      <p:sp>
        <p:nvSpPr>
          <p:cNvPr id="363" name="Text 94"/>
          <p:cNvSpPr/>
          <p:nvPr/>
        </p:nvSpPr>
        <p:spPr>
          <a:xfrm>
            <a:off x="14533122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5694261" y="6636284"/>
            <a:ext cx="1509311" cy="508744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5789511" y="6760109"/>
            <a:ext cx="1333574" cy="267760"/>
          </a:xfrm>
          <a:prstGeom prst="rect">
            <a:avLst/>
          </a:prstGeom>
        </p:spPr>
      </p:pic>
      <p:pic>
        <p:nvPicPr>
          <p:cNvPr id="366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869841" y="6813678"/>
            <a:ext cx="160660" cy="160656"/>
          </a:xfrm>
          <a:prstGeom prst="rect">
            <a:avLst/>
          </a:prstGeom>
        </p:spPr>
      </p:pic>
      <p:sp>
        <p:nvSpPr>
          <p:cNvPr id="367" name="Text 95"/>
          <p:cNvSpPr/>
          <p:nvPr/>
        </p:nvSpPr>
        <p:spPr>
          <a:xfrm>
            <a:off x="16057271" y="6773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084427" y="7145034"/>
            <a:ext cx="16119145" cy="495355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084427" y="7145041"/>
            <a:ext cx="5464997" cy="495348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245050" y="7265539"/>
            <a:ext cx="17502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Airlines messaging</a:t>
            </a:r>
            <a:endParaRPr lang="en-US" sz="1476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6549423" y="7145041"/>
            <a:ext cx="1524140" cy="495348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6644673" y="7268866"/>
            <a:ext cx="1333574" cy="267760"/>
          </a:xfrm>
          <a:prstGeom prst="rect">
            <a:avLst/>
          </a:prstGeom>
        </p:spPr>
      </p:pic>
      <p:pic>
        <p:nvPicPr>
          <p:cNvPr id="373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725003" y="7322434"/>
            <a:ext cx="160660" cy="160656"/>
          </a:xfrm>
          <a:prstGeom prst="rect">
            <a:avLst/>
          </a:prstGeom>
        </p:spPr>
      </p:pic>
      <p:sp>
        <p:nvSpPr>
          <p:cNvPr id="374" name="Text 97"/>
          <p:cNvSpPr/>
          <p:nvPr/>
        </p:nvSpPr>
        <p:spPr>
          <a:xfrm>
            <a:off x="6912434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8073563" y="7145041"/>
            <a:ext cx="1524140" cy="495348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8168813" y="7268866"/>
            <a:ext cx="1333570" cy="267760"/>
          </a:xfrm>
          <a:prstGeom prst="rect">
            <a:avLst/>
          </a:prstGeom>
        </p:spPr>
      </p:pic>
      <p:pic>
        <p:nvPicPr>
          <p:cNvPr id="377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249143" y="7322434"/>
            <a:ext cx="160660" cy="160656"/>
          </a:xfrm>
          <a:prstGeom prst="rect">
            <a:avLst/>
          </a:prstGeom>
        </p:spPr>
      </p:pic>
      <p:sp>
        <p:nvSpPr>
          <p:cNvPr id="378" name="Text 98"/>
          <p:cNvSpPr/>
          <p:nvPr/>
        </p:nvSpPr>
        <p:spPr>
          <a:xfrm>
            <a:off x="8436573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9597703" y="7145041"/>
            <a:ext cx="1524149" cy="495348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9692953" y="7268866"/>
            <a:ext cx="1333574" cy="267760"/>
          </a:xfrm>
          <a:prstGeom prst="rect">
            <a:avLst/>
          </a:prstGeom>
        </p:spPr>
      </p:pic>
      <p:pic>
        <p:nvPicPr>
          <p:cNvPr id="381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773283" y="7322434"/>
            <a:ext cx="160660" cy="160656"/>
          </a:xfrm>
          <a:prstGeom prst="rect">
            <a:avLst/>
          </a:prstGeom>
        </p:spPr>
      </p:pic>
      <p:sp>
        <p:nvSpPr>
          <p:cNvPr id="382" name="Text 99"/>
          <p:cNvSpPr/>
          <p:nvPr/>
        </p:nvSpPr>
        <p:spPr>
          <a:xfrm>
            <a:off x="9960713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1121833" y="7145041"/>
            <a:ext cx="1524140" cy="495348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217083" y="7268866"/>
            <a:ext cx="1333574" cy="267760"/>
          </a:xfrm>
          <a:prstGeom prst="rect">
            <a:avLst/>
          </a:prstGeom>
        </p:spPr>
      </p:pic>
      <p:pic>
        <p:nvPicPr>
          <p:cNvPr id="385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297413" y="7322434"/>
            <a:ext cx="160660" cy="160656"/>
          </a:xfrm>
          <a:prstGeom prst="rect">
            <a:avLst/>
          </a:prstGeom>
        </p:spPr>
      </p:pic>
      <p:sp>
        <p:nvSpPr>
          <p:cNvPr id="386" name="Text 100"/>
          <p:cNvSpPr/>
          <p:nvPr/>
        </p:nvSpPr>
        <p:spPr>
          <a:xfrm>
            <a:off x="11484843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2645982" y="7145041"/>
            <a:ext cx="1524140" cy="495348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2741232" y="7268866"/>
            <a:ext cx="1333574" cy="267760"/>
          </a:xfrm>
          <a:prstGeom prst="rect">
            <a:avLst/>
          </a:prstGeom>
        </p:spPr>
      </p:pic>
      <p:pic>
        <p:nvPicPr>
          <p:cNvPr id="389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821562" y="7322434"/>
            <a:ext cx="160660" cy="160656"/>
          </a:xfrm>
          <a:prstGeom prst="rect">
            <a:avLst/>
          </a:prstGeom>
        </p:spPr>
      </p:pic>
      <p:sp>
        <p:nvSpPr>
          <p:cNvPr id="390" name="Text 101"/>
          <p:cNvSpPr/>
          <p:nvPr/>
        </p:nvSpPr>
        <p:spPr>
          <a:xfrm>
            <a:off x="13008992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4170112" y="7145041"/>
            <a:ext cx="1524149" cy="495348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4265362" y="7268866"/>
            <a:ext cx="1333574" cy="267760"/>
          </a:xfrm>
          <a:prstGeom prst="rect">
            <a:avLst/>
          </a:prstGeom>
        </p:spPr>
      </p:pic>
      <p:pic>
        <p:nvPicPr>
          <p:cNvPr id="393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345692" y="7322434"/>
            <a:ext cx="160660" cy="160656"/>
          </a:xfrm>
          <a:prstGeom prst="rect">
            <a:avLst/>
          </a:prstGeom>
        </p:spPr>
      </p:pic>
      <p:sp>
        <p:nvSpPr>
          <p:cNvPr id="394" name="Text 102"/>
          <p:cNvSpPr/>
          <p:nvPr/>
        </p:nvSpPr>
        <p:spPr>
          <a:xfrm>
            <a:off x="14533122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5694261" y="7145041"/>
            <a:ext cx="1509311" cy="495348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5789511" y="7268866"/>
            <a:ext cx="1333574" cy="267760"/>
          </a:xfrm>
          <a:prstGeom prst="rect">
            <a:avLst/>
          </a:prstGeom>
        </p:spPr>
      </p:pic>
      <p:pic>
        <p:nvPicPr>
          <p:cNvPr id="397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869841" y="7322434"/>
            <a:ext cx="160660" cy="160656"/>
          </a:xfrm>
          <a:prstGeom prst="rect">
            <a:avLst/>
          </a:prstGeom>
        </p:spPr>
      </p:pic>
      <p:sp>
        <p:nvSpPr>
          <p:cNvPr id="398" name="Text 103"/>
          <p:cNvSpPr/>
          <p:nvPr/>
        </p:nvSpPr>
        <p:spPr>
          <a:xfrm>
            <a:off x="16057271" y="7282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2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6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3"/>
            <a:ext cx="16119146" cy="535522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2"/>
            <a:ext cx="5551729" cy="535525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4952"/>
            <a:ext cx="1509601" cy="535525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64" y="151880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552268"/>
            <a:ext cx="214210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4952"/>
            <a:ext cx="1509610" cy="535525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21" y="151880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552268"/>
            <a:ext cx="214210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4952"/>
            <a:ext cx="1509601" cy="535525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410" y="151880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552268"/>
            <a:ext cx="214208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4952"/>
            <a:ext cx="1509601" cy="535525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7031" y="151880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552268"/>
            <a:ext cx="214208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4952"/>
            <a:ext cx="1509601" cy="535525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68" y="151880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552268"/>
            <a:ext cx="214208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4952"/>
            <a:ext cx="1509601" cy="535525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12" y="151880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552268"/>
            <a:ext cx="214208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4952"/>
            <a:ext cx="1509810" cy="535525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77" y="151880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552268"/>
            <a:ext cx="214208" cy="214208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80"/>
            <a:ext cx="16145921" cy="257719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051071"/>
            <a:ext cx="16119145" cy="542221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051075"/>
            <a:ext cx="5464997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59" y="2211731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051075"/>
            <a:ext cx="1524140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2184425"/>
            <a:ext cx="1333574" cy="267761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2237994"/>
            <a:ext cx="160660" cy="160656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12434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54" y="2051075"/>
            <a:ext cx="1524149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04" y="2184425"/>
            <a:ext cx="1027956" cy="267761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2237994"/>
            <a:ext cx="160660" cy="160656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588983" y="219783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051075"/>
            <a:ext cx="1524149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2184425"/>
            <a:ext cx="1333574" cy="267761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2237994"/>
            <a:ext cx="160660" cy="160656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60713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2051075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83" y="2184425"/>
            <a:ext cx="1333574" cy="267761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13" y="2237994"/>
            <a:ext cx="160660" cy="160656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84843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051075"/>
            <a:ext cx="1524140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2184425"/>
            <a:ext cx="1333574" cy="267761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2237994"/>
            <a:ext cx="160660" cy="160656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8992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2051075"/>
            <a:ext cx="1524149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62" y="2184425"/>
            <a:ext cx="1333574" cy="267761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692" y="2237994"/>
            <a:ext cx="160660" cy="160656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33122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051075"/>
            <a:ext cx="1509311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11" y="2184425"/>
            <a:ext cx="1333574" cy="267761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41" y="2237994"/>
            <a:ext cx="160660" cy="160656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57271" y="21978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593284"/>
            <a:ext cx="16119145" cy="508745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593284"/>
            <a:ext cx="5464997" cy="508745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50" y="2713776"/>
            <a:ext cx="124015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593284"/>
            <a:ext cx="1524140" cy="508745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73" y="2717109"/>
            <a:ext cx="1333574" cy="267761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03" y="2770678"/>
            <a:ext cx="160660" cy="160656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12434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54" y="2593284"/>
            <a:ext cx="1524149" cy="508745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16429" y="2717109"/>
            <a:ext cx="1233804" cy="267761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96749" y="2770678"/>
            <a:ext cx="160660" cy="160656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84180" y="273051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593284"/>
            <a:ext cx="1524149" cy="508745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53" y="2717109"/>
            <a:ext cx="1333574" cy="267761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283" y="2770678"/>
            <a:ext cx="160660" cy="160656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60713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2593284"/>
            <a:ext cx="1524140" cy="508745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083" y="2717109"/>
            <a:ext cx="1333574" cy="267761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13" y="2770678"/>
            <a:ext cx="160660" cy="160656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84843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593284"/>
            <a:ext cx="1524140" cy="508745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32" y="2717109"/>
            <a:ext cx="1333574" cy="267761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62" y="2770678"/>
            <a:ext cx="160660" cy="160656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08992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2593284"/>
            <a:ext cx="1524149" cy="508745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62" y="2717109"/>
            <a:ext cx="1333574" cy="267761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692" y="2770678"/>
            <a:ext cx="160660" cy="160656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33122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593284"/>
            <a:ext cx="1509311" cy="508745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11" y="2717109"/>
            <a:ext cx="1333574" cy="267761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41" y="2770678"/>
            <a:ext cx="160660" cy="160656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57271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3102025"/>
            <a:ext cx="16119145" cy="508748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3102041"/>
            <a:ext cx="5464997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50" y="3222544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3102041"/>
            <a:ext cx="1524140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73" y="3225866"/>
            <a:ext cx="1333574" cy="267763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03" y="3279434"/>
            <a:ext cx="160660" cy="160656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12434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54" y="3102041"/>
            <a:ext cx="1524149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04" y="3225866"/>
            <a:ext cx="1333579" cy="267763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43" y="3279434"/>
            <a:ext cx="160660" cy="160656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36573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3102041"/>
            <a:ext cx="1524149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2953" y="3225866"/>
            <a:ext cx="1333574" cy="267763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3283" y="3279434"/>
            <a:ext cx="160660" cy="160656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60713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33" y="3102041"/>
            <a:ext cx="1524140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483" y="3225866"/>
            <a:ext cx="1027956" cy="267763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13" y="3279434"/>
            <a:ext cx="160660" cy="160656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637243" y="32392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3102041"/>
            <a:ext cx="1524140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32" y="3225866"/>
            <a:ext cx="1333574" cy="267763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62" y="3279434"/>
            <a:ext cx="160660" cy="160656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08992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12" y="3102041"/>
            <a:ext cx="1524149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62" y="3225866"/>
            <a:ext cx="1333574" cy="267763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692" y="3279434"/>
            <a:ext cx="160660" cy="160656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33122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3102041"/>
            <a:ext cx="1509311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11" y="3225866"/>
            <a:ext cx="1333574" cy="267763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41" y="3279434"/>
            <a:ext cx="160660" cy="160656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57271" y="32392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610773"/>
            <a:ext cx="16119145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610756"/>
            <a:ext cx="5464997" cy="508747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50" y="3731238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610756"/>
            <a:ext cx="1524140" cy="508747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73" y="3734581"/>
            <a:ext cx="1333574" cy="267763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03" y="3788152"/>
            <a:ext cx="160660" cy="160656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12434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54" y="3610756"/>
            <a:ext cx="1524149" cy="508747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804" y="3734581"/>
            <a:ext cx="1333579" cy="267763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9143" y="3788152"/>
            <a:ext cx="160660" cy="160656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6573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610756"/>
            <a:ext cx="1524149" cy="508747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53" y="3734581"/>
            <a:ext cx="1333574" cy="267763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283" y="3788152"/>
            <a:ext cx="160660" cy="160656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60713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33" y="3610756"/>
            <a:ext cx="1524140" cy="508747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483" y="3734581"/>
            <a:ext cx="1027956" cy="267763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13" y="3788152"/>
            <a:ext cx="160660" cy="160656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637243" y="37479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610756"/>
            <a:ext cx="1524140" cy="508747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32" y="3734581"/>
            <a:ext cx="1333574" cy="267763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62" y="3788152"/>
            <a:ext cx="160660" cy="160656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08992" y="37479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12" y="3610756"/>
            <a:ext cx="1524149" cy="508747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62" y="3734581"/>
            <a:ext cx="1027956" cy="267763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092" y="3788152"/>
            <a:ext cx="160660" cy="160656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685522" y="37479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610756"/>
            <a:ext cx="1509311" cy="508747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1911" y="3734581"/>
            <a:ext cx="1027956" cy="267763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2241" y="3788152"/>
            <a:ext cx="160660" cy="160656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209671" y="37479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4119516"/>
            <a:ext cx="16119145" cy="495352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4119515"/>
            <a:ext cx="5464997" cy="495353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50" y="4240006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4119515"/>
            <a:ext cx="1524140" cy="495353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73" y="4243340"/>
            <a:ext cx="1333574" cy="267761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03" y="4296908"/>
            <a:ext cx="160660" cy="160656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12434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54" y="4119515"/>
            <a:ext cx="1524149" cy="495353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04" y="4243340"/>
            <a:ext cx="1027956" cy="267761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43" y="4296908"/>
            <a:ext cx="160660" cy="160656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588983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4119515"/>
            <a:ext cx="1524149" cy="495353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53" y="4243340"/>
            <a:ext cx="1333574" cy="267761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283" y="4296908"/>
            <a:ext cx="160660" cy="160656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60713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33" y="4119515"/>
            <a:ext cx="1524140" cy="495353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083" y="4243340"/>
            <a:ext cx="1333574" cy="267761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13" y="4296908"/>
            <a:ext cx="160660" cy="160656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84843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4119515"/>
            <a:ext cx="1524140" cy="495353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32" y="4243340"/>
            <a:ext cx="1333574" cy="267761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62" y="4296908"/>
            <a:ext cx="160660" cy="160656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08992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12" y="4119515"/>
            <a:ext cx="1524149" cy="495353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62" y="4243340"/>
            <a:ext cx="1333574" cy="267761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692" y="4296908"/>
            <a:ext cx="160660" cy="160656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33122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4119515"/>
            <a:ext cx="1509311" cy="495353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11" y="4243340"/>
            <a:ext cx="1333574" cy="267761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41" y="4296908"/>
            <a:ext cx="160660" cy="160656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57271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2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6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3"/>
            <a:ext cx="16119146" cy="535522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2"/>
            <a:ext cx="5551729" cy="535525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4952"/>
            <a:ext cx="1509601" cy="535525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64" y="151880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552268"/>
            <a:ext cx="214210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4952"/>
            <a:ext cx="1509610" cy="535525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21" y="151880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552268"/>
            <a:ext cx="214210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4952"/>
            <a:ext cx="1509601" cy="535525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410" y="151880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552268"/>
            <a:ext cx="214208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4952"/>
            <a:ext cx="1509601" cy="535525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7031" y="151880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552268"/>
            <a:ext cx="214208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4952"/>
            <a:ext cx="1509601" cy="535525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68" y="151880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552268"/>
            <a:ext cx="214208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4952"/>
            <a:ext cx="1509601" cy="535525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12" y="151880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552268"/>
            <a:ext cx="214208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4952"/>
            <a:ext cx="1509810" cy="535525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77" y="151880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552268"/>
            <a:ext cx="214208" cy="214208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79"/>
            <a:ext cx="16145921" cy="5120908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051067"/>
            <a:ext cx="16119145" cy="542217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051074"/>
            <a:ext cx="5464997" cy="542219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59" y="2211730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051074"/>
            <a:ext cx="1524140" cy="542219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2184424"/>
            <a:ext cx="1333574" cy="267762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2237991"/>
            <a:ext cx="160660" cy="160656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12434" y="21978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051074"/>
            <a:ext cx="1524140" cy="542219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13" y="2184424"/>
            <a:ext cx="1027947" cy="267762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2237991"/>
            <a:ext cx="160660" cy="160656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588983" y="21978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051074"/>
            <a:ext cx="1524149" cy="542219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53" y="2184424"/>
            <a:ext cx="1027956" cy="267762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683" y="2237991"/>
            <a:ext cx="160660" cy="160656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13113" y="21978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2051074"/>
            <a:ext cx="1524149" cy="542219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483" y="2184424"/>
            <a:ext cx="1027956" cy="267762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13" y="2237991"/>
            <a:ext cx="160660" cy="160656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37243" y="21978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051074"/>
            <a:ext cx="1524140" cy="542219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2184424"/>
            <a:ext cx="1333574" cy="267762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2237991"/>
            <a:ext cx="160660" cy="160656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8992" y="21978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2051074"/>
            <a:ext cx="1524149" cy="542219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62" y="2184424"/>
            <a:ext cx="1027956" cy="267762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092" y="2237991"/>
            <a:ext cx="160660" cy="160656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685522" y="21978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051074"/>
            <a:ext cx="1509311" cy="542219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11" y="2184424"/>
            <a:ext cx="1027956" cy="267762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41" y="2237991"/>
            <a:ext cx="160660" cy="160656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209671" y="21978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593284"/>
            <a:ext cx="16119145" cy="508745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593284"/>
            <a:ext cx="5464997" cy="508745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50" y="2713776"/>
            <a:ext cx="14101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 Click 2 Pay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593284"/>
            <a:ext cx="1524140" cy="508745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73" y="2717109"/>
            <a:ext cx="1333574" cy="267762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03" y="2770677"/>
            <a:ext cx="160660" cy="160656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12434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593284"/>
            <a:ext cx="1524140" cy="508745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13" y="2717109"/>
            <a:ext cx="1027947" cy="267762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43" y="2770677"/>
            <a:ext cx="160660" cy="160656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588983" y="27305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593284"/>
            <a:ext cx="1524149" cy="508745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53" y="2717109"/>
            <a:ext cx="1333574" cy="267762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283" y="2770677"/>
            <a:ext cx="160660" cy="160656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60713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2593284"/>
            <a:ext cx="1524149" cy="508745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083" y="2717109"/>
            <a:ext cx="1333574" cy="267762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13" y="2770677"/>
            <a:ext cx="160660" cy="160656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84843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593284"/>
            <a:ext cx="1524140" cy="508745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32" y="2717109"/>
            <a:ext cx="1333574" cy="267762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62" y="2770677"/>
            <a:ext cx="160660" cy="160656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08992" y="27305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2593284"/>
            <a:ext cx="1524149" cy="508745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5694261" y="2593284"/>
            <a:ext cx="1509311" cy="508745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084427" y="3102025"/>
            <a:ext cx="16119145" cy="508747"/>
          </a:xfrm>
          <a:prstGeom prst="rect">
            <a:avLst/>
          </a:prstGeom>
        </p:spPr>
      </p:pic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084427" y="3102040"/>
            <a:ext cx="5464997" cy="508745"/>
          </a:xfrm>
          <a:prstGeom prst="rect">
            <a:avLst/>
          </a:prstGeom>
        </p:spPr>
      </p:pic>
      <p:sp>
        <p:nvSpPr>
          <p:cNvPr id="89" name="Text 24"/>
          <p:cNvSpPr/>
          <p:nvPr/>
        </p:nvSpPr>
        <p:spPr>
          <a:xfrm>
            <a:off x="1245050" y="3222543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549423" y="3102040"/>
            <a:ext cx="1524140" cy="508745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6644673" y="3225865"/>
            <a:ext cx="1333574" cy="267764"/>
          </a:xfrm>
          <a:prstGeom prst="rect">
            <a:avLst/>
          </a:prstGeom>
        </p:spPr>
      </p:pic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725003" y="3279432"/>
            <a:ext cx="160660" cy="160656"/>
          </a:xfrm>
          <a:prstGeom prst="rect">
            <a:avLst/>
          </a:prstGeom>
        </p:spPr>
      </p:pic>
      <p:sp>
        <p:nvSpPr>
          <p:cNvPr id="93" name="Text 25"/>
          <p:cNvSpPr/>
          <p:nvPr/>
        </p:nvSpPr>
        <p:spPr>
          <a:xfrm>
            <a:off x="6912434" y="3239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8073563" y="3102040"/>
            <a:ext cx="1524140" cy="508745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8321213" y="3225865"/>
            <a:ext cx="1027947" cy="26776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401543" y="3279432"/>
            <a:ext cx="160660" cy="160656"/>
          </a:xfrm>
          <a:prstGeom prst="rect">
            <a:avLst/>
          </a:prstGeom>
        </p:spPr>
      </p:pic>
      <p:sp>
        <p:nvSpPr>
          <p:cNvPr id="97" name="Text 26"/>
          <p:cNvSpPr/>
          <p:nvPr/>
        </p:nvSpPr>
        <p:spPr>
          <a:xfrm>
            <a:off x="8588983" y="32392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9597703" y="3102040"/>
            <a:ext cx="1524149" cy="508745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9845353" y="3225865"/>
            <a:ext cx="1027956" cy="26776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925683" y="3279432"/>
            <a:ext cx="160660" cy="160656"/>
          </a:xfrm>
          <a:prstGeom prst="rect">
            <a:avLst/>
          </a:prstGeom>
        </p:spPr>
      </p:pic>
      <p:sp>
        <p:nvSpPr>
          <p:cNvPr id="101" name="Text 27"/>
          <p:cNvSpPr/>
          <p:nvPr/>
        </p:nvSpPr>
        <p:spPr>
          <a:xfrm>
            <a:off x="10113113" y="32392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1121833" y="3102040"/>
            <a:ext cx="1524149" cy="508745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1369483" y="3225865"/>
            <a:ext cx="1027956" cy="26776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449813" y="3279432"/>
            <a:ext cx="160660" cy="160656"/>
          </a:xfrm>
          <a:prstGeom prst="rect">
            <a:avLst/>
          </a:prstGeom>
        </p:spPr>
      </p:pic>
      <p:sp>
        <p:nvSpPr>
          <p:cNvPr id="105" name="Text 28"/>
          <p:cNvSpPr/>
          <p:nvPr/>
        </p:nvSpPr>
        <p:spPr>
          <a:xfrm>
            <a:off x="11637243" y="32392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645982" y="3102040"/>
            <a:ext cx="1524140" cy="508745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2741232" y="3225865"/>
            <a:ext cx="1333574" cy="26776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2821562" y="3279432"/>
            <a:ext cx="160660" cy="160656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3008992" y="32392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4170112" y="3102040"/>
            <a:ext cx="1524149" cy="508745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4417762" y="3225865"/>
            <a:ext cx="1027956" cy="26776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4498092" y="3279432"/>
            <a:ext cx="160660" cy="160656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14685522" y="32392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5694261" y="3102040"/>
            <a:ext cx="1509311" cy="508745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5941911" y="3225865"/>
            <a:ext cx="1027956" cy="26776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6022241" y="3279432"/>
            <a:ext cx="160660" cy="160656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16209671" y="32392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084427" y="3610771"/>
            <a:ext cx="16119145" cy="508745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27" y="3610756"/>
            <a:ext cx="5464997" cy="508745"/>
          </a:xfrm>
          <a:prstGeom prst="rect">
            <a:avLst/>
          </a:prstGeom>
        </p:spPr>
      </p:pic>
      <p:sp>
        <p:nvSpPr>
          <p:cNvPr id="120" name="Text 32"/>
          <p:cNvSpPr/>
          <p:nvPr/>
        </p:nvSpPr>
        <p:spPr>
          <a:xfrm>
            <a:off x="1245050" y="3731236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 Click to Pay</a:t>
            </a:r>
            <a:endParaRPr lang="en-US" sz="1476" dirty="0"/>
          </a:p>
        </p:txBody>
      </p:sp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6549423" y="3610756"/>
            <a:ext cx="1524140" cy="508745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644673" y="3734581"/>
            <a:ext cx="1333574" cy="267762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725003" y="3788150"/>
            <a:ext cx="160660" cy="160656"/>
          </a:xfrm>
          <a:prstGeom prst="rect">
            <a:avLst/>
          </a:prstGeom>
        </p:spPr>
      </p:pic>
      <p:sp>
        <p:nvSpPr>
          <p:cNvPr id="124" name="Text 33"/>
          <p:cNvSpPr/>
          <p:nvPr/>
        </p:nvSpPr>
        <p:spPr>
          <a:xfrm>
            <a:off x="6912434" y="3747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8073563" y="3610756"/>
            <a:ext cx="1524140" cy="508745"/>
          </a:xfrm>
          <a:prstGeom prst="rect">
            <a:avLst/>
          </a:prstGeom>
        </p:spPr>
      </p:pic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168813" y="3734581"/>
            <a:ext cx="1333570" cy="267762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249143" y="3788150"/>
            <a:ext cx="160660" cy="160656"/>
          </a:xfrm>
          <a:prstGeom prst="rect">
            <a:avLst/>
          </a:prstGeom>
        </p:spPr>
      </p:pic>
      <p:sp>
        <p:nvSpPr>
          <p:cNvPr id="128" name="Text 34"/>
          <p:cNvSpPr/>
          <p:nvPr/>
        </p:nvSpPr>
        <p:spPr>
          <a:xfrm>
            <a:off x="8436573" y="3747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9597703" y="3610756"/>
            <a:ext cx="1524149" cy="508745"/>
          </a:xfrm>
          <a:prstGeom prst="rect">
            <a:avLst/>
          </a:prstGeom>
        </p:spPr>
      </p:pic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692953" y="3734581"/>
            <a:ext cx="1333574" cy="267762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773283" y="3788150"/>
            <a:ext cx="160660" cy="160656"/>
          </a:xfrm>
          <a:prstGeom prst="rect">
            <a:avLst/>
          </a:prstGeom>
        </p:spPr>
      </p:pic>
      <p:sp>
        <p:nvSpPr>
          <p:cNvPr id="132" name="Text 35"/>
          <p:cNvSpPr/>
          <p:nvPr/>
        </p:nvSpPr>
        <p:spPr>
          <a:xfrm>
            <a:off x="9960713" y="3747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1121833" y="3610756"/>
            <a:ext cx="1524149" cy="508745"/>
          </a:xfrm>
          <a:prstGeom prst="rect">
            <a:avLst/>
          </a:prstGeom>
        </p:spPr>
      </p:pic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369483" y="3734581"/>
            <a:ext cx="1027956" cy="267762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449813" y="3788150"/>
            <a:ext cx="160660" cy="160656"/>
          </a:xfrm>
          <a:prstGeom prst="rect">
            <a:avLst/>
          </a:prstGeom>
        </p:spPr>
      </p:pic>
      <p:sp>
        <p:nvSpPr>
          <p:cNvPr id="136" name="Text 36"/>
          <p:cNvSpPr/>
          <p:nvPr/>
        </p:nvSpPr>
        <p:spPr>
          <a:xfrm>
            <a:off x="11637243" y="374798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2645982" y="3610756"/>
            <a:ext cx="1524140" cy="508745"/>
          </a:xfrm>
          <a:prstGeom prst="rect">
            <a:avLst/>
          </a:prstGeom>
        </p:spPr>
      </p:pic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741232" y="3734581"/>
            <a:ext cx="1333574" cy="267762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821562" y="3788150"/>
            <a:ext cx="160660" cy="160656"/>
          </a:xfrm>
          <a:prstGeom prst="rect">
            <a:avLst/>
          </a:prstGeom>
        </p:spPr>
      </p:pic>
      <p:sp>
        <p:nvSpPr>
          <p:cNvPr id="140" name="Text 37"/>
          <p:cNvSpPr/>
          <p:nvPr/>
        </p:nvSpPr>
        <p:spPr>
          <a:xfrm>
            <a:off x="13008992" y="3747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4170112" y="3610756"/>
            <a:ext cx="1524149" cy="508745"/>
          </a:xfrm>
          <a:prstGeom prst="rect">
            <a:avLst/>
          </a:prstGeom>
        </p:spPr>
      </p:pic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5694261" y="3610756"/>
            <a:ext cx="1509311" cy="508745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084427" y="4119516"/>
            <a:ext cx="16119145" cy="508744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27" y="4119515"/>
            <a:ext cx="5464997" cy="508744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245050" y="4240005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6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49423" y="4119515"/>
            <a:ext cx="1524140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44673" y="4243340"/>
            <a:ext cx="1333574" cy="267762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25003" y="4296907"/>
            <a:ext cx="160660" cy="160656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6912434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3563" y="4119515"/>
            <a:ext cx="1524140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321213" y="4243340"/>
            <a:ext cx="1027947" cy="267762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401543" y="4296907"/>
            <a:ext cx="160660" cy="160656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8588983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7703" y="4119515"/>
            <a:ext cx="1524149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845353" y="4243340"/>
            <a:ext cx="1027956" cy="267762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925683" y="4296907"/>
            <a:ext cx="160660" cy="160656"/>
          </a:xfrm>
          <a:prstGeom prst="rect">
            <a:avLst/>
          </a:prstGeom>
        </p:spPr>
      </p:pic>
      <p:sp>
        <p:nvSpPr>
          <p:cNvPr id="157" name="Text 41"/>
          <p:cNvSpPr/>
          <p:nvPr/>
        </p:nvSpPr>
        <p:spPr>
          <a:xfrm>
            <a:off x="10113113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33" y="4119515"/>
            <a:ext cx="1524149" cy="508744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217083" y="4243340"/>
            <a:ext cx="1333574" cy="267762"/>
          </a:xfrm>
          <a:prstGeom prst="rect">
            <a:avLst/>
          </a:prstGeom>
        </p:spPr>
      </p:pic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97413" y="4296907"/>
            <a:ext cx="160660" cy="160656"/>
          </a:xfrm>
          <a:prstGeom prst="rect">
            <a:avLst/>
          </a:prstGeom>
        </p:spPr>
      </p:pic>
      <p:sp>
        <p:nvSpPr>
          <p:cNvPr id="161" name="Text 42"/>
          <p:cNvSpPr/>
          <p:nvPr/>
        </p:nvSpPr>
        <p:spPr>
          <a:xfrm>
            <a:off x="11484843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5982" y="4119515"/>
            <a:ext cx="1524140" cy="508744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741232" y="4243340"/>
            <a:ext cx="1333574" cy="267762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21562" y="4296907"/>
            <a:ext cx="160660" cy="160656"/>
          </a:xfrm>
          <a:prstGeom prst="rect">
            <a:avLst/>
          </a:prstGeom>
        </p:spPr>
      </p:pic>
      <p:sp>
        <p:nvSpPr>
          <p:cNvPr id="165" name="Text 43"/>
          <p:cNvSpPr/>
          <p:nvPr/>
        </p:nvSpPr>
        <p:spPr>
          <a:xfrm>
            <a:off x="13008992" y="425674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12" y="4119515"/>
            <a:ext cx="1524149" cy="508744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417762" y="4243340"/>
            <a:ext cx="1027956" cy="267762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498092" y="4296907"/>
            <a:ext cx="160660" cy="160656"/>
          </a:xfrm>
          <a:prstGeom prst="rect">
            <a:avLst/>
          </a:prstGeom>
        </p:spPr>
      </p:pic>
      <p:sp>
        <p:nvSpPr>
          <p:cNvPr id="169" name="Text 44"/>
          <p:cNvSpPr/>
          <p:nvPr/>
        </p:nvSpPr>
        <p:spPr>
          <a:xfrm>
            <a:off x="14685522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61" y="4119515"/>
            <a:ext cx="1509311" cy="508744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941911" y="4243340"/>
            <a:ext cx="1027956" cy="267762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6022241" y="4296907"/>
            <a:ext cx="160660" cy="160656"/>
          </a:xfrm>
          <a:prstGeom prst="rect">
            <a:avLst/>
          </a:prstGeom>
        </p:spPr>
      </p:pic>
      <p:sp>
        <p:nvSpPr>
          <p:cNvPr id="173" name="Text 45"/>
          <p:cNvSpPr/>
          <p:nvPr/>
        </p:nvSpPr>
        <p:spPr>
          <a:xfrm>
            <a:off x="16209671" y="425674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27" y="4628257"/>
            <a:ext cx="16119145" cy="508746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27" y="4628266"/>
            <a:ext cx="5464997" cy="508747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245050" y="4748773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6549423" y="4628266"/>
            <a:ext cx="1524140" cy="508747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6644673" y="4752091"/>
            <a:ext cx="1333574" cy="267764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6725003" y="4805662"/>
            <a:ext cx="160660" cy="160656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6912434" y="47654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8073563" y="4628266"/>
            <a:ext cx="1524140" cy="508747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8321213" y="4752091"/>
            <a:ext cx="1027947" cy="267764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8401543" y="4805662"/>
            <a:ext cx="160660" cy="160656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8588983" y="47654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9597703" y="4628266"/>
            <a:ext cx="1524149" cy="508747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9845353" y="4752091"/>
            <a:ext cx="1027956" cy="267764"/>
          </a:xfrm>
          <a:prstGeom prst="rect">
            <a:avLst/>
          </a:prstGeom>
        </p:spPr>
      </p:pic>
      <p:pic>
        <p:nvPicPr>
          <p:cNvPr id="187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9925683" y="4805662"/>
            <a:ext cx="160660" cy="160656"/>
          </a:xfrm>
          <a:prstGeom prst="rect">
            <a:avLst/>
          </a:prstGeom>
        </p:spPr>
      </p:pic>
      <p:sp>
        <p:nvSpPr>
          <p:cNvPr id="188" name="Text 49"/>
          <p:cNvSpPr/>
          <p:nvPr/>
        </p:nvSpPr>
        <p:spPr>
          <a:xfrm>
            <a:off x="10113113" y="47654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1121833" y="4628266"/>
            <a:ext cx="1524149" cy="508747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1369483" y="4752091"/>
            <a:ext cx="1027956" cy="267764"/>
          </a:xfrm>
          <a:prstGeom prst="rect">
            <a:avLst/>
          </a:prstGeom>
        </p:spPr>
      </p:pic>
      <p:pic>
        <p:nvPicPr>
          <p:cNvPr id="191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1449813" y="4805662"/>
            <a:ext cx="160660" cy="160656"/>
          </a:xfrm>
          <a:prstGeom prst="rect">
            <a:avLst/>
          </a:prstGeom>
        </p:spPr>
      </p:pic>
      <p:sp>
        <p:nvSpPr>
          <p:cNvPr id="192" name="Text 50"/>
          <p:cNvSpPr/>
          <p:nvPr/>
        </p:nvSpPr>
        <p:spPr>
          <a:xfrm>
            <a:off x="11637243" y="47654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2645982" y="4628266"/>
            <a:ext cx="1524140" cy="508747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2741232" y="4752091"/>
            <a:ext cx="1333574" cy="267764"/>
          </a:xfrm>
          <a:prstGeom prst="rect">
            <a:avLst/>
          </a:prstGeom>
        </p:spPr>
      </p:pic>
      <p:pic>
        <p:nvPicPr>
          <p:cNvPr id="195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2821562" y="4805662"/>
            <a:ext cx="160660" cy="160656"/>
          </a:xfrm>
          <a:prstGeom prst="rect">
            <a:avLst/>
          </a:prstGeom>
        </p:spPr>
      </p:pic>
      <p:sp>
        <p:nvSpPr>
          <p:cNvPr id="196" name="Text 51"/>
          <p:cNvSpPr/>
          <p:nvPr/>
        </p:nvSpPr>
        <p:spPr>
          <a:xfrm>
            <a:off x="13008992" y="47654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4170112" y="4628266"/>
            <a:ext cx="1524149" cy="508747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4417762" y="4752091"/>
            <a:ext cx="1027956" cy="267764"/>
          </a:xfrm>
          <a:prstGeom prst="rect">
            <a:avLst/>
          </a:prstGeom>
        </p:spPr>
      </p:pic>
      <p:pic>
        <p:nvPicPr>
          <p:cNvPr id="199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4498092" y="4805662"/>
            <a:ext cx="160660" cy="160656"/>
          </a:xfrm>
          <a:prstGeom prst="rect">
            <a:avLst/>
          </a:prstGeom>
        </p:spPr>
      </p:pic>
      <p:sp>
        <p:nvSpPr>
          <p:cNvPr id="200" name="Text 52"/>
          <p:cNvSpPr/>
          <p:nvPr/>
        </p:nvSpPr>
        <p:spPr>
          <a:xfrm>
            <a:off x="14685522" y="47654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5694261" y="4628266"/>
            <a:ext cx="1509311" cy="508747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5941911" y="4752091"/>
            <a:ext cx="1027956" cy="267764"/>
          </a:xfrm>
          <a:prstGeom prst="rect">
            <a:avLst/>
          </a:prstGeom>
        </p:spPr>
      </p:pic>
      <p:pic>
        <p:nvPicPr>
          <p:cNvPr id="203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6022241" y="4805662"/>
            <a:ext cx="160660" cy="160656"/>
          </a:xfrm>
          <a:prstGeom prst="rect">
            <a:avLst/>
          </a:prstGeom>
        </p:spPr>
      </p:pic>
      <p:sp>
        <p:nvSpPr>
          <p:cNvPr id="204" name="Text 53"/>
          <p:cNvSpPr/>
          <p:nvPr/>
        </p:nvSpPr>
        <p:spPr>
          <a:xfrm>
            <a:off x="16209671" y="47654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084427" y="5136998"/>
            <a:ext cx="16119145" cy="508748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084427" y="5136988"/>
            <a:ext cx="5464997" cy="508744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245050" y="5257465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6549423" y="5136988"/>
            <a:ext cx="1524140" cy="508744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6644673" y="5260813"/>
            <a:ext cx="1333574" cy="267762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6725003" y="5314380"/>
            <a:ext cx="160660" cy="160656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6912434" y="52742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8073563" y="5136988"/>
            <a:ext cx="1524140" cy="508744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8321213" y="5260813"/>
            <a:ext cx="1027947" cy="267762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8401543" y="5314380"/>
            <a:ext cx="160660" cy="160656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8588983" y="52742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9597703" y="5136988"/>
            <a:ext cx="1524149" cy="508744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9692953" y="5260813"/>
            <a:ext cx="1333574" cy="267762"/>
          </a:xfrm>
          <a:prstGeom prst="rect">
            <a:avLst/>
          </a:prstGeom>
        </p:spPr>
      </p:pic>
      <p:pic>
        <p:nvPicPr>
          <p:cNvPr id="218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9773283" y="5314380"/>
            <a:ext cx="160660" cy="160656"/>
          </a:xfrm>
          <a:prstGeom prst="rect">
            <a:avLst/>
          </a:prstGeom>
        </p:spPr>
      </p:pic>
      <p:sp>
        <p:nvSpPr>
          <p:cNvPr id="219" name="Text 57"/>
          <p:cNvSpPr/>
          <p:nvPr/>
        </p:nvSpPr>
        <p:spPr>
          <a:xfrm>
            <a:off x="9960713" y="52742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1121833" y="5136988"/>
            <a:ext cx="1524149" cy="508744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1369483" y="5260813"/>
            <a:ext cx="1027956" cy="267762"/>
          </a:xfrm>
          <a:prstGeom prst="rect">
            <a:avLst/>
          </a:prstGeom>
        </p:spPr>
      </p:pic>
      <p:pic>
        <p:nvPicPr>
          <p:cNvPr id="222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1449813" y="5314380"/>
            <a:ext cx="160660" cy="160656"/>
          </a:xfrm>
          <a:prstGeom prst="rect">
            <a:avLst/>
          </a:prstGeom>
        </p:spPr>
      </p:pic>
      <p:sp>
        <p:nvSpPr>
          <p:cNvPr id="223" name="Text 58"/>
          <p:cNvSpPr/>
          <p:nvPr/>
        </p:nvSpPr>
        <p:spPr>
          <a:xfrm>
            <a:off x="11637243" y="52742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2645982" y="5136988"/>
            <a:ext cx="1524140" cy="508744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2741232" y="5260813"/>
            <a:ext cx="1333574" cy="267762"/>
          </a:xfrm>
          <a:prstGeom prst="rect">
            <a:avLst/>
          </a:prstGeom>
        </p:spPr>
      </p:pic>
      <p:pic>
        <p:nvPicPr>
          <p:cNvPr id="226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2821562" y="5314380"/>
            <a:ext cx="160660" cy="160656"/>
          </a:xfrm>
          <a:prstGeom prst="rect">
            <a:avLst/>
          </a:prstGeom>
        </p:spPr>
      </p:pic>
      <p:sp>
        <p:nvSpPr>
          <p:cNvPr id="227" name="Text 59"/>
          <p:cNvSpPr/>
          <p:nvPr/>
        </p:nvSpPr>
        <p:spPr>
          <a:xfrm>
            <a:off x="13008992" y="52742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4170112" y="5136988"/>
            <a:ext cx="1524149" cy="508744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4417762" y="5260813"/>
            <a:ext cx="1027956" cy="267762"/>
          </a:xfrm>
          <a:prstGeom prst="rect">
            <a:avLst/>
          </a:prstGeom>
        </p:spPr>
      </p:pic>
      <p:pic>
        <p:nvPicPr>
          <p:cNvPr id="230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4498092" y="5314380"/>
            <a:ext cx="160660" cy="160656"/>
          </a:xfrm>
          <a:prstGeom prst="rect">
            <a:avLst/>
          </a:prstGeom>
        </p:spPr>
      </p:pic>
      <p:sp>
        <p:nvSpPr>
          <p:cNvPr id="231" name="Text 60"/>
          <p:cNvSpPr/>
          <p:nvPr/>
        </p:nvSpPr>
        <p:spPr>
          <a:xfrm>
            <a:off x="14685522" y="52742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5694261" y="5136988"/>
            <a:ext cx="1509311" cy="508744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5941911" y="5260813"/>
            <a:ext cx="1027956" cy="267762"/>
          </a:xfrm>
          <a:prstGeom prst="rect">
            <a:avLst/>
          </a:prstGeom>
        </p:spPr>
      </p:pic>
      <p:pic>
        <p:nvPicPr>
          <p:cNvPr id="234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6022241" y="5314380"/>
            <a:ext cx="160660" cy="160656"/>
          </a:xfrm>
          <a:prstGeom prst="rect">
            <a:avLst/>
          </a:prstGeom>
        </p:spPr>
      </p:pic>
      <p:sp>
        <p:nvSpPr>
          <p:cNvPr id="235" name="Text 61"/>
          <p:cNvSpPr/>
          <p:nvPr/>
        </p:nvSpPr>
        <p:spPr>
          <a:xfrm>
            <a:off x="16209671" y="52742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084427" y="5645747"/>
            <a:ext cx="16119145" cy="508744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5645745"/>
            <a:ext cx="5464997" cy="508745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245050" y="5766234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6549423" y="5645745"/>
            <a:ext cx="1524140" cy="508745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644673" y="5769570"/>
            <a:ext cx="1333574" cy="267764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725003" y="5823138"/>
            <a:ext cx="160660" cy="160656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6912434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8073563" y="5645745"/>
            <a:ext cx="1524140" cy="508745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168813" y="5769570"/>
            <a:ext cx="1333570" cy="267764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249143" y="5823138"/>
            <a:ext cx="160660" cy="160656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8436573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9597703" y="5645745"/>
            <a:ext cx="1524149" cy="508745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692953" y="5769570"/>
            <a:ext cx="1333574" cy="267764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773283" y="5823138"/>
            <a:ext cx="160660" cy="160656"/>
          </a:xfrm>
          <a:prstGeom prst="rect">
            <a:avLst/>
          </a:prstGeom>
        </p:spPr>
      </p:pic>
      <p:sp>
        <p:nvSpPr>
          <p:cNvPr id="250" name="Text 65"/>
          <p:cNvSpPr/>
          <p:nvPr/>
        </p:nvSpPr>
        <p:spPr>
          <a:xfrm>
            <a:off x="9960713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1121833" y="5645745"/>
            <a:ext cx="1524149" cy="508745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369483" y="5769570"/>
            <a:ext cx="1027956" cy="267764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449813" y="5823138"/>
            <a:ext cx="160660" cy="160656"/>
          </a:xfrm>
          <a:prstGeom prst="rect">
            <a:avLst/>
          </a:prstGeom>
        </p:spPr>
      </p:pic>
      <p:sp>
        <p:nvSpPr>
          <p:cNvPr id="254" name="Text 66"/>
          <p:cNvSpPr/>
          <p:nvPr/>
        </p:nvSpPr>
        <p:spPr>
          <a:xfrm>
            <a:off x="11637243" y="57829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2645982" y="5645745"/>
            <a:ext cx="1524140" cy="508745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741232" y="5769570"/>
            <a:ext cx="1333574" cy="267764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821562" y="5823138"/>
            <a:ext cx="160660" cy="160656"/>
          </a:xfrm>
          <a:prstGeom prst="rect">
            <a:avLst/>
          </a:prstGeom>
        </p:spPr>
      </p:pic>
      <p:sp>
        <p:nvSpPr>
          <p:cNvPr id="258" name="Text 67"/>
          <p:cNvSpPr/>
          <p:nvPr/>
        </p:nvSpPr>
        <p:spPr>
          <a:xfrm>
            <a:off x="13008992" y="5782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4170112" y="5645745"/>
            <a:ext cx="1524149" cy="508745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17762" y="5769570"/>
            <a:ext cx="1027956" cy="267764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498092" y="5823138"/>
            <a:ext cx="160660" cy="160656"/>
          </a:xfrm>
          <a:prstGeom prst="rect">
            <a:avLst/>
          </a:prstGeom>
        </p:spPr>
      </p:pic>
      <p:sp>
        <p:nvSpPr>
          <p:cNvPr id="262" name="Text 68"/>
          <p:cNvSpPr/>
          <p:nvPr/>
        </p:nvSpPr>
        <p:spPr>
          <a:xfrm>
            <a:off x="14685522" y="57829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694261" y="5645745"/>
            <a:ext cx="1509311" cy="508745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941911" y="5769570"/>
            <a:ext cx="1027956" cy="267764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6022241" y="5823138"/>
            <a:ext cx="160660" cy="160656"/>
          </a:xfrm>
          <a:prstGeom prst="rect">
            <a:avLst/>
          </a:prstGeom>
        </p:spPr>
      </p:pic>
      <p:sp>
        <p:nvSpPr>
          <p:cNvPr id="266" name="Text 69"/>
          <p:cNvSpPr/>
          <p:nvPr/>
        </p:nvSpPr>
        <p:spPr>
          <a:xfrm>
            <a:off x="16209671" y="57829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084427" y="6154489"/>
            <a:ext cx="16119145" cy="508745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084427" y="6154499"/>
            <a:ext cx="5464997" cy="508745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245050" y="6275002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6549423" y="6154499"/>
            <a:ext cx="1524140" cy="508745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6644673" y="6278324"/>
            <a:ext cx="1333574" cy="267762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6725003" y="6331893"/>
            <a:ext cx="160660" cy="160656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6912434" y="62917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8073563" y="6154499"/>
            <a:ext cx="1524140" cy="508745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8168813" y="6278324"/>
            <a:ext cx="1333570" cy="267762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8249143" y="6331893"/>
            <a:ext cx="160660" cy="160656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8436573" y="62917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9597703" y="6154499"/>
            <a:ext cx="1524149" cy="508745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9692953" y="6278324"/>
            <a:ext cx="1333574" cy="267762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9773283" y="6331893"/>
            <a:ext cx="160660" cy="160656"/>
          </a:xfrm>
          <a:prstGeom prst="rect">
            <a:avLst/>
          </a:prstGeom>
        </p:spPr>
      </p:pic>
      <p:sp>
        <p:nvSpPr>
          <p:cNvPr id="281" name="Text 73"/>
          <p:cNvSpPr/>
          <p:nvPr/>
        </p:nvSpPr>
        <p:spPr>
          <a:xfrm>
            <a:off x="9960713" y="62917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1121833" y="6154499"/>
            <a:ext cx="1524149" cy="508745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1217083" y="6278324"/>
            <a:ext cx="1333574" cy="267762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1297413" y="6331893"/>
            <a:ext cx="160660" cy="160656"/>
          </a:xfrm>
          <a:prstGeom prst="rect">
            <a:avLst/>
          </a:prstGeom>
        </p:spPr>
      </p:pic>
      <p:sp>
        <p:nvSpPr>
          <p:cNvPr id="285" name="Text 74"/>
          <p:cNvSpPr/>
          <p:nvPr/>
        </p:nvSpPr>
        <p:spPr>
          <a:xfrm>
            <a:off x="11484843" y="62917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2645982" y="6154499"/>
            <a:ext cx="1524140" cy="508745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2741232" y="6278324"/>
            <a:ext cx="1333574" cy="267762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2821562" y="6331893"/>
            <a:ext cx="160660" cy="160656"/>
          </a:xfrm>
          <a:prstGeom prst="rect">
            <a:avLst/>
          </a:prstGeom>
        </p:spPr>
      </p:pic>
      <p:sp>
        <p:nvSpPr>
          <p:cNvPr id="289" name="Text 75"/>
          <p:cNvSpPr/>
          <p:nvPr/>
        </p:nvSpPr>
        <p:spPr>
          <a:xfrm>
            <a:off x="13008992" y="62917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4170112" y="6154499"/>
            <a:ext cx="1524149" cy="508745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4417762" y="6278324"/>
            <a:ext cx="1027956" cy="267762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4498092" y="6331893"/>
            <a:ext cx="160660" cy="160656"/>
          </a:xfrm>
          <a:prstGeom prst="rect">
            <a:avLst/>
          </a:prstGeom>
        </p:spPr>
      </p:pic>
      <p:sp>
        <p:nvSpPr>
          <p:cNvPr id="293" name="Text 76"/>
          <p:cNvSpPr/>
          <p:nvPr/>
        </p:nvSpPr>
        <p:spPr>
          <a:xfrm>
            <a:off x="14685522" y="62917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5694261" y="6154499"/>
            <a:ext cx="1509311" cy="508745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5941911" y="6278324"/>
            <a:ext cx="1027956" cy="267762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6022241" y="6331893"/>
            <a:ext cx="160660" cy="160656"/>
          </a:xfrm>
          <a:prstGeom prst="rect">
            <a:avLst/>
          </a:prstGeom>
        </p:spPr>
      </p:pic>
      <p:sp>
        <p:nvSpPr>
          <p:cNvPr id="297" name="Text 77"/>
          <p:cNvSpPr/>
          <p:nvPr/>
        </p:nvSpPr>
        <p:spPr>
          <a:xfrm>
            <a:off x="16209671" y="62917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084427" y="6663230"/>
            <a:ext cx="16119145" cy="495356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084427" y="6663220"/>
            <a:ext cx="5464997" cy="495367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245050" y="6783696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6549423" y="6663220"/>
            <a:ext cx="1524140" cy="495367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6644673" y="6787045"/>
            <a:ext cx="1333574" cy="267762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6725003" y="6840613"/>
            <a:ext cx="160660" cy="160656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6912434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8073563" y="6663220"/>
            <a:ext cx="1524140" cy="495367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8168813" y="6787045"/>
            <a:ext cx="1333570" cy="267762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8249143" y="6840613"/>
            <a:ext cx="160660" cy="160656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8436573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9597703" y="6663220"/>
            <a:ext cx="1524149" cy="495367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9692953" y="6787045"/>
            <a:ext cx="1333574" cy="267762"/>
          </a:xfrm>
          <a:prstGeom prst="rect">
            <a:avLst/>
          </a:prstGeom>
        </p:spPr>
      </p:pic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9773283" y="6840613"/>
            <a:ext cx="160660" cy="160656"/>
          </a:xfrm>
          <a:prstGeom prst="rect">
            <a:avLst/>
          </a:prstGeom>
        </p:spPr>
      </p:pic>
      <p:sp>
        <p:nvSpPr>
          <p:cNvPr id="312" name="Text 81"/>
          <p:cNvSpPr/>
          <p:nvPr/>
        </p:nvSpPr>
        <p:spPr>
          <a:xfrm>
            <a:off x="9960713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1121833" y="6663220"/>
            <a:ext cx="1524149" cy="495367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1217083" y="6787045"/>
            <a:ext cx="1333574" cy="267762"/>
          </a:xfrm>
          <a:prstGeom prst="rect">
            <a:avLst/>
          </a:prstGeom>
        </p:spPr>
      </p:pic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1297413" y="6840613"/>
            <a:ext cx="160660" cy="160656"/>
          </a:xfrm>
          <a:prstGeom prst="rect">
            <a:avLst/>
          </a:prstGeom>
        </p:spPr>
      </p:pic>
      <p:sp>
        <p:nvSpPr>
          <p:cNvPr id="316" name="Text 82"/>
          <p:cNvSpPr/>
          <p:nvPr/>
        </p:nvSpPr>
        <p:spPr>
          <a:xfrm>
            <a:off x="11484843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12645982" y="6663220"/>
            <a:ext cx="1524140" cy="495367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2741232" y="6787045"/>
            <a:ext cx="1333574" cy="267762"/>
          </a:xfrm>
          <a:prstGeom prst="rect">
            <a:avLst/>
          </a:prstGeom>
        </p:spPr>
      </p:pic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12821562" y="6840613"/>
            <a:ext cx="160660" cy="160656"/>
          </a:xfrm>
          <a:prstGeom prst="rect">
            <a:avLst/>
          </a:prstGeom>
        </p:spPr>
      </p:pic>
      <p:sp>
        <p:nvSpPr>
          <p:cNvPr id="320" name="Text 83"/>
          <p:cNvSpPr/>
          <p:nvPr/>
        </p:nvSpPr>
        <p:spPr>
          <a:xfrm>
            <a:off x="13008992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4170112" y="6663220"/>
            <a:ext cx="1524149" cy="495367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4417762" y="6787045"/>
            <a:ext cx="1027956" cy="267762"/>
          </a:xfrm>
          <a:prstGeom prst="rect">
            <a:avLst/>
          </a:prstGeom>
        </p:spPr>
      </p:pic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4498092" y="6840613"/>
            <a:ext cx="160660" cy="160656"/>
          </a:xfrm>
          <a:prstGeom prst="rect">
            <a:avLst/>
          </a:prstGeom>
        </p:spPr>
      </p:pic>
      <p:sp>
        <p:nvSpPr>
          <p:cNvPr id="324" name="Text 84"/>
          <p:cNvSpPr/>
          <p:nvPr/>
        </p:nvSpPr>
        <p:spPr>
          <a:xfrm>
            <a:off x="14685522" y="68004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5694261" y="6663220"/>
            <a:ext cx="1509311" cy="495367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5789511" y="6787045"/>
            <a:ext cx="1333574" cy="267762"/>
          </a:xfrm>
          <a:prstGeom prst="rect">
            <a:avLst/>
          </a:prstGeom>
        </p:spPr>
      </p:pic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5869841" y="6840613"/>
            <a:ext cx="160660" cy="160656"/>
          </a:xfrm>
          <a:prstGeom prst="rect">
            <a:avLst/>
          </a:prstGeom>
        </p:spPr>
      </p:pic>
      <p:sp>
        <p:nvSpPr>
          <p:cNvPr id="328" name="Text 85"/>
          <p:cNvSpPr/>
          <p:nvPr/>
        </p:nvSpPr>
        <p:spPr>
          <a:xfrm>
            <a:off x="16057271" y="6800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318039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Checkout - Local Solutions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90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58"/>
            <a:ext cx="16119146" cy="535523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3"/>
            <a:ext cx="5551729" cy="53553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1569193"/>
            <a:ext cx="1509610" cy="53553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64" y="169301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51" y="1726511"/>
            <a:ext cx="214210" cy="214208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9" y="1569193"/>
            <a:ext cx="1509610" cy="535530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58" y="169301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89" y="1726511"/>
            <a:ext cx="214210" cy="214208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93"/>
            <a:ext cx="1509601" cy="535530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301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85" y="1726511"/>
            <a:ext cx="214208" cy="214208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93"/>
            <a:ext cx="1509601" cy="535530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301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511"/>
            <a:ext cx="214208" cy="214208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93"/>
            <a:ext cx="1509601" cy="535530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301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511"/>
            <a:ext cx="214208" cy="214208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93"/>
            <a:ext cx="1509601" cy="535530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301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11"/>
            <a:ext cx="214208" cy="214208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93"/>
            <a:ext cx="1509810" cy="535530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301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11"/>
            <a:ext cx="214208" cy="214208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54400" cy="3802918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4911" y="2215600"/>
            <a:ext cx="16150530" cy="379519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225125"/>
            <a:ext cx="5560972" cy="543995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87" y="2379097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5399" y="2225125"/>
            <a:ext cx="1512856" cy="543995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8237" y="2225125"/>
            <a:ext cx="1512856" cy="543995"/>
          </a:xfrm>
          <a:prstGeom prst="rect">
            <a:avLst/>
          </a:prstGeom>
        </p:spPr>
      </p:pic>
      <p:sp>
        <p:nvSpPr>
          <p:cNvPr id="35" name="Text 11"/>
          <p:cNvSpPr/>
          <p:nvPr/>
        </p:nvSpPr>
        <p:spPr>
          <a:xfrm>
            <a:off x="8158237" y="235901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</a:t>
            </a:r>
            <a:endParaRPr lang="en-US" sz="1476" dirty="0"/>
          </a:p>
        </p:txBody>
      </p:sp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71075" y="2225125"/>
            <a:ext cx="1512856" cy="543995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83931" y="2225125"/>
            <a:ext cx="1512843" cy="543995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11183931" y="235901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96769" y="2225125"/>
            <a:ext cx="1512856" cy="543995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09607" y="2225125"/>
            <a:ext cx="1512856" cy="543995"/>
          </a:xfrm>
          <a:prstGeom prst="rect">
            <a:avLst/>
          </a:prstGeom>
        </p:spPr>
      </p:pic>
      <p:sp>
        <p:nvSpPr>
          <p:cNvPr id="41" name="Text 13"/>
          <p:cNvSpPr/>
          <p:nvPr/>
        </p:nvSpPr>
        <p:spPr>
          <a:xfrm>
            <a:off x="14209607" y="235901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</a:t>
            </a:r>
            <a:endParaRPr lang="en-US" sz="1476" dirty="0"/>
          </a:p>
        </p:txBody>
      </p:sp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722464" y="2225125"/>
            <a:ext cx="1502978" cy="543995"/>
          </a:xfrm>
          <a:prstGeom prst="rect">
            <a:avLst/>
          </a:prstGeom>
        </p:spPr>
      </p:pic>
      <p:sp>
        <p:nvSpPr>
          <p:cNvPr id="43" name="Text 14"/>
          <p:cNvSpPr/>
          <p:nvPr/>
        </p:nvSpPr>
        <p:spPr>
          <a:xfrm>
            <a:off x="15722464" y="2359014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 Way</a:t>
            </a:r>
            <a:endParaRPr lang="en-US" sz="1476" dirty="0"/>
          </a:p>
        </p:txBody>
      </p:sp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27" y="2769110"/>
            <a:ext cx="5560972" cy="1077395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245087" y="3189782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5399" y="2769110"/>
            <a:ext cx="1512856" cy="1077395"/>
          </a:xfrm>
          <a:prstGeom prst="rect">
            <a:avLst/>
          </a:prstGeom>
        </p:spPr>
      </p:pic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8237" y="2769110"/>
            <a:ext cx="1512856" cy="1077395"/>
          </a:xfrm>
          <a:prstGeom prst="rect">
            <a:avLst/>
          </a:prstGeom>
        </p:spPr>
      </p:pic>
      <p:sp>
        <p:nvSpPr>
          <p:cNvPr id="48" name="Text 16"/>
          <p:cNvSpPr/>
          <p:nvPr/>
        </p:nvSpPr>
        <p:spPr>
          <a:xfrm>
            <a:off x="8158237" y="31697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</a:t>
            </a:r>
            <a:endParaRPr lang="en-US" sz="1476" dirty="0"/>
          </a:p>
        </p:txBody>
      </p:sp>
      <p:pic>
        <p:nvPicPr>
          <p:cNvPr id="49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71075" y="2769119"/>
            <a:ext cx="1512843" cy="543985"/>
          </a:xfrm>
          <a:prstGeom prst="rect">
            <a:avLst/>
          </a:prstGeom>
        </p:spPr>
      </p:pic>
      <p:sp>
        <p:nvSpPr>
          <p:cNvPr id="50" name="Text 17"/>
          <p:cNvSpPr/>
          <p:nvPr/>
        </p:nvSpPr>
        <p:spPr>
          <a:xfrm>
            <a:off x="9671075" y="290300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(Roadmap)</a:t>
            </a:r>
            <a:endParaRPr lang="en-US" sz="1476" dirty="0"/>
          </a:p>
        </p:txBody>
      </p:sp>
      <p:pic>
        <p:nvPicPr>
          <p:cNvPr id="51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83931" y="2769119"/>
            <a:ext cx="1512843" cy="1077385"/>
          </a:xfrm>
          <a:prstGeom prst="rect">
            <a:avLst/>
          </a:prstGeom>
        </p:spPr>
      </p:pic>
      <p:sp>
        <p:nvSpPr>
          <p:cNvPr id="52" name="Text 18"/>
          <p:cNvSpPr/>
          <p:nvPr/>
        </p:nvSpPr>
        <p:spPr>
          <a:xfrm>
            <a:off x="11183931" y="31697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CoDi</a:t>
            </a:r>
            <a:endParaRPr lang="en-US" sz="1476" dirty="0"/>
          </a:p>
        </p:txBody>
      </p:sp>
      <p:pic>
        <p:nvPicPr>
          <p:cNvPr id="53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96769" y="2769119"/>
            <a:ext cx="1512843" cy="1077385"/>
          </a:xfrm>
          <a:prstGeom prst="rect">
            <a:avLst/>
          </a:prstGeom>
        </p:spPr>
      </p:pic>
      <p:pic>
        <p:nvPicPr>
          <p:cNvPr id="54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209607" y="2769119"/>
            <a:ext cx="1512843" cy="1077385"/>
          </a:xfrm>
          <a:prstGeom prst="rect">
            <a:avLst/>
          </a:prstGeom>
        </p:spPr>
      </p:pic>
      <p:pic>
        <p:nvPicPr>
          <p:cNvPr id="55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22464" y="2769119"/>
            <a:ext cx="1502978" cy="1077385"/>
          </a:xfrm>
          <a:prstGeom prst="rect">
            <a:avLst/>
          </a:prstGeom>
        </p:spPr>
      </p:pic>
      <p:pic>
        <p:nvPicPr>
          <p:cNvPr id="56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27" y="3846495"/>
            <a:ext cx="5560972" cy="1610795"/>
          </a:xfrm>
          <a:prstGeom prst="rect">
            <a:avLst/>
          </a:prstGeom>
        </p:spPr>
      </p:pic>
      <p:sp>
        <p:nvSpPr>
          <p:cNvPr id="57" name="Text 19"/>
          <p:cNvSpPr/>
          <p:nvPr/>
        </p:nvSpPr>
        <p:spPr>
          <a:xfrm>
            <a:off x="1245087" y="4533867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8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45399" y="3846495"/>
            <a:ext cx="1512856" cy="1610795"/>
          </a:xfrm>
          <a:prstGeom prst="rect">
            <a:avLst/>
          </a:prstGeom>
        </p:spPr>
      </p:pic>
      <p:pic>
        <p:nvPicPr>
          <p:cNvPr id="59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8237" y="3846495"/>
            <a:ext cx="1512856" cy="1610795"/>
          </a:xfrm>
          <a:prstGeom prst="rect">
            <a:avLst/>
          </a:prstGeom>
        </p:spPr>
      </p:pic>
      <p:pic>
        <p:nvPicPr>
          <p:cNvPr id="60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671075" y="3846495"/>
            <a:ext cx="1512856" cy="1610795"/>
          </a:xfrm>
          <a:prstGeom prst="rect">
            <a:avLst/>
          </a:prstGeom>
        </p:spPr>
      </p:pic>
      <p:sp>
        <p:nvSpPr>
          <p:cNvPr id="61" name="Text 20"/>
          <p:cNvSpPr/>
          <p:nvPr/>
        </p:nvSpPr>
        <p:spPr>
          <a:xfrm>
            <a:off x="9671075" y="424708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2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83931" y="3846505"/>
            <a:ext cx="1512843" cy="1077385"/>
          </a:xfrm>
          <a:prstGeom prst="rect">
            <a:avLst/>
          </a:prstGeom>
        </p:spPr>
      </p:pic>
      <p:sp>
        <p:nvSpPr>
          <p:cNvPr id="63" name="Text 21"/>
          <p:cNvSpPr/>
          <p:nvPr/>
        </p:nvSpPr>
        <p:spPr>
          <a:xfrm>
            <a:off x="11183931" y="3980385"/>
            <a:ext cx="151284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Click 2 Pay / Google Pay / Mercado Pago (Roadmap) / Paypal</a:t>
            </a:r>
            <a:endParaRPr lang="en-US" sz="1476" dirty="0"/>
          </a:p>
        </p:txBody>
      </p:sp>
      <p:pic>
        <p:nvPicPr>
          <p:cNvPr id="64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96769" y="3846505"/>
            <a:ext cx="1512843" cy="1610785"/>
          </a:xfrm>
          <a:prstGeom prst="rect">
            <a:avLst/>
          </a:prstGeom>
        </p:spPr>
      </p:pic>
      <p:pic>
        <p:nvPicPr>
          <p:cNvPr id="65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209607" y="3846505"/>
            <a:ext cx="1512843" cy="1610785"/>
          </a:xfrm>
          <a:prstGeom prst="rect">
            <a:avLst/>
          </a:prstGeom>
        </p:spPr>
      </p:pic>
      <p:sp>
        <p:nvSpPr>
          <p:cNvPr id="66" name="Text 22"/>
          <p:cNvSpPr/>
          <p:nvPr/>
        </p:nvSpPr>
        <p:spPr>
          <a:xfrm>
            <a:off x="14209607" y="424708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PayPal</a:t>
            </a:r>
            <a:endParaRPr lang="en-US" sz="1476" dirty="0"/>
          </a:p>
        </p:txBody>
      </p:sp>
      <p:pic>
        <p:nvPicPr>
          <p:cNvPr id="67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22464" y="3846505"/>
            <a:ext cx="1502978" cy="1610785"/>
          </a:xfrm>
          <a:prstGeom prst="rect">
            <a:avLst/>
          </a:prstGeom>
        </p:spPr>
      </p:pic>
      <p:sp>
        <p:nvSpPr>
          <p:cNvPr id="68" name="Text 23"/>
          <p:cNvSpPr/>
          <p:nvPr/>
        </p:nvSpPr>
        <p:spPr>
          <a:xfrm>
            <a:off x="15722464" y="424708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PayPal / Apple Pay &amp; Google Pay in development</a:t>
            </a:r>
            <a:endParaRPr lang="en-US" sz="1476" dirty="0"/>
          </a:p>
        </p:txBody>
      </p:sp>
      <p:pic>
        <p:nvPicPr>
          <p:cNvPr id="6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5457276"/>
            <a:ext cx="5560972" cy="543997"/>
          </a:xfrm>
          <a:prstGeom prst="rect">
            <a:avLst/>
          </a:prstGeom>
        </p:spPr>
      </p:pic>
      <p:sp>
        <p:nvSpPr>
          <p:cNvPr id="70" name="Text 24"/>
          <p:cNvSpPr/>
          <p:nvPr/>
        </p:nvSpPr>
        <p:spPr>
          <a:xfrm>
            <a:off x="1245087" y="5617943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1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5399" y="5457288"/>
            <a:ext cx="1512847" cy="543985"/>
          </a:xfrm>
          <a:prstGeom prst="rect">
            <a:avLst/>
          </a:prstGeom>
        </p:spPr>
      </p:pic>
      <p:pic>
        <p:nvPicPr>
          <p:cNvPr id="7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158237" y="5457288"/>
            <a:ext cx="1512843" cy="543985"/>
          </a:xfrm>
          <a:prstGeom prst="rect">
            <a:avLst/>
          </a:prstGeom>
        </p:spPr>
      </p:pic>
      <p:pic>
        <p:nvPicPr>
          <p:cNvPr id="7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671075" y="5457288"/>
            <a:ext cx="1512843" cy="543985"/>
          </a:xfrm>
          <a:prstGeom prst="rect">
            <a:avLst/>
          </a:prstGeom>
        </p:spPr>
      </p:pic>
      <p:pic>
        <p:nvPicPr>
          <p:cNvPr id="7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1183931" y="5457288"/>
            <a:ext cx="1512843" cy="543985"/>
          </a:xfrm>
          <a:prstGeom prst="rect">
            <a:avLst/>
          </a:prstGeom>
        </p:spPr>
      </p:pic>
      <p:pic>
        <p:nvPicPr>
          <p:cNvPr id="7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2696769" y="5457288"/>
            <a:ext cx="1512843" cy="543985"/>
          </a:xfrm>
          <a:prstGeom prst="rect">
            <a:avLst/>
          </a:prstGeom>
        </p:spPr>
      </p:pic>
      <p:pic>
        <p:nvPicPr>
          <p:cNvPr id="76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4209607" y="5457288"/>
            <a:ext cx="1512843" cy="543985"/>
          </a:xfrm>
          <a:prstGeom prst="rect">
            <a:avLst/>
          </a:prstGeom>
        </p:spPr>
      </p:pic>
      <p:pic>
        <p:nvPicPr>
          <p:cNvPr id="77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5722464" y="5457288"/>
            <a:ext cx="1502978" cy="5439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2026-07-21T06:58:58Z</dcterms:created>
  <dcterms:modified xsi:type="dcterms:W3CDTF">2026-07-21T06:58:58Z</dcterms:modified>
</cp:coreProperties>
</file>