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image" Target="../media/image-1-16.png"/><Relationship Id="rId17" Type="http://schemas.openxmlformats.org/officeDocument/2006/relationships/image" Target="../media/image-1-17.png"/><Relationship Id="rId18" Type="http://schemas.openxmlformats.org/officeDocument/2006/relationships/image" Target="../media/image-1-18.png"/><Relationship Id="rId19" Type="http://schemas.openxmlformats.org/officeDocument/2006/relationships/image" Target="../media/image-1-19.png"/><Relationship Id="rId20" Type="http://schemas.openxmlformats.org/officeDocument/2006/relationships/image" Target="../media/image-1-20.png"/><Relationship Id="rId21" Type="http://schemas.openxmlformats.org/officeDocument/2006/relationships/image" Target="../media/image-1-21.png"/><Relationship Id="rId22" Type="http://schemas.openxmlformats.org/officeDocument/2006/relationships/image" Target="../media/image-1-22.png"/><Relationship Id="rId23" Type="http://schemas.openxmlformats.org/officeDocument/2006/relationships/image" Target="../media/image-1-23.png"/><Relationship Id="rId24" Type="http://schemas.openxmlformats.org/officeDocument/2006/relationships/image" Target="../media/image-1-24.png"/><Relationship Id="rId25" Type="http://schemas.openxmlformats.org/officeDocument/2006/relationships/image" Target="../media/image-1-25.png"/><Relationship Id="rId26" Type="http://schemas.openxmlformats.org/officeDocument/2006/relationships/image" Target="../media/image-1-26.png"/><Relationship Id="rId27" Type="http://schemas.openxmlformats.org/officeDocument/2006/relationships/image" Target="../media/image-1-27.png"/><Relationship Id="rId28" Type="http://schemas.openxmlformats.org/officeDocument/2006/relationships/image" Target="../media/image-1-28.png"/><Relationship Id="rId29" Type="http://schemas.openxmlformats.org/officeDocument/2006/relationships/image" Target="../media/image-1-29.png"/><Relationship Id="rId30" Type="http://schemas.openxmlformats.org/officeDocument/2006/relationships/image" Target="../media/image-1-30.png"/><Relationship Id="rId31" Type="http://schemas.openxmlformats.org/officeDocument/2006/relationships/image" Target="../media/image-1-31.png"/><Relationship Id="rId32" Type="http://schemas.openxmlformats.org/officeDocument/2006/relationships/image" Target="../media/image-1-32.png"/><Relationship Id="rId33" Type="http://schemas.openxmlformats.org/officeDocument/2006/relationships/image" Target="../media/image-1-33.png"/><Relationship Id="rId34" Type="http://schemas.openxmlformats.org/officeDocument/2006/relationships/image" Target="../media/image-1-34.png"/><Relationship Id="rId35" Type="http://schemas.openxmlformats.org/officeDocument/2006/relationships/image" Target="../media/image-1-35.png"/><Relationship Id="rId36" Type="http://schemas.openxmlformats.org/officeDocument/2006/relationships/image" Target="../media/image-1-36.png"/><Relationship Id="rId37" Type="http://schemas.openxmlformats.org/officeDocument/2006/relationships/image" Target="../media/image-1-37.png"/><Relationship Id="rId38" Type="http://schemas.openxmlformats.org/officeDocument/2006/relationships/image" Target="../media/image-1-38.png"/><Relationship Id="rId39" Type="http://schemas.openxmlformats.org/officeDocument/2006/relationships/image" Target="../media/image-1-39.png"/><Relationship Id="rId40" Type="http://schemas.openxmlformats.org/officeDocument/2006/relationships/image" Target="../media/image-1-40.png"/><Relationship Id="rId41" Type="http://schemas.openxmlformats.org/officeDocument/2006/relationships/image" Target="../media/image-1-41.png"/><Relationship Id="rId42" Type="http://schemas.openxmlformats.org/officeDocument/2006/relationships/image" Target="../media/image-1-42.png"/><Relationship Id="rId43" Type="http://schemas.openxmlformats.org/officeDocument/2006/relationships/image" Target="../media/image-1-43.png"/><Relationship Id="rId44" Type="http://schemas.openxmlformats.org/officeDocument/2006/relationships/image" Target="../media/image-1-44.png"/><Relationship Id="rId45" Type="http://schemas.openxmlformats.org/officeDocument/2006/relationships/image" Target="../media/image-1-45.png"/><Relationship Id="rId46" Type="http://schemas.openxmlformats.org/officeDocument/2006/relationships/image" Target="../media/image-1-46.png"/><Relationship Id="rId47" Type="http://schemas.openxmlformats.org/officeDocument/2006/relationships/image" Target="../media/image-1-47.png"/><Relationship Id="rId48" Type="http://schemas.openxmlformats.org/officeDocument/2006/relationships/image" Target="../media/image-1-48.png"/><Relationship Id="rId49" Type="http://schemas.openxmlformats.org/officeDocument/2006/relationships/image" Target="../media/image-1-49.png"/><Relationship Id="rId50" Type="http://schemas.openxmlformats.org/officeDocument/2006/relationships/image" Target="../media/image-1-50.png"/><Relationship Id="rId51" Type="http://schemas.openxmlformats.org/officeDocument/2006/relationships/image" Target="../media/image-1-51.png"/><Relationship Id="rId52" Type="http://schemas.openxmlformats.org/officeDocument/2006/relationships/image" Target="../media/image-1-52.png"/><Relationship Id="rId53" Type="http://schemas.openxmlformats.org/officeDocument/2006/relationships/image" Target="../media/image-1-53.png"/><Relationship Id="rId54" Type="http://schemas.openxmlformats.org/officeDocument/2006/relationships/image" Target="../media/image-1-54.png"/><Relationship Id="rId55" Type="http://schemas.openxmlformats.org/officeDocument/2006/relationships/image" Target="../media/image-1-55.png"/><Relationship Id="rId56" Type="http://schemas.openxmlformats.org/officeDocument/2006/relationships/image" Target="../media/image-1-56.png"/><Relationship Id="rId57" Type="http://schemas.openxmlformats.org/officeDocument/2006/relationships/image" Target="../media/image-1-57.png"/><Relationship Id="rId58" Type="http://schemas.openxmlformats.org/officeDocument/2006/relationships/image" Target="../media/image-1-58.png"/><Relationship Id="rId59" Type="http://schemas.openxmlformats.org/officeDocument/2006/relationships/image" Target="../media/image-1-59.png"/><Relationship Id="rId60" Type="http://schemas.openxmlformats.org/officeDocument/2006/relationships/image" Target="../media/image-1-60.png"/><Relationship Id="rId61" Type="http://schemas.openxmlformats.org/officeDocument/2006/relationships/image" Target="../media/image-1-61.png"/><Relationship Id="rId62" Type="http://schemas.openxmlformats.org/officeDocument/2006/relationships/image" Target="../media/image-1-62.png"/><Relationship Id="rId63" Type="http://schemas.openxmlformats.org/officeDocument/2006/relationships/image" Target="../media/image-1-63.png"/><Relationship Id="rId64" Type="http://schemas.openxmlformats.org/officeDocument/2006/relationships/image" Target="../media/image-1-64.png"/><Relationship Id="rId65" Type="http://schemas.openxmlformats.org/officeDocument/2006/relationships/image" Target="../media/image-1-65.png"/><Relationship Id="rId66" Type="http://schemas.openxmlformats.org/officeDocument/2006/relationships/image" Target="../media/image-1-66.png"/><Relationship Id="rId67" Type="http://schemas.openxmlformats.org/officeDocument/2006/relationships/image" Target="../media/image-1-67.png"/><Relationship Id="rId68" Type="http://schemas.openxmlformats.org/officeDocument/2006/relationships/image" Target="../media/image-1-68.png"/><Relationship Id="rId69" Type="http://schemas.openxmlformats.org/officeDocument/2006/relationships/image" Target="../media/image-1-69.png"/><Relationship Id="rId70" Type="http://schemas.openxmlformats.org/officeDocument/2006/relationships/image" Target="../media/image-1-70.png"/><Relationship Id="rId71" Type="http://schemas.openxmlformats.org/officeDocument/2006/relationships/image" Target="../media/image-1-71.png"/><Relationship Id="rId72" Type="http://schemas.openxmlformats.org/officeDocument/2006/relationships/image" Target="../media/image-1-72.png"/><Relationship Id="rId73" Type="http://schemas.openxmlformats.org/officeDocument/2006/relationships/image" Target="../media/image-1-73.png"/><Relationship Id="rId74" Type="http://schemas.openxmlformats.org/officeDocument/2006/relationships/image" Target="../media/image-1-74.png"/><Relationship Id="rId75" Type="http://schemas.openxmlformats.org/officeDocument/2006/relationships/image" Target="../media/image-1-75.png"/><Relationship Id="rId76" Type="http://schemas.openxmlformats.org/officeDocument/2006/relationships/image" Target="../media/image-1-76.png"/><Relationship Id="rId77" Type="http://schemas.openxmlformats.org/officeDocument/2006/relationships/image" Target="../media/image-1-77.png"/><Relationship Id="rId78" Type="http://schemas.openxmlformats.org/officeDocument/2006/relationships/image" Target="../media/image-1-78.png"/><Relationship Id="rId79" Type="http://schemas.openxmlformats.org/officeDocument/2006/relationships/image" Target="../media/image-1-79.png"/><Relationship Id="rId80" Type="http://schemas.openxmlformats.org/officeDocument/2006/relationships/image" Target="../media/image-1-80.png"/><Relationship Id="rId81" Type="http://schemas.openxmlformats.org/officeDocument/2006/relationships/image" Target="../media/image-1-81.png"/><Relationship Id="rId82" Type="http://schemas.openxmlformats.org/officeDocument/2006/relationships/image" Target="../media/image-1-82.png"/><Relationship Id="rId83" Type="http://schemas.openxmlformats.org/officeDocument/2006/relationships/image" Target="../media/image-1-83.png"/><Relationship Id="rId84" Type="http://schemas.openxmlformats.org/officeDocument/2006/relationships/image" Target="../media/image-1-84.png"/><Relationship Id="rId85" Type="http://schemas.openxmlformats.org/officeDocument/2006/relationships/image" Target="../media/image-1-85.png"/><Relationship Id="rId86" Type="http://schemas.openxmlformats.org/officeDocument/2006/relationships/image" Target="../media/image-1-86.png"/><Relationship Id="rId87" Type="http://schemas.openxmlformats.org/officeDocument/2006/relationships/image" Target="../media/image-1-87.png"/><Relationship Id="rId88" Type="http://schemas.openxmlformats.org/officeDocument/2006/relationships/image" Target="../media/image-1-88.png"/><Relationship Id="rId89" Type="http://schemas.openxmlformats.org/officeDocument/2006/relationships/image" Target="../media/image-1-89.png"/><Relationship Id="rId90" Type="http://schemas.openxmlformats.org/officeDocument/2006/relationships/image" Target="../media/image-1-90.png"/><Relationship Id="rId91" Type="http://schemas.openxmlformats.org/officeDocument/2006/relationships/image" Target="../media/image-1-91.png"/><Relationship Id="rId92" Type="http://schemas.openxmlformats.org/officeDocument/2006/relationships/image" Target="../media/image-1-92.png"/><Relationship Id="rId93" Type="http://schemas.openxmlformats.org/officeDocument/2006/relationships/image" Target="../media/image-1-93.png"/><Relationship Id="rId94" Type="http://schemas.openxmlformats.org/officeDocument/2006/relationships/image" Target="../media/image-1-94.png"/><Relationship Id="rId95" Type="http://schemas.openxmlformats.org/officeDocument/2006/relationships/image" Target="../media/image-1-95.png"/><Relationship Id="rId96" Type="http://schemas.openxmlformats.org/officeDocument/2006/relationships/image" Target="../media/image-1-96.png"/><Relationship Id="rId97" Type="http://schemas.openxmlformats.org/officeDocument/2006/relationships/image" Target="../media/image-1-97.png"/><Relationship Id="rId98" Type="http://schemas.openxmlformats.org/officeDocument/2006/relationships/image" Target="../media/image-1-98.png"/><Relationship Id="rId99" Type="http://schemas.openxmlformats.org/officeDocument/2006/relationships/image" Target="../media/image-1-99.png"/><Relationship Id="rId100" Type="http://schemas.openxmlformats.org/officeDocument/2006/relationships/image" Target="../media/image-1-100.png"/><Relationship Id="rId101" Type="http://schemas.openxmlformats.org/officeDocument/2006/relationships/image" Target="../media/image-1-101.png"/><Relationship Id="rId102" Type="http://schemas.openxmlformats.org/officeDocument/2006/relationships/image" Target="../media/image-1-102.png"/><Relationship Id="rId103" Type="http://schemas.openxmlformats.org/officeDocument/2006/relationships/image" Target="../media/image-1-103.png"/><Relationship Id="rId104" Type="http://schemas.openxmlformats.org/officeDocument/2006/relationships/image" Target="../media/image-1-104.png"/><Relationship Id="rId105" Type="http://schemas.openxmlformats.org/officeDocument/2006/relationships/image" Target="../media/image-1-105.png"/><Relationship Id="rId106" Type="http://schemas.openxmlformats.org/officeDocument/2006/relationships/image" Target="../media/image-1-106.png"/><Relationship Id="rId107" Type="http://schemas.openxmlformats.org/officeDocument/2006/relationships/image" Target="../media/image-1-107.png"/><Relationship Id="rId108" Type="http://schemas.openxmlformats.org/officeDocument/2006/relationships/image" Target="../media/image-1-108.png"/><Relationship Id="rId109" Type="http://schemas.openxmlformats.org/officeDocument/2006/relationships/image" Target="../media/image-1-109.png"/><Relationship Id="rId110" Type="http://schemas.openxmlformats.org/officeDocument/2006/relationships/image" Target="../media/image-1-110.png"/><Relationship Id="rId111" Type="http://schemas.openxmlformats.org/officeDocument/2006/relationships/image" Target="../media/image-1-111.png"/><Relationship Id="rId112" Type="http://schemas.openxmlformats.org/officeDocument/2006/relationships/image" Target="../media/image-1-112.png"/><Relationship Id="rId113" Type="http://schemas.openxmlformats.org/officeDocument/2006/relationships/image" Target="../media/image-1-113.png"/><Relationship Id="rId114" Type="http://schemas.openxmlformats.org/officeDocument/2006/relationships/image" Target="../media/image-1-114.png"/><Relationship Id="rId115" Type="http://schemas.openxmlformats.org/officeDocument/2006/relationships/image" Target="../media/image-1-115.png"/><Relationship Id="rId116" Type="http://schemas.openxmlformats.org/officeDocument/2006/relationships/image" Target="../media/image-1-116.png"/><Relationship Id="rId117" Type="http://schemas.openxmlformats.org/officeDocument/2006/relationships/image" Target="../media/image-1-117.png"/><Relationship Id="rId118" Type="http://schemas.openxmlformats.org/officeDocument/2006/relationships/image" Target="../media/image-1-118.png"/><Relationship Id="rId119" Type="http://schemas.openxmlformats.org/officeDocument/2006/relationships/image" Target="../media/image-1-119.png"/><Relationship Id="rId120" Type="http://schemas.openxmlformats.org/officeDocument/2006/relationships/image" Target="../media/image-1-120.png"/><Relationship Id="rId121" Type="http://schemas.openxmlformats.org/officeDocument/2006/relationships/image" Target="../media/image-1-121.png"/><Relationship Id="rId122" Type="http://schemas.openxmlformats.org/officeDocument/2006/relationships/image" Target="../media/image-1-122.png"/><Relationship Id="rId123" Type="http://schemas.openxmlformats.org/officeDocument/2006/relationships/image" Target="../media/image-1-123.png"/><Relationship Id="rId124" Type="http://schemas.openxmlformats.org/officeDocument/2006/relationships/image" Target="../media/image-1-124.png"/><Relationship Id="rId125" Type="http://schemas.openxmlformats.org/officeDocument/2006/relationships/image" Target="../media/image-1-125.png"/><Relationship Id="rId126" Type="http://schemas.openxmlformats.org/officeDocument/2006/relationships/image" Target="../media/image-1-126.png"/><Relationship Id="rId127" Type="http://schemas.openxmlformats.org/officeDocument/2006/relationships/image" Target="../media/image-1-127.png"/><Relationship Id="rId128" Type="http://schemas.openxmlformats.org/officeDocument/2006/relationships/image" Target="../media/image-1-128.png"/><Relationship Id="rId129" Type="http://schemas.openxmlformats.org/officeDocument/2006/relationships/image" Target="../media/image-1-129.png"/><Relationship Id="rId130" Type="http://schemas.openxmlformats.org/officeDocument/2006/relationships/image" Target="../media/image-1-130.png"/><Relationship Id="rId131" Type="http://schemas.openxmlformats.org/officeDocument/2006/relationships/image" Target="../media/image-1-131.png"/><Relationship Id="rId132" Type="http://schemas.openxmlformats.org/officeDocument/2006/relationships/image" Target="../media/image-1-132.png"/><Relationship Id="rId133" Type="http://schemas.openxmlformats.org/officeDocument/2006/relationships/image" Target="../media/image-1-133.png"/><Relationship Id="rId134" Type="http://schemas.openxmlformats.org/officeDocument/2006/relationships/image" Target="../media/image-1-134.png"/><Relationship Id="rId135" Type="http://schemas.openxmlformats.org/officeDocument/2006/relationships/image" Target="../media/image-1-135.png"/><Relationship Id="rId136" Type="http://schemas.openxmlformats.org/officeDocument/2006/relationships/image" Target="../media/image-1-136.png"/><Relationship Id="rId137" Type="http://schemas.openxmlformats.org/officeDocument/2006/relationships/image" Target="../media/image-1-137.png"/><Relationship Id="rId138" Type="http://schemas.openxmlformats.org/officeDocument/2006/relationships/image" Target="../media/image-1-138.png"/><Relationship Id="rId139" Type="http://schemas.openxmlformats.org/officeDocument/2006/relationships/image" Target="../media/image-1-139.png"/><Relationship Id="rId140" Type="http://schemas.openxmlformats.org/officeDocument/2006/relationships/image" Target="../media/image-1-140.png"/><Relationship Id="rId141" Type="http://schemas.openxmlformats.org/officeDocument/2006/relationships/image" Target="../media/image-1-141.png"/><Relationship Id="rId142" Type="http://schemas.openxmlformats.org/officeDocument/2006/relationships/image" Target="../media/image-1-142.png"/><Relationship Id="rId143" Type="http://schemas.openxmlformats.org/officeDocument/2006/relationships/image" Target="../media/image-1-143.png"/><Relationship Id="rId144" Type="http://schemas.openxmlformats.org/officeDocument/2006/relationships/image" Target="../media/image-1-144.png"/><Relationship Id="rId145" Type="http://schemas.openxmlformats.org/officeDocument/2006/relationships/image" Target="../media/image-1-145.png"/><Relationship Id="rId146" Type="http://schemas.openxmlformats.org/officeDocument/2006/relationships/image" Target="../media/image-1-146.png"/><Relationship Id="rId147" Type="http://schemas.openxmlformats.org/officeDocument/2006/relationships/image" Target="../media/image-1-147.png"/><Relationship Id="rId148" Type="http://schemas.openxmlformats.org/officeDocument/2006/relationships/image" Target="../media/image-1-148.png"/><Relationship Id="rId149" Type="http://schemas.openxmlformats.org/officeDocument/2006/relationships/image" Target="../media/image-1-149.png"/><Relationship Id="rId150" Type="http://schemas.openxmlformats.org/officeDocument/2006/relationships/image" Target="../media/image-1-150.png"/><Relationship Id="rId151" Type="http://schemas.openxmlformats.org/officeDocument/2006/relationships/image" Target="../media/image-1-151.png"/><Relationship Id="rId152" Type="http://schemas.openxmlformats.org/officeDocument/2006/relationships/image" Target="../media/image-1-152.png"/><Relationship Id="rId153" Type="http://schemas.openxmlformats.org/officeDocument/2006/relationships/image" Target="../media/image-1-153.png"/><Relationship Id="rId154" Type="http://schemas.openxmlformats.org/officeDocument/2006/relationships/image" Target="../media/image-1-154.png"/><Relationship Id="rId155" Type="http://schemas.openxmlformats.org/officeDocument/2006/relationships/image" Target="../media/image-1-155.png"/><Relationship Id="rId156" Type="http://schemas.openxmlformats.org/officeDocument/2006/relationships/image" Target="../media/image-1-156.png"/><Relationship Id="rId157" Type="http://schemas.openxmlformats.org/officeDocument/2006/relationships/image" Target="../media/image-1-157.png"/><Relationship Id="rId158" Type="http://schemas.openxmlformats.org/officeDocument/2006/relationships/image" Target="../media/image-1-158.png"/><Relationship Id="rId159" Type="http://schemas.openxmlformats.org/officeDocument/2006/relationships/image" Target="../media/image-1-159.png"/><Relationship Id="rId160" Type="http://schemas.openxmlformats.org/officeDocument/2006/relationships/image" Target="../media/image-1-160.png"/><Relationship Id="rId161" Type="http://schemas.openxmlformats.org/officeDocument/2006/relationships/image" Target="../media/image-1-161.png"/><Relationship Id="rId162" Type="http://schemas.openxmlformats.org/officeDocument/2006/relationships/image" Target="../media/image-1-162.png"/><Relationship Id="rId163" Type="http://schemas.openxmlformats.org/officeDocument/2006/relationships/image" Target="../media/image-1-163.png"/><Relationship Id="rId164" Type="http://schemas.openxmlformats.org/officeDocument/2006/relationships/image" Target="../media/image-1-164.png"/><Relationship Id="rId165" Type="http://schemas.openxmlformats.org/officeDocument/2006/relationships/image" Target="../media/image-1-165.png"/><Relationship Id="rId166" Type="http://schemas.openxmlformats.org/officeDocument/2006/relationships/image" Target="../media/image-1-166.png"/><Relationship Id="rId167" Type="http://schemas.openxmlformats.org/officeDocument/2006/relationships/image" Target="../media/image-1-167.png"/><Relationship Id="rId168" Type="http://schemas.openxmlformats.org/officeDocument/2006/relationships/image" Target="../media/image-1-168.png"/><Relationship Id="rId169" Type="http://schemas.openxmlformats.org/officeDocument/2006/relationships/image" Target="../media/image-1-169.png"/><Relationship Id="rId170" Type="http://schemas.openxmlformats.org/officeDocument/2006/relationships/image" Target="../media/image-1-170.png"/><Relationship Id="rId171" Type="http://schemas.openxmlformats.org/officeDocument/2006/relationships/image" Target="../media/image-1-171.png"/><Relationship Id="rId172" Type="http://schemas.openxmlformats.org/officeDocument/2006/relationships/image" Target="../media/image-1-172.png"/><Relationship Id="rId173" Type="http://schemas.openxmlformats.org/officeDocument/2006/relationships/image" Target="../media/image-1-173.png"/><Relationship Id="rId174" Type="http://schemas.openxmlformats.org/officeDocument/2006/relationships/image" Target="../media/image-1-174.png"/><Relationship Id="rId175" Type="http://schemas.openxmlformats.org/officeDocument/2006/relationships/image" Target="../media/image-1-175.png"/><Relationship Id="rId176" Type="http://schemas.openxmlformats.org/officeDocument/2006/relationships/image" Target="../media/image-1-176.png"/><Relationship Id="rId177" Type="http://schemas.openxmlformats.org/officeDocument/2006/relationships/image" Target="../media/image-1-177.png"/><Relationship Id="rId178" Type="http://schemas.openxmlformats.org/officeDocument/2006/relationships/image" Target="../media/image-1-178.png"/><Relationship Id="rId179" Type="http://schemas.openxmlformats.org/officeDocument/2006/relationships/image" Target="../media/image-1-179.png"/><Relationship Id="rId180" Type="http://schemas.openxmlformats.org/officeDocument/2006/relationships/image" Target="../media/image-1-180.png"/><Relationship Id="rId181" Type="http://schemas.openxmlformats.org/officeDocument/2006/relationships/image" Target="../media/image-1-181.png"/><Relationship Id="rId182" Type="http://schemas.openxmlformats.org/officeDocument/2006/relationships/image" Target="../media/image-1-182.png"/><Relationship Id="rId183" Type="http://schemas.openxmlformats.org/officeDocument/2006/relationships/image" Target="../media/image-1-183.png"/><Relationship Id="rId184" Type="http://schemas.openxmlformats.org/officeDocument/2006/relationships/image" Target="../media/image-1-184.png"/><Relationship Id="rId185" Type="http://schemas.openxmlformats.org/officeDocument/2006/relationships/image" Target="../media/image-1-185.png"/><Relationship Id="rId186" Type="http://schemas.openxmlformats.org/officeDocument/2006/relationships/image" Target="../media/image-1-186.png"/><Relationship Id="rId187" Type="http://schemas.openxmlformats.org/officeDocument/2006/relationships/image" Target="../media/image-1-187.png"/><Relationship Id="rId188" Type="http://schemas.openxmlformats.org/officeDocument/2006/relationships/image" Target="../media/image-1-188.png"/><Relationship Id="rId189" Type="http://schemas.openxmlformats.org/officeDocument/2006/relationships/image" Target="../media/image-1-189.png"/><Relationship Id="rId190" Type="http://schemas.openxmlformats.org/officeDocument/2006/relationships/image" Target="../media/image-1-190.png"/><Relationship Id="rId191" Type="http://schemas.openxmlformats.org/officeDocument/2006/relationships/image" Target="../media/image-1-191.png"/><Relationship Id="rId192" Type="http://schemas.openxmlformats.org/officeDocument/2006/relationships/image" Target="../media/image-1-192.png"/><Relationship Id="rId193" Type="http://schemas.openxmlformats.org/officeDocument/2006/relationships/image" Target="../media/image-1-193.png"/><Relationship Id="rId194" Type="http://schemas.openxmlformats.org/officeDocument/2006/relationships/image" Target="../media/image-1-194.png"/><Relationship Id="rId195" Type="http://schemas.openxmlformats.org/officeDocument/2006/relationships/image" Target="../media/image-1-195.png"/><Relationship Id="rId196" Type="http://schemas.openxmlformats.org/officeDocument/2006/relationships/image" Target="../media/image-1-196.png"/><Relationship Id="rId197" Type="http://schemas.openxmlformats.org/officeDocument/2006/relationships/image" Target="../media/image-1-197.png"/><Relationship Id="rId198" Type="http://schemas.openxmlformats.org/officeDocument/2006/relationships/image" Target="../media/image-1-198.png"/><Relationship Id="rId199" Type="http://schemas.openxmlformats.org/officeDocument/2006/relationships/image" Target="../media/image-1-199.png"/><Relationship Id="rId200" Type="http://schemas.openxmlformats.org/officeDocument/2006/relationships/image" Target="../media/image-1-200.png"/><Relationship Id="rId201" Type="http://schemas.openxmlformats.org/officeDocument/2006/relationships/image" Target="../media/image-1-201.png"/><Relationship Id="rId202" Type="http://schemas.openxmlformats.org/officeDocument/2006/relationships/image" Target="../media/image-1-202.png"/><Relationship Id="rId203" Type="http://schemas.openxmlformats.org/officeDocument/2006/relationships/image" Target="../media/image-1-203.png"/><Relationship Id="rId204" Type="http://schemas.openxmlformats.org/officeDocument/2006/relationships/image" Target="../media/image-1-204.png"/><Relationship Id="rId205" Type="http://schemas.openxmlformats.org/officeDocument/2006/relationships/image" Target="../media/image-1-205.png"/><Relationship Id="rId206" Type="http://schemas.openxmlformats.org/officeDocument/2006/relationships/image" Target="../media/image-1-206.png"/><Relationship Id="rId207" Type="http://schemas.openxmlformats.org/officeDocument/2006/relationships/image" Target="../media/image-1-207.png"/><Relationship Id="rId208" Type="http://schemas.openxmlformats.org/officeDocument/2006/relationships/image" Target="../media/image-1-208.png"/><Relationship Id="rId209" Type="http://schemas.openxmlformats.org/officeDocument/2006/relationships/image" Target="../media/image-1-209.png"/><Relationship Id="rId210" Type="http://schemas.openxmlformats.org/officeDocument/2006/relationships/image" Target="../media/image-1-210.png"/><Relationship Id="rId211" Type="http://schemas.openxmlformats.org/officeDocument/2006/relationships/image" Target="../media/image-1-211.png"/><Relationship Id="rId212" Type="http://schemas.openxmlformats.org/officeDocument/2006/relationships/image" Target="../media/image-1-212.png"/><Relationship Id="rId213" Type="http://schemas.openxmlformats.org/officeDocument/2006/relationships/image" Target="../media/image-1-213.png"/><Relationship Id="rId214" Type="http://schemas.openxmlformats.org/officeDocument/2006/relationships/image" Target="../media/image-1-214.png"/><Relationship Id="rId215" Type="http://schemas.openxmlformats.org/officeDocument/2006/relationships/image" Target="../media/image-1-215.png"/><Relationship Id="rId216" Type="http://schemas.openxmlformats.org/officeDocument/2006/relationships/image" Target="../media/image-1-216.png"/><Relationship Id="rId217" Type="http://schemas.openxmlformats.org/officeDocument/2006/relationships/image" Target="../media/image-1-217.png"/><Relationship Id="rId218" Type="http://schemas.openxmlformats.org/officeDocument/2006/relationships/image" Target="../media/image-1-218.png"/><Relationship Id="rId219" Type="http://schemas.openxmlformats.org/officeDocument/2006/relationships/image" Target="../media/image-1-219.png"/><Relationship Id="rId220" Type="http://schemas.openxmlformats.org/officeDocument/2006/relationships/image" Target="../media/image-1-220.png"/><Relationship Id="rId221" Type="http://schemas.openxmlformats.org/officeDocument/2006/relationships/image" Target="../media/image-1-221.png"/><Relationship Id="rId222" Type="http://schemas.openxmlformats.org/officeDocument/2006/relationships/image" Target="../media/image-1-222.png"/><Relationship Id="rId223" Type="http://schemas.openxmlformats.org/officeDocument/2006/relationships/image" Target="../media/image-1-223.png"/><Relationship Id="rId224" Type="http://schemas.openxmlformats.org/officeDocument/2006/relationships/image" Target="../media/image-1-224.png"/><Relationship Id="rId225" Type="http://schemas.openxmlformats.org/officeDocument/2006/relationships/image" Target="../media/image-1-225.png"/><Relationship Id="rId226" Type="http://schemas.openxmlformats.org/officeDocument/2006/relationships/image" Target="../media/image-1-226.png"/><Relationship Id="rId227" Type="http://schemas.openxmlformats.org/officeDocument/2006/relationships/image" Target="../media/image-1-227.png"/><Relationship Id="rId228" Type="http://schemas.openxmlformats.org/officeDocument/2006/relationships/image" Target="../media/image-1-228.png"/><Relationship Id="rId229" Type="http://schemas.openxmlformats.org/officeDocument/2006/relationships/image" Target="../media/image-1-229.png"/><Relationship Id="rId230" Type="http://schemas.openxmlformats.org/officeDocument/2006/relationships/image" Target="../media/image-1-230.png"/><Relationship Id="rId231" Type="http://schemas.openxmlformats.org/officeDocument/2006/relationships/image" Target="../media/image-1-231.png"/><Relationship Id="rId232" Type="http://schemas.openxmlformats.org/officeDocument/2006/relationships/image" Target="../media/image-1-232.png"/><Relationship Id="rId233" Type="http://schemas.openxmlformats.org/officeDocument/2006/relationships/image" Target="../media/image-1-233.png"/><Relationship Id="rId234" Type="http://schemas.openxmlformats.org/officeDocument/2006/relationships/image" Target="../media/image-1-234.png"/><Relationship Id="rId235" Type="http://schemas.openxmlformats.org/officeDocument/2006/relationships/image" Target="../media/image-1-235.png"/><Relationship Id="rId236" Type="http://schemas.openxmlformats.org/officeDocument/2006/relationships/image" Target="../media/image-1-236.png"/><Relationship Id="rId237" Type="http://schemas.openxmlformats.org/officeDocument/2006/relationships/image" Target="../media/image-1-237.png"/><Relationship Id="rId238" Type="http://schemas.openxmlformats.org/officeDocument/2006/relationships/image" Target="../media/image-1-238.png"/><Relationship Id="rId239" Type="http://schemas.openxmlformats.org/officeDocument/2006/relationships/image" Target="../media/image-1-239.png"/><Relationship Id="rId240" Type="http://schemas.openxmlformats.org/officeDocument/2006/relationships/image" Target="../media/image-1-240.png"/><Relationship Id="rId241" Type="http://schemas.openxmlformats.org/officeDocument/2006/relationships/image" Target="../media/image-1-241.png"/><Relationship Id="rId242" Type="http://schemas.openxmlformats.org/officeDocument/2006/relationships/image" Target="../media/image-1-242.png"/><Relationship Id="rId243" Type="http://schemas.openxmlformats.org/officeDocument/2006/relationships/image" Target="../media/image-1-243.png"/><Relationship Id="rId244" Type="http://schemas.openxmlformats.org/officeDocument/2006/relationships/image" Target="../media/image-1-244.png"/><Relationship Id="rId245" Type="http://schemas.openxmlformats.org/officeDocument/2006/relationships/image" Target="../media/image-1-245.png"/><Relationship Id="rId246" Type="http://schemas.openxmlformats.org/officeDocument/2006/relationships/image" Target="../media/image-1-246.png"/><Relationship Id="rId247" Type="http://schemas.openxmlformats.org/officeDocument/2006/relationships/image" Target="../media/image-1-247.png"/><Relationship Id="rId248" Type="http://schemas.openxmlformats.org/officeDocument/2006/relationships/image" Target="../media/image-1-248.png"/><Relationship Id="rId249" Type="http://schemas.openxmlformats.org/officeDocument/2006/relationships/image" Target="../media/image-1-249.png"/><Relationship Id="rId250" Type="http://schemas.openxmlformats.org/officeDocument/2006/relationships/image" Target="../media/image-1-250.png"/><Relationship Id="rId251" Type="http://schemas.openxmlformats.org/officeDocument/2006/relationships/image" Target="../media/image-1-251.png"/><Relationship Id="rId252" Type="http://schemas.openxmlformats.org/officeDocument/2006/relationships/image" Target="../media/image-1-252.png"/><Relationship Id="rId253" Type="http://schemas.openxmlformats.org/officeDocument/2006/relationships/image" Target="../media/image-1-253.png"/><Relationship Id="rId254" Type="http://schemas.openxmlformats.org/officeDocument/2006/relationships/image" Target="../media/image-1-254.png"/><Relationship Id="rId255" Type="http://schemas.openxmlformats.org/officeDocument/2006/relationships/image" Target="../media/image-1-255.png"/><Relationship Id="rId256" Type="http://schemas.openxmlformats.org/officeDocument/2006/relationships/image" Target="../media/image-1-256.png"/><Relationship Id="rId257" Type="http://schemas.openxmlformats.org/officeDocument/2006/relationships/image" Target="../media/image-1-257.png"/><Relationship Id="rId258" Type="http://schemas.openxmlformats.org/officeDocument/2006/relationships/image" Target="../media/image-1-258.png"/><Relationship Id="rId259" Type="http://schemas.openxmlformats.org/officeDocument/2006/relationships/image" Target="../media/image-1-259.png"/><Relationship Id="rId260" Type="http://schemas.openxmlformats.org/officeDocument/2006/relationships/image" Target="../media/image-1-260.png"/><Relationship Id="rId261" Type="http://schemas.openxmlformats.org/officeDocument/2006/relationships/image" Target="../media/image-1-261.png"/><Relationship Id="rId262" Type="http://schemas.openxmlformats.org/officeDocument/2006/relationships/image" Target="../media/image-1-262.png"/><Relationship Id="rId263" Type="http://schemas.openxmlformats.org/officeDocument/2006/relationships/image" Target="../media/image-1-263.png"/><Relationship Id="rId264" Type="http://schemas.openxmlformats.org/officeDocument/2006/relationships/image" Target="../media/image-1-264.png"/><Relationship Id="rId265" Type="http://schemas.openxmlformats.org/officeDocument/2006/relationships/image" Target="../media/image-1-265.png"/><Relationship Id="rId266" Type="http://schemas.openxmlformats.org/officeDocument/2006/relationships/image" Target="../media/image-1-266.png"/><Relationship Id="rId267" Type="http://schemas.openxmlformats.org/officeDocument/2006/relationships/image" Target="../media/image-1-267.png"/><Relationship Id="rId268" Type="http://schemas.openxmlformats.org/officeDocument/2006/relationships/image" Target="../media/image-1-268.png"/><Relationship Id="rId269" Type="http://schemas.openxmlformats.org/officeDocument/2006/relationships/image" Target="../media/image-1-269.png"/><Relationship Id="rId270" Type="http://schemas.openxmlformats.org/officeDocument/2006/relationships/image" Target="../media/image-1-270.png"/><Relationship Id="rId271" Type="http://schemas.openxmlformats.org/officeDocument/2006/relationships/image" Target="../media/image-1-271.png"/><Relationship Id="rId272" Type="http://schemas.openxmlformats.org/officeDocument/2006/relationships/image" Target="../media/image-1-272.png"/><Relationship Id="rId273" Type="http://schemas.openxmlformats.org/officeDocument/2006/relationships/slideLayout" Target="../slideLayouts/slideLayout1.xml"/><Relationship Id="rId27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image" Target="../media/image-2-30.png"/><Relationship Id="rId31" Type="http://schemas.openxmlformats.org/officeDocument/2006/relationships/image" Target="../media/image-2-31.png"/><Relationship Id="rId32" Type="http://schemas.openxmlformats.org/officeDocument/2006/relationships/image" Target="../media/image-2-32.png"/><Relationship Id="rId33" Type="http://schemas.openxmlformats.org/officeDocument/2006/relationships/image" Target="../media/image-2-33.png"/><Relationship Id="rId34" Type="http://schemas.openxmlformats.org/officeDocument/2006/relationships/image" Target="../media/image-2-34.png"/><Relationship Id="rId35" Type="http://schemas.openxmlformats.org/officeDocument/2006/relationships/image" Target="../media/image-2-35.png"/><Relationship Id="rId36" Type="http://schemas.openxmlformats.org/officeDocument/2006/relationships/image" Target="../media/image-2-36.png"/><Relationship Id="rId37" Type="http://schemas.openxmlformats.org/officeDocument/2006/relationships/image" Target="../media/image-2-37.png"/><Relationship Id="rId38" Type="http://schemas.openxmlformats.org/officeDocument/2006/relationships/image" Target="../media/image-2-38.png"/><Relationship Id="rId39" Type="http://schemas.openxmlformats.org/officeDocument/2006/relationships/image" Target="../media/image-2-39.png"/><Relationship Id="rId40" Type="http://schemas.openxmlformats.org/officeDocument/2006/relationships/image" Target="../media/image-2-40.png"/><Relationship Id="rId41" Type="http://schemas.openxmlformats.org/officeDocument/2006/relationships/image" Target="../media/image-2-41.png"/><Relationship Id="rId42" Type="http://schemas.openxmlformats.org/officeDocument/2006/relationships/image" Target="../media/image-2-42.png"/><Relationship Id="rId43" Type="http://schemas.openxmlformats.org/officeDocument/2006/relationships/image" Target="../media/image-2-43.png"/><Relationship Id="rId44" Type="http://schemas.openxmlformats.org/officeDocument/2006/relationships/image" Target="../media/image-2-44.png"/><Relationship Id="rId45" Type="http://schemas.openxmlformats.org/officeDocument/2006/relationships/image" Target="../media/image-2-45.png"/><Relationship Id="rId46" Type="http://schemas.openxmlformats.org/officeDocument/2006/relationships/image" Target="../media/image-2-46.png"/><Relationship Id="rId47" Type="http://schemas.openxmlformats.org/officeDocument/2006/relationships/image" Target="../media/image-2-47.png"/><Relationship Id="rId48" Type="http://schemas.openxmlformats.org/officeDocument/2006/relationships/image" Target="../media/image-2-48.png"/><Relationship Id="rId49" Type="http://schemas.openxmlformats.org/officeDocument/2006/relationships/image" Target="../media/image-2-49.png"/><Relationship Id="rId50" Type="http://schemas.openxmlformats.org/officeDocument/2006/relationships/image" Target="../media/image-2-50.png"/><Relationship Id="rId51" Type="http://schemas.openxmlformats.org/officeDocument/2006/relationships/image" Target="../media/image-2-51.png"/><Relationship Id="rId52" Type="http://schemas.openxmlformats.org/officeDocument/2006/relationships/image" Target="../media/image-2-52.png"/><Relationship Id="rId53" Type="http://schemas.openxmlformats.org/officeDocument/2006/relationships/image" Target="../media/image-2-53.png"/><Relationship Id="rId54" Type="http://schemas.openxmlformats.org/officeDocument/2006/relationships/image" Target="../media/image-2-54.png"/><Relationship Id="rId55" Type="http://schemas.openxmlformats.org/officeDocument/2006/relationships/image" Target="../media/image-2-55.png"/><Relationship Id="rId56" Type="http://schemas.openxmlformats.org/officeDocument/2006/relationships/image" Target="../media/image-2-56.png"/><Relationship Id="rId57" Type="http://schemas.openxmlformats.org/officeDocument/2006/relationships/image" Target="../media/image-2-57.png"/><Relationship Id="rId58" Type="http://schemas.openxmlformats.org/officeDocument/2006/relationships/image" Target="../media/image-2-58.png"/><Relationship Id="rId59" Type="http://schemas.openxmlformats.org/officeDocument/2006/relationships/image" Target="../media/image-2-59.png"/><Relationship Id="rId60" Type="http://schemas.openxmlformats.org/officeDocument/2006/relationships/image" Target="../media/image-2-60.png"/><Relationship Id="rId61" Type="http://schemas.openxmlformats.org/officeDocument/2006/relationships/image" Target="../media/image-2-61.png"/><Relationship Id="rId62" Type="http://schemas.openxmlformats.org/officeDocument/2006/relationships/image" Target="../media/image-2-62.png"/><Relationship Id="rId63" Type="http://schemas.openxmlformats.org/officeDocument/2006/relationships/image" Target="../media/image-2-63.png"/><Relationship Id="rId64" Type="http://schemas.openxmlformats.org/officeDocument/2006/relationships/image" Target="../media/image-2-64.png"/><Relationship Id="rId65" Type="http://schemas.openxmlformats.org/officeDocument/2006/relationships/image" Target="../media/image-2-65.png"/><Relationship Id="rId66" Type="http://schemas.openxmlformats.org/officeDocument/2006/relationships/image" Target="../media/image-2-66.png"/><Relationship Id="rId67" Type="http://schemas.openxmlformats.org/officeDocument/2006/relationships/image" Target="../media/image-2-67.png"/><Relationship Id="rId68" Type="http://schemas.openxmlformats.org/officeDocument/2006/relationships/image" Target="../media/image-2-68.png"/><Relationship Id="rId69" Type="http://schemas.openxmlformats.org/officeDocument/2006/relationships/image" Target="../media/image-2-69.png"/><Relationship Id="rId70" Type="http://schemas.openxmlformats.org/officeDocument/2006/relationships/image" Target="../media/image-2-70.png"/><Relationship Id="rId71" Type="http://schemas.openxmlformats.org/officeDocument/2006/relationships/image" Target="../media/image-2-71.png"/><Relationship Id="rId72" Type="http://schemas.openxmlformats.org/officeDocument/2006/relationships/image" Target="../media/image-2-72.png"/><Relationship Id="rId73" Type="http://schemas.openxmlformats.org/officeDocument/2006/relationships/image" Target="../media/image-2-73.png"/><Relationship Id="rId74" Type="http://schemas.openxmlformats.org/officeDocument/2006/relationships/image" Target="../media/image-2-74.png"/><Relationship Id="rId75" Type="http://schemas.openxmlformats.org/officeDocument/2006/relationships/image" Target="../media/image-2-75.png"/><Relationship Id="rId76" Type="http://schemas.openxmlformats.org/officeDocument/2006/relationships/image" Target="../media/image-2-76.png"/><Relationship Id="rId77" Type="http://schemas.openxmlformats.org/officeDocument/2006/relationships/image" Target="../media/image-2-77.png"/><Relationship Id="rId78" Type="http://schemas.openxmlformats.org/officeDocument/2006/relationships/image" Target="../media/image-2-78.png"/><Relationship Id="rId79" Type="http://schemas.openxmlformats.org/officeDocument/2006/relationships/image" Target="../media/image-2-79.png"/><Relationship Id="rId80" Type="http://schemas.openxmlformats.org/officeDocument/2006/relationships/image" Target="../media/image-2-80.png"/><Relationship Id="rId81" Type="http://schemas.openxmlformats.org/officeDocument/2006/relationships/image" Target="../media/image-2-81.png"/><Relationship Id="rId82" Type="http://schemas.openxmlformats.org/officeDocument/2006/relationships/image" Target="../media/image-2-82.png"/><Relationship Id="rId83" Type="http://schemas.openxmlformats.org/officeDocument/2006/relationships/image" Target="../media/image-2-83.png"/><Relationship Id="rId84" Type="http://schemas.openxmlformats.org/officeDocument/2006/relationships/image" Target="../media/image-2-84.png"/><Relationship Id="rId85" Type="http://schemas.openxmlformats.org/officeDocument/2006/relationships/image" Target="../media/image-2-85.png"/><Relationship Id="rId86" Type="http://schemas.openxmlformats.org/officeDocument/2006/relationships/image" Target="../media/image-2-86.png"/><Relationship Id="rId87" Type="http://schemas.openxmlformats.org/officeDocument/2006/relationships/image" Target="../media/image-2-87.png"/><Relationship Id="rId88" Type="http://schemas.openxmlformats.org/officeDocument/2006/relationships/image" Target="../media/image-2-88.png"/><Relationship Id="rId89" Type="http://schemas.openxmlformats.org/officeDocument/2006/relationships/image" Target="../media/image-2-89.png"/><Relationship Id="rId90" Type="http://schemas.openxmlformats.org/officeDocument/2006/relationships/image" Target="../media/image-2-90.png"/><Relationship Id="rId91" Type="http://schemas.openxmlformats.org/officeDocument/2006/relationships/image" Target="../media/image-2-91.png"/><Relationship Id="rId92" Type="http://schemas.openxmlformats.org/officeDocument/2006/relationships/image" Target="../media/image-2-92.png"/><Relationship Id="rId93" Type="http://schemas.openxmlformats.org/officeDocument/2006/relationships/image" Target="../media/image-2-93.png"/><Relationship Id="rId94" Type="http://schemas.openxmlformats.org/officeDocument/2006/relationships/image" Target="../media/image-2-94.png"/><Relationship Id="rId95" Type="http://schemas.openxmlformats.org/officeDocument/2006/relationships/image" Target="../media/image-2-95.png"/><Relationship Id="rId96" Type="http://schemas.openxmlformats.org/officeDocument/2006/relationships/image" Target="../media/image-2-96.png"/><Relationship Id="rId97" Type="http://schemas.openxmlformats.org/officeDocument/2006/relationships/image" Target="../media/image-2-97.png"/><Relationship Id="rId98" Type="http://schemas.openxmlformats.org/officeDocument/2006/relationships/image" Target="../media/image-2-98.png"/><Relationship Id="rId99" Type="http://schemas.openxmlformats.org/officeDocument/2006/relationships/image" Target="../media/image-2-99.png"/><Relationship Id="rId100" Type="http://schemas.openxmlformats.org/officeDocument/2006/relationships/image" Target="../media/image-2-100.png"/><Relationship Id="rId101" Type="http://schemas.openxmlformats.org/officeDocument/2006/relationships/image" Target="../media/image-2-101.png"/><Relationship Id="rId102" Type="http://schemas.openxmlformats.org/officeDocument/2006/relationships/image" Target="../media/image-2-102.png"/><Relationship Id="rId103" Type="http://schemas.openxmlformats.org/officeDocument/2006/relationships/image" Target="../media/image-2-103.png"/><Relationship Id="rId104" Type="http://schemas.openxmlformats.org/officeDocument/2006/relationships/image" Target="../media/image-2-104.png"/><Relationship Id="rId105" Type="http://schemas.openxmlformats.org/officeDocument/2006/relationships/image" Target="../media/image-2-105.png"/><Relationship Id="rId106" Type="http://schemas.openxmlformats.org/officeDocument/2006/relationships/image" Target="../media/image-2-106.png"/><Relationship Id="rId107" Type="http://schemas.openxmlformats.org/officeDocument/2006/relationships/image" Target="../media/image-2-107.png"/><Relationship Id="rId108" Type="http://schemas.openxmlformats.org/officeDocument/2006/relationships/image" Target="../media/image-2-108.png"/><Relationship Id="rId109" Type="http://schemas.openxmlformats.org/officeDocument/2006/relationships/image" Target="../media/image-2-109.png"/><Relationship Id="rId110" Type="http://schemas.openxmlformats.org/officeDocument/2006/relationships/image" Target="../media/image-2-110.png"/><Relationship Id="rId111" Type="http://schemas.openxmlformats.org/officeDocument/2006/relationships/image" Target="../media/image-2-111.png"/><Relationship Id="rId112" Type="http://schemas.openxmlformats.org/officeDocument/2006/relationships/image" Target="../media/image-2-112.png"/><Relationship Id="rId113" Type="http://schemas.openxmlformats.org/officeDocument/2006/relationships/image" Target="../media/image-2-113.png"/><Relationship Id="rId114" Type="http://schemas.openxmlformats.org/officeDocument/2006/relationships/image" Target="../media/image-2-114.png"/><Relationship Id="rId115" Type="http://schemas.openxmlformats.org/officeDocument/2006/relationships/image" Target="../media/image-2-115.png"/><Relationship Id="rId116" Type="http://schemas.openxmlformats.org/officeDocument/2006/relationships/image" Target="../media/image-2-116.png"/><Relationship Id="rId117" Type="http://schemas.openxmlformats.org/officeDocument/2006/relationships/image" Target="../media/image-2-117.png"/><Relationship Id="rId118" Type="http://schemas.openxmlformats.org/officeDocument/2006/relationships/image" Target="../media/image-2-118.png"/><Relationship Id="rId119" Type="http://schemas.openxmlformats.org/officeDocument/2006/relationships/image" Target="../media/image-2-119.png"/><Relationship Id="rId120" Type="http://schemas.openxmlformats.org/officeDocument/2006/relationships/image" Target="../media/image-2-120.png"/><Relationship Id="rId121" Type="http://schemas.openxmlformats.org/officeDocument/2006/relationships/image" Target="../media/image-2-121.png"/><Relationship Id="rId122" Type="http://schemas.openxmlformats.org/officeDocument/2006/relationships/image" Target="../media/image-2-122.png"/><Relationship Id="rId123" Type="http://schemas.openxmlformats.org/officeDocument/2006/relationships/image" Target="../media/image-2-123.png"/><Relationship Id="rId124" Type="http://schemas.openxmlformats.org/officeDocument/2006/relationships/image" Target="../media/image-2-124.png"/><Relationship Id="rId125" Type="http://schemas.openxmlformats.org/officeDocument/2006/relationships/image" Target="../media/image-2-125.png"/><Relationship Id="rId126" Type="http://schemas.openxmlformats.org/officeDocument/2006/relationships/image" Target="../media/image-2-126.png"/><Relationship Id="rId127" Type="http://schemas.openxmlformats.org/officeDocument/2006/relationships/image" Target="../media/image-2-127.png"/><Relationship Id="rId128" Type="http://schemas.openxmlformats.org/officeDocument/2006/relationships/image" Target="../media/image-2-128.png"/><Relationship Id="rId129" Type="http://schemas.openxmlformats.org/officeDocument/2006/relationships/image" Target="../media/image-2-129.png"/><Relationship Id="rId130" Type="http://schemas.openxmlformats.org/officeDocument/2006/relationships/image" Target="../media/image-2-130.png"/><Relationship Id="rId131" Type="http://schemas.openxmlformats.org/officeDocument/2006/relationships/image" Target="../media/image-2-131.png"/><Relationship Id="rId132" Type="http://schemas.openxmlformats.org/officeDocument/2006/relationships/image" Target="../media/image-2-132.png"/><Relationship Id="rId133" Type="http://schemas.openxmlformats.org/officeDocument/2006/relationships/image" Target="../media/image-2-133.png"/><Relationship Id="rId134" Type="http://schemas.openxmlformats.org/officeDocument/2006/relationships/image" Target="../media/image-2-134.png"/><Relationship Id="rId135" Type="http://schemas.openxmlformats.org/officeDocument/2006/relationships/image" Target="../media/image-2-135.png"/><Relationship Id="rId136" Type="http://schemas.openxmlformats.org/officeDocument/2006/relationships/image" Target="../media/image-2-136.png"/><Relationship Id="rId137" Type="http://schemas.openxmlformats.org/officeDocument/2006/relationships/image" Target="../media/image-2-137.png"/><Relationship Id="rId138" Type="http://schemas.openxmlformats.org/officeDocument/2006/relationships/image" Target="../media/image-2-138.png"/><Relationship Id="rId139" Type="http://schemas.openxmlformats.org/officeDocument/2006/relationships/image" Target="../media/image-2-139.png"/><Relationship Id="rId140" Type="http://schemas.openxmlformats.org/officeDocument/2006/relationships/image" Target="../media/image-2-140.png"/><Relationship Id="rId141" Type="http://schemas.openxmlformats.org/officeDocument/2006/relationships/image" Target="../media/image-2-141.png"/><Relationship Id="rId142" Type="http://schemas.openxmlformats.org/officeDocument/2006/relationships/image" Target="../media/image-2-142.png"/><Relationship Id="rId143" Type="http://schemas.openxmlformats.org/officeDocument/2006/relationships/image" Target="../media/image-2-143.png"/><Relationship Id="rId144" Type="http://schemas.openxmlformats.org/officeDocument/2006/relationships/image" Target="../media/image-2-144.png"/><Relationship Id="rId145" Type="http://schemas.openxmlformats.org/officeDocument/2006/relationships/image" Target="../media/image-2-145.png"/><Relationship Id="rId146" Type="http://schemas.openxmlformats.org/officeDocument/2006/relationships/image" Target="../media/image-2-146.png"/><Relationship Id="rId147" Type="http://schemas.openxmlformats.org/officeDocument/2006/relationships/image" Target="../media/image-2-147.png"/><Relationship Id="rId148" Type="http://schemas.openxmlformats.org/officeDocument/2006/relationships/image" Target="../media/image-2-148.png"/><Relationship Id="rId149" Type="http://schemas.openxmlformats.org/officeDocument/2006/relationships/image" Target="../media/image-2-149.png"/><Relationship Id="rId150" Type="http://schemas.openxmlformats.org/officeDocument/2006/relationships/image" Target="../media/image-2-150.png"/><Relationship Id="rId151" Type="http://schemas.openxmlformats.org/officeDocument/2006/relationships/image" Target="../media/image-2-151.png"/><Relationship Id="rId152" Type="http://schemas.openxmlformats.org/officeDocument/2006/relationships/image" Target="../media/image-2-152.png"/><Relationship Id="rId153" Type="http://schemas.openxmlformats.org/officeDocument/2006/relationships/image" Target="../media/image-2-153.png"/><Relationship Id="rId154" Type="http://schemas.openxmlformats.org/officeDocument/2006/relationships/image" Target="../media/image-2-154.png"/><Relationship Id="rId155" Type="http://schemas.openxmlformats.org/officeDocument/2006/relationships/image" Target="../media/image-2-155.png"/><Relationship Id="rId156" Type="http://schemas.openxmlformats.org/officeDocument/2006/relationships/image" Target="../media/image-2-156.png"/><Relationship Id="rId157" Type="http://schemas.openxmlformats.org/officeDocument/2006/relationships/image" Target="../media/image-2-157.png"/><Relationship Id="rId158" Type="http://schemas.openxmlformats.org/officeDocument/2006/relationships/image" Target="../media/image-2-158.png"/><Relationship Id="rId159" Type="http://schemas.openxmlformats.org/officeDocument/2006/relationships/image" Target="../media/image-2-159.png"/><Relationship Id="rId160" Type="http://schemas.openxmlformats.org/officeDocument/2006/relationships/image" Target="../media/image-2-160.png"/><Relationship Id="rId161" Type="http://schemas.openxmlformats.org/officeDocument/2006/relationships/image" Target="../media/image-2-161.png"/><Relationship Id="rId162" Type="http://schemas.openxmlformats.org/officeDocument/2006/relationships/image" Target="../media/image-2-162.png"/><Relationship Id="rId163" Type="http://schemas.openxmlformats.org/officeDocument/2006/relationships/image" Target="../media/image-2-163.png"/><Relationship Id="rId164" Type="http://schemas.openxmlformats.org/officeDocument/2006/relationships/image" Target="../media/image-2-164.png"/><Relationship Id="rId165" Type="http://schemas.openxmlformats.org/officeDocument/2006/relationships/image" Target="../media/image-2-165.png"/><Relationship Id="rId166" Type="http://schemas.openxmlformats.org/officeDocument/2006/relationships/image" Target="../media/image-2-166.png"/><Relationship Id="rId167" Type="http://schemas.openxmlformats.org/officeDocument/2006/relationships/image" Target="../media/image-2-167.png"/><Relationship Id="rId168" Type="http://schemas.openxmlformats.org/officeDocument/2006/relationships/image" Target="../media/image-2-168.png"/><Relationship Id="rId169" Type="http://schemas.openxmlformats.org/officeDocument/2006/relationships/image" Target="../media/image-2-169.png"/><Relationship Id="rId170" Type="http://schemas.openxmlformats.org/officeDocument/2006/relationships/image" Target="../media/image-2-170.png"/><Relationship Id="rId171" Type="http://schemas.openxmlformats.org/officeDocument/2006/relationships/image" Target="../media/image-2-171.png"/><Relationship Id="rId172" Type="http://schemas.openxmlformats.org/officeDocument/2006/relationships/image" Target="../media/image-2-172.png"/><Relationship Id="rId173" Type="http://schemas.openxmlformats.org/officeDocument/2006/relationships/image" Target="../media/image-2-173.png"/><Relationship Id="rId174" Type="http://schemas.openxmlformats.org/officeDocument/2006/relationships/image" Target="../media/image-2-174.png"/><Relationship Id="rId175" Type="http://schemas.openxmlformats.org/officeDocument/2006/relationships/image" Target="../media/image-2-175.png"/><Relationship Id="rId176" Type="http://schemas.openxmlformats.org/officeDocument/2006/relationships/image" Target="../media/image-2-176.png"/><Relationship Id="rId177" Type="http://schemas.openxmlformats.org/officeDocument/2006/relationships/image" Target="../media/image-2-177.png"/><Relationship Id="rId178" Type="http://schemas.openxmlformats.org/officeDocument/2006/relationships/image" Target="../media/image-2-178.png"/><Relationship Id="rId179" Type="http://schemas.openxmlformats.org/officeDocument/2006/relationships/image" Target="../media/image-2-179.png"/><Relationship Id="rId180" Type="http://schemas.openxmlformats.org/officeDocument/2006/relationships/image" Target="../media/image-2-180.png"/><Relationship Id="rId181" Type="http://schemas.openxmlformats.org/officeDocument/2006/relationships/image" Target="../media/image-2-181.png"/><Relationship Id="rId182" Type="http://schemas.openxmlformats.org/officeDocument/2006/relationships/image" Target="../media/image-2-182.png"/><Relationship Id="rId183" Type="http://schemas.openxmlformats.org/officeDocument/2006/relationships/image" Target="../media/image-2-183.png"/><Relationship Id="rId184" Type="http://schemas.openxmlformats.org/officeDocument/2006/relationships/image" Target="../media/image-2-184.png"/><Relationship Id="rId185" Type="http://schemas.openxmlformats.org/officeDocument/2006/relationships/image" Target="../media/image-2-185.png"/><Relationship Id="rId186" Type="http://schemas.openxmlformats.org/officeDocument/2006/relationships/image" Target="../media/image-2-186.png"/><Relationship Id="rId187" Type="http://schemas.openxmlformats.org/officeDocument/2006/relationships/image" Target="../media/image-2-187.png"/><Relationship Id="rId188" Type="http://schemas.openxmlformats.org/officeDocument/2006/relationships/image" Target="../media/image-2-188.png"/><Relationship Id="rId189" Type="http://schemas.openxmlformats.org/officeDocument/2006/relationships/image" Target="../media/image-2-189.png"/><Relationship Id="rId190" Type="http://schemas.openxmlformats.org/officeDocument/2006/relationships/image" Target="../media/image-2-190.png"/><Relationship Id="rId191" Type="http://schemas.openxmlformats.org/officeDocument/2006/relationships/image" Target="../media/image-2-191.png"/><Relationship Id="rId192" Type="http://schemas.openxmlformats.org/officeDocument/2006/relationships/image" Target="../media/image-2-192.png"/><Relationship Id="rId193" Type="http://schemas.openxmlformats.org/officeDocument/2006/relationships/image" Target="../media/image-2-193.png"/><Relationship Id="rId194" Type="http://schemas.openxmlformats.org/officeDocument/2006/relationships/image" Target="../media/image-2-194.png"/><Relationship Id="rId195" Type="http://schemas.openxmlformats.org/officeDocument/2006/relationships/image" Target="../media/image-2-195.png"/><Relationship Id="rId196" Type="http://schemas.openxmlformats.org/officeDocument/2006/relationships/image" Target="../media/image-2-196.png"/><Relationship Id="rId197" Type="http://schemas.openxmlformats.org/officeDocument/2006/relationships/image" Target="../media/image-2-197.png"/><Relationship Id="rId198" Type="http://schemas.openxmlformats.org/officeDocument/2006/relationships/image" Target="../media/image-2-198.png"/><Relationship Id="rId199" Type="http://schemas.openxmlformats.org/officeDocument/2006/relationships/image" Target="../media/image-2-199.png"/><Relationship Id="rId200" Type="http://schemas.openxmlformats.org/officeDocument/2006/relationships/image" Target="../media/image-2-200.png"/><Relationship Id="rId201" Type="http://schemas.openxmlformats.org/officeDocument/2006/relationships/image" Target="../media/image-2-201.png"/><Relationship Id="rId202" Type="http://schemas.openxmlformats.org/officeDocument/2006/relationships/image" Target="../media/image-2-202.png"/><Relationship Id="rId203" Type="http://schemas.openxmlformats.org/officeDocument/2006/relationships/image" Target="../media/image-2-203.png"/><Relationship Id="rId204" Type="http://schemas.openxmlformats.org/officeDocument/2006/relationships/image" Target="../media/image-2-204.png"/><Relationship Id="rId205" Type="http://schemas.openxmlformats.org/officeDocument/2006/relationships/image" Target="../media/image-2-205.png"/><Relationship Id="rId206" Type="http://schemas.openxmlformats.org/officeDocument/2006/relationships/image" Target="../media/image-2-206.png"/><Relationship Id="rId207" Type="http://schemas.openxmlformats.org/officeDocument/2006/relationships/image" Target="../media/image-2-207.png"/><Relationship Id="rId208" Type="http://schemas.openxmlformats.org/officeDocument/2006/relationships/image" Target="../media/image-2-208.png"/><Relationship Id="rId209" Type="http://schemas.openxmlformats.org/officeDocument/2006/relationships/image" Target="../media/image-2-209.png"/><Relationship Id="rId210" Type="http://schemas.openxmlformats.org/officeDocument/2006/relationships/image" Target="../media/image-2-210.png"/><Relationship Id="rId211" Type="http://schemas.openxmlformats.org/officeDocument/2006/relationships/image" Target="../media/image-2-211.png"/><Relationship Id="rId212" Type="http://schemas.openxmlformats.org/officeDocument/2006/relationships/image" Target="../media/image-2-212.png"/><Relationship Id="rId213" Type="http://schemas.openxmlformats.org/officeDocument/2006/relationships/image" Target="../media/image-2-213.png"/><Relationship Id="rId214" Type="http://schemas.openxmlformats.org/officeDocument/2006/relationships/image" Target="../media/image-2-214.png"/><Relationship Id="rId215" Type="http://schemas.openxmlformats.org/officeDocument/2006/relationships/image" Target="../media/image-2-215.png"/><Relationship Id="rId216" Type="http://schemas.openxmlformats.org/officeDocument/2006/relationships/image" Target="../media/image-2-216.png"/><Relationship Id="rId217" Type="http://schemas.openxmlformats.org/officeDocument/2006/relationships/image" Target="../media/image-2-217.png"/><Relationship Id="rId218" Type="http://schemas.openxmlformats.org/officeDocument/2006/relationships/image" Target="../media/image-2-218.png"/><Relationship Id="rId219" Type="http://schemas.openxmlformats.org/officeDocument/2006/relationships/image" Target="../media/image-2-219.png"/><Relationship Id="rId220" Type="http://schemas.openxmlformats.org/officeDocument/2006/relationships/image" Target="../media/image-2-220.png"/><Relationship Id="rId221" Type="http://schemas.openxmlformats.org/officeDocument/2006/relationships/image" Target="../media/image-2-221.png"/><Relationship Id="rId222" Type="http://schemas.openxmlformats.org/officeDocument/2006/relationships/image" Target="../media/image-2-222.png"/><Relationship Id="rId223" Type="http://schemas.openxmlformats.org/officeDocument/2006/relationships/image" Target="../media/image-2-223.png"/><Relationship Id="rId224" Type="http://schemas.openxmlformats.org/officeDocument/2006/relationships/image" Target="../media/image-2-224.png"/><Relationship Id="rId225" Type="http://schemas.openxmlformats.org/officeDocument/2006/relationships/image" Target="../media/image-2-225.png"/><Relationship Id="rId226" Type="http://schemas.openxmlformats.org/officeDocument/2006/relationships/image" Target="../media/image-2-226.png"/><Relationship Id="rId227" Type="http://schemas.openxmlformats.org/officeDocument/2006/relationships/image" Target="../media/image-2-227.png"/><Relationship Id="rId228" Type="http://schemas.openxmlformats.org/officeDocument/2006/relationships/image" Target="../media/image-2-228.png"/><Relationship Id="rId229" Type="http://schemas.openxmlformats.org/officeDocument/2006/relationships/image" Target="../media/image-2-229.png"/><Relationship Id="rId230" Type="http://schemas.openxmlformats.org/officeDocument/2006/relationships/image" Target="../media/image-2-230.png"/><Relationship Id="rId231" Type="http://schemas.openxmlformats.org/officeDocument/2006/relationships/image" Target="../media/image-2-231.png"/><Relationship Id="rId232" Type="http://schemas.openxmlformats.org/officeDocument/2006/relationships/image" Target="../media/image-2-232.png"/><Relationship Id="rId233" Type="http://schemas.openxmlformats.org/officeDocument/2006/relationships/image" Target="../media/image-2-233.png"/><Relationship Id="rId234" Type="http://schemas.openxmlformats.org/officeDocument/2006/relationships/image" Target="../media/image-2-234.png"/><Relationship Id="rId235" Type="http://schemas.openxmlformats.org/officeDocument/2006/relationships/image" Target="../media/image-2-235.png"/><Relationship Id="rId236" Type="http://schemas.openxmlformats.org/officeDocument/2006/relationships/image" Target="../media/image-2-236.png"/><Relationship Id="rId237" Type="http://schemas.openxmlformats.org/officeDocument/2006/relationships/image" Target="../media/image-2-237.png"/><Relationship Id="rId238" Type="http://schemas.openxmlformats.org/officeDocument/2006/relationships/image" Target="../media/image-2-238.png"/><Relationship Id="rId239" Type="http://schemas.openxmlformats.org/officeDocument/2006/relationships/image" Target="../media/image-2-239.png"/><Relationship Id="rId240" Type="http://schemas.openxmlformats.org/officeDocument/2006/relationships/image" Target="../media/image-2-240.png"/><Relationship Id="rId241" Type="http://schemas.openxmlformats.org/officeDocument/2006/relationships/image" Target="../media/image-2-241.png"/><Relationship Id="rId242" Type="http://schemas.openxmlformats.org/officeDocument/2006/relationships/image" Target="../media/image-2-242.png"/><Relationship Id="rId243" Type="http://schemas.openxmlformats.org/officeDocument/2006/relationships/image" Target="../media/image-2-243.png"/><Relationship Id="rId244" Type="http://schemas.openxmlformats.org/officeDocument/2006/relationships/image" Target="../media/image-2-244.png"/><Relationship Id="rId245" Type="http://schemas.openxmlformats.org/officeDocument/2006/relationships/image" Target="../media/image-2-245.png"/><Relationship Id="rId246" Type="http://schemas.openxmlformats.org/officeDocument/2006/relationships/image" Target="../media/image-2-246.png"/><Relationship Id="rId247" Type="http://schemas.openxmlformats.org/officeDocument/2006/relationships/image" Target="../media/image-2-247.png"/><Relationship Id="rId248" Type="http://schemas.openxmlformats.org/officeDocument/2006/relationships/image" Target="../media/image-2-248.png"/><Relationship Id="rId249" Type="http://schemas.openxmlformats.org/officeDocument/2006/relationships/image" Target="../media/image-2-249.png"/><Relationship Id="rId250" Type="http://schemas.openxmlformats.org/officeDocument/2006/relationships/slideLayout" Target="../slideLayouts/slideLayout1.xml"/><Relationship Id="rId25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image" Target="../media/image-4-288.png"/><Relationship Id="rId289" Type="http://schemas.openxmlformats.org/officeDocument/2006/relationships/image" Target="../media/image-4-289.png"/><Relationship Id="rId290" Type="http://schemas.openxmlformats.org/officeDocument/2006/relationships/image" Target="../media/image-4-290.png"/><Relationship Id="rId291" Type="http://schemas.openxmlformats.org/officeDocument/2006/relationships/image" Target="../media/image-4-291.png"/><Relationship Id="rId292" Type="http://schemas.openxmlformats.org/officeDocument/2006/relationships/image" Target="../media/image-4-292.png"/><Relationship Id="rId293" Type="http://schemas.openxmlformats.org/officeDocument/2006/relationships/image" Target="../media/image-4-293.png"/><Relationship Id="rId294" Type="http://schemas.openxmlformats.org/officeDocument/2006/relationships/image" Target="../media/image-4-294.png"/><Relationship Id="rId295" Type="http://schemas.openxmlformats.org/officeDocument/2006/relationships/image" Target="../media/image-4-295.png"/><Relationship Id="rId296" Type="http://schemas.openxmlformats.org/officeDocument/2006/relationships/image" Target="../media/image-4-296.png"/><Relationship Id="rId297" Type="http://schemas.openxmlformats.org/officeDocument/2006/relationships/image" Target="../media/image-4-297.png"/><Relationship Id="rId298" Type="http://schemas.openxmlformats.org/officeDocument/2006/relationships/image" Target="../media/image-4-298.png"/><Relationship Id="rId299" Type="http://schemas.openxmlformats.org/officeDocument/2006/relationships/image" Target="../media/image-4-299.png"/><Relationship Id="rId300" Type="http://schemas.openxmlformats.org/officeDocument/2006/relationships/image" Target="../media/image-4-300.png"/><Relationship Id="rId301" Type="http://schemas.openxmlformats.org/officeDocument/2006/relationships/image" Target="../media/image-4-301.png"/><Relationship Id="rId302" Type="http://schemas.openxmlformats.org/officeDocument/2006/relationships/image" Target="../media/image-4-302.png"/><Relationship Id="rId303" Type="http://schemas.openxmlformats.org/officeDocument/2006/relationships/image" Target="../media/image-4-303.png"/><Relationship Id="rId304" Type="http://schemas.openxmlformats.org/officeDocument/2006/relationships/image" Target="../media/image-4-304.png"/><Relationship Id="rId305" Type="http://schemas.openxmlformats.org/officeDocument/2006/relationships/image" Target="../media/image-4-305.png"/><Relationship Id="rId306" Type="http://schemas.openxmlformats.org/officeDocument/2006/relationships/image" Target="../media/image-4-306.png"/><Relationship Id="rId307" Type="http://schemas.openxmlformats.org/officeDocument/2006/relationships/image" Target="../media/image-4-307.png"/><Relationship Id="rId308" Type="http://schemas.openxmlformats.org/officeDocument/2006/relationships/image" Target="../media/image-4-308.png"/><Relationship Id="rId309" Type="http://schemas.openxmlformats.org/officeDocument/2006/relationships/image" Target="../media/image-4-309.png"/><Relationship Id="rId310" Type="http://schemas.openxmlformats.org/officeDocument/2006/relationships/image" Target="../media/image-4-310.png"/><Relationship Id="rId311" Type="http://schemas.openxmlformats.org/officeDocument/2006/relationships/image" Target="../media/image-4-311.png"/><Relationship Id="rId312" Type="http://schemas.openxmlformats.org/officeDocument/2006/relationships/image" Target="../media/image-4-312.png"/><Relationship Id="rId313" Type="http://schemas.openxmlformats.org/officeDocument/2006/relationships/image" Target="../media/image-4-313.png"/><Relationship Id="rId314" Type="http://schemas.openxmlformats.org/officeDocument/2006/relationships/image" Target="../media/image-4-314.png"/><Relationship Id="rId315" Type="http://schemas.openxmlformats.org/officeDocument/2006/relationships/image" Target="../media/image-4-315.png"/><Relationship Id="rId316" Type="http://schemas.openxmlformats.org/officeDocument/2006/relationships/image" Target="../media/image-4-316.png"/><Relationship Id="rId317" Type="http://schemas.openxmlformats.org/officeDocument/2006/relationships/image" Target="../media/image-4-317.png"/><Relationship Id="rId318" Type="http://schemas.openxmlformats.org/officeDocument/2006/relationships/image" Target="../media/image-4-318.png"/><Relationship Id="rId319" Type="http://schemas.openxmlformats.org/officeDocument/2006/relationships/image" Target="../media/image-4-319.png"/><Relationship Id="rId320" Type="http://schemas.openxmlformats.org/officeDocument/2006/relationships/image" Target="../media/image-4-320.png"/><Relationship Id="rId321" Type="http://schemas.openxmlformats.org/officeDocument/2006/relationships/image" Target="../media/image-4-321.png"/><Relationship Id="rId322" Type="http://schemas.openxmlformats.org/officeDocument/2006/relationships/image" Target="../media/image-4-322.png"/><Relationship Id="rId323" Type="http://schemas.openxmlformats.org/officeDocument/2006/relationships/image" Target="../media/image-4-323.png"/><Relationship Id="rId324" Type="http://schemas.openxmlformats.org/officeDocument/2006/relationships/image" Target="../media/image-4-324.png"/><Relationship Id="rId325" Type="http://schemas.openxmlformats.org/officeDocument/2006/relationships/image" Target="../media/image-4-325.png"/><Relationship Id="rId326" Type="http://schemas.openxmlformats.org/officeDocument/2006/relationships/image" Target="../media/image-4-326.png"/><Relationship Id="rId327" Type="http://schemas.openxmlformats.org/officeDocument/2006/relationships/image" Target="../media/image-4-327.png"/><Relationship Id="rId328" Type="http://schemas.openxmlformats.org/officeDocument/2006/relationships/image" Target="../media/image-4-328.png"/><Relationship Id="rId329" Type="http://schemas.openxmlformats.org/officeDocument/2006/relationships/image" Target="../media/image-4-329.png"/><Relationship Id="rId330" Type="http://schemas.openxmlformats.org/officeDocument/2006/relationships/image" Target="../media/image-4-330.png"/><Relationship Id="rId331" Type="http://schemas.openxmlformats.org/officeDocument/2006/relationships/image" Target="../media/image-4-331.png"/><Relationship Id="rId332" Type="http://schemas.openxmlformats.org/officeDocument/2006/relationships/image" Target="../media/image-4-332.png"/><Relationship Id="rId333" Type="http://schemas.openxmlformats.org/officeDocument/2006/relationships/image" Target="../media/image-4-333.png"/><Relationship Id="rId334" Type="http://schemas.openxmlformats.org/officeDocument/2006/relationships/image" Target="../media/image-4-334.png"/><Relationship Id="rId335" Type="http://schemas.openxmlformats.org/officeDocument/2006/relationships/image" Target="../media/image-4-335.png"/><Relationship Id="rId336" Type="http://schemas.openxmlformats.org/officeDocument/2006/relationships/image" Target="../media/image-4-336.png"/><Relationship Id="rId337" Type="http://schemas.openxmlformats.org/officeDocument/2006/relationships/image" Target="../media/image-4-337.png"/><Relationship Id="rId338" Type="http://schemas.openxmlformats.org/officeDocument/2006/relationships/image" Target="../media/image-4-338.png"/><Relationship Id="rId339" Type="http://schemas.openxmlformats.org/officeDocument/2006/relationships/image" Target="../media/image-4-339.png"/><Relationship Id="rId340" Type="http://schemas.openxmlformats.org/officeDocument/2006/relationships/image" Target="../media/image-4-340.png"/><Relationship Id="rId341" Type="http://schemas.openxmlformats.org/officeDocument/2006/relationships/image" Target="../media/image-4-341.png"/><Relationship Id="rId342" Type="http://schemas.openxmlformats.org/officeDocument/2006/relationships/slideLayout" Target="../slideLayouts/slideLayout1.xml"/><Relationship Id="rId34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image" Target="../media/image-6-134.png"/><Relationship Id="rId135" Type="http://schemas.openxmlformats.org/officeDocument/2006/relationships/image" Target="../media/image-6-135.png"/><Relationship Id="rId136" Type="http://schemas.openxmlformats.org/officeDocument/2006/relationships/image" Target="../media/image-6-136.png"/><Relationship Id="rId137" Type="http://schemas.openxmlformats.org/officeDocument/2006/relationships/image" Target="../media/image-6-137.png"/><Relationship Id="rId138" Type="http://schemas.openxmlformats.org/officeDocument/2006/relationships/image" Target="../media/image-6-138.png"/><Relationship Id="rId139" Type="http://schemas.openxmlformats.org/officeDocument/2006/relationships/image" Target="../media/image-6-139.png"/><Relationship Id="rId140" Type="http://schemas.openxmlformats.org/officeDocument/2006/relationships/image" Target="../media/image-6-140.png"/><Relationship Id="rId141" Type="http://schemas.openxmlformats.org/officeDocument/2006/relationships/image" Target="../media/image-6-141.png"/><Relationship Id="rId142" Type="http://schemas.openxmlformats.org/officeDocument/2006/relationships/image" Target="../media/image-6-142.png"/><Relationship Id="rId143" Type="http://schemas.openxmlformats.org/officeDocument/2006/relationships/image" Target="../media/image-6-143.png"/><Relationship Id="rId144" Type="http://schemas.openxmlformats.org/officeDocument/2006/relationships/image" Target="../media/image-6-144.png"/><Relationship Id="rId145" Type="http://schemas.openxmlformats.org/officeDocument/2006/relationships/image" Target="../media/image-6-145.png"/><Relationship Id="rId146" Type="http://schemas.openxmlformats.org/officeDocument/2006/relationships/image" Target="../media/image-6-146.png"/><Relationship Id="rId147" Type="http://schemas.openxmlformats.org/officeDocument/2006/relationships/image" Target="../media/image-6-147.png"/><Relationship Id="rId148" Type="http://schemas.openxmlformats.org/officeDocument/2006/relationships/image" Target="../media/image-6-148.png"/><Relationship Id="rId149" Type="http://schemas.openxmlformats.org/officeDocument/2006/relationships/image" Target="../media/image-6-149.png"/><Relationship Id="rId150" Type="http://schemas.openxmlformats.org/officeDocument/2006/relationships/image" Target="../media/image-6-150.png"/><Relationship Id="rId151" Type="http://schemas.openxmlformats.org/officeDocument/2006/relationships/image" Target="../media/image-6-151.png"/><Relationship Id="rId152" Type="http://schemas.openxmlformats.org/officeDocument/2006/relationships/image" Target="../media/image-6-152.png"/><Relationship Id="rId153" Type="http://schemas.openxmlformats.org/officeDocument/2006/relationships/image" Target="../media/image-6-153.png"/><Relationship Id="rId154" Type="http://schemas.openxmlformats.org/officeDocument/2006/relationships/image" Target="../media/image-6-154.png"/><Relationship Id="rId155" Type="http://schemas.openxmlformats.org/officeDocument/2006/relationships/image" Target="../media/image-6-155.png"/><Relationship Id="rId156" Type="http://schemas.openxmlformats.org/officeDocument/2006/relationships/image" Target="../media/image-6-156.png"/><Relationship Id="rId157" Type="http://schemas.openxmlformats.org/officeDocument/2006/relationships/image" Target="../media/image-6-157.png"/><Relationship Id="rId158" Type="http://schemas.openxmlformats.org/officeDocument/2006/relationships/image" Target="../media/image-6-158.png"/><Relationship Id="rId159" Type="http://schemas.openxmlformats.org/officeDocument/2006/relationships/image" Target="../media/image-6-159.png"/><Relationship Id="rId160" Type="http://schemas.openxmlformats.org/officeDocument/2006/relationships/image" Target="../media/image-6-160.png"/><Relationship Id="rId161" Type="http://schemas.openxmlformats.org/officeDocument/2006/relationships/image" Target="../media/image-6-161.png"/><Relationship Id="rId162" Type="http://schemas.openxmlformats.org/officeDocument/2006/relationships/image" Target="../media/image-6-162.png"/><Relationship Id="rId163" Type="http://schemas.openxmlformats.org/officeDocument/2006/relationships/image" Target="../media/image-6-163.png"/><Relationship Id="rId164" Type="http://schemas.openxmlformats.org/officeDocument/2006/relationships/image" Target="../media/image-6-164.png"/><Relationship Id="rId165" Type="http://schemas.openxmlformats.org/officeDocument/2006/relationships/image" Target="../media/image-6-165.png"/><Relationship Id="rId166" Type="http://schemas.openxmlformats.org/officeDocument/2006/relationships/image" Target="../media/image-6-166.png"/><Relationship Id="rId167" Type="http://schemas.openxmlformats.org/officeDocument/2006/relationships/image" Target="../media/image-6-167.png"/><Relationship Id="rId168" Type="http://schemas.openxmlformats.org/officeDocument/2006/relationships/image" Target="../media/image-6-168.png"/><Relationship Id="rId169" Type="http://schemas.openxmlformats.org/officeDocument/2006/relationships/image" Target="../media/image-6-169.png"/><Relationship Id="rId170" Type="http://schemas.openxmlformats.org/officeDocument/2006/relationships/image" Target="../media/image-6-170.png"/><Relationship Id="rId171" Type="http://schemas.openxmlformats.org/officeDocument/2006/relationships/image" Target="../media/image-6-171.png"/><Relationship Id="rId172" Type="http://schemas.openxmlformats.org/officeDocument/2006/relationships/image" Target="../media/image-6-172.png"/><Relationship Id="rId173" Type="http://schemas.openxmlformats.org/officeDocument/2006/relationships/image" Target="../media/image-6-173.png"/><Relationship Id="rId174" Type="http://schemas.openxmlformats.org/officeDocument/2006/relationships/image" Target="../media/image-6-174.png"/><Relationship Id="rId175" Type="http://schemas.openxmlformats.org/officeDocument/2006/relationships/image" Target="../media/image-6-175.png"/><Relationship Id="rId176" Type="http://schemas.openxmlformats.org/officeDocument/2006/relationships/image" Target="../media/image-6-176.png"/><Relationship Id="rId177" Type="http://schemas.openxmlformats.org/officeDocument/2006/relationships/image" Target="../media/image-6-177.png"/><Relationship Id="rId178" Type="http://schemas.openxmlformats.org/officeDocument/2006/relationships/image" Target="../media/image-6-178.png"/><Relationship Id="rId179" Type="http://schemas.openxmlformats.org/officeDocument/2006/relationships/image" Target="../media/image-6-179.png"/><Relationship Id="rId180" Type="http://schemas.openxmlformats.org/officeDocument/2006/relationships/image" Target="../media/image-6-180.png"/><Relationship Id="rId181" Type="http://schemas.openxmlformats.org/officeDocument/2006/relationships/image" Target="../media/image-6-181.png"/><Relationship Id="rId182" Type="http://schemas.openxmlformats.org/officeDocument/2006/relationships/image" Target="../media/image-6-182.png"/><Relationship Id="rId183" Type="http://schemas.openxmlformats.org/officeDocument/2006/relationships/image" Target="../media/image-6-183.png"/><Relationship Id="rId184" Type="http://schemas.openxmlformats.org/officeDocument/2006/relationships/image" Target="../media/image-6-184.png"/><Relationship Id="rId185" Type="http://schemas.openxmlformats.org/officeDocument/2006/relationships/image" Target="../media/image-6-185.png"/><Relationship Id="rId186" Type="http://schemas.openxmlformats.org/officeDocument/2006/relationships/image" Target="../media/image-6-186.png"/><Relationship Id="rId187" Type="http://schemas.openxmlformats.org/officeDocument/2006/relationships/image" Target="../media/image-6-187.png"/><Relationship Id="rId188" Type="http://schemas.openxmlformats.org/officeDocument/2006/relationships/image" Target="../media/image-6-188.png"/><Relationship Id="rId189" Type="http://schemas.openxmlformats.org/officeDocument/2006/relationships/image" Target="../media/image-6-189.png"/><Relationship Id="rId190" Type="http://schemas.openxmlformats.org/officeDocument/2006/relationships/image" Target="../media/image-6-190.png"/><Relationship Id="rId191" Type="http://schemas.openxmlformats.org/officeDocument/2006/relationships/image" Target="../media/image-6-191.png"/><Relationship Id="rId192" Type="http://schemas.openxmlformats.org/officeDocument/2006/relationships/image" Target="../media/image-6-192.png"/><Relationship Id="rId193" Type="http://schemas.openxmlformats.org/officeDocument/2006/relationships/image" Target="../media/image-6-193.png"/><Relationship Id="rId194" Type="http://schemas.openxmlformats.org/officeDocument/2006/relationships/image" Target="../media/image-6-194.png"/><Relationship Id="rId195" Type="http://schemas.openxmlformats.org/officeDocument/2006/relationships/image" Target="../media/image-6-195.png"/><Relationship Id="rId196" Type="http://schemas.openxmlformats.org/officeDocument/2006/relationships/image" Target="../media/image-6-196.png"/><Relationship Id="rId197" Type="http://schemas.openxmlformats.org/officeDocument/2006/relationships/image" Target="../media/image-6-197.png"/><Relationship Id="rId198" Type="http://schemas.openxmlformats.org/officeDocument/2006/relationships/image" Target="../media/image-6-198.png"/><Relationship Id="rId199" Type="http://schemas.openxmlformats.org/officeDocument/2006/relationships/image" Target="../media/image-6-199.png"/><Relationship Id="rId200" Type="http://schemas.openxmlformats.org/officeDocument/2006/relationships/image" Target="../media/image-6-200.png"/><Relationship Id="rId201" Type="http://schemas.openxmlformats.org/officeDocument/2006/relationships/image" Target="../media/image-6-201.png"/><Relationship Id="rId202" Type="http://schemas.openxmlformats.org/officeDocument/2006/relationships/image" Target="../media/image-6-202.png"/><Relationship Id="rId203" Type="http://schemas.openxmlformats.org/officeDocument/2006/relationships/image" Target="../media/image-6-203.png"/><Relationship Id="rId204" Type="http://schemas.openxmlformats.org/officeDocument/2006/relationships/image" Target="../media/image-6-204.png"/><Relationship Id="rId205" Type="http://schemas.openxmlformats.org/officeDocument/2006/relationships/image" Target="../media/image-6-205.png"/><Relationship Id="rId206" Type="http://schemas.openxmlformats.org/officeDocument/2006/relationships/image" Target="../media/image-6-206.png"/><Relationship Id="rId207" Type="http://schemas.openxmlformats.org/officeDocument/2006/relationships/image" Target="../media/image-6-207.png"/><Relationship Id="rId208" Type="http://schemas.openxmlformats.org/officeDocument/2006/relationships/image" Target="../media/image-6-208.png"/><Relationship Id="rId209" Type="http://schemas.openxmlformats.org/officeDocument/2006/relationships/image" Target="../media/image-6-209.png"/><Relationship Id="rId210" Type="http://schemas.openxmlformats.org/officeDocument/2006/relationships/image" Target="../media/image-6-210.png"/><Relationship Id="rId211" Type="http://schemas.openxmlformats.org/officeDocument/2006/relationships/image" Target="../media/image-6-211.png"/><Relationship Id="rId212" Type="http://schemas.openxmlformats.org/officeDocument/2006/relationships/image" Target="../media/image-6-212.png"/><Relationship Id="rId213" Type="http://schemas.openxmlformats.org/officeDocument/2006/relationships/image" Target="../media/image-6-213.png"/><Relationship Id="rId214" Type="http://schemas.openxmlformats.org/officeDocument/2006/relationships/image" Target="../media/image-6-214.png"/><Relationship Id="rId215" Type="http://schemas.openxmlformats.org/officeDocument/2006/relationships/image" Target="../media/image-6-215.png"/><Relationship Id="rId216" Type="http://schemas.openxmlformats.org/officeDocument/2006/relationships/image" Target="../media/image-6-216.png"/><Relationship Id="rId217" Type="http://schemas.openxmlformats.org/officeDocument/2006/relationships/image" Target="../media/image-6-217.png"/><Relationship Id="rId218" Type="http://schemas.openxmlformats.org/officeDocument/2006/relationships/image" Target="../media/image-6-218.png"/><Relationship Id="rId219" Type="http://schemas.openxmlformats.org/officeDocument/2006/relationships/image" Target="../media/image-6-219.png"/><Relationship Id="rId220" Type="http://schemas.openxmlformats.org/officeDocument/2006/relationships/image" Target="../media/image-6-220.png"/><Relationship Id="rId221" Type="http://schemas.openxmlformats.org/officeDocument/2006/relationships/image" Target="../media/image-6-221.png"/><Relationship Id="rId222" Type="http://schemas.openxmlformats.org/officeDocument/2006/relationships/image" Target="../media/image-6-222.png"/><Relationship Id="rId223" Type="http://schemas.openxmlformats.org/officeDocument/2006/relationships/image" Target="../media/image-6-223.png"/><Relationship Id="rId224" Type="http://schemas.openxmlformats.org/officeDocument/2006/relationships/image" Target="../media/image-6-224.png"/><Relationship Id="rId225" Type="http://schemas.openxmlformats.org/officeDocument/2006/relationships/image" Target="../media/image-6-225.png"/><Relationship Id="rId226" Type="http://schemas.openxmlformats.org/officeDocument/2006/relationships/image" Target="../media/image-6-226.png"/><Relationship Id="rId227" Type="http://schemas.openxmlformats.org/officeDocument/2006/relationships/image" Target="../media/image-6-227.png"/><Relationship Id="rId228" Type="http://schemas.openxmlformats.org/officeDocument/2006/relationships/image" Target="../media/image-6-228.png"/><Relationship Id="rId229" Type="http://schemas.openxmlformats.org/officeDocument/2006/relationships/image" Target="../media/image-6-229.png"/><Relationship Id="rId230" Type="http://schemas.openxmlformats.org/officeDocument/2006/relationships/image" Target="../media/image-6-230.png"/><Relationship Id="rId231" Type="http://schemas.openxmlformats.org/officeDocument/2006/relationships/image" Target="../media/image-6-231.png"/><Relationship Id="rId232" Type="http://schemas.openxmlformats.org/officeDocument/2006/relationships/image" Target="../media/image-6-232.png"/><Relationship Id="rId233" Type="http://schemas.openxmlformats.org/officeDocument/2006/relationships/image" Target="../media/image-6-233.png"/><Relationship Id="rId234" Type="http://schemas.openxmlformats.org/officeDocument/2006/relationships/image" Target="../media/image-6-234.png"/><Relationship Id="rId235" Type="http://schemas.openxmlformats.org/officeDocument/2006/relationships/image" Target="../media/image-6-235.png"/><Relationship Id="rId236" Type="http://schemas.openxmlformats.org/officeDocument/2006/relationships/image" Target="../media/image-6-236.png"/><Relationship Id="rId237" Type="http://schemas.openxmlformats.org/officeDocument/2006/relationships/image" Target="../media/image-6-237.png"/><Relationship Id="rId238" Type="http://schemas.openxmlformats.org/officeDocument/2006/relationships/image" Target="../media/image-6-238.png"/><Relationship Id="rId239" Type="http://schemas.openxmlformats.org/officeDocument/2006/relationships/image" Target="../media/image-6-239.png"/><Relationship Id="rId240" Type="http://schemas.openxmlformats.org/officeDocument/2006/relationships/image" Target="../media/image-6-240.png"/><Relationship Id="rId241" Type="http://schemas.openxmlformats.org/officeDocument/2006/relationships/image" Target="../media/image-6-241.png"/><Relationship Id="rId242" Type="http://schemas.openxmlformats.org/officeDocument/2006/relationships/image" Target="../media/image-6-242.png"/><Relationship Id="rId243" Type="http://schemas.openxmlformats.org/officeDocument/2006/relationships/image" Target="../media/image-6-243.png"/><Relationship Id="rId244" Type="http://schemas.openxmlformats.org/officeDocument/2006/relationships/image" Target="../media/image-6-244.png"/><Relationship Id="rId245" Type="http://schemas.openxmlformats.org/officeDocument/2006/relationships/image" Target="../media/image-6-245.png"/><Relationship Id="rId246" Type="http://schemas.openxmlformats.org/officeDocument/2006/relationships/image" Target="../media/image-6-246.png"/><Relationship Id="rId247" Type="http://schemas.openxmlformats.org/officeDocument/2006/relationships/image" Target="../media/image-6-247.png"/><Relationship Id="rId248" Type="http://schemas.openxmlformats.org/officeDocument/2006/relationships/image" Target="../media/image-6-248.png"/><Relationship Id="rId249" Type="http://schemas.openxmlformats.org/officeDocument/2006/relationships/image" Target="../media/image-6-249.png"/><Relationship Id="rId250" Type="http://schemas.openxmlformats.org/officeDocument/2006/relationships/image" Target="../media/image-6-250.png"/><Relationship Id="rId251" Type="http://schemas.openxmlformats.org/officeDocument/2006/relationships/image" Target="../media/image-6-251.png"/><Relationship Id="rId252" Type="http://schemas.openxmlformats.org/officeDocument/2006/relationships/image" Target="../media/image-6-252.png"/><Relationship Id="rId253" Type="http://schemas.openxmlformats.org/officeDocument/2006/relationships/image" Target="../media/image-6-253.png"/><Relationship Id="rId254" Type="http://schemas.openxmlformats.org/officeDocument/2006/relationships/image" Target="../media/image-6-254.png"/><Relationship Id="rId255" Type="http://schemas.openxmlformats.org/officeDocument/2006/relationships/image" Target="../media/image-6-255.png"/><Relationship Id="rId256" Type="http://schemas.openxmlformats.org/officeDocument/2006/relationships/image" Target="../media/image-6-256.png"/><Relationship Id="rId257" Type="http://schemas.openxmlformats.org/officeDocument/2006/relationships/image" Target="../media/image-6-257.png"/><Relationship Id="rId258" Type="http://schemas.openxmlformats.org/officeDocument/2006/relationships/image" Target="../media/image-6-258.png"/><Relationship Id="rId259" Type="http://schemas.openxmlformats.org/officeDocument/2006/relationships/image" Target="../media/image-6-259.png"/><Relationship Id="rId260" Type="http://schemas.openxmlformats.org/officeDocument/2006/relationships/image" Target="../media/image-6-260.png"/><Relationship Id="rId261" Type="http://schemas.openxmlformats.org/officeDocument/2006/relationships/image" Target="../media/image-6-261.png"/><Relationship Id="rId262" Type="http://schemas.openxmlformats.org/officeDocument/2006/relationships/image" Target="../media/image-6-262.png"/><Relationship Id="rId263" Type="http://schemas.openxmlformats.org/officeDocument/2006/relationships/image" Target="../media/image-6-263.png"/><Relationship Id="rId264" Type="http://schemas.openxmlformats.org/officeDocument/2006/relationships/image" Target="../media/image-6-264.png"/><Relationship Id="rId265" Type="http://schemas.openxmlformats.org/officeDocument/2006/relationships/image" Target="../media/image-6-265.png"/><Relationship Id="rId266" Type="http://schemas.openxmlformats.org/officeDocument/2006/relationships/image" Target="../media/image-6-266.png"/><Relationship Id="rId267" Type="http://schemas.openxmlformats.org/officeDocument/2006/relationships/image" Target="../media/image-6-267.png"/><Relationship Id="rId268" Type="http://schemas.openxmlformats.org/officeDocument/2006/relationships/image" Target="../media/image-6-268.png"/><Relationship Id="rId269" Type="http://schemas.openxmlformats.org/officeDocument/2006/relationships/image" Target="../media/image-6-269.png"/><Relationship Id="rId270" Type="http://schemas.openxmlformats.org/officeDocument/2006/relationships/image" Target="../media/image-6-270.png"/><Relationship Id="rId271" Type="http://schemas.openxmlformats.org/officeDocument/2006/relationships/image" Target="../media/image-6-271.png"/><Relationship Id="rId272" Type="http://schemas.openxmlformats.org/officeDocument/2006/relationships/image" Target="../media/image-6-272.png"/><Relationship Id="rId273" Type="http://schemas.openxmlformats.org/officeDocument/2006/relationships/image" Target="../media/image-6-273.png"/><Relationship Id="rId274" Type="http://schemas.openxmlformats.org/officeDocument/2006/relationships/image" Target="../media/image-6-274.png"/><Relationship Id="rId275" Type="http://schemas.openxmlformats.org/officeDocument/2006/relationships/image" Target="../media/image-6-275.png"/><Relationship Id="rId276" Type="http://schemas.openxmlformats.org/officeDocument/2006/relationships/image" Target="../media/image-6-276.png"/><Relationship Id="rId277" Type="http://schemas.openxmlformats.org/officeDocument/2006/relationships/image" Target="../media/image-6-277.png"/><Relationship Id="rId278" Type="http://schemas.openxmlformats.org/officeDocument/2006/relationships/image" Target="../media/image-6-278.png"/><Relationship Id="rId279" Type="http://schemas.openxmlformats.org/officeDocument/2006/relationships/image" Target="../media/image-6-279.png"/><Relationship Id="rId280" Type="http://schemas.openxmlformats.org/officeDocument/2006/relationships/image" Target="../media/image-6-280.png"/><Relationship Id="rId281" Type="http://schemas.openxmlformats.org/officeDocument/2006/relationships/image" Target="../media/image-6-281.png"/><Relationship Id="rId282" Type="http://schemas.openxmlformats.org/officeDocument/2006/relationships/image" Target="../media/image-6-282.png"/><Relationship Id="rId283" Type="http://schemas.openxmlformats.org/officeDocument/2006/relationships/image" Target="../media/image-6-283.png"/><Relationship Id="rId284" Type="http://schemas.openxmlformats.org/officeDocument/2006/relationships/image" Target="../media/image-6-284.png"/><Relationship Id="rId285" Type="http://schemas.openxmlformats.org/officeDocument/2006/relationships/image" Target="../media/image-6-285.png"/><Relationship Id="rId286" Type="http://schemas.openxmlformats.org/officeDocument/2006/relationships/image" Target="../media/image-6-286.png"/><Relationship Id="rId287" Type="http://schemas.openxmlformats.org/officeDocument/2006/relationships/image" Target="../media/image-6-287.png"/><Relationship Id="rId288" Type="http://schemas.openxmlformats.org/officeDocument/2006/relationships/image" Target="../media/image-6-288.png"/><Relationship Id="rId289" Type="http://schemas.openxmlformats.org/officeDocument/2006/relationships/image" Target="../media/image-6-289.png"/><Relationship Id="rId290" Type="http://schemas.openxmlformats.org/officeDocument/2006/relationships/image" Target="../media/image-6-290.png"/><Relationship Id="rId291" Type="http://schemas.openxmlformats.org/officeDocument/2006/relationships/image" Target="../media/image-6-291.png"/><Relationship Id="rId292" Type="http://schemas.openxmlformats.org/officeDocument/2006/relationships/image" Target="../media/image-6-292.png"/><Relationship Id="rId293" Type="http://schemas.openxmlformats.org/officeDocument/2006/relationships/image" Target="../media/image-6-293.png"/><Relationship Id="rId294" Type="http://schemas.openxmlformats.org/officeDocument/2006/relationships/image" Target="../media/image-6-294.png"/><Relationship Id="rId295" Type="http://schemas.openxmlformats.org/officeDocument/2006/relationships/image" Target="../media/image-6-295.png"/><Relationship Id="rId296" Type="http://schemas.openxmlformats.org/officeDocument/2006/relationships/slideLayout" Target="../slideLayouts/slideLayout1.xml"/><Relationship Id="rId29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image" Target="../media/image-7-36.png"/><Relationship Id="rId37" Type="http://schemas.openxmlformats.org/officeDocument/2006/relationships/image" Target="../media/image-7-37.png"/><Relationship Id="rId38" Type="http://schemas.openxmlformats.org/officeDocument/2006/relationships/image" Target="../media/image-7-38.png"/><Relationship Id="rId39" Type="http://schemas.openxmlformats.org/officeDocument/2006/relationships/image" Target="../media/image-7-39.png"/><Relationship Id="rId40" Type="http://schemas.openxmlformats.org/officeDocument/2006/relationships/image" Target="../media/image-7-40.png"/><Relationship Id="rId41" Type="http://schemas.openxmlformats.org/officeDocument/2006/relationships/image" Target="../media/image-7-41.png"/><Relationship Id="rId42" Type="http://schemas.openxmlformats.org/officeDocument/2006/relationships/image" Target="../media/image-7-42.png"/><Relationship Id="rId43" Type="http://schemas.openxmlformats.org/officeDocument/2006/relationships/image" Target="../media/image-7-43.png"/><Relationship Id="rId44" Type="http://schemas.openxmlformats.org/officeDocument/2006/relationships/image" Target="../media/image-7-44.png"/><Relationship Id="rId45" Type="http://schemas.openxmlformats.org/officeDocument/2006/relationships/image" Target="../media/image-7-45.png"/><Relationship Id="rId46" Type="http://schemas.openxmlformats.org/officeDocument/2006/relationships/image" Target="../media/image-7-46.png"/><Relationship Id="rId47" Type="http://schemas.openxmlformats.org/officeDocument/2006/relationships/image" Target="../media/image-7-47.png"/><Relationship Id="rId48" Type="http://schemas.openxmlformats.org/officeDocument/2006/relationships/image" Target="../media/image-7-48.png"/><Relationship Id="rId49" Type="http://schemas.openxmlformats.org/officeDocument/2006/relationships/image" Target="../media/image-7-49.png"/><Relationship Id="rId50" Type="http://schemas.openxmlformats.org/officeDocument/2006/relationships/image" Target="../media/image-7-50.png"/><Relationship Id="rId51" Type="http://schemas.openxmlformats.org/officeDocument/2006/relationships/image" Target="../media/image-7-51.png"/><Relationship Id="rId52" Type="http://schemas.openxmlformats.org/officeDocument/2006/relationships/slideLayout" Target="../slideLayouts/slideLayout1.xml"/><Relationship Id="rId5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177631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3"/>
            <a:ext cx="39004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 - Local solutions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8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1"/>
            <a:ext cx="16119146" cy="535523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19"/>
            <a:ext cx="5551736" cy="535523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2311719"/>
            <a:ext cx="1509601" cy="535523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73" y="2435575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9035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2311719"/>
            <a:ext cx="1509601" cy="535523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02" y="2435575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2469035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719"/>
            <a:ext cx="1509601" cy="535523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410" y="2435575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2469035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719"/>
            <a:ext cx="1509601" cy="535523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7031" y="2435575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2469035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719"/>
            <a:ext cx="1509601" cy="535523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68" y="2435575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2469035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719"/>
            <a:ext cx="1509601" cy="535523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2" y="2435575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9035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719"/>
            <a:ext cx="1509810" cy="535523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575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2469035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50"/>
            <a:ext cx="16145921" cy="5629654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967842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967847"/>
            <a:ext cx="5465025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96" y="3128502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/ Purchase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2967847"/>
            <a:ext cx="1524149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92" y="3101197"/>
            <a:ext cx="1333574" cy="267765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22" y="3154766"/>
            <a:ext cx="160660" cy="160656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1245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2967847"/>
            <a:ext cx="1524149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41" y="3101197"/>
            <a:ext cx="1333574" cy="267765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71" y="3154766"/>
            <a:ext cx="160660" cy="160656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436601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21" y="2967847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71" y="3101197"/>
            <a:ext cx="1027956" cy="267765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01" y="3154766"/>
            <a:ext cx="160660" cy="160656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13132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70" y="2967847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520" y="3101197"/>
            <a:ext cx="1027956" cy="267765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50" y="3154766"/>
            <a:ext cx="160660" cy="160656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37280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2967847"/>
            <a:ext cx="1524149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3101197"/>
            <a:ext cx="1333574" cy="267765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3154766"/>
            <a:ext cx="160660" cy="160656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09011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2967847"/>
            <a:ext cx="1524149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99" y="3101197"/>
            <a:ext cx="1333574" cy="267765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729" y="3154766"/>
            <a:ext cx="160660" cy="160656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533159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79" y="2967847"/>
            <a:ext cx="1509302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29" y="3101197"/>
            <a:ext cx="1333574" cy="267765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59" y="3154766"/>
            <a:ext cx="160660" cy="160656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057290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3510056"/>
            <a:ext cx="16119145" cy="508750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3510056"/>
            <a:ext cx="5465025" cy="508750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77" y="3630548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/ void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3510056"/>
            <a:ext cx="1524149" cy="508750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92" y="3633881"/>
            <a:ext cx="1333574" cy="267765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22" y="3687449"/>
            <a:ext cx="160660" cy="160656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6912452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3510056"/>
            <a:ext cx="1524149" cy="508750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8841" y="3633881"/>
            <a:ext cx="1333574" cy="267765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9171" y="3687449"/>
            <a:ext cx="160660" cy="160656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436601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21" y="3510056"/>
            <a:ext cx="1524140" cy="508750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45371" y="3633881"/>
            <a:ext cx="1027956" cy="267765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25701" y="3687449"/>
            <a:ext cx="160660" cy="160656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10113132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70" y="3510056"/>
            <a:ext cx="1524140" cy="508750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9520" y="3633881"/>
            <a:ext cx="1027956" cy="267765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9850" y="3687449"/>
            <a:ext cx="160660" cy="160656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637280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3510056"/>
            <a:ext cx="1524149" cy="508750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3633881"/>
            <a:ext cx="1333574" cy="267765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3687449"/>
            <a:ext cx="160660" cy="160656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009011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3510056"/>
            <a:ext cx="1524149" cy="508750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3633881"/>
            <a:ext cx="1333574" cy="267765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3687449"/>
            <a:ext cx="160660" cy="160656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533159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79" y="3510056"/>
            <a:ext cx="1509302" cy="508750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29" y="3633881"/>
            <a:ext cx="1333574" cy="267765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59" y="3687449"/>
            <a:ext cx="160660" cy="160656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057290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4018797"/>
            <a:ext cx="16119145" cy="508746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4018811"/>
            <a:ext cx="5465025" cy="508746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77" y="4139315"/>
            <a:ext cx="235029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 / void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4018811"/>
            <a:ext cx="1524149" cy="508746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4692" y="4142636"/>
            <a:ext cx="1333574" cy="267760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5022" y="4196204"/>
            <a:ext cx="160660" cy="160656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6912452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4018811"/>
            <a:ext cx="1524149" cy="508746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8841" y="4142636"/>
            <a:ext cx="1333574" cy="267760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9171" y="4196204"/>
            <a:ext cx="160660" cy="160656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436601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21" y="4018811"/>
            <a:ext cx="1524140" cy="508746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71" y="4142636"/>
            <a:ext cx="1027956" cy="267760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701" y="4196204"/>
            <a:ext cx="160660" cy="160656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0113132" y="41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70" y="4018811"/>
            <a:ext cx="1524140" cy="508746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7120" y="4142636"/>
            <a:ext cx="1333574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7450" y="4196204"/>
            <a:ext cx="160660" cy="160656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484880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4018811"/>
            <a:ext cx="1524149" cy="508746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4142636"/>
            <a:ext cx="1333574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4196204"/>
            <a:ext cx="160660" cy="160656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009011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4018811"/>
            <a:ext cx="1524149" cy="508746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99" y="4142636"/>
            <a:ext cx="1333574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729" y="4196204"/>
            <a:ext cx="160660" cy="160656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533159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79" y="4018811"/>
            <a:ext cx="1509302" cy="508746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29" y="4142636"/>
            <a:ext cx="1333574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59" y="4196204"/>
            <a:ext cx="160660" cy="160656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57290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4527542"/>
            <a:ext cx="16119145" cy="508750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4527528"/>
            <a:ext cx="5465025" cy="508750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77" y="4648007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4527528"/>
            <a:ext cx="1524149" cy="508750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92" y="4651353"/>
            <a:ext cx="1333574" cy="267765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22" y="4704922"/>
            <a:ext cx="160660" cy="160656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6912452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4527528"/>
            <a:ext cx="1524149" cy="508750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8841" y="4651353"/>
            <a:ext cx="1333574" cy="267765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9171" y="4704922"/>
            <a:ext cx="160660" cy="160656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436601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21" y="4527528"/>
            <a:ext cx="1524140" cy="508750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2971" y="4651353"/>
            <a:ext cx="1333574" cy="267765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3301" y="4704922"/>
            <a:ext cx="160660" cy="160656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9960732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70" y="4527528"/>
            <a:ext cx="1524140" cy="508750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520" y="4651353"/>
            <a:ext cx="1027956" cy="267765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50" y="4704922"/>
            <a:ext cx="160660" cy="160656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637280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4527528"/>
            <a:ext cx="1524149" cy="508750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4651353"/>
            <a:ext cx="1333574" cy="267765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4704922"/>
            <a:ext cx="160660" cy="160656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009011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4527528"/>
            <a:ext cx="1524149" cy="508750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399" y="4651353"/>
            <a:ext cx="1333574" cy="267765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5729" y="4704922"/>
            <a:ext cx="160660" cy="160656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533159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79" y="4527528"/>
            <a:ext cx="1509302" cy="508750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29" y="4651353"/>
            <a:ext cx="1333574" cy="267765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59" y="4704922"/>
            <a:ext cx="160660" cy="160656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057290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5036283"/>
            <a:ext cx="16119145" cy="508746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5036281"/>
            <a:ext cx="5465025" cy="508746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45077" y="5156774"/>
            <a:ext cx="18902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linked refund</a:t>
            </a:r>
            <a:endParaRPr lang="en-US" sz="1476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5036281"/>
            <a:ext cx="1524149" cy="508746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92" y="5160106"/>
            <a:ext cx="1333574" cy="267763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22" y="5213677"/>
            <a:ext cx="160660" cy="160656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6912452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5036281"/>
            <a:ext cx="1524149" cy="508746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68841" y="5160106"/>
            <a:ext cx="1333574" cy="267763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49171" y="5213677"/>
            <a:ext cx="160660" cy="160656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436601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21" y="5036281"/>
            <a:ext cx="1524140" cy="508746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2971" y="5160106"/>
            <a:ext cx="1333574" cy="267763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3301" y="5213677"/>
            <a:ext cx="160660" cy="160656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9960732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70" y="5036281"/>
            <a:ext cx="1524140" cy="508746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9520" y="5160106"/>
            <a:ext cx="1027956" cy="267763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9850" y="5213677"/>
            <a:ext cx="160660" cy="160656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637280" y="5173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5036281"/>
            <a:ext cx="1524149" cy="508746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50" y="5160106"/>
            <a:ext cx="1333574" cy="267763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80" y="5213677"/>
            <a:ext cx="160660" cy="160656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009011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5036281"/>
            <a:ext cx="1524149" cy="508746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399" y="5160106"/>
            <a:ext cx="1333574" cy="267763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5729" y="5213677"/>
            <a:ext cx="160660" cy="160656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533159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79" y="5036281"/>
            <a:ext cx="1509302" cy="508746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529" y="5160106"/>
            <a:ext cx="1333574" cy="267763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859" y="5213677"/>
            <a:ext cx="160660" cy="160656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057290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5545029"/>
            <a:ext cx="16119145" cy="508750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5545041"/>
            <a:ext cx="5465025" cy="508748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45077" y="5665543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Standalone refund</a:t>
            </a:r>
            <a:endParaRPr lang="en-US" sz="1476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5545041"/>
            <a:ext cx="1524149" cy="508748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4692" y="5668866"/>
            <a:ext cx="1333574" cy="267763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5022" y="5722434"/>
            <a:ext cx="160660" cy="160656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6912452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5545041"/>
            <a:ext cx="1524149" cy="508748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8841" y="5668866"/>
            <a:ext cx="1333574" cy="267763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9171" y="5722434"/>
            <a:ext cx="160660" cy="160656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436601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21" y="5545041"/>
            <a:ext cx="1524140" cy="508748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2971" y="5668866"/>
            <a:ext cx="1333574" cy="267763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3301" y="5722434"/>
            <a:ext cx="160660" cy="160656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9960732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70" y="5545041"/>
            <a:ext cx="1524140" cy="508748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7120" y="5668866"/>
            <a:ext cx="1333574" cy="267763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7450" y="5722434"/>
            <a:ext cx="160660" cy="160656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484880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5545041"/>
            <a:ext cx="1524149" cy="508748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1250" y="5668866"/>
            <a:ext cx="1333574" cy="267763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1580" y="5722434"/>
            <a:ext cx="160660" cy="160656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009011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5545041"/>
            <a:ext cx="1524149" cy="508748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5668866"/>
            <a:ext cx="1333574" cy="267763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5722434"/>
            <a:ext cx="160660" cy="160656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33159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79" y="5545041"/>
            <a:ext cx="1509302" cy="508748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29" y="5668866"/>
            <a:ext cx="1333574" cy="267763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59" y="5722434"/>
            <a:ext cx="160660" cy="160656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57290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6053775"/>
            <a:ext cx="16119145" cy="508750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6053756"/>
            <a:ext cx="5465025" cy="508748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45077" y="6174237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6053756"/>
            <a:ext cx="1524149" cy="508748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4692" y="6177581"/>
            <a:ext cx="1333574" cy="267765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5022" y="6231155"/>
            <a:ext cx="160660" cy="160656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6912452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6053756"/>
            <a:ext cx="1524149" cy="508748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68841" y="6177581"/>
            <a:ext cx="1333574" cy="267765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49171" y="6231155"/>
            <a:ext cx="160660" cy="160656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436601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21" y="6053756"/>
            <a:ext cx="1524140" cy="508748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45371" y="6177581"/>
            <a:ext cx="1027956" cy="267765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25701" y="6231155"/>
            <a:ext cx="160660" cy="160656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10113132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70" y="6053756"/>
            <a:ext cx="1524140" cy="508748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17120" y="6177581"/>
            <a:ext cx="1333574" cy="267765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97450" y="6231155"/>
            <a:ext cx="160660" cy="160656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484880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6053756"/>
            <a:ext cx="1524149" cy="508748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50" y="6177581"/>
            <a:ext cx="1333574" cy="267765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80" y="6231155"/>
            <a:ext cx="160660" cy="160656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009011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6053756"/>
            <a:ext cx="1524149" cy="508748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399" y="6177581"/>
            <a:ext cx="1333574" cy="267765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5729" y="6231155"/>
            <a:ext cx="160660" cy="160656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533159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79" y="6053756"/>
            <a:ext cx="1509302" cy="508748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529" y="6177581"/>
            <a:ext cx="1333574" cy="267765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859" y="6231155"/>
            <a:ext cx="160660" cy="160656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057290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6562518"/>
            <a:ext cx="16119145" cy="508748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6562516"/>
            <a:ext cx="5465025" cy="508746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45077" y="6683006"/>
            <a:ext cx="35404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 (authorization hold)</a:t>
            </a:r>
            <a:endParaRPr lang="en-US" sz="1476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6562516"/>
            <a:ext cx="1524149" cy="508746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4692" y="6686341"/>
            <a:ext cx="1333574" cy="267760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5022" y="6739910"/>
            <a:ext cx="160660" cy="160656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6912452" y="66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6562516"/>
            <a:ext cx="1524149" cy="508746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68841" y="6686341"/>
            <a:ext cx="1333574" cy="267760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49171" y="6739910"/>
            <a:ext cx="160660" cy="160656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436601" y="66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21" y="6562516"/>
            <a:ext cx="1524140" cy="508746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845371" y="6686341"/>
            <a:ext cx="1027956" cy="267760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925701" y="6739910"/>
            <a:ext cx="160660" cy="160656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10113132" y="66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70" y="6562516"/>
            <a:ext cx="1524140" cy="508746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17120" y="6686341"/>
            <a:ext cx="1333574" cy="267760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97450" y="6739910"/>
            <a:ext cx="160660" cy="160656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484880" y="66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6562516"/>
            <a:ext cx="1524149" cy="508746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6686341"/>
            <a:ext cx="1333574" cy="267760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6739910"/>
            <a:ext cx="160660" cy="160656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009011" y="66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6562516"/>
            <a:ext cx="1524149" cy="508746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65399" y="6686341"/>
            <a:ext cx="1333574" cy="267760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5729" y="6739910"/>
            <a:ext cx="160660" cy="160656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533159" y="66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79" y="6562516"/>
            <a:ext cx="1509302" cy="508746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89529" y="6686341"/>
            <a:ext cx="1333574" cy="267760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69859" y="6739910"/>
            <a:ext cx="160660" cy="160656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057290" y="66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7071261"/>
            <a:ext cx="16119145" cy="508750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7071271"/>
            <a:ext cx="5465025" cy="508750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45077" y="7191773"/>
            <a:ext cx="53406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Re-authorization (Pre-auth adjustments up / incremental)</a:t>
            </a:r>
            <a:endParaRPr lang="en-US" sz="1476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7071271"/>
            <a:ext cx="1524149" cy="508750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4692" y="7195096"/>
            <a:ext cx="1333574" cy="267765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5022" y="7248665"/>
            <a:ext cx="160660" cy="160656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6912452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7071271"/>
            <a:ext cx="1524149" cy="508750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68841" y="7195096"/>
            <a:ext cx="1333574" cy="267765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49171" y="7248665"/>
            <a:ext cx="160660" cy="160656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436601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21" y="7071271"/>
            <a:ext cx="1524140" cy="508750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45371" y="7195096"/>
            <a:ext cx="1027956" cy="267765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25701" y="7248665"/>
            <a:ext cx="160660" cy="160656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10113132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70" y="7071271"/>
            <a:ext cx="1524140" cy="508750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17120" y="7195096"/>
            <a:ext cx="1333574" cy="267765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297450" y="7248665"/>
            <a:ext cx="160660" cy="160656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484880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7071271"/>
            <a:ext cx="1524149" cy="508750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7195096"/>
            <a:ext cx="1333574" cy="267765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7248665"/>
            <a:ext cx="160660" cy="160656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009011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7071271"/>
            <a:ext cx="1524149" cy="508750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5399" y="7195096"/>
            <a:ext cx="1333574" cy="267765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5729" y="7248665"/>
            <a:ext cx="160660" cy="160656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>
            <a:off x="14533159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79" y="7071271"/>
            <a:ext cx="1509302" cy="508750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9529" y="7195096"/>
            <a:ext cx="1333574" cy="267765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9859" y="7248665"/>
            <a:ext cx="160660" cy="160656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>
            <a:off x="16057290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7580002"/>
            <a:ext cx="16119145" cy="508746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7579988"/>
            <a:ext cx="5465025" cy="508746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>
            <a:off x="1245077" y="7700465"/>
            <a:ext cx="515064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 (Pre-auth adjustments down / decrease)</a:t>
            </a:r>
            <a:endParaRPr lang="en-US" sz="1476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42" y="7579988"/>
            <a:ext cx="1524149" cy="508746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4692" y="7703813"/>
            <a:ext cx="1333574" cy="267760"/>
          </a:xfrm>
          <a:prstGeom prst="rect">
            <a:avLst/>
          </a:prstGeom>
        </p:spPr>
      </p:pic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5022" y="7757382"/>
            <a:ext cx="160660" cy="160656"/>
          </a:xfrm>
          <a:prstGeom prst="rect">
            <a:avLst/>
          </a:prstGeom>
        </p:spPr>
      </p:pic>
      <p:sp>
        <p:nvSpPr>
          <p:cNvPr id="317" name="Text 84"/>
          <p:cNvSpPr/>
          <p:nvPr/>
        </p:nvSpPr>
        <p:spPr>
          <a:xfrm>
            <a:off x="6912452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91" y="7579988"/>
            <a:ext cx="1524149" cy="508746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68841" y="7703813"/>
            <a:ext cx="1333574" cy="267760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49171" y="7757382"/>
            <a:ext cx="160660" cy="160656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>
            <a:off x="8436601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21" y="7579988"/>
            <a:ext cx="1524140" cy="508746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2971" y="7703813"/>
            <a:ext cx="1333574" cy="267760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3301" y="7757382"/>
            <a:ext cx="160660" cy="160656"/>
          </a:xfrm>
          <a:prstGeom prst="rect">
            <a:avLst/>
          </a:prstGeom>
        </p:spPr>
      </p:pic>
      <p:sp>
        <p:nvSpPr>
          <p:cNvPr id="325" name="Text 86"/>
          <p:cNvSpPr/>
          <p:nvPr/>
        </p:nvSpPr>
        <p:spPr>
          <a:xfrm>
            <a:off x="9960732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70" y="7579988"/>
            <a:ext cx="1524140" cy="508746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17120" y="7703813"/>
            <a:ext cx="1333574" cy="267760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97450" y="7757382"/>
            <a:ext cx="160660" cy="160656"/>
          </a:xfrm>
          <a:prstGeom prst="rect">
            <a:avLst/>
          </a:prstGeom>
        </p:spPr>
      </p:pic>
      <p:sp>
        <p:nvSpPr>
          <p:cNvPr id="329" name="Text 87"/>
          <p:cNvSpPr/>
          <p:nvPr/>
        </p:nvSpPr>
        <p:spPr>
          <a:xfrm>
            <a:off x="11484880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7579988"/>
            <a:ext cx="1524149" cy="508746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7703813"/>
            <a:ext cx="1333574" cy="267760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7757382"/>
            <a:ext cx="160660" cy="160656"/>
          </a:xfrm>
          <a:prstGeom prst="rect">
            <a:avLst/>
          </a:prstGeom>
        </p:spPr>
      </p:pic>
      <p:sp>
        <p:nvSpPr>
          <p:cNvPr id="333" name="Text 88"/>
          <p:cNvSpPr/>
          <p:nvPr/>
        </p:nvSpPr>
        <p:spPr>
          <a:xfrm>
            <a:off x="13009011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7579988"/>
            <a:ext cx="1524149" cy="508746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65399" y="7703813"/>
            <a:ext cx="1333574" cy="267760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5729" y="7757382"/>
            <a:ext cx="160660" cy="160656"/>
          </a:xfrm>
          <a:prstGeom prst="rect">
            <a:avLst/>
          </a:prstGeom>
        </p:spPr>
      </p:pic>
      <p:sp>
        <p:nvSpPr>
          <p:cNvPr id="337" name="Text 89"/>
          <p:cNvSpPr/>
          <p:nvPr/>
        </p:nvSpPr>
        <p:spPr>
          <a:xfrm>
            <a:off x="14533159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79" y="7579988"/>
            <a:ext cx="1509302" cy="508746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89529" y="7703813"/>
            <a:ext cx="1333574" cy="267760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69859" y="7757382"/>
            <a:ext cx="160660" cy="160656"/>
          </a:xfrm>
          <a:prstGeom prst="rect">
            <a:avLst/>
          </a:prstGeom>
        </p:spPr>
      </p:pic>
      <p:sp>
        <p:nvSpPr>
          <p:cNvPr id="341" name="Text 90"/>
          <p:cNvSpPr/>
          <p:nvPr/>
        </p:nvSpPr>
        <p:spPr>
          <a:xfrm>
            <a:off x="16057290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8088748"/>
            <a:ext cx="16119145" cy="495353"/>
          </a:xfrm>
          <a:prstGeom prst="rect">
            <a:avLst/>
          </a:prstGeom>
        </p:spPr>
      </p:pic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8088743"/>
            <a:ext cx="5465025" cy="495358"/>
          </a:xfrm>
          <a:prstGeom prst="rect">
            <a:avLst/>
          </a:prstGeom>
        </p:spPr>
      </p:pic>
      <p:sp>
        <p:nvSpPr>
          <p:cNvPr id="344" name="Text 91"/>
          <p:cNvSpPr/>
          <p:nvPr/>
        </p:nvSpPr>
        <p:spPr>
          <a:xfrm>
            <a:off x="1245077" y="8209231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Deferred authorization</a:t>
            </a:r>
            <a:endParaRPr lang="en-US" sz="1476" dirty="0"/>
          </a:p>
        </p:txBody>
      </p:sp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42" y="8088743"/>
            <a:ext cx="1524149" cy="495358"/>
          </a:xfrm>
          <a:prstGeom prst="rect">
            <a:avLst/>
          </a:prstGeom>
        </p:spPr>
      </p:pic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44692" y="8212568"/>
            <a:ext cx="1333574" cy="267763"/>
          </a:xfrm>
          <a:prstGeom prst="rect">
            <a:avLst/>
          </a:prstGeom>
        </p:spPr>
      </p:pic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5022" y="8266137"/>
            <a:ext cx="160660" cy="160656"/>
          </a:xfrm>
          <a:prstGeom prst="rect">
            <a:avLst/>
          </a:prstGeom>
        </p:spPr>
      </p:pic>
      <p:sp>
        <p:nvSpPr>
          <p:cNvPr id="348" name="Text 92"/>
          <p:cNvSpPr/>
          <p:nvPr/>
        </p:nvSpPr>
        <p:spPr>
          <a:xfrm>
            <a:off x="6912452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91" y="8088743"/>
            <a:ext cx="1524149" cy="495358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68841" y="8212568"/>
            <a:ext cx="1333574" cy="267763"/>
          </a:xfrm>
          <a:prstGeom prst="rect">
            <a:avLst/>
          </a:prstGeom>
        </p:spPr>
      </p:pic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49171" y="8266137"/>
            <a:ext cx="160660" cy="160656"/>
          </a:xfrm>
          <a:prstGeom prst="rect">
            <a:avLst/>
          </a:prstGeom>
        </p:spPr>
      </p:pic>
      <p:sp>
        <p:nvSpPr>
          <p:cNvPr id="352" name="Text 93"/>
          <p:cNvSpPr/>
          <p:nvPr/>
        </p:nvSpPr>
        <p:spPr>
          <a:xfrm>
            <a:off x="8436601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21" y="8088743"/>
            <a:ext cx="1524140" cy="495358"/>
          </a:xfrm>
          <a:prstGeom prst="rect">
            <a:avLst/>
          </a:prstGeom>
        </p:spPr>
      </p:pic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2971" y="8212568"/>
            <a:ext cx="1333574" cy="267763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3301" y="8266137"/>
            <a:ext cx="160660" cy="160656"/>
          </a:xfrm>
          <a:prstGeom prst="rect">
            <a:avLst/>
          </a:prstGeom>
        </p:spPr>
      </p:pic>
      <p:sp>
        <p:nvSpPr>
          <p:cNvPr id="356" name="Text 94"/>
          <p:cNvSpPr/>
          <p:nvPr/>
        </p:nvSpPr>
        <p:spPr>
          <a:xfrm>
            <a:off x="9960732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7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70" y="8088743"/>
            <a:ext cx="1524140" cy="495358"/>
          </a:xfrm>
          <a:prstGeom prst="rect">
            <a:avLst/>
          </a:prstGeom>
        </p:spPr>
      </p:pic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17120" y="8212568"/>
            <a:ext cx="1333574" cy="267763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297450" y="8266137"/>
            <a:ext cx="160660" cy="160656"/>
          </a:xfrm>
          <a:prstGeom prst="rect">
            <a:avLst/>
          </a:prstGeom>
        </p:spPr>
      </p:pic>
      <p:sp>
        <p:nvSpPr>
          <p:cNvPr id="360" name="Text 95"/>
          <p:cNvSpPr/>
          <p:nvPr/>
        </p:nvSpPr>
        <p:spPr>
          <a:xfrm>
            <a:off x="11484880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1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6000" y="8088743"/>
            <a:ext cx="1524149" cy="495358"/>
          </a:xfrm>
          <a:prstGeom prst="rect">
            <a:avLst/>
          </a:prstGeom>
        </p:spPr>
      </p:pic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1250" y="8212568"/>
            <a:ext cx="1333574" cy="267763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1580" y="8266137"/>
            <a:ext cx="160660" cy="160656"/>
          </a:xfrm>
          <a:prstGeom prst="rect">
            <a:avLst/>
          </a:prstGeom>
        </p:spPr>
      </p:pic>
      <p:sp>
        <p:nvSpPr>
          <p:cNvPr id="364" name="Text 96"/>
          <p:cNvSpPr/>
          <p:nvPr/>
        </p:nvSpPr>
        <p:spPr>
          <a:xfrm>
            <a:off x="13009011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5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49" y="8088743"/>
            <a:ext cx="1524149" cy="495358"/>
          </a:xfrm>
          <a:prstGeom prst="rect">
            <a:avLst/>
          </a:prstGeom>
        </p:spPr>
      </p:pic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399" y="8212568"/>
            <a:ext cx="1333574" cy="267763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5729" y="8266137"/>
            <a:ext cx="160660" cy="160656"/>
          </a:xfrm>
          <a:prstGeom prst="rect">
            <a:avLst/>
          </a:prstGeom>
        </p:spPr>
      </p:pic>
      <p:sp>
        <p:nvSpPr>
          <p:cNvPr id="368" name="Text 97"/>
          <p:cNvSpPr/>
          <p:nvPr/>
        </p:nvSpPr>
        <p:spPr>
          <a:xfrm>
            <a:off x="14533159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9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79" y="8088743"/>
            <a:ext cx="1509302" cy="495358"/>
          </a:xfrm>
          <a:prstGeom prst="rect">
            <a:avLst/>
          </a:prstGeom>
        </p:spPr>
      </p:pic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9529" y="8212568"/>
            <a:ext cx="1333574" cy="267763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9859" y="8266137"/>
            <a:ext cx="160660" cy="160656"/>
          </a:xfrm>
          <a:prstGeom prst="rect">
            <a:avLst/>
          </a:prstGeom>
        </p:spPr>
      </p:pic>
      <p:sp>
        <p:nvSpPr>
          <p:cNvPr id="372" name="Text 98"/>
          <p:cNvSpPr/>
          <p:nvPr/>
        </p:nvSpPr>
        <p:spPr>
          <a:xfrm>
            <a:off x="16057290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373" name="Text 99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2"/>
            <a:ext cx="18288000" cy="85953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2"/>
            <a:ext cx="39004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 - Local solutions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6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3"/>
            <a:ext cx="16119146" cy="535520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2"/>
            <a:ext cx="5551736" cy="535520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1394952"/>
            <a:ext cx="1509601" cy="535520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73" y="151880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552268"/>
            <a:ext cx="214208" cy="214208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1394952"/>
            <a:ext cx="1509601" cy="535520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02" y="151880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552268"/>
            <a:ext cx="214208" cy="214208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4952"/>
            <a:ext cx="1509601" cy="535520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410" y="151880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552268"/>
            <a:ext cx="214208" cy="214208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4952"/>
            <a:ext cx="1509601" cy="535520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7031" y="151880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552268"/>
            <a:ext cx="214208" cy="214208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4952"/>
            <a:ext cx="1509601" cy="535520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268" y="151880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552268"/>
            <a:ext cx="214208" cy="214208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4952"/>
            <a:ext cx="1509601" cy="535520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12" y="151880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552268"/>
            <a:ext cx="214208" cy="214208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4952"/>
            <a:ext cx="1509810" cy="535520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577" y="151880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552268"/>
            <a:ext cx="214208" cy="214208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680"/>
            <a:ext cx="16145921" cy="5120908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051071"/>
            <a:ext cx="16119145" cy="542214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051075"/>
            <a:ext cx="5465025" cy="542214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96" y="2211731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2051075"/>
            <a:ext cx="1524149" cy="542214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92" y="2184425"/>
            <a:ext cx="1027956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22" y="2237994"/>
            <a:ext cx="160660" cy="160656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7064852" y="219783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2051075"/>
            <a:ext cx="1524149" cy="542214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41" y="2184425"/>
            <a:ext cx="1027956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71" y="2237994"/>
            <a:ext cx="160660" cy="160656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589001" y="219783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21" y="2051075"/>
            <a:ext cx="1524140" cy="542214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71" y="2184425"/>
            <a:ext cx="1027956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01" y="2237994"/>
            <a:ext cx="160660" cy="160656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113132" y="219783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70" y="2051075"/>
            <a:ext cx="1524140" cy="542214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520" y="2184425"/>
            <a:ext cx="1027956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50" y="2237994"/>
            <a:ext cx="160660" cy="160656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637280" y="219783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2051075"/>
            <a:ext cx="1524149" cy="542214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93650" y="2184425"/>
            <a:ext cx="1027956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73980" y="2237994"/>
            <a:ext cx="160660" cy="160656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161411" y="219783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2051075"/>
            <a:ext cx="1524149" cy="542214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99" y="2184425"/>
            <a:ext cx="1333574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729" y="2237994"/>
            <a:ext cx="160660" cy="160656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33159" y="2197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79" y="2051075"/>
            <a:ext cx="1509302" cy="542214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29" y="2184425"/>
            <a:ext cx="1333574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59" y="2237994"/>
            <a:ext cx="160660" cy="160656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57290" y="2197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593285"/>
            <a:ext cx="16119145" cy="508744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593285"/>
            <a:ext cx="5465025" cy="508744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77" y="2713776"/>
            <a:ext cx="141017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 Click 2 Pay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2593285"/>
            <a:ext cx="1524149" cy="508744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92" y="2717110"/>
            <a:ext cx="1333574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22" y="2770678"/>
            <a:ext cx="160660" cy="160656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12452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2593285"/>
            <a:ext cx="1524149" cy="508744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8841" y="2717110"/>
            <a:ext cx="1333574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9171" y="2770678"/>
            <a:ext cx="160660" cy="160656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36601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21" y="2593285"/>
            <a:ext cx="1524140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71" y="2717110"/>
            <a:ext cx="1333574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301" y="2770678"/>
            <a:ext cx="160660" cy="160656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60732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70" y="2593285"/>
            <a:ext cx="1524140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120" y="2717110"/>
            <a:ext cx="1333574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50" y="2770678"/>
            <a:ext cx="160660" cy="160656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84880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2593285"/>
            <a:ext cx="1524149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88875" y="2717110"/>
            <a:ext cx="1233787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69187" y="2770678"/>
            <a:ext cx="160660" cy="160656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56617" y="273051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2593285"/>
            <a:ext cx="1524149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2717110"/>
            <a:ext cx="1333574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2770678"/>
            <a:ext cx="160660" cy="160656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33159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79" y="2593285"/>
            <a:ext cx="1509302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29" y="2717110"/>
            <a:ext cx="1333574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59" y="2770678"/>
            <a:ext cx="160660" cy="160656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57290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3102029"/>
            <a:ext cx="16119145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3102041"/>
            <a:ext cx="5465025" cy="50874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77" y="3222544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3102041"/>
            <a:ext cx="1524149" cy="508744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97092" y="3225866"/>
            <a:ext cx="1027956" cy="26776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77422" y="3279434"/>
            <a:ext cx="160660" cy="160656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7064852" y="32392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3102041"/>
            <a:ext cx="1524149" cy="508744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21241" y="3225866"/>
            <a:ext cx="1027956" cy="26776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01571" y="3279434"/>
            <a:ext cx="160660" cy="160656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589001" y="32392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21" y="3102041"/>
            <a:ext cx="1524140" cy="508744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71" y="3225866"/>
            <a:ext cx="1027956" cy="26776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701" y="3279434"/>
            <a:ext cx="160660" cy="160656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0113132" y="32392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70" y="3102041"/>
            <a:ext cx="1524140" cy="508744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520" y="3225866"/>
            <a:ext cx="1027956" cy="26776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50" y="3279434"/>
            <a:ext cx="160660" cy="160656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637280" y="32392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3102041"/>
            <a:ext cx="1524149" cy="508744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893650" y="3225866"/>
            <a:ext cx="1027956" cy="26776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973980" y="3279434"/>
            <a:ext cx="160660" cy="160656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161411" y="32392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3102041"/>
            <a:ext cx="1524149" cy="508744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99" y="3225866"/>
            <a:ext cx="1333574" cy="26776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729" y="3279434"/>
            <a:ext cx="160660" cy="160656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33159" y="3239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79" y="3102041"/>
            <a:ext cx="1509302" cy="508744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29" y="3225866"/>
            <a:ext cx="1333574" cy="26776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59" y="3279434"/>
            <a:ext cx="160660" cy="160656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57290" y="3239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610773"/>
            <a:ext cx="16119145" cy="508744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610759"/>
            <a:ext cx="5465025" cy="508744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5077" y="3731238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 Click to Pay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3610759"/>
            <a:ext cx="1524149" cy="508744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92" y="3734584"/>
            <a:ext cx="1333574" cy="26776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22" y="3788152"/>
            <a:ext cx="160660" cy="160656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12452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3610759"/>
            <a:ext cx="1524149" cy="508744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8841" y="3734584"/>
            <a:ext cx="1333574" cy="26776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9171" y="3788152"/>
            <a:ext cx="160660" cy="160656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36601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21" y="3610759"/>
            <a:ext cx="1524140" cy="508744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2971" y="3734584"/>
            <a:ext cx="1333574" cy="26776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3301" y="3788152"/>
            <a:ext cx="160660" cy="160656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60732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70" y="3610759"/>
            <a:ext cx="1524140" cy="508744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7120" y="3734584"/>
            <a:ext cx="1333574" cy="26776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7450" y="3788152"/>
            <a:ext cx="160660" cy="160656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84880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3610759"/>
            <a:ext cx="1524149" cy="508744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3734584"/>
            <a:ext cx="1333574" cy="26776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3788152"/>
            <a:ext cx="160660" cy="160656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09011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3610759"/>
            <a:ext cx="1524149" cy="508744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399" y="3734584"/>
            <a:ext cx="1333574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5729" y="3788152"/>
            <a:ext cx="160660" cy="160656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33159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79" y="3610759"/>
            <a:ext cx="1509302" cy="508744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29" y="3734584"/>
            <a:ext cx="1333574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59" y="3788152"/>
            <a:ext cx="160660" cy="160656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57290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4119517"/>
            <a:ext cx="16119145" cy="508744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4119515"/>
            <a:ext cx="5465025" cy="508744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5077" y="4240006"/>
            <a:ext cx="7700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Maestro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4119515"/>
            <a:ext cx="1524149" cy="508744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92" y="4243340"/>
            <a:ext cx="1333574" cy="26776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22" y="4296908"/>
            <a:ext cx="160660" cy="160656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12452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4119515"/>
            <a:ext cx="1524149" cy="508744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21241" y="4243340"/>
            <a:ext cx="1027956" cy="26776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01571" y="4296908"/>
            <a:ext cx="160660" cy="160656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589001" y="425674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21" y="4119515"/>
            <a:ext cx="1524140" cy="508744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45371" y="4243340"/>
            <a:ext cx="1027956" cy="26776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25701" y="4296908"/>
            <a:ext cx="160660" cy="160656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10113132" y="425674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70" y="4119515"/>
            <a:ext cx="1524140" cy="508744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7120" y="4243340"/>
            <a:ext cx="1333574" cy="26776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7450" y="4296908"/>
            <a:ext cx="160660" cy="160656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84880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4119515"/>
            <a:ext cx="1524149" cy="508744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93650" y="4243340"/>
            <a:ext cx="1027956" cy="26776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973980" y="4296908"/>
            <a:ext cx="160660" cy="160656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161411" y="425674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4119515"/>
            <a:ext cx="1524149" cy="508744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399" y="4243340"/>
            <a:ext cx="1333574" cy="26776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5729" y="4296908"/>
            <a:ext cx="160660" cy="160656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33159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79" y="4119515"/>
            <a:ext cx="1509302" cy="508744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529" y="4243340"/>
            <a:ext cx="1333574" cy="26776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859" y="4296908"/>
            <a:ext cx="160660" cy="160656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57290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628260"/>
            <a:ext cx="16119145" cy="508744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628271"/>
            <a:ext cx="5465025" cy="508744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45077" y="4748774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American Express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4628271"/>
            <a:ext cx="1524149" cy="508744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4692" y="4752096"/>
            <a:ext cx="1333574" cy="26776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5022" y="4805664"/>
            <a:ext cx="160660" cy="160656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12452" y="4765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4628271"/>
            <a:ext cx="1524149" cy="508744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321241" y="4752096"/>
            <a:ext cx="1027956" cy="26776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401571" y="4805664"/>
            <a:ext cx="160660" cy="160656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589001" y="4765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21" y="4628271"/>
            <a:ext cx="1524140" cy="508744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845371" y="4752096"/>
            <a:ext cx="1027956" cy="26776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925701" y="4805664"/>
            <a:ext cx="160660" cy="160656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10113132" y="4765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70" y="4628271"/>
            <a:ext cx="1524140" cy="508744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69520" y="4752096"/>
            <a:ext cx="1027956" cy="26776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449850" y="4805664"/>
            <a:ext cx="160660" cy="160656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637280" y="4765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4628271"/>
            <a:ext cx="1524149" cy="508744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893650" y="4752096"/>
            <a:ext cx="1027956" cy="26776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973980" y="4805664"/>
            <a:ext cx="160660" cy="160656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161411" y="4765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4628271"/>
            <a:ext cx="1524149" cy="508744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4752096"/>
            <a:ext cx="1333574" cy="26776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4805664"/>
            <a:ext cx="160660" cy="160656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533159" y="4765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79" y="4628271"/>
            <a:ext cx="1509302" cy="508744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29" y="4752096"/>
            <a:ext cx="1333574" cy="26776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59" y="4805664"/>
            <a:ext cx="160660" cy="160656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57290" y="4765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5137004"/>
            <a:ext cx="16119145" cy="508744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5136990"/>
            <a:ext cx="5465025" cy="508744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45077" y="5257467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5136990"/>
            <a:ext cx="1524149" cy="508744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4692" y="5260815"/>
            <a:ext cx="1333574" cy="267760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5022" y="5314383"/>
            <a:ext cx="160660" cy="160656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12452" y="52742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5136990"/>
            <a:ext cx="1524149" cy="508744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21241" y="5260815"/>
            <a:ext cx="1027956" cy="267760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401571" y="5314383"/>
            <a:ext cx="160660" cy="160656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589001" y="52742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21" y="5136990"/>
            <a:ext cx="1524140" cy="508744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2971" y="5260815"/>
            <a:ext cx="1333574" cy="267760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3301" y="5314383"/>
            <a:ext cx="160660" cy="160656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9960732" y="52742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70" y="5136990"/>
            <a:ext cx="1524140" cy="508744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69520" y="5260815"/>
            <a:ext cx="1027956" cy="267760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49850" y="5314383"/>
            <a:ext cx="160660" cy="160656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637280" y="52742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5136990"/>
            <a:ext cx="1524149" cy="508744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50" y="5260815"/>
            <a:ext cx="1333574" cy="267760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80" y="5314383"/>
            <a:ext cx="160660" cy="160656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3009011" y="52742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5136990"/>
            <a:ext cx="1524149" cy="508744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399" y="5260815"/>
            <a:ext cx="1333574" cy="267760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5729" y="5314383"/>
            <a:ext cx="160660" cy="160656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533159" y="52742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79" y="5136990"/>
            <a:ext cx="1509302" cy="508744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529" y="5260815"/>
            <a:ext cx="1333574" cy="267760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859" y="5314383"/>
            <a:ext cx="160660" cy="160656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057290" y="52742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5645748"/>
            <a:ext cx="16119145" cy="508744"/>
          </a:xfrm>
          <a:prstGeom prst="rect">
            <a:avLst/>
          </a:prstGeom>
        </p:spPr>
      </p:pic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5645745"/>
            <a:ext cx="5465025" cy="508744"/>
          </a:xfrm>
          <a:prstGeom prst="rect">
            <a:avLst/>
          </a:prstGeom>
        </p:spPr>
      </p:pic>
      <p:sp>
        <p:nvSpPr>
          <p:cNvPr id="250" name="Text 66"/>
          <p:cNvSpPr/>
          <p:nvPr/>
        </p:nvSpPr>
        <p:spPr>
          <a:xfrm>
            <a:off x="1245077" y="5766235"/>
            <a:ext cx="10601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</a:t>
            </a:r>
            <a:endParaRPr lang="en-US" sz="1476" dirty="0"/>
          </a:p>
        </p:txBody>
      </p:sp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5645745"/>
            <a:ext cx="1524149" cy="508744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4692" y="5769570"/>
            <a:ext cx="1333574" cy="267760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5022" y="5823138"/>
            <a:ext cx="160660" cy="160656"/>
          </a:xfrm>
          <a:prstGeom prst="rect">
            <a:avLst/>
          </a:prstGeom>
        </p:spPr>
      </p:pic>
      <p:sp>
        <p:nvSpPr>
          <p:cNvPr id="254" name="Text 67"/>
          <p:cNvSpPr/>
          <p:nvPr/>
        </p:nvSpPr>
        <p:spPr>
          <a:xfrm>
            <a:off x="6912452" y="5782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5645745"/>
            <a:ext cx="1524149" cy="508744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21241" y="5769570"/>
            <a:ext cx="1027956" cy="267760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401571" y="5823138"/>
            <a:ext cx="160660" cy="160656"/>
          </a:xfrm>
          <a:prstGeom prst="rect">
            <a:avLst/>
          </a:prstGeom>
        </p:spPr>
      </p:pic>
      <p:sp>
        <p:nvSpPr>
          <p:cNvPr id="258" name="Text 68"/>
          <p:cNvSpPr/>
          <p:nvPr/>
        </p:nvSpPr>
        <p:spPr>
          <a:xfrm>
            <a:off x="8589001" y="57829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21" y="5645745"/>
            <a:ext cx="1524140" cy="508744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92971" y="5769570"/>
            <a:ext cx="1333574" cy="267760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73301" y="5823138"/>
            <a:ext cx="160660" cy="160656"/>
          </a:xfrm>
          <a:prstGeom prst="rect">
            <a:avLst/>
          </a:prstGeom>
        </p:spPr>
      </p:pic>
      <p:sp>
        <p:nvSpPr>
          <p:cNvPr id="262" name="Text 69"/>
          <p:cNvSpPr/>
          <p:nvPr/>
        </p:nvSpPr>
        <p:spPr>
          <a:xfrm>
            <a:off x="9960732" y="5782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70" y="5645745"/>
            <a:ext cx="1524140" cy="508744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69520" y="5769570"/>
            <a:ext cx="1027956" cy="267760"/>
          </a:xfrm>
          <a:prstGeom prst="rect">
            <a:avLst/>
          </a:prstGeom>
        </p:spPr>
      </p:pic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49850" y="5823138"/>
            <a:ext cx="160660" cy="160656"/>
          </a:xfrm>
          <a:prstGeom prst="rect">
            <a:avLst/>
          </a:prstGeom>
        </p:spPr>
      </p:pic>
      <p:sp>
        <p:nvSpPr>
          <p:cNvPr id="266" name="Text 70"/>
          <p:cNvSpPr/>
          <p:nvPr/>
        </p:nvSpPr>
        <p:spPr>
          <a:xfrm>
            <a:off x="11637280" y="57829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5645745"/>
            <a:ext cx="1524149" cy="508744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5769570"/>
            <a:ext cx="1333574" cy="267760"/>
          </a:xfrm>
          <a:prstGeom prst="rect">
            <a:avLst/>
          </a:prstGeom>
        </p:spPr>
      </p:pic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5823138"/>
            <a:ext cx="160660" cy="160656"/>
          </a:xfrm>
          <a:prstGeom prst="rect">
            <a:avLst/>
          </a:prstGeom>
        </p:spPr>
      </p:pic>
      <p:sp>
        <p:nvSpPr>
          <p:cNvPr id="270" name="Text 71"/>
          <p:cNvSpPr/>
          <p:nvPr/>
        </p:nvSpPr>
        <p:spPr>
          <a:xfrm>
            <a:off x="13009011" y="5782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5645745"/>
            <a:ext cx="1524149" cy="508744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65399" y="5769570"/>
            <a:ext cx="1333574" cy="267760"/>
          </a:xfrm>
          <a:prstGeom prst="rect">
            <a:avLst/>
          </a:prstGeom>
        </p:spPr>
      </p:pic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5729" y="5823138"/>
            <a:ext cx="160660" cy="160656"/>
          </a:xfrm>
          <a:prstGeom prst="rect">
            <a:avLst/>
          </a:prstGeom>
        </p:spPr>
      </p:pic>
      <p:sp>
        <p:nvSpPr>
          <p:cNvPr id="274" name="Text 72"/>
          <p:cNvSpPr/>
          <p:nvPr/>
        </p:nvSpPr>
        <p:spPr>
          <a:xfrm>
            <a:off x="14533159" y="5782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79" y="5645745"/>
            <a:ext cx="1509302" cy="508744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89529" y="5769570"/>
            <a:ext cx="1333574" cy="267760"/>
          </a:xfrm>
          <a:prstGeom prst="rect">
            <a:avLst/>
          </a:prstGeom>
        </p:spPr>
      </p:pic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69859" y="5823138"/>
            <a:ext cx="160660" cy="160656"/>
          </a:xfrm>
          <a:prstGeom prst="rect">
            <a:avLst/>
          </a:prstGeom>
        </p:spPr>
      </p:pic>
      <p:sp>
        <p:nvSpPr>
          <p:cNvPr id="278" name="Text 73"/>
          <p:cNvSpPr/>
          <p:nvPr/>
        </p:nvSpPr>
        <p:spPr>
          <a:xfrm>
            <a:off x="16057290" y="5782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6154492"/>
            <a:ext cx="16119145" cy="508744"/>
          </a:xfrm>
          <a:prstGeom prst="rect">
            <a:avLst/>
          </a:prstGeom>
        </p:spPr>
      </p:pic>
      <p:pic>
        <p:nvPicPr>
          <p:cNvPr id="280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6154501"/>
            <a:ext cx="5465025" cy="508744"/>
          </a:xfrm>
          <a:prstGeom prst="rect">
            <a:avLst/>
          </a:prstGeom>
        </p:spPr>
      </p:pic>
      <p:sp>
        <p:nvSpPr>
          <p:cNvPr id="281" name="Text 74"/>
          <p:cNvSpPr/>
          <p:nvPr/>
        </p:nvSpPr>
        <p:spPr>
          <a:xfrm>
            <a:off x="1245077" y="6275003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UnionPay</a:t>
            </a:r>
            <a:endParaRPr lang="en-US" sz="1476" dirty="0"/>
          </a:p>
        </p:txBody>
      </p:sp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6154501"/>
            <a:ext cx="1524149" cy="508744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4692" y="6278326"/>
            <a:ext cx="1333574" cy="267760"/>
          </a:xfrm>
          <a:prstGeom prst="rect">
            <a:avLst/>
          </a:prstGeom>
        </p:spPr>
      </p:pic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5022" y="6331895"/>
            <a:ext cx="160660" cy="160656"/>
          </a:xfrm>
          <a:prstGeom prst="rect">
            <a:avLst/>
          </a:prstGeom>
        </p:spPr>
      </p:pic>
      <p:sp>
        <p:nvSpPr>
          <p:cNvPr id="285" name="Text 75"/>
          <p:cNvSpPr/>
          <p:nvPr/>
        </p:nvSpPr>
        <p:spPr>
          <a:xfrm>
            <a:off x="6912452" y="62917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6154501"/>
            <a:ext cx="1524149" cy="508744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68841" y="6278326"/>
            <a:ext cx="1333574" cy="267760"/>
          </a:xfrm>
          <a:prstGeom prst="rect">
            <a:avLst/>
          </a:prstGeom>
        </p:spPr>
      </p:pic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49171" y="6331895"/>
            <a:ext cx="160660" cy="160656"/>
          </a:xfrm>
          <a:prstGeom prst="rect">
            <a:avLst/>
          </a:prstGeom>
        </p:spPr>
      </p:pic>
      <p:sp>
        <p:nvSpPr>
          <p:cNvPr id="289" name="Text 76"/>
          <p:cNvSpPr/>
          <p:nvPr/>
        </p:nvSpPr>
        <p:spPr>
          <a:xfrm>
            <a:off x="8436601" y="62917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21" y="6154501"/>
            <a:ext cx="1524140" cy="508744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692971" y="6278326"/>
            <a:ext cx="1333574" cy="267760"/>
          </a:xfrm>
          <a:prstGeom prst="rect">
            <a:avLst/>
          </a:prstGeom>
        </p:spPr>
      </p:pic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73301" y="6331895"/>
            <a:ext cx="160660" cy="160656"/>
          </a:xfrm>
          <a:prstGeom prst="rect">
            <a:avLst/>
          </a:prstGeom>
        </p:spPr>
      </p:pic>
      <p:sp>
        <p:nvSpPr>
          <p:cNvPr id="293" name="Text 77"/>
          <p:cNvSpPr/>
          <p:nvPr/>
        </p:nvSpPr>
        <p:spPr>
          <a:xfrm>
            <a:off x="9960732" y="62917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70" y="6154501"/>
            <a:ext cx="1524140" cy="508744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69520" y="6278326"/>
            <a:ext cx="1027956" cy="267760"/>
          </a:xfrm>
          <a:prstGeom prst="rect">
            <a:avLst/>
          </a:prstGeom>
        </p:spPr>
      </p:pic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49850" y="6331895"/>
            <a:ext cx="160660" cy="160656"/>
          </a:xfrm>
          <a:prstGeom prst="rect">
            <a:avLst/>
          </a:prstGeom>
        </p:spPr>
      </p:pic>
      <p:sp>
        <p:nvSpPr>
          <p:cNvPr id="297" name="Text 78"/>
          <p:cNvSpPr/>
          <p:nvPr/>
        </p:nvSpPr>
        <p:spPr>
          <a:xfrm>
            <a:off x="11637280" y="629173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6154501"/>
            <a:ext cx="1524149" cy="508744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6278326"/>
            <a:ext cx="1333574" cy="267760"/>
          </a:xfrm>
          <a:prstGeom prst="rect">
            <a:avLst/>
          </a:prstGeom>
        </p:spPr>
      </p:pic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6331895"/>
            <a:ext cx="160660" cy="160656"/>
          </a:xfrm>
          <a:prstGeom prst="rect">
            <a:avLst/>
          </a:prstGeom>
        </p:spPr>
      </p:pic>
      <p:sp>
        <p:nvSpPr>
          <p:cNvPr id="301" name="Text 79"/>
          <p:cNvSpPr/>
          <p:nvPr/>
        </p:nvSpPr>
        <p:spPr>
          <a:xfrm>
            <a:off x="13009011" y="62917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6154501"/>
            <a:ext cx="1524149" cy="508744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5399" y="6278326"/>
            <a:ext cx="1333574" cy="267760"/>
          </a:xfrm>
          <a:prstGeom prst="rect">
            <a:avLst/>
          </a:prstGeom>
        </p:spPr>
      </p:pic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5729" y="6331895"/>
            <a:ext cx="160660" cy="160656"/>
          </a:xfrm>
          <a:prstGeom prst="rect">
            <a:avLst/>
          </a:prstGeom>
        </p:spPr>
      </p:pic>
      <p:sp>
        <p:nvSpPr>
          <p:cNvPr id="305" name="Text 80"/>
          <p:cNvSpPr/>
          <p:nvPr/>
        </p:nvSpPr>
        <p:spPr>
          <a:xfrm>
            <a:off x="14533159" y="62917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79" y="6154501"/>
            <a:ext cx="1509302" cy="508744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9529" y="6278326"/>
            <a:ext cx="1333574" cy="267760"/>
          </a:xfrm>
          <a:prstGeom prst="rect">
            <a:avLst/>
          </a:prstGeom>
        </p:spPr>
      </p:pic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9859" y="6331895"/>
            <a:ext cx="160660" cy="160656"/>
          </a:xfrm>
          <a:prstGeom prst="rect">
            <a:avLst/>
          </a:prstGeom>
        </p:spPr>
      </p:pic>
      <p:sp>
        <p:nvSpPr>
          <p:cNvPr id="309" name="Text 81"/>
          <p:cNvSpPr/>
          <p:nvPr/>
        </p:nvSpPr>
        <p:spPr>
          <a:xfrm>
            <a:off x="16057290" y="62917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6663235"/>
            <a:ext cx="16119145" cy="495352"/>
          </a:xfrm>
          <a:prstGeom prst="rect">
            <a:avLst/>
          </a:prstGeom>
        </p:spPr>
      </p:pic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6663220"/>
            <a:ext cx="5465025" cy="495368"/>
          </a:xfrm>
          <a:prstGeom prst="rect">
            <a:avLst/>
          </a:prstGeom>
        </p:spPr>
      </p:pic>
      <p:sp>
        <p:nvSpPr>
          <p:cNvPr id="312" name="Text 82"/>
          <p:cNvSpPr/>
          <p:nvPr/>
        </p:nvSpPr>
        <p:spPr>
          <a:xfrm>
            <a:off x="1245077" y="6783696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</a:t>
            </a:r>
            <a:endParaRPr lang="en-US" sz="1476" dirty="0"/>
          </a:p>
        </p:txBody>
      </p:sp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42" y="6663220"/>
            <a:ext cx="1524149" cy="495368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4692" y="6787045"/>
            <a:ext cx="1333574" cy="267760"/>
          </a:xfrm>
          <a:prstGeom prst="rect">
            <a:avLst/>
          </a:prstGeom>
        </p:spPr>
      </p:pic>
      <p:pic>
        <p:nvPicPr>
          <p:cNvPr id="315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5022" y="6840613"/>
            <a:ext cx="160660" cy="160656"/>
          </a:xfrm>
          <a:prstGeom prst="rect">
            <a:avLst/>
          </a:prstGeom>
        </p:spPr>
      </p:pic>
      <p:sp>
        <p:nvSpPr>
          <p:cNvPr id="316" name="Text 83"/>
          <p:cNvSpPr/>
          <p:nvPr/>
        </p:nvSpPr>
        <p:spPr>
          <a:xfrm>
            <a:off x="6912452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91" y="6663220"/>
            <a:ext cx="1524149" cy="495368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68841" y="6787045"/>
            <a:ext cx="1333574" cy="267760"/>
          </a:xfrm>
          <a:prstGeom prst="rect">
            <a:avLst/>
          </a:prstGeom>
        </p:spPr>
      </p:pic>
      <p:pic>
        <p:nvPicPr>
          <p:cNvPr id="319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49171" y="6840613"/>
            <a:ext cx="160660" cy="160656"/>
          </a:xfrm>
          <a:prstGeom prst="rect">
            <a:avLst/>
          </a:prstGeom>
        </p:spPr>
      </p:pic>
      <p:sp>
        <p:nvSpPr>
          <p:cNvPr id="320" name="Text 84"/>
          <p:cNvSpPr/>
          <p:nvPr/>
        </p:nvSpPr>
        <p:spPr>
          <a:xfrm>
            <a:off x="8436601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21" y="6663220"/>
            <a:ext cx="1524140" cy="495368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2971" y="6787045"/>
            <a:ext cx="1333574" cy="267760"/>
          </a:xfrm>
          <a:prstGeom prst="rect">
            <a:avLst/>
          </a:prstGeom>
        </p:spPr>
      </p:pic>
      <p:pic>
        <p:nvPicPr>
          <p:cNvPr id="323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3301" y="6840613"/>
            <a:ext cx="160660" cy="160656"/>
          </a:xfrm>
          <a:prstGeom prst="rect">
            <a:avLst/>
          </a:prstGeom>
        </p:spPr>
      </p:pic>
      <p:sp>
        <p:nvSpPr>
          <p:cNvPr id="324" name="Text 85"/>
          <p:cNvSpPr/>
          <p:nvPr/>
        </p:nvSpPr>
        <p:spPr>
          <a:xfrm>
            <a:off x="9960732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70" y="6663220"/>
            <a:ext cx="1524140" cy="495368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17120" y="6787045"/>
            <a:ext cx="1333574" cy="267760"/>
          </a:xfrm>
          <a:prstGeom prst="rect">
            <a:avLst/>
          </a:prstGeom>
        </p:spPr>
      </p:pic>
      <p:pic>
        <p:nvPicPr>
          <p:cNvPr id="327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97450" y="6840613"/>
            <a:ext cx="160660" cy="160656"/>
          </a:xfrm>
          <a:prstGeom prst="rect">
            <a:avLst/>
          </a:prstGeom>
        </p:spPr>
      </p:pic>
      <p:sp>
        <p:nvSpPr>
          <p:cNvPr id="328" name="Text 86"/>
          <p:cNvSpPr/>
          <p:nvPr/>
        </p:nvSpPr>
        <p:spPr>
          <a:xfrm>
            <a:off x="11484880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6663220"/>
            <a:ext cx="1524149" cy="495368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6787045"/>
            <a:ext cx="1333574" cy="267760"/>
          </a:xfrm>
          <a:prstGeom prst="rect">
            <a:avLst/>
          </a:prstGeom>
        </p:spPr>
      </p:pic>
      <p:pic>
        <p:nvPicPr>
          <p:cNvPr id="331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6840613"/>
            <a:ext cx="160660" cy="160656"/>
          </a:xfrm>
          <a:prstGeom prst="rect">
            <a:avLst/>
          </a:prstGeom>
        </p:spPr>
      </p:pic>
      <p:sp>
        <p:nvSpPr>
          <p:cNvPr id="332" name="Text 87"/>
          <p:cNvSpPr/>
          <p:nvPr/>
        </p:nvSpPr>
        <p:spPr>
          <a:xfrm>
            <a:off x="13009011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6663220"/>
            <a:ext cx="1524149" cy="495368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65399" y="6787045"/>
            <a:ext cx="1333574" cy="267760"/>
          </a:xfrm>
          <a:prstGeom prst="rect">
            <a:avLst/>
          </a:prstGeom>
        </p:spPr>
      </p:pic>
      <p:pic>
        <p:nvPicPr>
          <p:cNvPr id="335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5729" y="6840613"/>
            <a:ext cx="160660" cy="160656"/>
          </a:xfrm>
          <a:prstGeom prst="rect">
            <a:avLst/>
          </a:prstGeom>
        </p:spPr>
      </p:pic>
      <p:sp>
        <p:nvSpPr>
          <p:cNvPr id="336" name="Text 88"/>
          <p:cNvSpPr/>
          <p:nvPr/>
        </p:nvSpPr>
        <p:spPr>
          <a:xfrm>
            <a:off x="14533159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79" y="6663220"/>
            <a:ext cx="1509302" cy="495368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89529" y="6787045"/>
            <a:ext cx="1333574" cy="267760"/>
          </a:xfrm>
          <a:prstGeom prst="rect">
            <a:avLst/>
          </a:prstGeom>
        </p:spPr>
      </p:pic>
      <p:pic>
        <p:nvPicPr>
          <p:cNvPr id="339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69859" y="6840613"/>
            <a:ext cx="160660" cy="160656"/>
          </a:xfrm>
          <a:prstGeom prst="rect">
            <a:avLst/>
          </a:prstGeom>
        </p:spPr>
      </p:pic>
      <p:sp>
        <p:nvSpPr>
          <p:cNvPr id="340" name="Text 89"/>
          <p:cNvSpPr/>
          <p:nvPr/>
        </p:nvSpPr>
        <p:spPr>
          <a:xfrm>
            <a:off x="16057290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75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21" y="830075"/>
            <a:ext cx="1721696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0" y="5100847"/>
            <a:ext cx="1280160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Recurring payments - Local solutions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7239000" y="6125947"/>
            <a:ext cx="4000500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Argentina: Only Subscriptions</a:t>
            </a:r>
            <a:endParaRPr lang="en-US" sz="1476" dirty="0"/>
          </a:p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Brasil: Recorrência Chile: Par y Getnet click México: Cargos Automáticos y Domiciliación Uruguay: PAR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856841" y="7683182"/>
            <a:ext cx="1657433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Automates recurring card payments through a secure, tokenized billing model with a single integration, adapting to local market rules.</a:t>
            </a:r>
            <a:endParaRPr lang="en-US" sz="1687" dirty="0"/>
          </a:p>
        </p:txBody>
      </p:sp>
      <p:sp>
        <p:nvSpPr>
          <p:cNvPr id="7" name="Text 3"/>
          <p:cNvSpPr/>
          <p:nvPr/>
        </p:nvSpPr>
        <p:spPr>
          <a:xfrm>
            <a:off x="7300913" y="8221238"/>
            <a:ext cx="387048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#ecommerce #subscriptions #allindustries</a:t>
            </a:r>
            <a:endParaRPr lang="en-US" sz="1476" dirty="0"/>
          </a:p>
        </p:txBody>
      </p:sp>
      <p:sp>
        <p:nvSpPr>
          <p:cNvPr id="8" name="Text 4"/>
          <p:cNvSpPr/>
          <p:nvPr/>
        </p:nvSpPr>
        <p:spPr>
          <a:xfrm>
            <a:off x="6704000" y="9247194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9" name="Text 5"/>
          <p:cNvSpPr/>
          <p:nvPr/>
        </p:nvSpPr>
        <p:spPr>
          <a:xfrm>
            <a:off x="7677876" y="9247194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2176" y="9247194"/>
            <a:ext cx="2891823" cy="3213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3"/>
            <a:ext cx="39004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 - Local solutions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8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6"/>
            <a:ext cx="5551736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266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119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80"/>
            <a:ext cx="214208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266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02" y="983119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016580"/>
            <a:ext cx="214208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66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410" y="983119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016580"/>
            <a:ext cx="214208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66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7031" y="983119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016580"/>
            <a:ext cx="214208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66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8" y="983119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016580"/>
            <a:ext cx="214208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66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2" y="983119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580"/>
            <a:ext cx="214208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66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119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016580"/>
            <a:ext cx="214208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7155885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382"/>
            <a:ext cx="16119145" cy="542216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87"/>
            <a:ext cx="5465025" cy="542214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96" y="1676042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Forced Post (Straight to Settlement)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1515387"/>
            <a:ext cx="1524149" cy="542214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92" y="1648737"/>
            <a:ext cx="1333574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22" y="1702305"/>
            <a:ext cx="160660" cy="160656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12452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1515387"/>
            <a:ext cx="1524149" cy="54221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41" y="1648737"/>
            <a:ext cx="1333574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71" y="1702305"/>
            <a:ext cx="160660" cy="160656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436601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21" y="1515387"/>
            <a:ext cx="1524140" cy="54221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71" y="1648737"/>
            <a:ext cx="1333574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301" y="1702305"/>
            <a:ext cx="160660" cy="160656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9960732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70" y="1515387"/>
            <a:ext cx="1524140" cy="54221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120" y="1648737"/>
            <a:ext cx="1333574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50" y="1702305"/>
            <a:ext cx="160660" cy="160656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484880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1515387"/>
            <a:ext cx="1524149" cy="54221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1648737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1702305"/>
            <a:ext cx="160660" cy="160656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9011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1515387"/>
            <a:ext cx="1524149" cy="542214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99" y="1648737"/>
            <a:ext cx="1333574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729" y="1702305"/>
            <a:ext cx="160660" cy="160656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533159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79" y="1515387"/>
            <a:ext cx="1509302" cy="542214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29" y="1648737"/>
            <a:ext cx="1333574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59" y="1702305"/>
            <a:ext cx="160660" cy="160656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057290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057595"/>
            <a:ext cx="16119145" cy="508746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057595"/>
            <a:ext cx="5465025" cy="508746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77" y="2178086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Manual and automatic cut-over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2057595"/>
            <a:ext cx="1524149" cy="508746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97092" y="2181420"/>
            <a:ext cx="1027956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77422" y="2234989"/>
            <a:ext cx="160660" cy="160656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7064852" y="21948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2057595"/>
            <a:ext cx="1524149" cy="508746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8841" y="2181420"/>
            <a:ext cx="1333574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9171" y="2234989"/>
            <a:ext cx="160660" cy="160656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36601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21" y="2057595"/>
            <a:ext cx="1524140" cy="508746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71" y="2181420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301" y="2234989"/>
            <a:ext cx="160660" cy="160656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9960732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70" y="2057595"/>
            <a:ext cx="1524140" cy="508746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120" y="2181420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50" y="2234989"/>
            <a:ext cx="160660" cy="160656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484880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2057595"/>
            <a:ext cx="1524149" cy="508746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2181420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2234989"/>
            <a:ext cx="160660" cy="160656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9011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2057595"/>
            <a:ext cx="1524149" cy="508746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2181420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2234989"/>
            <a:ext cx="160660" cy="160656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33159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79" y="2057595"/>
            <a:ext cx="1509302" cy="508746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29" y="2181420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59" y="2234989"/>
            <a:ext cx="160660" cy="160656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57290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2566341"/>
            <a:ext cx="16119145" cy="508746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66350"/>
            <a:ext cx="5465025" cy="508746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77" y="2686852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tip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2566350"/>
            <a:ext cx="1524149" cy="508746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4692" y="2690175"/>
            <a:ext cx="1333574" cy="26776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5022" y="2743744"/>
            <a:ext cx="160660" cy="160656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6912452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2566350"/>
            <a:ext cx="1524149" cy="508746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8841" y="2690175"/>
            <a:ext cx="1333574" cy="26776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9171" y="2743744"/>
            <a:ext cx="160660" cy="160656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36601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21" y="2566350"/>
            <a:ext cx="1524140" cy="508746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2971" y="2690175"/>
            <a:ext cx="1333574" cy="26776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3301" y="2743744"/>
            <a:ext cx="160660" cy="160656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9960732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70" y="2566350"/>
            <a:ext cx="1524140" cy="508746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7120" y="2690175"/>
            <a:ext cx="1333574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7450" y="2743744"/>
            <a:ext cx="160660" cy="160656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484880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2566350"/>
            <a:ext cx="1524149" cy="508746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2690175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2743744"/>
            <a:ext cx="160660" cy="160656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9011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2566350"/>
            <a:ext cx="1524149" cy="508746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99" y="2690175"/>
            <a:ext cx="1333574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729" y="2743744"/>
            <a:ext cx="160660" cy="160656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33159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79" y="2566350"/>
            <a:ext cx="1509302" cy="508746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29" y="2690175"/>
            <a:ext cx="1333574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59" y="2743744"/>
            <a:ext cx="160660" cy="160656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57290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075082"/>
            <a:ext cx="16119145" cy="508746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075068"/>
            <a:ext cx="5465025" cy="508746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77" y="3195544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3075068"/>
            <a:ext cx="1524149" cy="508746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92" y="3198893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22" y="3252462"/>
            <a:ext cx="160660" cy="160656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12452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3075068"/>
            <a:ext cx="1524149" cy="508746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8841" y="3198893"/>
            <a:ext cx="1333574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9171" y="3252462"/>
            <a:ext cx="160660" cy="160656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436601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21" y="3075068"/>
            <a:ext cx="1524140" cy="508746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2971" y="3198893"/>
            <a:ext cx="1333574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3301" y="3252462"/>
            <a:ext cx="160660" cy="160656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9960732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70" y="3075068"/>
            <a:ext cx="1524140" cy="508746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7120" y="3198893"/>
            <a:ext cx="1333574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7450" y="3252462"/>
            <a:ext cx="160660" cy="160656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484880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3075068"/>
            <a:ext cx="1524149" cy="508746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3198893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3252462"/>
            <a:ext cx="160660" cy="160656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09011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3075068"/>
            <a:ext cx="1524149" cy="508746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399" y="3198893"/>
            <a:ext cx="1333574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5729" y="3252462"/>
            <a:ext cx="160660" cy="160656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33159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79" y="3075068"/>
            <a:ext cx="1509302" cy="508746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29" y="3198893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59" y="3252462"/>
            <a:ext cx="160660" cy="160656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57290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3583828"/>
            <a:ext cx="16119145" cy="508746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3583823"/>
            <a:ext cx="5465025" cy="508745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77" y="3704311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Payouts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3583823"/>
            <a:ext cx="1524149" cy="508745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92" y="3707648"/>
            <a:ext cx="1333574" cy="26776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22" y="3761217"/>
            <a:ext cx="160660" cy="160656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12452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3583823"/>
            <a:ext cx="1524149" cy="508745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68841" y="3707648"/>
            <a:ext cx="1333574" cy="26776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49171" y="3761217"/>
            <a:ext cx="160660" cy="160656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436601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21" y="3583823"/>
            <a:ext cx="1524140" cy="508745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2971" y="3707648"/>
            <a:ext cx="1333574" cy="26776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3301" y="3761217"/>
            <a:ext cx="160660" cy="160656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9960732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70" y="3583823"/>
            <a:ext cx="1524140" cy="508745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7120" y="3707648"/>
            <a:ext cx="1333574" cy="26776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7450" y="3761217"/>
            <a:ext cx="160660" cy="160656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484880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3583823"/>
            <a:ext cx="1524149" cy="508745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50" y="3707648"/>
            <a:ext cx="1333574" cy="26776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80" y="3761217"/>
            <a:ext cx="160660" cy="160656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09011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3583823"/>
            <a:ext cx="1524149" cy="508745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399" y="3707648"/>
            <a:ext cx="1333574" cy="26776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5729" y="3761217"/>
            <a:ext cx="160660" cy="160656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533159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79" y="3583823"/>
            <a:ext cx="1509302" cy="508745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529" y="3707648"/>
            <a:ext cx="1333574" cy="26776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859" y="3761217"/>
            <a:ext cx="160660" cy="160656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057290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092570"/>
            <a:ext cx="16119145" cy="508746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092578"/>
            <a:ext cx="5465025" cy="508746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1245077" y="4213081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Card on File - CoF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4092578"/>
            <a:ext cx="1524149" cy="508746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4692" y="4216403"/>
            <a:ext cx="1333574" cy="267763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5022" y="4269973"/>
            <a:ext cx="160660" cy="160656"/>
          </a:xfrm>
          <a:prstGeom prst="rect">
            <a:avLst/>
          </a:prstGeom>
        </p:spPr>
      </p:pic>
      <p:sp>
        <p:nvSpPr>
          <p:cNvPr id="191" name="Text 50"/>
          <p:cNvSpPr/>
          <p:nvPr/>
        </p:nvSpPr>
        <p:spPr>
          <a:xfrm>
            <a:off x="6912452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4092578"/>
            <a:ext cx="1524149" cy="508746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8841" y="4216403"/>
            <a:ext cx="1333574" cy="267763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9171" y="4269973"/>
            <a:ext cx="160660" cy="160656"/>
          </a:xfrm>
          <a:prstGeom prst="rect">
            <a:avLst/>
          </a:prstGeom>
        </p:spPr>
      </p:pic>
      <p:sp>
        <p:nvSpPr>
          <p:cNvPr id="195" name="Text 51"/>
          <p:cNvSpPr/>
          <p:nvPr/>
        </p:nvSpPr>
        <p:spPr>
          <a:xfrm>
            <a:off x="8436601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21" y="4092578"/>
            <a:ext cx="1524140" cy="508746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2971" y="4216403"/>
            <a:ext cx="1333574" cy="267763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3301" y="4269973"/>
            <a:ext cx="160660" cy="160656"/>
          </a:xfrm>
          <a:prstGeom prst="rect">
            <a:avLst/>
          </a:prstGeom>
        </p:spPr>
      </p:pic>
      <p:sp>
        <p:nvSpPr>
          <p:cNvPr id="199" name="Text 52"/>
          <p:cNvSpPr/>
          <p:nvPr/>
        </p:nvSpPr>
        <p:spPr>
          <a:xfrm>
            <a:off x="9960732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70" y="4092578"/>
            <a:ext cx="1524140" cy="508746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7120" y="4216403"/>
            <a:ext cx="1333574" cy="267763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7450" y="4269973"/>
            <a:ext cx="160660" cy="160656"/>
          </a:xfrm>
          <a:prstGeom prst="rect">
            <a:avLst/>
          </a:prstGeom>
        </p:spPr>
      </p:pic>
      <p:sp>
        <p:nvSpPr>
          <p:cNvPr id="203" name="Text 53"/>
          <p:cNvSpPr/>
          <p:nvPr/>
        </p:nvSpPr>
        <p:spPr>
          <a:xfrm>
            <a:off x="11484880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4092578"/>
            <a:ext cx="1524149" cy="508746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893650" y="4216403"/>
            <a:ext cx="1027956" cy="267763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973980" y="4269973"/>
            <a:ext cx="160660" cy="160656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3161411" y="42298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4092578"/>
            <a:ext cx="1524149" cy="508746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4216403"/>
            <a:ext cx="1333574" cy="267763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4269973"/>
            <a:ext cx="160660" cy="160656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4533159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79" y="4092578"/>
            <a:ext cx="1509302" cy="508746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29" y="4216403"/>
            <a:ext cx="1333574" cy="267763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59" y="4269973"/>
            <a:ext cx="160660" cy="160656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6057290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4601316"/>
            <a:ext cx="16119145" cy="508746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4601301"/>
            <a:ext cx="5465025" cy="508748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1245077" y="4721776"/>
            <a:ext cx="4900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Vault</a:t>
            </a:r>
            <a:endParaRPr lang="en-US" sz="1476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4601301"/>
            <a:ext cx="1524149" cy="508748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4692" y="4725126"/>
            <a:ext cx="1333574" cy="267763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5022" y="4778693"/>
            <a:ext cx="160660" cy="160656"/>
          </a:xfrm>
          <a:prstGeom prst="rect">
            <a:avLst/>
          </a:prstGeom>
        </p:spPr>
      </p:pic>
      <p:sp>
        <p:nvSpPr>
          <p:cNvPr id="222" name="Text 58"/>
          <p:cNvSpPr/>
          <p:nvPr/>
        </p:nvSpPr>
        <p:spPr>
          <a:xfrm>
            <a:off x="6912452" y="47385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4601301"/>
            <a:ext cx="1524149" cy="508748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68841" y="4725126"/>
            <a:ext cx="1333574" cy="267763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49171" y="4778693"/>
            <a:ext cx="160660" cy="160656"/>
          </a:xfrm>
          <a:prstGeom prst="rect">
            <a:avLst/>
          </a:prstGeom>
        </p:spPr>
      </p:pic>
      <p:sp>
        <p:nvSpPr>
          <p:cNvPr id="226" name="Text 59"/>
          <p:cNvSpPr/>
          <p:nvPr/>
        </p:nvSpPr>
        <p:spPr>
          <a:xfrm>
            <a:off x="8436601" y="47385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21" y="4601301"/>
            <a:ext cx="1524140" cy="508748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2971" y="4725126"/>
            <a:ext cx="1333574" cy="267763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3301" y="4778693"/>
            <a:ext cx="160660" cy="160656"/>
          </a:xfrm>
          <a:prstGeom prst="rect">
            <a:avLst/>
          </a:prstGeom>
        </p:spPr>
      </p:pic>
      <p:sp>
        <p:nvSpPr>
          <p:cNvPr id="230" name="Text 60"/>
          <p:cNvSpPr/>
          <p:nvPr/>
        </p:nvSpPr>
        <p:spPr>
          <a:xfrm>
            <a:off x="9960732" y="47385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70" y="4601301"/>
            <a:ext cx="1524140" cy="508748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69520" y="4725126"/>
            <a:ext cx="1027956" cy="267763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49850" y="4778693"/>
            <a:ext cx="160660" cy="160656"/>
          </a:xfrm>
          <a:prstGeom prst="rect">
            <a:avLst/>
          </a:prstGeom>
        </p:spPr>
      </p:pic>
      <p:sp>
        <p:nvSpPr>
          <p:cNvPr id="234" name="Text 61"/>
          <p:cNvSpPr/>
          <p:nvPr/>
        </p:nvSpPr>
        <p:spPr>
          <a:xfrm>
            <a:off x="11637280" y="47385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4601301"/>
            <a:ext cx="1524149" cy="508748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50" y="4725126"/>
            <a:ext cx="1333574" cy="267763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80" y="4778693"/>
            <a:ext cx="160660" cy="160656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13009011" y="47385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4601301"/>
            <a:ext cx="1524149" cy="508748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399" y="4725126"/>
            <a:ext cx="1333574" cy="267763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5729" y="4778693"/>
            <a:ext cx="160660" cy="160656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14533159" y="47385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79" y="4601301"/>
            <a:ext cx="1509302" cy="508748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529" y="4725126"/>
            <a:ext cx="1333574" cy="267763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859" y="4778693"/>
            <a:ext cx="160660" cy="160656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6057290" y="47385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5110060"/>
            <a:ext cx="16119145" cy="508747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5110056"/>
            <a:ext cx="5465025" cy="508747"/>
          </a:xfrm>
          <a:prstGeom prst="rect">
            <a:avLst/>
          </a:prstGeom>
        </p:spPr>
      </p:pic>
      <p:sp>
        <p:nvSpPr>
          <p:cNvPr id="249" name="Text 65"/>
          <p:cNvSpPr/>
          <p:nvPr/>
        </p:nvSpPr>
        <p:spPr>
          <a:xfrm>
            <a:off x="1245077" y="5230542"/>
            <a:ext cx="21002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One-Click Transactions</a:t>
            </a:r>
            <a:endParaRPr lang="en-US" sz="1476" dirty="0"/>
          </a:p>
        </p:txBody>
      </p:sp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5110056"/>
            <a:ext cx="1524149" cy="508747"/>
          </a:xfrm>
          <a:prstGeom prst="rect">
            <a:avLst/>
          </a:prstGeom>
        </p:spPr>
      </p:pic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4692" y="5233881"/>
            <a:ext cx="1333574" cy="267762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5022" y="5287448"/>
            <a:ext cx="160660" cy="160656"/>
          </a:xfrm>
          <a:prstGeom prst="rect">
            <a:avLst/>
          </a:prstGeom>
        </p:spPr>
      </p:pic>
      <p:sp>
        <p:nvSpPr>
          <p:cNvPr id="253" name="Text 66"/>
          <p:cNvSpPr/>
          <p:nvPr/>
        </p:nvSpPr>
        <p:spPr>
          <a:xfrm>
            <a:off x="6912452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5110056"/>
            <a:ext cx="1524149" cy="508747"/>
          </a:xfrm>
          <a:prstGeom prst="rect">
            <a:avLst/>
          </a:prstGeom>
        </p:spPr>
      </p:pic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68841" y="5233881"/>
            <a:ext cx="1333574" cy="267762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49171" y="5287448"/>
            <a:ext cx="160660" cy="160656"/>
          </a:xfrm>
          <a:prstGeom prst="rect">
            <a:avLst/>
          </a:prstGeom>
        </p:spPr>
      </p:pic>
      <p:sp>
        <p:nvSpPr>
          <p:cNvPr id="257" name="Text 67"/>
          <p:cNvSpPr/>
          <p:nvPr/>
        </p:nvSpPr>
        <p:spPr>
          <a:xfrm>
            <a:off x="8436601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21" y="5110056"/>
            <a:ext cx="1524140" cy="508747"/>
          </a:xfrm>
          <a:prstGeom prst="rect">
            <a:avLst/>
          </a:prstGeom>
        </p:spPr>
      </p:pic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845371" y="5233881"/>
            <a:ext cx="1027956" cy="267762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925701" y="5287448"/>
            <a:ext cx="160660" cy="160656"/>
          </a:xfrm>
          <a:prstGeom prst="rect">
            <a:avLst/>
          </a:prstGeom>
        </p:spPr>
      </p:pic>
      <p:sp>
        <p:nvSpPr>
          <p:cNvPr id="261" name="Text 68"/>
          <p:cNvSpPr/>
          <p:nvPr/>
        </p:nvSpPr>
        <p:spPr>
          <a:xfrm>
            <a:off x="10113132" y="52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70" y="5110056"/>
            <a:ext cx="1524140" cy="508747"/>
          </a:xfrm>
          <a:prstGeom prst="rect">
            <a:avLst/>
          </a:prstGeom>
        </p:spPr>
      </p:pic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17120" y="5233881"/>
            <a:ext cx="1333574" cy="267762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97450" y="5287448"/>
            <a:ext cx="160660" cy="160656"/>
          </a:xfrm>
          <a:prstGeom prst="rect">
            <a:avLst/>
          </a:prstGeom>
        </p:spPr>
      </p:pic>
      <p:sp>
        <p:nvSpPr>
          <p:cNvPr id="265" name="Text 69"/>
          <p:cNvSpPr/>
          <p:nvPr/>
        </p:nvSpPr>
        <p:spPr>
          <a:xfrm>
            <a:off x="11484880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6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5110056"/>
            <a:ext cx="1524149" cy="508747"/>
          </a:xfrm>
          <a:prstGeom prst="rect">
            <a:avLst/>
          </a:prstGeom>
        </p:spPr>
      </p:pic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5233881"/>
            <a:ext cx="1333574" cy="267762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5287448"/>
            <a:ext cx="160660" cy="160656"/>
          </a:xfrm>
          <a:prstGeom prst="rect">
            <a:avLst/>
          </a:prstGeom>
        </p:spPr>
      </p:pic>
      <p:sp>
        <p:nvSpPr>
          <p:cNvPr id="269" name="Text 70"/>
          <p:cNvSpPr/>
          <p:nvPr/>
        </p:nvSpPr>
        <p:spPr>
          <a:xfrm>
            <a:off x="13009011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5110056"/>
            <a:ext cx="1524149" cy="508747"/>
          </a:xfrm>
          <a:prstGeom prst="rect">
            <a:avLst/>
          </a:prstGeom>
        </p:spPr>
      </p:pic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65399" y="5233881"/>
            <a:ext cx="1333574" cy="267762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5729" y="5287448"/>
            <a:ext cx="160660" cy="160656"/>
          </a:xfrm>
          <a:prstGeom prst="rect">
            <a:avLst/>
          </a:prstGeom>
        </p:spPr>
      </p:pic>
      <p:sp>
        <p:nvSpPr>
          <p:cNvPr id="273" name="Text 71"/>
          <p:cNvSpPr/>
          <p:nvPr/>
        </p:nvSpPr>
        <p:spPr>
          <a:xfrm>
            <a:off x="14533159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79" y="5110056"/>
            <a:ext cx="1509302" cy="508747"/>
          </a:xfrm>
          <a:prstGeom prst="rect">
            <a:avLst/>
          </a:prstGeom>
        </p:spPr>
      </p:pic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89529" y="5233881"/>
            <a:ext cx="1333574" cy="267762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69859" y="5287448"/>
            <a:ext cx="160660" cy="160656"/>
          </a:xfrm>
          <a:prstGeom prst="rect">
            <a:avLst/>
          </a:prstGeom>
        </p:spPr>
      </p:pic>
      <p:sp>
        <p:nvSpPr>
          <p:cNvPr id="277" name="Text 72"/>
          <p:cNvSpPr/>
          <p:nvPr/>
        </p:nvSpPr>
        <p:spPr>
          <a:xfrm>
            <a:off x="16057290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5618802"/>
            <a:ext cx="16119145" cy="508746"/>
          </a:xfrm>
          <a:prstGeom prst="rect">
            <a:avLst/>
          </a:prstGeom>
        </p:spPr>
      </p:pic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5618811"/>
            <a:ext cx="5465025" cy="508746"/>
          </a:xfrm>
          <a:prstGeom prst="rect">
            <a:avLst/>
          </a:prstGeom>
        </p:spPr>
      </p:pic>
      <p:sp>
        <p:nvSpPr>
          <p:cNvPr id="280" name="Text 73"/>
          <p:cNvSpPr/>
          <p:nvPr/>
        </p:nvSpPr>
        <p:spPr>
          <a:xfrm>
            <a:off x="1245077" y="5739310"/>
            <a:ext cx="241030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Recurrying Payments Flag</a:t>
            </a:r>
            <a:endParaRPr lang="en-US" sz="1476" dirty="0"/>
          </a:p>
        </p:txBody>
      </p:sp>
      <p:pic>
        <p:nvPicPr>
          <p:cNvPr id="281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5618811"/>
            <a:ext cx="1524149" cy="508746"/>
          </a:xfrm>
          <a:prstGeom prst="rect">
            <a:avLst/>
          </a:prstGeom>
        </p:spPr>
      </p:pic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92317" y="5742636"/>
            <a:ext cx="1233787" cy="267760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72628" y="5796204"/>
            <a:ext cx="160660" cy="160656"/>
          </a:xfrm>
          <a:prstGeom prst="rect">
            <a:avLst/>
          </a:prstGeom>
        </p:spPr>
      </p:pic>
      <p:sp>
        <p:nvSpPr>
          <p:cNvPr id="284" name="Text 74"/>
          <p:cNvSpPr/>
          <p:nvPr/>
        </p:nvSpPr>
        <p:spPr>
          <a:xfrm>
            <a:off x="6960059" y="575603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85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5618811"/>
            <a:ext cx="1524149" cy="508746"/>
          </a:xfrm>
          <a:prstGeom prst="rect">
            <a:avLst/>
          </a:prstGeom>
        </p:spPr>
      </p:pic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68841" y="5742636"/>
            <a:ext cx="1333574" cy="267760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49171" y="5796203"/>
            <a:ext cx="160660" cy="160656"/>
          </a:xfrm>
          <a:prstGeom prst="rect">
            <a:avLst/>
          </a:prstGeom>
        </p:spPr>
      </p:pic>
      <p:sp>
        <p:nvSpPr>
          <p:cNvPr id="288" name="Text 75"/>
          <p:cNvSpPr/>
          <p:nvPr/>
        </p:nvSpPr>
        <p:spPr>
          <a:xfrm>
            <a:off x="8436601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9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21" y="5618811"/>
            <a:ext cx="1524140" cy="508746"/>
          </a:xfrm>
          <a:prstGeom prst="rect">
            <a:avLst/>
          </a:prstGeom>
        </p:spPr>
      </p:pic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45371" y="5742636"/>
            <a:ext cx="1027956" cy="267760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25701" y="5796203"/>
            <a:ext cx="160660" cy="160656"/>
          </a:xfrm>
          <a:prstGeom prst="rect">
            <a:avLst/>
          </a:prstGeom>
        </p:spPr>
      </p:pic>
      <p:sp>
        <p:nvSpPr>
          <p:cNvPr id="292" name="Text 76"/>
          <p:cNvSpPr/>
          <p:nvPr/>
        </p:nvSpPr>
        <p:spPr>
          <a:xfrm>
            <a:off x="10113132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3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70" y="5618811"/>
            <a:ext cx="1524140" cy="508746"/>
          </a:xfrm>
          <a:prstGeom prst="rect">
            <a:avLst/>
          </a:prstGeom>
        </p:spPr>
      </p:pic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69520" y="5742636"/>
            <a:ext cx="1027956" cy="267760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49850" y="5796203"/>
            <a:ext cx="160660" cy="160656"/>
          </a:xfrm>
          <a:prstGeom prst="rect">
            <a:avLst/>
          </a:prstGeom>
        </p:spPr>
      </p:pic>
      <p:sp>
        <p:nvSpPr>
          <p:cNvPr id="296" name="Text 77"/>
          <p:cNvSpPr/>
          <p:nvPr/>
        </p:nvSpPr>
        <p:spPr>
          <a:xfrm>
            <a:off x="11637280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7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5618811"/>
            <a:ext cx="1524149" cy="508746"/>
          </a:xfrm>
          <a:prstGeom prst="rect">
            <a:avLst/>
          </a:prstGeom>
        </p:spPr>
      </p:pic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5742636"/>
            <a:ext cx="1333574" cy="267760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5796203"/>
            <a:ext cx="160660" cy="160656"/>
          </a:xfrm>
          <a:prstGeom prst="rect">
            <a:avLst/>
          </a:prstGeom>
        </p:spPr>
      </p:pic>
      <p:sp>
        <p:nvSpPr>
          <p:cNvPr id="300" name="Text 78"/>
          <p:cNvSpPr/>
          <p:nvPr/>
        </p:nvSpPr>
        <p:spPr>
          <a:xfrm>
            <a:off x="13009011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5618811"/>
            <a:ext cx="1524149" cy="508746"/>
          </a:xfrm>
          <a:prstGeom prst="rect">
            <a:avLst/>
          </a:prstGeom>
        </p:spPr>
      </p:pic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5399" y="5742636"/>
            <a:ext cx="1333574" cy="267760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5729" y="5796203"/>
            <a:ext cx="160660" cy="160656"/>
          </a:xfrm>
          <a:prstGeom prst="rect">
            <a:avLst/>
          </a:prstGeom>
        </p:spPr>
      </p:pic>
      <p:sp>
        <p:nvSpPr>
          <p:cNvPr id="304" name="Text 79"/>
          <p:cNvSpPr/>
          <p:nvPr/>
        </p:nvSpPr>
        <p:spPr>
          <a:xfrm>
            <a:off x="14533159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79" y="5618811"/>
            <a:ext cx="1509302" cy="508746"/>
          </a:xfrm>
          <a:prstGeom prst="rect">
            <a:avLst/>
          </a:prstGeom>
        </p:spPr>
      </p:pic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9529" y="5742636"/>
            <a:ext cx="1333574" cy="267760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9859" y="5796203"/>
            <a:ext cx="160660" cy="160656"/>
          </a:xfrm>
          <a:prstGeom prst="rect">
            <a:avLst/>
          </a:prstGeom>
        </p:spPr>
      </p:pic>
      <p:sp>
        <p:nvSpPr>
          <p:cNvPr id="308" name="Text 80"/>
          <p:cNvSpPr/>
          <p:nvPr/>
        </p:nvSpPr>
        <p:spPr>
          <a:xfrm>
            <a:off x="16057290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6127548"/>
            <a:ext cx="16119145" cy="508746"/>
          </a:xfrm>
          <a:prstGeom prst="rect">
            <a:avLst/>
          </a:prstGeom>
        </p:spPr>
      </p:pic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6127531"/>
            <a:ext cx="5465025" cy="508746"/>
          </a:xfrm>
          <a:prstGeom prst="rect">
            <a:avLst/>
          </a:prstGeom>
        </p:spPr>
      </p:pic>
      <p:sp>
        <p:nvSpPr>
          <p:cNvPr id="311" name="Text 81"/>
          <p:cNvSpPr/>
          <p:nvPr/>
        </p:nvSpPr>
        <p:spPr>
          <a:xfrm>
            <a:off x="1245077" y="6248005"/>
            <a:ext cx="26503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Recurrying Payments Engine</a:t>
            </a:r>
            <a:endParaRPr lang="en-US" sz="1476" dirty="0"/>
          </a:p>
        </p:txBody>
      </p:sp>
      <p:pic>
        <p:nvPicPr>
          <p:cNvPr id="312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42" y="6127531"/>
            <a:ext cx="1524149" cy="508746"/>
          </a:xfrm>
          <a:prstGeom prst="rect">
            <a:avLst/>
          </a:prstGeom>
        </p:spPr>
      </p:pic>
      <p:pic>
        <p:nvPicPr>
          <p:cNvPr id="313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92317" y="6251356"/>
            <a:ext cx="1233787" cy="267760"/>
          </a:xfrm>
          <a:prstGeom prst="rect">
            <a:avLst/>
          </a:prstGeom>
        </p:spPr>
      </p:pic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72628" y="6304924"/>
            <a:ext cx="160660" cy="160656"/>
          </a:xfrm>
          <a:prstGeom prst="rect">
            <a:avLst/>
          </a:prstGeom>
        </p:spPr>
      </p:pic>
      <p:sp>
        <p:nvSpPr>
          <p:cNvPr id="315" name="Text 82"/>
          <p:cNvSpPr/>
          <p:nvPr/>
        </p:nvSpPr>
        <p:spPr>
          <a:xfrm>
            <a:off x="6960059" y="626475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16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91" y="6127531"/>
            <a:ext cx="1524149" cy="508746"/>
          </a:xfrm>
          <a:prstGeom prst="rect">
            <a:avLst/>
          </a:prstGeom>
        </p:spPr>
      </p:pic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68841" y="6251356"/>
            <a:ext cx="1333574" cy="267760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49171" y="6304923"/>
            <a:ext cx="160660" cy="160656"/>
          </a:xfrm>
          <a:prstGeom prst="rect">
            <a:avLst/>
          </a:prstGeom>
        </p:spPr>
      </p:pic>
      <p:sp>
        <p:nvSpPr>
          <p:cNvPr id="319" name="Text 83"/>
          <p:cNvSpPr/>
          <p:nvPr/>
        </p:nvSpPr>
        <p:spPr>
          <a:xfrm>
            <a:off x="8436601" y="62647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0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21" y="6127531"/>
            <a:ext cx="1524140" cy="508746"/>
          </a:xfrm>
          <a:prstGeom prst="rect">
            <a:avLst/>
          </a:prstGeom>
        </p:spPr>
      </p:pic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845371" y="6251356"/>
            <a:ext cx="1027956" cy="267760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925701" y="6304923"/>
            <a:ext cx="160660" cy="160656"/>
          </a:xfrm>
          <a:prstGeom prst="rect">
            <a:avLst/>
          </a:prstGeom>
        </p:spPr>
      </p:pic>
      <p:sp>
        <p:nvSpPr>
          <p:cNvPr id="323" name="Text 84"/>
          <p:cNvSpPr/>
          <p:nvPr/>
        </p:nvSpPr>
        <p:spPr>
          <a:xfrm>
            <a:off x="10113132" y="62647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4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70" y="6127531"/>
            <a:ext cx="1524140" cy="508746"/>
          </a:xfrm>
          <a:prstGeom prst="rect">
            <a:avLst/>
          </a:prstGeom>
        </p:spPr>
      </p:pic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369520" y="6251356"/>
            <a:ext cx="1027956" cy="267760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449850" y="6304923"/>
            <a:ext cx="160660" cy="160656"/>
          </a:xfrm>
          <a:prstGeom prst="rect">
            <a:avLst/>
          </a:prstGeom>
        </p:spPr>
      </p:pic>
      <p:sp>
        <p:nvSpPr>
          <p:cNvPr id="327" name="Text 85"/>
          <p:cNvSpPr/>
          <p:nvPr/>
        </p:nvSpPr>
        <p:spPr>
          <a:xfrm>
            <a:off x="11637280" y="62647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8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6127531"/>
            <a:ext cx="1524149" cy="508746"/>
          </a:xfrm>
          <a:prstGeom prst="rect">
            <a:avLst/>
          </a:prstGeom>
        </p:spPr>
      </p:pic>
      <p:pic>
        <p:nvPicPr>
          <p:cNvPr id="329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6251356"/>
            <a:ext cx="1333574" cy="267760"/>
          </a:xfrm>
          <a:prstGeom prst="rect">
            <a:avLst/>
          </a:prstGeom>
        </p:spPr>
      </p:pic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6304923"/>
            <a:ext cx="160660" cy="160656"/>
          </a:xfrm>
          <a:prstGeom prst="rect">
            <a:avLst/>
          </a:prstGeom>
        </p:spPr>
      </p:pic>
      <p:sp>
        <p:nvSpPr>
          <p:cNvPr id="331" name="Text 86"/>
          <p:cNvSpPr/>
          <p:nvPr/>
        </p:nvSpPr>
        <p:spPr>
          <a:xfrm>
            <a:off x="13009011" y="62647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2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6127531"/>
            <a:ext cx="1524149" cy="508746"/>
          </a:xfrm>
          <a:prstGeom prst="rect">
            <a:avLst/>
          </a:prstGeom>
        </p:spPr>
      </p:pic>
      <p:pic>
        <p:nvPicPr>
          <p:cNvPr id="333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65399" y="6251356"/>
            <a:ext cx="1333574" cy="267760"/>
          </a:xfrm>
          <a:prstGeom prst="rect">
            <a:avLst/>
          </a:prstGeom>
        </p:spPr>
      </p:pic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5729" y="6304923"/>
            <a:ext cx="160660" cy="160656"/>
          </a:xfrm>
          <a:prstGeom prst="rect">
            <a:avLst/>
          </a:prstGeom>
        </p:spPr>
      </p:pic>
      <p:sp>
        <p:nvSpPr>
          <p:cNvPr id="335" name="Text 87"/>
          <p:cNvSpPr/>
          <p:nvPr/>
        </p:nvSpPr>
        <p:spPr>
          <a:xfrm>
            <a:off x="14533159" y="62647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6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79" y="6127531"/>
            <a:ext cx="1509302" cy="508746"/>
          </a:xfrm>
          <a:prstGeom prst="rect">
            <a:avLst/>
          </a:prstGeom>
        </p:spPr>
      </p:pic>
      <p:pic>
        <p:nvPicPr>
          <p:cNvPr id="337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89529" y="6251356"/>
            <a:ext cx="1333574" cy="267760"/>
          </a:xfrm>
          <a:prstGeom prst="rect">
            <a:avLst/>
          </a:prstGeom>
        </p:spPr>
      </p:pic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69859" y="6304923"/>
            <a:ext cx="160660" cy="160656"/>
          </a:xfrm>
          <a:prstGeom prst="rect">
            <a:avLst/>
          </a:prstGeom>
        </p:spPr>
      </p:pic>
      <p:sp>
        <p:nvSpPr>
          <p:cNvPr id="339" name="Text 88"/>
          <p:cNvSpPr/>
          <p:nvPr/>
        </p:nvSpPr>
        <p:spPr>
          <a:xfrm>
            <a:off x="16057290" y="62647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0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6636289"/>
            <a:ext cx="16119145" cy="508746"/>
          </a:xfrm>
          <a:prstGeom prst="rect">
            <a:avLst/>
          </a:prstGeom>
        </p:spPr>
      </p:pic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6636284"/>
            <a:ext cx="5465025" cy="508746"/>
          </a:xfrm>
          <a:prstGeom prst="rect">
            <a:avLst/>
          </a:prstGeom>
        </p:spPr>
      </p:pic>
      <p:sp>
        <p:nvSpPr>
          <p:cNvPr id="342" name="Text 89"/>
          <p:cNvSpPr/>
          <p:nvPr/>
        </p:nvSpPr>
        <p:spPr>
          <a:xfrm>
            <a:off x="1245077" y="6756771"/>
            <a:ext cx="43405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Merchant Initiated Transaction (MIT) - No show</a:t>
            </a:r>
            <a:endParaRPr lang="en-US" sz="1476" dirty="0"/>
          </a:p>
        </p:txBody>
      </p:sp>
      <p:pic>
        <p:nvPicPr>
          <p:cNvPr id="343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42" y="6636284"/>
            <a:ext cx="1524149" cy="508746"/>
          </a:xfrm>
          <a:prstGeom prst="rect">
            <a:avLst/>
          </a:prstGeom>
        </p:spPr>
      </p:pic>
      <p:pic>
        <p:nvPicPr>
          <p:cNvPr id="344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44692" y="6760109"/>
            <a:ext cx="1333574" cy="267762"/>
          </a:xfrm>
          <a:prstGeom prst="rect">
            <a:avLst/>
          </a:prstGeom>
        </p:spPr>
      </p:pic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5022" y="6813678"/>
            <a:ext cx="160660" cy="160656"/>
          </a:xfrm>
          <a:prstGeom prst="rect">
            <a:avLst/>
          </a:prstGeom>
        </p:spPr>
      </p:pic>
      <p:sp>
        <p:nvSpPr>
          <p:cNvPr id="346" name="Text 90"/>
          <p:cNvSpPr/>
          <p:nvPr/>
        </p:nvSpPr>
        <p:spPr>
          <a:xfrm>
            <a:off x="6912452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7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91" y="6636284"/>
            <a:ext cx="1524149" cy="508746"/>
          </a:xfrm>
          <a:prstGeom prst="rect">
            <a:avLst/>
          </a:prstGeom>
        </p:spPr>
      </p:pic>
      <p:pic>
        <p:nvPicPr>
          <p:cNvPr id="348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68841" y="6760109"/>
            <a:ext cx="1333574" cy="267762"/>
          </a:xfrm>
          <a:prstGeom prst="rect">
            <a:avLst/>
          </a:prstGeom>
        </p:spPr>
      </p:pic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49171" y="6813678"/>
            <a:ext cx="160660" cy="160656"/>
          </a:xfrm>
          <a:prstGeom prst="rect">
            <a:avLst/>
          </a:prstGeom>
        </p:spPr>
      </p:pic>
      <p:sp>
        <p:nvSpPr>
          <p:cNvPr id="350" name="Text 91"/>
          <p:cNvSpPr/>
          <p:nvPr/>
        </p:nvSpPr>
        <p:spPr>
          <a:xfrm>
            <a:off x="8436601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1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21" y="6636284"/>
            <a:ext cx="1524140" cy="508746"/>
          </a:xfrm>
          <a:prstGeom prst="rect">
            <a:avLst/>
          </a:prstGeom>
        </p:spPr>
      </p:pic>
      <p:pic>
        <p:nvPicPr>
          <p:cNvPr id="352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2971" y="6760109"/>
            <a:ext cx="1333574" cy="267762"/>
          </a:xfrm>
          <a:prstGeom prst="rect">
            <a:avLst/>
          </a:prstGeom>
        </p:spPr>
      </p:pic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3301" y="6813678"/>
            <a:ext cx="160660" cy="160656"/>
          </a:xfrm>
          <a:prstGeom prst="rect">
            <a:avLst/>
          </a:prstGeom>
        </p:spPr>
      </p:pic>
      <p:sp>
        <p:nvSpPr>
          <p:cNvPr id="354" name="Text 92"/>
          <p:cNvSpPr/>
          <p:nvPr/>
        </p:nvSpPr>
        <p:spPr>
          <a:xfrm>
            <a:off x="9960732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5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70" y="6636284"/>
            <a:ext cx="1524140" cy="508746"/>
          </a:xfrm>
          <a:prstGeom prst="rect">
            <a:avLst/>
          </a:prstGeom>
        </p:spPr>
      </p:pic>
      <p:pic>
        <p:nvPicPr>
          <p:cNvPr id="356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17120" y="6760109"/>
            <a:ext cx="1333574" cy="267762"/>
          </a:xfrm>
          <a:prstGeom prst="rect">
            <a:avLst/>
          </a:prstGeom>
        </p:spPr>
      </p:pic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297450" y="6813678"/>
            <a:ext cx="160660" cy="160656"/>
          </a:xfrm>
          <a:prstGeom prst="rect">
            <a:avLst/>
          </a:prstGeom>
        </p:spPr>
      </p:pic>
      <p:sp>
        <p:nvSpPr>
          <p:cNvPr id="358" name="Text 93"/>
          <p:cNvSpPr/>
          <p:nvPr/>
        </p:nvSpPr>
        <p:spPr>
          <a:xfrm>
            <a:off x="11484880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9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6000" y="6636284"/>
            <a:ext cx="1524149" cy="508746"/>
          </a:xfrm>
          <a:prstGeom prst="rect">
            <a:avLst/>
          </a:prstGeom>
        </p:spPr>
      </p:pic>
      <p:pic>
        <p:nvPicPr>
          <p:cNvPr id="360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1250" y="6760109"/>
            <a:ext cx="1333574" cy="267762"/>
          </a:xfrm>
          <a:prstGeom prst="rect">
            <a:avLst/>
          </a:prstGeom>
        </p:spPr>
      </p:pic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1580" y="6813678"/>
            <a:ext cx="160660" cy="160656"/>
          </a:xfrm>
          <a:prstGeom prst="rect">
            <a:avLst/>
          </a:prstGeom>
        </p:spPr>
      </p:pic>
      <p:sp>
        <p:nvSpPr>
          <p:cNvPr id="362" name="Text 94"/>
          <p:cNvSpPr/>
          <p:nvPr/>
        </p:nvSpPr>
        <p:spPr>
          <a:xfrm>
            <a:off x="13009011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3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49" y="6636284"/>
            <a:ext cx="1524149" cy="508746"/>
          </a:xfrm>
          <a:prstGeom prst="rect">
            <a:avLst/>
          </a:prstGeom>
        </p:spPr>
      </p:pic>
      <p:pic>
        <p:nvPicPr>
          <p:cNvPr id="364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399" y="6760109"/>
            <a:ext cx="1333574" cy="267762"/>
          </a:xfrm>
          <a:prstGeom prst="rect">
            <a:avLst/>
          </a:prstGeom>
        </p:spPr>
      </p:pic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5729" y="6813678"/>
            <a:ext cx="160660" cy="160656"/>
          </a:xfrm>
          <a:prstGeom prst="rect">
            <a:avLst/>
          </a:prstGeom>
        </p:spPr>
      </p:pic>
      <p:sp>
        <p:nvSpPr>
          <p:cNvPr id="366" name="Text 95"/>
          <p:cNvSpPr/>
          <p:nvPr/>
        </p:nvSpPr>
        <p:spPr>
          <a:xfrm>
            <a:off x="14533159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7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79" y="6636284"/>
            <a:ext cx="1509302" cy="508746"/>
          </a:xfrm>
          <a:prstGeom prst="rect">
            <a:avLst/>
          </a:prstGeom>
        </p:spPr>
      </p:pic>
      <p:pic>
        <p:nvPicPr>
          <p:cNvPr id="368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9529" y="6760109"/>
            <a:ext cx="1333574" cy="267762"/>
          </a:xfrm>
          <a:prstGeom prst="rect">
            <a:avLst/>
          </a:prstGeom>
        </p:spPr>
      </p:pic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9859" y="6813678"/>
            <a:ext cx="160660" cy="160656"/>
          </a:xfrm>
          <a:prstGeom prst="rect">
            <a:avLst/>
          </a:prstGeom>
        </p:spPr>
      </p:pic>
      <p:sp>
        <p:nvSpPr>
          <p:cNvPr id="370" name="Text 96"/>
          <p:cNvSpPr/>
          <p:nvPr/>
        </p:nvSpPr>
        <p:spPr>
          <a:xfrm>
            <a:off x="16057290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1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36" y="7145036"/>
            <a:ext cx="16119145" cy="508746"/>
          </a:xfrm>
          <a:prstGeom prst="rect">
            <a:avLst/>
          </a:prstGeom>
        </p:spPr>
      </p:pic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36" y="7145042"/>
            <a:ext cx="5465025" cy="508748"/>
          </a:xfrm>
          <a:prstGeom prst="rect">
            <a:avLst/>
          </a:prstGeom>
        </p:spPr>
      </p:pic>
      <p:sp>
        <p:nvSpPr>
          <p:cNvPr id="373" name="Text 97"/>
          <p:cNvSpPr/>
          <p:nvPr/>
        </p:nvSpPr>
        <p:spPr>
          <a:xfrm>
            <a:off x="1245077" y="7265540"/>
            <a:ext cx="468058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Merchant Initiated Transaction (MIT) - Cancellation</a:t>
            </a:r>
            <a:endParaRPr lang="en-US" sz="1476" dirty="0"/>
          </a:p>
        </p:txBody>
      </p:sp>
      <p:pic>
        <p:nvPicPr>
          <p:cNvPr id="374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49442" y="7145042"/>
            <a:ext cx="1524149" cy="508748"/>
          </a:xfrm>
          <a:prstGeom prst="rect">
            <a:avLst/>
          </a:prstGeom>
        </p:spPr>
      </p:pic>
      <p:pic>
        <p:nvPicPr>
          <p:cNvPr id="375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644692" y="7268867"/>
            <a:ext cx="1333574" cy="267763"/>
          </a:xfrm>
          <a:prstGeom prst="rect">
            <a:avLst/>
          </a:prstGeom>
        </p:spPr>
      </p:pic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725022" y="7322434"/>
            <a:ext cx="160660" cy="160656"/>
          </a:xfrm>
          <a:prstGeom prst="rect">
            <a:avLst/>
          </a:prstGeom>
        </p:spPr>
      </p:pic>
      <p:sp>
        <p:nvSpPr>
          <p:cNvPr id="377" name="Text 98"/>
          <p:cNvSpPr/>
          <p:nvPr/>
        </p:nvSpPr>
        <p:spPr>
          <a:xfrm>
            <a:off x="6912452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8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73591" y="7145042"/>
            <a:ext cx="1524149" cy="508748"/>
          </a:xfrm>
          <a:prstGeom prst="rect">
            <a:avLst/>
          </a:prstGeom>
        </p:spPr>
      </p:pic>
      <p:pic>
        <p:nvPicPr>
          <p:cNvPr id="379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168841" y="7268867"/>
            <a:ext cx="1333574" cy="267763"/>
          </a:xfrm>
          <a:prstGeom prst="rect">
            <a:avLst/>
          </a:prstGeom>
        </p:spPr>
      </p:pic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249171" y="7322434"/>
            <a:ext cx="160660" cy="160656"/>
          </a:xfrm>
          <a:prstGeom prst="rect">
            <a:avLst/>
          </a:prstGeom>
        </p:spPr>
      </p:pic>
      <p:sp>
        <p:nvSpPr>
          <p:cNvPr id="381" name="Text 99"/>
          <p:cNvSpPr/>
          <p:nvPr/>
        </p:nvSpPr>
        <p:spPr>
          <a:xfrm>
            <a:off x="8436601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2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97721" y="7145042"/>
            <a:ext cx="1524140" cy="508748"/>
          </a:xfrm>
          <a:prstGeom prst="rect">
            <a:avLst/>
          </a:prstGeom>
        </p:spPr>
      </p:pic>
      <p:pic>
        <p:nvPicPr>
          <p:cNvPr id="383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92971" y="7268867"/>
            <a:ext cx="1333574" cy="267763"/>
          </a:xfrm>
          <a:prstGeom prst="rect">
            <a:avLst/>
          </a:prstGeom>
        </p:spPr>
      </p:pic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73301" y="7322434"/>
            <a:ext cx="160660" cy="160656"/>
          </a:xfrm>
          <a:prstGeom prst="rect">
            <a:avLst/>
          </a:prstGeom>
        </p:spPr>
      </p:pic>
      <p:sp>
        <p:nvSpPr>
          <p:cNvPr id="385" name="Text 100"/>
          <p:cNvSpPr/>
          <p:nvPr/>
        </p:nvSpPr>
        <p:spPr>
          <a:xfrm>
            <a:off x="9960732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6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21870" y="7145042"/>
            <a:ext cx="1524140" cy="508748"/>
          </a:xfrm>
          <a:prstGeom prst="rect">
            <a:avLst/>
          </a:prstGeom>
        </p:spPr>
      </p:pic>
      <p:pic>
        <p:nvPicPr>
          <p:cNvPr id="387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17120" y="7268867"/>
            <a:ext cx="1333574" cy="267763"/>
          </a:xfrm>
          <a:prstGeom prst="rect">
            <a:avLst/>
          </a:prstGeom>
        </p:spPr>
      </p:pic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297450" y="7322434"/>
            <a:ext cx="160660" cy="160656"/>
          </a:xfrm>
          <a:prstGeom prst="rect">
            <a:avLst/>
          </a:prstGeom>
        </p:spPr>
      </p:pic>
      <p:sp>
        <p:nvSpPr>
          <p:cNvPr id="389" name="Text 101"/>
          <p:cNvSpPr/>
          <p:nvPr/>
        </p:nvSpPr>
        <p:spPr>
          <a:xfrm>
            <a:off x="11484880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0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46000" y="7145042"/>
            <a:ext cx="1524149" cy="508748"/>
          </a:xfrm>
          <a:prstGeom prst="rect">
            <a:avLst/>
          </a:prstGeom>
        </p:spPr>
      </p:pic>
      <p:pic>
        <p:nvPicPr>
          <p:cNvPr id="391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741250" y="7268867"/>
            <a:ext cx="1333574" cy="267763"/>
          </a:xfrm>
          <a:prstGeom prst="rect">
            <a:avLst/>
          </a:prstGeom>
        </p:spPr>
      </p:pic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821580" y="7322434"/>
            <a:ext cx="160660" cy="160656"/>
          </a:xfrm>
          <a:prstGeom prst="rect">
            <a:avLst/>
          </a:prstGeom>
        </p:spPr>
      </p:pic>
      <p:sp>
        <p:nvSpPr>
          <p:cNvPr id="393" name="Text 102"/>
          <p:cNvSpPr/>
          <p:nvPr/>
        </p:nvSpPr>
        <p:spPr>
          <a:xfrm>
            <a:off x="13009011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4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70149" y="7145042"/>
            <a:ext cx="1524149" cy="508748"/>
          </a:xfrm>
          <a:prstGeom prst="rect">
            <a:avLst/>
          </a:prstGeom>
        </p:spPr>
      </p:pic>
      <p:pic>
        <p:nvPicPr>
          <p:cNvPr id="395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65399" y="7268867"/>
            <a:ext cx="1333574" cy="267763"/>
          </a:xfrm>
          <a:prstGeom prst="rect">
            <a:avLst/>
          </a:prstGeom>
        </p:spPr>
      </p:pic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45729" y="7322434"/>
            <a:ext cx="160660" cy="160656"/>
          </a:xfrm>
          <a:prstGeom prst="rect">
            <a:avLst/>
          </a:prstGeom>
        </p:spPr>
      </p:pic>
      <p:sp>
        <p:nvSpPr>
          <p:cNvPr id="397" name="Text 103"/>
          <p:cNvSpPr/>
          <p:nvPr/>
        </p:nvSpPr>
        <p:spPr>
          <a:xfrm>
            <a:off x="14533159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8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94279" y="7145042"/>
            <a:ext cx="1509302" cy="508748"/>
          </a:xfrm>
          <a:prstGeom prst="rect">
            <a:avLst/>
          </a:prstGeom>
        </p:spPr>
      </p:pic>
      <p:pic>
        <p:nvPicPr>
          <p:cNvPr id="399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789529" y="7268867"/>
            <a:ext cx="1333574" cy="267763"/>
          </a:xfrm>
          <a:prstGeom prst="rect">
            <a:avLst/>
          </a:prstGeom>
        </p:spPr>
      </p:pic>
      <p:pic>
        <p:nvPicPr>
          <p:cNvPr id="400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69859" y="7322434"/>
            <a:ext cx="160660" cy="160656"/>
          </a:xfrm>
          <a:prstGeom prst="rect">
            <a:avLst/>
          </a:prstGeom>
        </p:spPr>
      </p:pic>
      <p:sp>
        <p:nvSpPr>
          <p:cNvPr id="401" name="Text 104"/>
          <p:cNvSpPr/>
          <p:nvPr/>
        </p:nvSpPr>
        <p:spPr>
          <a:xfrm>
            <a:off x="16057290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2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436" y="7653779"/>
            <a:ext cx="16119145" cy="508747"/>
          </a:xfrm>
          <a:prstGeom prst="rect">
            <a:avLst/>
          </a:prstGeom>
        </p:spPr>
      </p:pic>
      <p:pic>
        <p:nvPicPr>
          <p:cNvPr id="403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084436" y="7653798"/>
            <a:ext cx="5465025" cy="508747"/>
          </a:xfrm>
          <a:prstGeom prst="rect">
            <a:avLst/>
          </a:prstGeom>
        </p:spPr>
      </p:pic>
      <p:sp>
        <p:nvSpPr>
          <p:cNvPr id="404" name="Text 105"/>
          <p:cNvSpPr/>
          <p:nvPr/>
        </p:nvSpPr>
        <p:spPr>
          <a:xfrm>
            <a:off x="1245077" y="7774308"/>
            <a:ext cx="47305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Merchant Initiated Transaction (MIT) - Unscheduled</a:t>
            </a:r>
            <a:endParaRPr lang="en-US" sz="1476" dirty="0"/>
          </a:p>
        </p:txBody>
      </p:sp>
      <p:pic>
        <p:nvPicPr>
          <p:cNvPr id="405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549442" y="7653798"/>
            <a:ext cx="1524149" cy="508747"/>
          </a:xfrm>
          <a:prstGeom prst="rect">
            <a:avLst/>
          </a:prstGeom>
        </p:spPr>
      </p:pic>
      <p:pic>
        <p:nvPicPr>
          <p:cNvPr id="406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644692" y="7777623"/>
            <a:ext cx="1333574" cy="267762"/>
          </a:xfrm>
          <a:prstGeom prst="rect">
            <a:avLst/>
          </a:prstGeom>
        </p:spPr>
      </p:pic>
      <p:pic>
        <p:nvPicPr>
          <p:cNvPr id="407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6725022" y="7831191"/>
            <a:ext cx="160660" cy="160656"/>
          </a:xfrm>
          <a:prstGeom prst="rect">
            <a:avLst/>
          </a:prstGeom>
        </p:spPr>
      </p:pic>
      <p:sp>
        <p:nvSpPr>
          <p:cNvPr id="408" name="Text 106"/>
          <p:cNvSpPr/>
          <p:nvPr/>
        </p:nvSpPr>
        <p:spPr>
          <a:xfrm>
            <a:off x="6912452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9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073591" y="7653798"/>
            <a:ext cx="1524149" cy="508747"/>
          </a:xfrm>
          <a:prstGeom prst="rect">
            <a:avLst/>
          </a:prstGeom>
        </p:spPr>
      </p:pic>
      <p:pic>
        <p:nvPicPr>
          <p:cNvPr id="410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168841" y="7777623"/>
            <a:ext cx="1333574" cy="267762"/>
          </a:xfrm>
          <a:prstGeom prst="rect">
            <a:avLst/>
          </a:prstGeom>
        </p:spPr>
      </p:pic>
      <p:pic>
        <p:nvPicPr>
          <p:cNvPr id="411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8249171" y="7831191"/>
            <a:ext cx="160660" cy="160656"/>
          </a:xfrm>
          <a:prstGeom prst="rect">
            <a:avLst/>
          </a:prstGeom>
        </p:spPr>
      </p:pic>
      <p:sp>
        <p:nvSpPr>
          <p:cNvPr id="412" name="Text 107"/>
          <p:cNvSpPr/>
          <p:nvPr/>
        </p:nvSpPr>
        <p:spPr>
          <a:xfrm>
            <a:off x="8436601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3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597721" y="7653798"/>
            <a:ext cx="1524140" cy="508747"/>
          </a:xfrm>
          <a:prstGeom prst="rect">
            <a:avLst/>
          </a:prstGeom>
        </p:spPr>
      </p:pic>
      <p:pic>
        <p:nvPicPr>
          <p:cNvPr id="414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692971" y="7777623"/>
            <a:ext cx="1333574" cy="267762"/>
          </a:xfrm>
          <a:prstGeom prst="rect">
            <a:avLst/>
          </a:prstGeom>
        </p:spPr>
      </p:pic>
      <p:pic>
        <p:nvPicPr>
          <p:cNvPr id="415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9773301" y="7831191"/>
            <a:ext cx="160660" cy="160656"/>
          </a:xfrm>
          <a:prstGeom prst="rect">
            <a:avLst/>
          </a:prstGeom>
        </p:spPr>
      </p:pic>
      <p:sp>
        <p:nvSpPr>
          <p:cNvPr id="416" name="Text 108"/>
          <p:cNvSpPr/>
          <p:nvPr/>
        </p:nvSpPr>
        <p:spPr>
          <a:xfrm>
            <a:off x="9960732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7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121870" y="7653798"/>
            <a:ext cx="1524140" cy="508747"/>
          </a:xfrm>
          <a:prstGeom prst="rect">
            <a:avLst/>
          </a:prstGeom>
        </p:spPr>
      </p:pic>
      <p:pic>
        <p:nvPicPr>
          <p:cNvPr id="418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217120" y="7777623"/>
            <a:ext cx="1333574" cy="267762"/>
          </a:xfrm>
          <a:prstGeom prst="rect">
            <a:avLst/>
          </a:prstGeom>
        </p:spPr>
      </p:pic>
      <p:pic>
        <p:nvPicPr>
          <p:cNvPr id="419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1297450" y="7831191"/>
            <a:ext cx="160660" cy="160656"/>
          </a:xfrm>
          <a:prstGeom prst="rect">
            <a:avLst/>
          </a:prstGeom>
        </p:spPr>
      </p:pic>
      <p:sp>
        <p:nvSpPr>
          <p:cNvPr id="420" name="Text 109"/>
          <p:cNvSpPr/>
          <p:nvPr/>
        </p:nvSpPr>
        <p:spPr>
          <a:xfrm>
            <a:off x="11484880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1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646000" y="7653798"/>
            <a:ext cx="1524149" cy="508747"/>
          </a:xfrm>
          <a:prstGeom prst="rect">
            <a:avLst/>
          </a:prstGeom>
        </p:spPr>
      </p:pic>
      <p:pic>
        <p:nvPicPr>
          <p:cNvPr id="422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741250" y="7777623"/>
            <a:ext cx="1333574" cy="267762"/>
          </a:xfrm>
          <a:prstGeom prst="rect">
            <a:avLst/>
          </a:prstGeom>
        </p:spPr>
      </p:pic>
      <p:pic>
        <p:nvPicPr>
          <p:cNvPr id="423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2821580" y="7831191"/>
            <a:ext cx="160660" cy="160656"/>
          </a:xfrm>
          <a:prstGeom prst="rect">
            <a:avLst/>
          </a:prstGeom>
        </p:spPr>
      </p:pic>
      <p:sp>
        <p:nvSpPr>
          <p:cNvPr id="424" name="Text 110"/>
          <p:cNvSpPr/>
          <p:nvPr/>
        </p:nvSpPr>
        <p:spPr>
          <a:xfrm>
            <a:off x="13009011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5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170149" y="7653798"/>
            <a:ext cx="1524149" cy="508747"/>
          </a:xfrm>
          <a:prstGeom prst="rect">
            <a:avLst/>
          </a:prstGeom>
        </p:spPr>
      </p:pic>
      <p:pic>
        <p:nvPicPr>
          <p:cNvPr id="426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265399" y="7777623"/>
            <a:ext cx="1333574" cy="267762"/>
          </a:xfrm>
          <a:prstGeom prst="rect">
            <a:avLst/>
          </a:prstGeom>
        </p:spPr>
      </p:pic>
      <p:pic>
        <p:nvPicPr>
          <p:cNvPr id="427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4345729" y="7831191"/>
            <a:ext cx="160660" cy="160656"/>
          </a:xfrm>
          <a:prstGeom prst="rect">
            <a:avLst/>
          </a:prstGeom>
        </p:spPr>
      </p:pic>
      <p:sp>
        <p:nvSpPr>
          <p:cNvPr id="428" name="Text 111"/>
          <p:cNvSpPr/>
          <p:nvPr/>
        </p:nvSpPr>
        <p:spPr>
          <a:xfrm>
            <a:off x="14533159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9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694279" y="7653798"/>
            <a:ext cx="1509302" cy="508747"/>
          </a:xfrm>
          <a:prstGeom prst="rect">
            <a:avLst/>
          </a:prstGeom>
        </p:spPr>
      </p:pic>
      <p:pic>
        <p:nvPicPr>
          <p:cNvPr id="430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789529" y="7777623"/>
            <a:ext cx="1333574" cy="267762"/>
          </a:xfrm>
          <a:prstGeom prst="rect">
            <a:avLst/>
          </a:prstGeom>
        </p:spPr>
      </p:pic>
      <p:pic>
        <p:nvPicPr>
          <p:cNvPr id="431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5869859" y="7831191"/>
            <a:ext cx="160660" cy="160656"/>
          </a:xfrm>
          <a:prstGeom prst="rect">
            <a:avLst/>
          </a:prstGeom>
        </p:spPr>
      </p:pic>
      <p:sp>
        <p:nvSpPr>
          <p:cNvPr id="432" name="Text 112"/>
          <p:cNvSpPr/>
          <p:nvPr/>
        </p:nvSpPr>
        <p:spPr>
          <a:xfrm>
            <a:off x="16057290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3" name="Image 318" descr="preencoded.png">    </p:cNvPr>
          <p:cNvPicPr>
            <a:picLocks noChangeAspect="1"/>
          </p:cNvPicPr>
          <p:nvPr/>
        </p:nvPicPr>
        <p:blipFill>
          <a:blip r:embed="rId319"/>
          <a:stretch>
            <a:fillRect/>
          </a:stretch>
        </p:blipFill>
        <p:spPr>
          <a:xfrm>
            <a:off x="1084436" y="8162522"/>
            <a:ext cx="16119145" cy="495356"/>
          </a:xfrm>
          <a:prstGeom prst="rect">
            <a:avLst/>
          </a:prstGeom>
        </p:spPr>
      </p:pic>
      <p:pic>
        <p:nvPicPr>
          <p:cNvPr id="434" name="Image 319" descr="preencoded.png">    </p:cNvPr>
          <p:cNvPicPr>
            <a:picLocks noChangeAspect="1"/>
          </p:cNvPicPr>
          <p:nvPr/>
        </p:nvPicPr>
        <p:blipFill>
          <a:blip r:embed="rId320"/>
          <a:stretch>
            <a:fillRect/>
          </a:stretch>
        </p:blipFill>
        <p:spPr>
          <a:xfrm>
            <a:off x="1084436" y="8162516"/>
            <a:ext cx="5465025" cy="495362"/>
          </a:xfrm>
          <a:prstGeom prst="rect">
            <a:avLst/>
          </a:prstGeom>
        </p:spPr>
      </p:pic>
      <p:sp>
        <p:nvSpPr>
          <p:cNvPr id="435" name="Text 113"/>
          <p:cNvSpPr/>
          <p:nvPr/>
        </p:nvSpPr>
        <p:spPr>
          <a:xfrm>
            <a:off x="1245077" y="8283001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Card Verification</a:t>
            </a:r>
            <a:endParaRPr lang="en-US" sz="1476" dirty="0"/>
          </a:p>
        </p:txBody>
      </p:sp>
      <p:pic>
        <p:nvPicPr>
          <p:cNvPr id="436" name="Image 320" descr="preencoded.png">    </p:cNvPr>
          <p:cNvPicPr>
            <a:picLocks noChangeAspect="1"/>
          </p:cNvPicPr>
          <p:nvPr/>
        </p:nvPicPr>
        <p:blipFill>
          <a:blip r:embed="rId321"/>
          <a:stretch>
            <a:fillRect/>
          </a:stretch>
        </p:blipFill>
        <p:spPr>
          <a:xfrm>
            <a:off x="6549442" y="8162516"/>
            <a:ext cx="1524149" cy="495362"/>
          </a:xfrm>
          <a:prstGeom prst="rect">
            <a:avLst/>
          </a:prstGeom>
        </p:spPr>
      </p:pic>
      <p:pic>
        <p:nvPicPr>
          <p:cNvPr id="437" name="Image 321" descr="preencoded.png">    </p:cNvPr>
          <p:cNvPicPr>
            <a:picLocks noChangeAspect="1"/>
          </p:cNvPicPr>
          <p:nvPr/>
        </p:nvPicPr>
        <p:blipFill>
          <a:blip r:embed="rId322"/>
          <a:stretch>
            <a:fillRect/>
          </a:stretch>
        </p:blipFill>
        <p:spPr>
          <a:xfrm>
            <a:off x="6644692" y="8286341"/>
            <a:ext cx="1333574" cy="267762"/>
          </a:xfrm>
          <a:prstGeom prst="rect">
            <a:avLst/>
          </a:prstGeom>
        </p:spPr>
      </p:pic>
      <p:pic>
        <p:nvPicPr>
          <p:cNvPr id="438" name="Image 322" descr="preencoded.png">    </p:cNvPr>
          <p:cNvPicPr>
            <a:picLocks noChangeAspect="1"/>
          </p:cNvPicPr>
          <p:nvPr/>
        </p:nvPicPr>
        <p:blipFill>
          <a:blip r:embed="rId323"/>
          <a:stretch>
            <a:fillRect/>
          </a:stretch>
        </p:blipFill>
        <p:spPr>
          <a:xfrm>
            <a:off x="6725022" y="8339908"/>
            <a:ext cx="160660" cy="160656"/>
          </a:xfrm>
          <a:prstGeom prst="rect">
            <a:avLst/>
          </a:prstGeom>
        </p:spPr>
      </p:pic>
      <p:sp>
        <p:nvSpPr>
          <p:cNvPr id="439" name="Text 114"/>
          <p:cNvSpPr/>
          <p:nvPr/>
        </p:nvSpPr>
        <p:spPr>
          <a:xfrm>
            <a:off x="6912452" y="82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0" name="Image 323" descr="preencoded.png">    </p:cNvPr>
          <p:cNvPicPr>
            <a:picLocks noChangeAspect="1"/>
          </p:cNvPicPr>
          <p:nvPr/>
        </p:nvPicPr>
        <p:blipFill>
          <a:blip r:embed="rId324"/>
          <a:stretch>
            <a:fillRect/>
          </a:stretch>
        </p:blipFill>
        <p:spPr>
          <a:xfrm>
            <a:off x="8073591" y="8162516"/>
            <a:ext cx="1524149" cy="495362"/>
          </a:xfrm>
          <a:prstGeom prst="rect">
            <a:avLst/>
          </a:prstGeom>
        </p:spPr>
      </p:pic>
      <p:pic>
        <p:nvPicPr>
          <p:cNvPr id="441" name="Image 324" descr="preencoded.png">    </p:cNvPr>
          <p:cNvPicPr>
            <a:picLocks noChangeAspect="1"/>
          </p:cNvPicPr>
          <p:nvPr/>
        </p:nvPicPr>
        <p:blipFill>
          <a:blip r:embed="rId325"/>
          <a:stretch>
            <a:fillRect/>
          </a:stretch>
        </p:blipFill>
        <p:spPr>
          <a:xfrm>
            <a:off x="8168841" y="8286341"/>
            <a:ext cx="1333574" cy="267762"/>
          </a:xfrm>
          <a:prstGeom prst="rect">
            <a:avLst/>
          </a:prstGeom>
        </p:spPr>
      </p:pic>
      <p:pic>
        <p:nvPicPr>
          <p:cNvPr id="442" name="Image 325" descr="preencoded.png">    </p:cNvPr>
          <p:cNvPicPr>
            <a:picLocks noChangeAspect="1"/>
          </p:cNvPicPr>
          <p:nvPr/>
        </p:nvPicPr>
        <p:blipFill>
          <a:blip r:embed="rId326"/>
          <a:stretch>
            <a:fillRect/>
          </a:stretch>
        </p:blipFill>
        <p:spPr>
          <a:xfrm>
            <a:off x="8249171" y="8339908"/>
            <a:ext cx="160660" cy="160656"/>
          </a:xfrm>
          <a:prstGeom prst="rect">
            <a:avLst/>
          </a:prstGeom>
        </p:spPr>
      </p:pic>
      <p:sp>
        <p:nvSpPr>
          <p:cNvPr id="443" name="Text 115"/>
          <p:cNvSpPr/>
          <p:nvPr/>
        </p:nvSpPr>
        <p:spPr>
          <a:xfrm>
            <a:off x="8436601" y="82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4" name="Image 326" descr="preencoded.png">    </p:cNvPr>
          <p:cNvPicPr>
            <a:picLocks noChangeAspect="1"/>
          </p:cNvPicPr>
          <p:nvPr/>
        </p:nvPicPr>
        <p:blipFill>
          <a:blip r:embed="rId327"/>
          <a:stretch>
            <a:fillRect/>
          </a:stretch>
        </p:blipFill>
        <p:spPr>
          <a:xfrm>
            <a:off x="9597721" y="8162516"/>
            <a:ext cx="1524140" cy="495362"/>
          </a:xfrm>
          <a:prstGeom prst="rect">
            <a:avLst/>
          </a:prstGeom>
        </p:spPr>
      </p:pic>
      <p:pic>
        <p:nvPicPr>
          <p:cNvPr id="445" name="Image 327" descr="preencoded.png">    </p:cNvPr>
          <p:cNvPicPr>
            <a:picLocks noChangeAspect="1"/>
          </p:cNvPicPr>
          <p:nvPr/>
        </p:nvPicPr>
        <p:blipFill>
          <a:blip r:embed="rId328"/>
          <a:stretch>
            <a:fillRect/>
          </a:stretch>
        </p:blipFill>
        <p:spPr>
          <a:xfrm>
            <a:off x="9845371" y="8286341"/>
            <a:ext cx="1027956" cy="267762"/>
          </a:xfrm>
          <a:prstGeom prst="rect">
            <a:avLst/>
          </a:prstGeom>
        </p:spPr>
      </p:pic>
      <p:pic>
        <p:nvPicPr>
          <p:cNvPr id="446" name="Image 328" descr="preencoded.png">    </p:cNvPr>
          <p:cNvPicPr>
            <a:picLocks noChangeAspect="1"/>
          </p:cNvPicPr>
          <p:nvPr/>
        </p:nvPicPr>
        <p:blipFill>
          <a:blip r:embed="rId329"/>
          <a:stretch>
            <a:fillRect/>
          </a:stretch>
        </p:blipFill>
        <p:spPr>
          <a:xfrm>
            <a:off x="9925701" y="8339908"/>
            <a:ext cx="160660" cy="160656"/>
          </a:xfrm>
          <a:prstGeom prst="rect">
            <a:avLst/>
          </a:prstGeom>
        </p:spPr>
      </p:pic>
      <p:sp>
        <p:nvSpPr>
          <p:cNvPr id="447" name="Text 116"/>
          <p:cNvSpPr/>
          <p:nvPr/>
        </p:nvSpPr>
        <p:spPr>
          <a:xfrm>
            <a:off x="10113132" y="82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8" name="Image 329" descr="preencoded.png">    </p:cNvPr>
          <p:cNvPicPr>
            <a:picLocks noChangeAspect="1"/>
          </p:cNvPicPr>
          <p:nvPr/>
        </p:nvPicPr>
        <p:blipFill>
          <a:blip r:embed="rId330"/>
          <a:stretch>
            <a:fillRect/>
          </a:stretch>
        </p:blipFill>
        <p:spPr>
          <a:xfrm>
            <a:off x="11121870" y="8162516"/>
            <a:ext cx="1524140" cy="495362"/>
          </a:xfrm>
          <a:prstGeom prst="rect">
            <a:avLst/>
          </a:prstGeom>
        </p:spPr>
      </p:pic>
      <p:pic>
        <p:nvPicPr>
          <p:cNvPr id="449" name="Image 330" descr="preencoded.png">    </p:cNvPr>
          <p:cNvPicPr>
            <a:picLocks noChangeAspect="1"/>
          </p:cNvPicPr>
          <p:nvPr/>
        </p:nvPicPr>
        <p:blipFill>
          <a:blip r:embed="rId331"/>
          <a:stretch>
            <a:fillRect/>
          </a:stretch>
        </p:blipFill>
        <p:spPr>
          <a:xfrm>
            <a:off x="11217120" y="8286341"/>
            <a:ext cx="1333574" cy="267762"/>
          </a:xfrm>
          <a:prstGeom prst="rect">
            <a:avLst/>
          </a:prstGeom>
        </p:spPr>
      </p:pic>
      <p:pic>
        <p:nvPicPr>
          <p:cNvPr id="450" name="Image 331" descr="preencoded.png">    </p:cNvPr>
          <p:cNvPicPr>
            <a:picLocks noChangeAspect="1"/>
          </p:cNvPicPr>
          <p:nvPr/>
        </p:nvPicPr>
        <p:blipFill>
          <a:blip r:embed="rId332"/>
          <a:stretch>
            <a:fillRect/>
          </a:stretch>
        </p:blipFill>
        <p:spPr>
          <a:xfrm>
            <a:off x="11297450" y="8339908"/>
            <a:ext cx="160660" cy="160656"/>
          </a:xfrm>
          <a:prstGeom prst="rect">
            <a:avLst/>
          </a:prstGeom>
        </p:spPr>
      </p:pic>
      <p:sp>
        <p:nvSpPr>
          <p:cNvPr id="451" name="Text 117"/>
          <p:cNvSpPr/>
          <p:nvPr/>
        </p:nvSpPr>
        <p:spPr>
          <a:xfrm>
            <a:off x="11484880" y="82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2" name="Image 332" descr="preencoded.png">    </p:cNvPr>
          <p:cNvPicPr>
            <a:picLocks noChangeAspect="1"/>
          </p:cNvPicPr>
          <p:nvPr/>
        </p:nvPicPr>
        <p:blipFill>
          <a:blip r:embed="rId333"/>
          <a:stretch>
            <a:fillRect/>
          </a:stretch>
        </p:blipFill>
        <p:spPr>
          <a:xfrm>
            <a:off x="12646000" y="8162516"/>
            <a:ext cx="1524149" cy="495362"/>
          </a:xfrm>
          <a:prstGeom prst="rect">
            <a:avLst/>
          </a:prstGeom>
        </p:spPr>
      </p:pic>
      <p:pic>
        <p:nvPicPr>
          <p:cNvPr id="453" name="Image 333" descr="preencoded.png">    </p:cNvPr>
          <p:cNvPicPr>
            <a:picLocks noChangeAspect="1"/>
          </p:cNvPicPr>
          <p:nvPr/>
        </p:nvPicPr>
        <p:blipFill>
          <a:blip r:embed="rId334"/>
          <a:stretch>
            <a:fillRect/>
          </a:stretch>
        </p:blipFill>
        <p:spPr>
          <a:xfrm>
            <a:off x="12741250" y="8286341"/>
            <a:ext cx="1333574" cy="267762"/>
          </a:xfrm>
          <a:prstGeom prst="rect">
            <a:avLst/>
          </a:prstGeom>
        </p:spPr>
      </p:pic>
      <p:pic>
        <p:nvPicPr>
          <p:cNvPr id="454" name="Image 334" descr="preencoded.png">    </p:cNvPr>
          <p:cNvPicPr>
            <a:picLocks noChangeAspect="1"/>
          </p:cNvPicPr>
          <p:nvPr/>
        </p:nvPicPr>
        <p:blipFill>
          <a:blip r:embed="rId335"/>
          <a:stretch>
            <a:fillRect/>
          </a:stretch>
        </p:blipFill>
        <p:spPr>
          <a:xfrm>
            <a:off x="12821580" y="8339908"/>
            <a:ext cx="160660" cy="160656"/>
          </a:xfrm>
          <a:prstGeom prst="rect">
            <a:avLst/>
          </a:prstGeom>
        </p:spPr>
      </p:pic>
      <p:sp>
        <p:nvSpPr>
          <p:cNvPr id="455" name="Text 118"/>
          <p:cNvSpPr/>
          <p:nvPr/>
        </p:nvSpPr>
        <p:spPr>
          <a:xfrm>
            <a:off x="13009011" y="82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6" name="Image 335" descr="preencoded.png">    </p:cNvPr>
          <p:cNvPicPr>
            <a:picLocks noChangeAspect="1"/>
          </p:cNvPicPr>
          <p:nvPr/>
        </p:nvPicPr>
        <p:blipFill>
          <a:blip r:embed="rId336"/>
          <a:stretch>
            <a:fillRect/>
          </a:stretch>
        </p:blipFill>
        <p:spPr>
          <a:xfrm>
            <a:off x="14170149" y="8162516"/>
            <a:ext cx="1524149" cy="495362"/>
          </a:xfrm>
          <a:prstGeom prst="rect">
            <a:avLst/>
          </a:prstGeom>
        </p:spPr>
      </p:pic>
      <p:pic>
        <p:nvPicPr>
          <p:cNvPr id="457" name="Image 336" descr="preencoded.png">    </p:cNvPr>
          <p:cNvPicPr>
            <a:picLocks noChangeAspect="1"/>
          </p:cNvPicPr>
          <p:nvPr/>
        </p:nvPicPr>
        <p:blipFill>
          <a:blip r:embed="rId337"/>
          <a:stretch>
            <a:fillRect/>
          </a:stretch>
        </p:blipFill>
        <p:spPr>
          <a:xfrm>
            <a:off x="14265399" y="8286341"/>
            <a:ext cx="1333574" cy="267762"/>
          </a:xfrm>
          <a:prstGeom prst="rect">
            <a:avLst/>
          </a:prstGeom>
        </p:spPr>
      </p:pic>
      <p:pic>
        <p:nvPicPr>
          <p:cNvPr id="458" name="Image 337" descr="preencoded.png">    </p:cNvPr>
          <p:cNvPicPr>
            <a:picLocks noChangeAspect="1"/>
          </p:cNvPicPr>
          <p:nvPr/>
        </p:nvPicPr>
        <p:blipFill>
          <a:blip r:embed="rId338"/>
          <a:stretch>
            <a:fillRect/>
          </a:stretch>
        </p:blipFill>
        <p:spPr>
          <a:xfrm>
            <a:off x="14345729" y="8339908"/>
            <a:ext cx="160660" cy="160656"/>
          </a:xfrm>
          <a:prstGeom prst="rect">
            <a:avLst/>
          </a:prstGeom>
        </p:spPr>
      </p:pic>
      <p:sp>
        <p:nvSpPr>
          <p:cNvPr id="459" name="Text 119"/>
          <p:cNvSpPr/>
          <p:nvPr/>
        </p:nvSpPr>
        <p:spPr>
          <a:xfrm>
            <a:off x="14533159" y="82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0" name="Image 338" descr="preencoded.png">    </p:cNvPr>
          <p:cNvPicPr>
            <a:picLocks noChangeAspect="1"/>
          </p:cNvPicPr>
          <p:nvPr/>
        </p:nvPicPr>
        <p:blipFill>
          <a:blip r:embed="rId339"/>
          <a:stretch>
            <a:fillRect/>
          </a:stretch>
        </p:blipFill>
        <p:spPr>
          <a:xfrm>
            <a:off x="15694279" y="8162516"/>
            <a:ext cx="1509302" cy="495362"/>
          </a:xfrm>
          <a:prstGeom prst="rect">
            <a:avLst/>
          </a:prstGeom>
        </p:spPr>
      </p:pic>
      <p:pic>
        <p:nvPicPr>
          <p:cNvPr id="461" name="Image 339" descr="preencoded.png">    </p:cNvPr>
          <p:cNvPicPr>
            <a:picLocks noChangeAspect="1"/>
          </p:cNvPicPr>
          <p:nvPr/>
        </p:nvPicPr>
        <p:blipFill>
          <a:blip r:embed="rId340"/>
          <a:stretch>
            <a:fillRect/>
          </a:stretch>
        </p:blipFill>
        <p:spPr>
          <a:xfrm>
            <a:off x="15789529" y="8286341"/>
            <a:ext cx="1333574" cy="267762"/>
          </a:xfrm>
          <a:prstGeom prst="rect">
            <a:avLst/>
          </a:prstGeom>
        </p:spPr>
      </p:pic>
      <p:pic>
        <p:nvPicPr>
          <p:cNvPr id="462" name="Image 340" descr="preencoded.png">    </p:cNvPr>
          <p:cNvPicPr>
            <a:picLocks noChangeAspect="1"/>
          </p:cNvPicPr>
          <p:nvPr/>
        </p:nvPicPr>
        <p:blipFill>
          <a:blip r:embed="rId341"/>
          <a:stretch>
            <a:fillRect/>
          </a:stretch>
        </p:blipFill>
        <p:spPr>
          <a:xfrm>
            <a:off x="15869859" y="8339908"/>
            <a:ext cx="160660" cy="160656"/>
          </a:xfrm>
          <a:prstGeom prst="rect">
            <a:avLst/>
          </a:prstGeom>
        </p:spPr>
      </p:pic>
      <p:sp>
        <p:nvSpPr>
          <p:cNvPr id="463" name="Text 120"/>
          <p:cNvSpPr/>
          <p:nvPr/>
        </p:nvSpPr>
        <p:spPr>
          <a:xfrm>
            <a:off x="16057290" y="82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464" name="Text 121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"/>
            <a:ext cx="18288000" cy="96457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44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13" y="1987786"/>
            <a:ext cx="3748646" cy="3347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33" y="230909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Local Processing, Global Reach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33" y="3380556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Route recurring payments through local acquirers in each market — improving approval rates and reducing cross-border fees across seven countries.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60" y="1987786"/>
            <a:ext cx="3748646" cy="33470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80" y="230909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Automate Billing, Eliminate Complexity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80" y="3809181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Define plans, enroll customers once, and let the engine handle charges, retries, and settlements automatically — no custom billing infrastructure needed.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13" y="5656097"/>
            <a:ext cx="3748646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33" y="5977410"/>
            <a:ext cx="306585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Secure by Design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33" y="6620242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Tokenized card-on-file storage and 3D Secure support protect every recurring transaction without adding friction to the customer experience.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60" y="5656097"/>
            <a:ext cx="3748646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80" y="5977410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Full Control from One Portal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80" y="7048867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Manage plans, subscribers, payment status, refunds, and reporting across all markets from a single web portal — real-time visibility with zero code.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329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329"/>
            <a:ext cx="39004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 - Local solutions</a:t>
            </a:r>
            <a:endParaRPr lang="en-US" sz="168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09"/>
            <a:ext cx="18288000" cy="3238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2"/>
            <a:ext cx="39004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 - Local solutions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3"/>
            <a:ext cx="16119146" cy="535522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2"/>
            <a:ext cx="5551736" cy="535522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262"/>
            <a:ext cx="1509601" cy="535522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117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77"/>
            <a:ext cx="214208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262"/>
            <a:ext cx="1509601" cy="535522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02" y="983117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016577"/>
            <a:ext cx="214208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62"/>
            <a:ext cx="1509601" cy="535522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410" y="983117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016577"/>
            <a:ext cx="214208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62"/>
            <a:ext cx="1509601" cy="535522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7031" y="983117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016577"/>
            <a:ext cx="214208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62"/>
            <a:ext cx="1509601" cy="535522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8" y="983117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016577"/>
            <a:ext cx="214208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62"/>
            <a:ext cx="1509601" cy="535522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2" y="983117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577"/>
            <a:ext cx="214208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62"/>
            <a:ext cx="1509810" cy="535522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117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016577"/>
            <a:ext cx="214208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3"/>
            <a:ext cx="16145921" cy="6138400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383"/>
            <a:ext cx="16119145" cy="542216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85"/>
            <a:ext cx="5465025" cy="542214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96" y="1676042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Zero Value Authorization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1515385"/>
            <a:ext cx="1524149" cy="542214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92" y="1648735"/>
            <a:ext cx="1333574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22" y="1702303"/>
            <a:ext cx="160660" cy="160656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12452" y="1662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1515385"/>
            <a:ext cx="1524149" cy="54221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41" y="1648735"/>
            <a:ext cx="1333574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71" y="1702303"/>
            <a:ext cx="160660" cy="160656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436601" y="1662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21" y="1515385"/>
            <a:ext cx="1524140" cy="54221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71" y="1648735"/>
            <a:ext cx="1027956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01" y="1702303"/>
            <a:ext cx="160660" cy="160656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10113132" y="16621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70" y="1515385"/>
            <a:ext cx="1524140" cy="54221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120" y="1648735"/>
            <a:ext cx="1333574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50" y="1702303"/>
            <a:ext cx="160660" cy="160656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484880" y="1662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1515385"/>
            <a:ext cx="1524149" cy="54221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1648735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1702303"/>
            <a:ext cx="160660" cy="160656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9011" y="1662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1515385"/>
            <a:ext cx="1524149" cy="542214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99" y="1648735"/>
            <a:ext cx="1333574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729" y="1702303"/>
            <a:ext cx="160660" cy="160656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533159" y="1662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79" y="1515385"/>
            <a:ext cx="1509302" cy="542214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29" y="1648735"/>
            <a:ext cx="1333574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59" y="1702303"/>
            <a:ext cx="160660" cy="160656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057290" y="1662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057596"/>
            <a:ext cx="16119145" cy="508748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057594"/>
            <a:ext cx="5465025" cy="508746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77" y="2178083"/>
            <a:ext cx="24603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Billing Descriptor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2057594"/>
            <a:ext cx="1524149" cy="508746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92" y="2181419"/>
            <a:ext cx="1333574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22" y="2234987"/>
            <a:ext cx="160660" cy="160656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12452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2057594"/>
            <a:ext cx="1524149" cy="508746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8841" y="2181419"/>
            <a:ext cx="1333574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9171" y="2234987"/>
            <a:ext cx="160660" cy="160656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36601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21" y="2057594"/>
            <a:ext cx="1524140" cy="508746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71" y="2181419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301" y="2234987"/>
            <a:ext cx="160660" cy="160656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9960732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70" y="2057594"/>
            <a:ext cx="1524140" cy="508746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120" y="2181419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50" y="2234987"/>
            <a:ext cx="160660" cy="160656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484880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2057594"/>
            <a:ext cx="1524149" cy="508746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2181419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2234987"/>
            <a:ext cx="160660" cy="160656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9011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2057594"/>
            <a:ext cx="1524149" cy="508746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2181419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2234987"/>
            <a:ext cx="160660" cy="160656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33159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79" y="2057594"/>
            <a:ext cx="1509302" cy="508746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29" y="2181419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59" y="2234987"/>
            <a:ext cx="160660" cy="160656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57290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2566340"/>
            <a:ext cx="16119145" cy="508750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66349"/>
            <a:ext cx="5465025" cy="508750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77" y="2686851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2566349"/>
            <a:ext cx="1524149" cy="508750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4692" y="2690174"/>
            <a:ext cx="1333574" cy="267765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5022" y="2743742"/>
            <a:ext cx="160660" cy="160656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6912452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2566349"/>
            <a:ext cx="1524149" cy="508750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8841" y="2690174"/>
            <a:ext cx="1333574" cy="267765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9171" y="2743742"/>
            <a:ext cx="160660" cy="160656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36601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21" y="2566349"/>
            <a:ext cx="1524140" cy="508750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2971" y="2690174"/>
            <a:ext cx="1333574" cy="267765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3301" y="2743742"/>
            <a:ext cx="160660" cy="160656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9960732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70" y="2566349"/>
            <a:ext cx="1524140" cy="508750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7120" y="2690174"/>
            <a:ext cx="1333574" cy="267765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7450" y="2743742"/>
            <a:ext cx="160660" cy="160656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484880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2566349"/>
            <a:ext cx="1524149" cy="50875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2690174"/>
            <a:ext cx="1333574" cy="267765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2743742"/>
            <a:ext cx="160660" cy="160656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9011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2566349"/>
            <a:ext cx="1524149" cy="50875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99" y="2690174"/>
            <a:ext cx="1333574" cy="267765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729" y="2743742"/>
            <a:ext cx="160660" cy="160656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33159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79" y="2566349"/>
            <a:ext cx="1509302" cy="50875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29" y="2690174"/>
            <a:ext cx="1333574" cy="267765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59" y="2743742"/>
            <a:ext cx="160660" cy="160656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57290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075082"/>
            <a:ext cx="16119145" cy="508746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075069"/>
            <a:ext cx="5465025" cy="508746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77" y="3195546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Lookup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3075069"/>
            <a:ext cx="1524149" cy="508746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92" y="3198894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22" y="3252463"/>
            <a:ext cx="160660" cy="160656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12452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3075069"/>
            <a:ext cx="1524149" cy="508746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8841" y="3198894"/>
            <a:ext cx="1333574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9171" y="3252463"/>
            <a:ext cx="160660" cy="160656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436601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21" y="3075069"/>
            <a:ext cx="1524140" cy="508746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2971" y="3198894"/>
            <a:ext cx="1333574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3301" y="3252463"/>
            <a:ext cx="160660" cy="160656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9960732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70" y="3075069"/>
            <a:ext cx="1524140" cy="508746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7120" y="3198894"/>
            <a:ext cx="1333574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7450" y="3252463"/>
            <a:ext cx="160660" cy="160656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484880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3075069"/>
            <a:ext cx="1524149" cy="508746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3198894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3252463"/>
            <a:ext cx="160660" cy="160656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09011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3075069"/>
            <a:ext cx="1524149" cy="508746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399" y="3198894"/>
            <a:ext cx="1333574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5729" y="3252463"/>
            <a:ext cx="160660" cy="160656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33159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79" y="3075069"/>
            <a:ext cx="1509302" cy="508746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29" y="3198894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59" y="3252463"/>
            <a:ext cx="160660" cy="160656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57290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3583828"/>
            <a:ext cx="16119145" cy="508750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3583824"/>
            <a:ext cx="5465025" cy="508750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77" y="3704313"/>
            <a:ext cx="387048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Client originated additional ID transaction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3583824"/>
            <a:ext cx="1524149" cy="508750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92" y="3707649"/>
            <a:ext cx="1333574" cy="267765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22" y="3761218"/>
            <a:ext cx="160660" cy="160656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12452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3583824"/>
            <a:ext cx="1524149" cy="508750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68841" y="3707649"/>
            <a:ext cx="1333574" cy="267765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49171" y="3761218"/>
            <a:ext cx="160660" cy="160656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436601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21" y="3583824"/>
            <a:ext cx="1524140" cy="508750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2971" y="3707649"/>
            <a:ext cx="1333574" cy="267765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3301" y="3761218"/>
            <a:ext cx="160660" cy="160656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9960732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70" y="3583824"/>
            <a:ext cx="1524140" cy="508750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7120" y="3707649"/>
            <a:ext cx="1333574" cy="267765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7450" y="3761218"/>
            <a:ext cx="160660" cy="160656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484880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3583824"/>
            <a:ext cx="1524149" cy="508750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50" y="3707649"/>
            <a:ext cx="1333574" cy="267765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80" y="3761218"/>
            <a:ext cx="160660" cy="160656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09011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3583824"/>
            <a:ext cx="1524149" cy="508750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399" y="3707649"/>
            <a:ext cx="1333574" cy="267765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5729" y="3761218"/>
            <a:ext cx="160660" cy="160656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533159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79" y="3583824"/>
            <a:ext cx="1509302" cy="508750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529" y="3707649"/>
            <a:ext cx="1333574" cy="267765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859" y="3761218"/>
            <a:ext cx="160660" cy="160656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057290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092571"/>
            <a:ext cx="16119145" cy="508750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092580"/>
            <a:ext cx="5465025" cy="508751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1245077" y="4213080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4092580"/>
            <a:ext cx="1524149" cy="508751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4692" y="4216405"/>
            <a:ext cx="1333574" cy="267766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5022" y="4269973"/>
            <a:ext cx="160660" cy="160656"/>
          </a:xfrm>
          <a:prstGeom prst="rect">
            <a:avLst/>
          </a:prstGeom>
        </p:spPr>
      </p:pic>
      <p:sp>
        <p:nvSpPr>
          <p:cNvPr id="191" name="Text 50"/>
          <p:cNvSpPr/>
          <p:nvPr/>
        </p:nvSpPr>
        <p:spPr>
          <a:xfrm>
            <a:off x="6912452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4092580"/>
            <a:ext cx="1524149" cy="508751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8841" y="4216405"/>
            <a:ext cx="1333574" cy="267766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9171" y="4269973"/>
            <a:ext cx="160660" cy="160656"/>
          </a:xfrm>
          <a:prstGeom prst="rect">
            <a:avLst/>
          </a:prstGeom>
        </p:spPr>
      </p:pic>
      <p:sp>
        <p:nvSpPr>
          <p:cNvPr id="195" name="Text 51"/>
          <p:cNvSpPr/>
          <p:nvPr/>
        </p:nvSpPr>
        <p:spPr>
          <a:xfrm>
            <a:off x="8436601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21" y="4092580"/>
            <a:ext cx="1524140" cy="508751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845371" y="4216405"/>
            <a:ext cx="1027956" cy="267766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925701" y="4269973"/>
            <a:ext cx="160660" cy="160656"/>
          </a:xfrm>
          <a:prstGeom prst="rect">
            <a:avLst/>
          </a:prstGeom>
        </p:spPr>
      </p:pic>
      <p:sp>
        <p:nvSpPr>
          <p:cNvPr id="199" name="Text 52"/>
          <p:cNvSpPr/>
          <p:nvPr/>
        </p:nvSpPr>
        <p:spPr>
          <a:xfrm>
            <a:off x="10113132" y="42298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70" y="4092580"/>
            <a:ext cx="1524140" cy="508751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7120" y="4216405"/>
            <a:ext cx="1333574" cy="267766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7450" y="4269973"/>
            <a:ext cx="160660" cy="160656"/>
          </a:xfrm>
          <a:prstGeom prst="rect">
            <a:avLst/>
          </a:prstGeom>
        </p:spPr>
      </p:pic>
      <p:sp>
        <p:nvSpPr>
          <p:cNvPr id="203" name="Text 53"/>
          <p:cNvSpPr/>
          <p:nvPr/>
        </p:nvSpPr>
        <p:spPr>
          <a:xfrm>
            <a:off x="11484880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4092580"/>
            <a:ext cx="1524149" cy="508751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1250" y="4216405"/>
            <a:ext cx="1333574" cy="267766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1580" y="4269973"/>
            <a:ext cx="160660" cy="160656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3009011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4092580"/>
            <a:ext cx="1524149" cy="508751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4216405"/>
            <a:ext cx="1333574" cy="267766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4269973"/>
            <a:ext cx="160660" cy="160656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4533159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79" y="4092580"/>
            <a:ext cx="1509302" cy="508751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29" y="4216405"/>
            <a:ext cx="1333574" cy="267766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59" y="4269973"/>
            <a:ext cx="160660" cy="160656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6057290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4601316"/>
            <a:ext cx="16119145" cy="508748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4601298"/>
            <a:ext cx="5465025" cy="508746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1245077" y="4721774"/>
            <a:ext cx="203025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Gateway Tokenization</a:t>
            </a:r>
            <a:endParaRPr lang="en-US" sz="1476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4601298"/>
            <a:ext cx="1524149" cy="508746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4692" y="4725123"/>
            <a:ext cx="1333574" cy="267760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5022" y="4778692"/>
            <a:ext cx="160660" cy="160656"/>
          </a:xfrm>
          <a:prstGeom prst="rect">
            <a:avLst/>
          </a:prstGeom>
        </p:spPr>
      </p:pic>
      <p:sp>
        <p:nvSpPr>
          <p:cNvPr id="222" name="Text 58"/>
          <p:cNvSpPr/>
          <p:nvPr/>
        </p:nvSpPr>
        <p:spPr>
          <a:xfrm>
            <a:off x="6912452" y="47385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4601298"/>
            <a:ext cx="1524149" cy="508746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68841" y="4725123"/>
            <a:ext cx="1333574" cy="267760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49171" y="4778692"/>
            <a:ext cx="160660" cy="160656"/>
          </a:xfrm>
          <a:prstGeom prst="rect">
            <a:avLst/>
          </a:prstGeom>
        </p:spPr>
      </p:pic>
      <p:sp>
        <p:nvSpPr>
          <p:cNvPr id="226" name="Text 59"/>
          <p:cNvSpPr/>
          <p:nvPr/>
        </p:nvSpPr>
        <p:spPr>
          <a:xfrm>
            <a:off x="8436601" y="47385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21" y="4601298"/>
            <a:ext cx="1524140" cy="508746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45371" y="4725123"/>
            <a:ext cx="1027956" cy="267760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25701" y="4778692"/>
            <a:ext cx="160660" cy="160656"/>
          </a:xfrm>
          <a:prstGeom prst="rect">
            <a:avLst/>
          </a:prstGeom>
        </p:spPr>
      </p:pic>
      <p:sp>
        <p:nvSpPr>
          <p:cNvPr id="230" name="Text 60"/>
          <p:cNvSpPr/>
          <p:nvPr/>
        </p:nvSpPr>
        <p:spPr>
          <a:xfrm>
            <a:off x="10113132" y="47385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70" y="4601298"/>
            <a:ext cx="1524140" cy="508746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17120" y="4725123"/>
            <a:ext cx="1333574" cy="267760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97450" y="4778692"/>
            <a:ext cx="160660" cy="160656"/>
          </a:xfrm>
          <a:prstGeom prst="rect">
            <a:avLst/>
          </a:prstGeom>
        </p:spPr>
      </p:pic>
      <p:sp>
        <p:nvSpPr>
          <p:cNvPr id="234" name="Text 61"/>
          <p:cNvSpPr/>
          <p:nvPr/>
        </p:nvSpPr>
        <p:spPr>
          <a:xfrm>
            <a:off x="11484880" y="47385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4601298"/>
            <a:ext cx="1524149" cy="508746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50" y="4725123"/>
            <a:ext cx="1333574" cy="267760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80" y="4778692"/>
            <a:ext cx="160660" cy="160656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13009011" y="47385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4601298"/>
            <a:ext cx="1524149" cy="508746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399" y="4725123"/>
            <a:ext cx="1333574" cy="267760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5729" y="4778692"/>
            <a:ext cx="160660" cy="160656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14533159" y="47385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79" y="4601298"/>
            <a:ext cx="1509302" cy="508746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529" y="4725123"/>
            <a:ext cx="1333574" cy="267760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859" y="4778692"/>
            <a:ext cx="160660" cy="160656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6057290" y="47385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5110059"/>
            <a:ext cx="16119145" cy="508750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5110054"/>
            <a:ext cx="5465025" cy="508750"/>
          </a:xfrm>
          <a:prstGeom prst="rect">
            <a:avLst/>
          </a:prstGeom>
        </p:spPr>
      </p:pic>
      <p:sp>
        <p:nvSpPr>
          <p:cNvPr id="249" name="Text 65"/>
          <p:cNvSpPr/>
          <p:nvPr/>
        </p:nvSpPr>
        <p:spPr>
          <a:xfrm>
            <a:off x="1245077" y="5230542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Network tokenization</a:t>
            </a:r>
            <a:endParaRPr lang="en-US" sz="1476" dirty="0"/>
          </a:p>
        </p:txBody>
      </p:sp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5110054"/>
            <a:ext cx="1524149" cy="508750"/>
          </a:xfrm>
          <a:prstGeom prst="rect">
            <a:avLst/>
          </a:prstGeom>
        </p:spPr>
      </p:pic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4692" y="5233879"/>
            <a:ext cx="1333574" cy="267765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5022" y="5287448"/>
            <a:ext cx="160660" cy="160656"/>
          </a:xfrm>
          <a:prstGeom prst="rect">
            <a:avLst/>
          </a:prstGeom>
        </p:spPr>
      </p:pic>
      <p:sp>
        <p:nvSpPr>
          <p:cNvPr id="253" name="Text 66"/>
          <p:cNvSpPr/>
          <p:nvPr/>
        </p:nvSpPr>
        <p:spPr>
          <a:xfrm>
            <a:off x="6912452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5110054"/>
            <a:ext cx="1524149" cy="508750"/>
          </a:xfrm>
          <a:prstGeom prst="rect">
            <a:avLst/>
          </a:prstGeom>
        </p:spPr>
      </p:pic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68841" y="5233879"/>
            <a:ext cx="1333574" cy="267765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49171" y="5287448"/>
            <a:ext cx="160660" cy="160656"/>
          </a:xfrm>
          <a:prstGeom prst="rect">
            <a:avLst/>
          </a:prstGeom>
        </p:spPr>
      </p:pic>
      <p:sp>
        <p:nvSpPr>
          <p:cNvPr id="257" name="Text 67"/>
          <p:cNvSpPr/>
          <p:nvPr/>
        </p:nvSpPr>
        <p:spPr>
          <a:xfrm>
            <a:off x="8436601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21" y="5110054"/>
            <a:ext cx="1524140" cy="508750"/>
          </a:xfrm>
          <a:prstGeom prst="rect">
            <a:avLst/>
          </a:prstGeom>
        </p:spPr>
      </p:pic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40596" y="5233879"/>
            <a:ext cx="1233787" cy="267765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820908" y="5287448"/>
            <a:ext cx="160660" cy="160656"/>
          </a:xfrm>
          <a:prstGeom prst="rect">
            <a:avLst/>
          </a:prstGeom>
        </p:spPr>
      </p:pic>
      <p:sp>
        <p:nvSpPr>
          <p:cNvPr id="261" name="Text 68"/>
          <p:cNvSpPr/>
          <p:nvPr/>
        </p:nvSpPr>
        <p:spPr>
          <a:xfrm>
            <a:off x="10008338" y="524728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70" y="5110054"/>
            <a:ext cx="1524140" cy="508750"/>
          </a:xfrm>
          <a:prstGeom prst="rect">
            <a:avLst/>
          </a:prstGeom>
        </p:spPr>
      </p:pic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64745" y="5233879"/>
            <a:ext cx="1233787" cy="267765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45056" y="5287448"/>
            <a:ext cx="160660" cy="160656"/>
          </a:xfrm>
          <a:prstGeom prst="rect">
            <a:avLst/>
          </a:prstGeom>
        </p:spPr>
      </p:pic>
      <p:sp>
        <p:nvSpPr>
          <p:cNvPr id="265" name="Text 69"/>
          <p:cNvSpPr/>
          <p:nvPr/>
        </p:nvSpPr>
        <p:spPr>
          <a:xfrm>
            <a:off x="11532487" y="524728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66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5110054"/>
            <a:ext cx="1524149" cy="508750"/>
          </a:xfrm>
          <a:prstGeom prst="rect">
            <a:avLst/>
          </a:prstGeom>
        </p:spPr>
      </p:pic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5233879"/>
            <a:ext cx="1333574" cy="267765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5287448"/>
            <a:ext cx="160660" cy="160656"/>
          </a:xfrm>
          <a:prstGeom prst="rect">
            <a:avLst/>
          </a:prstGeom>
        </p:spPr>
      </p:pic>
      <p:sp>
        <p:nvSpPr>
          <p:cNvPr id="269" name="Text 70"/>
          <p:cNvSpPr/>
          <p:nvPr/>
        </p:nvSpPr>
        <p:spPr>
          <a:xfrm>
            <a:off x="13009011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5110054"/>
            <a:ext cx="1524149" cy="508750"/>
          </a:xfrm>
          <a:prstGeom prst="rect">
            <a:avLst/>
          </a:prstGeom>
        </p:spPr>
      </p:pic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65399" y="5233879"/>
            <a:ext cx="1333574" cy="267765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5729" y="5287448"/>
            <a:ext cx="160660" cy="160656"/>
          </a:xfrm>
          <a:prstGeom prst="rect">
            <a:avLst/>
          </a:prstGeom>
        </p:spPr>
      </p:pic>
      <p:sp>
        <p:nvSpPr>
          <p:cNvPr id="273" name="Text 71"/>
          <p:cNvSpPr/>
          <p:nvPr/>
        </p:nvSpPr>
        <p:spPr>
          <a:xfrm>
            <a:off x="14533159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79" y="5110054"/>
            <a:ext cx="1509302" cy="508750"/>
          </a:xfrm>
          <a:prstGeom prst="rect">
            <a:avLst/>
          </a:prstGeom>
        </p:spPr>
      </p:pic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89529" y="5233879"/>
            <a:ext cx="1333574" cy="267765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69859" y="5287448"/>
            <a:ext cx="160660" cy="160656"/>
          </a:xfrm>
          <a:prstGeom prst="rect">
            <a:avLst/>
          </a:prstGeom>
        </p:spPr>
      </p:pic>
      <p:sp>
        <p:nvSpPr>
          <p:cNvPr id="277" name="Text 72"/>
          <p:cNvSpPr/>
          <p:nvPr/>
        </p:nvSpPr>
        <p:spPr>
          <a:xfrm>
            <a:off x="16057290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5618800"/>
            <a:ext cx="16119145" cy="508746"/>
          </a:xfrm>
          <a:prstGeom prst="rect">
            <a:avLst/>
          </a:prstGeom>
        </p:spPr>
      </p:pic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5618810"/>
            <a:ext cx="5465025" cy="508746"/>
          </a:xfrm>
          <a:prstGeom prst="rect">
            <a:avLst/>
          </a:prstGeom>
        </p:spPr>
      </p:pic>
      <p:sp>
        <p:nvSpPr>
          <p:cNvPr id="280" name="Text 73"/>
          <p:cNvSpPr/>
          <p:nvPr/>
        </p:nvSpPr>
        <p:spPr>
          <a:xfrm>
            <a:off x="1245077" y="5739309"/>
            <a:ext cx="12501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3D Secure 2.0</a:t>
            </a:r>
            <a:endParaRPr lang="en-US" sz="1476" dirty="0"/>
          </a:p>
        </p:txBody>
      </p:sp>
      <p:pic>
        <p:nvPicPr>
          <p:cNvPr id="281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5618810"/>
            <a:ext cx="1524149" cy="508746"/>
          </a:xfrm>
          <a:prstGeom prst="rect">
            <a:avLst/>
          </a:prstGeom>
        </p:spPr>
      </p:pic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4692" y="5742635"/>
            <a:ext cx="1333574" cy="267761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5022" y="5796203"/>
            <a:ext cx="160660" cy="160656"/>
          </a:xfrm>
          <a:prstGeom prst="rect">
            <a:avLst/>
          </a:prstGeom>
        </p:spPr>
      </p:pic>
      <p:sp>
        <p:nvSpPr>
          <p:cNvPr id="284" name="Text 74"/>
          <p:cNvSpPr/>
          <p:nvPr/>
        </p:nvSpPr>
        <p:spPr>
          <a:xfrm>
            <a:off x="6912452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5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5618810"/>
            <a:ext cx="1524149" cy="508746"/>
          </a:xfrm>
          <a:prstGeom prst="rect">
            <a:avLst/>
          </a:prstGeom>
        </p:spPr>
      </p:pic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68841" y="5742635"/>
            <a:ext cx="1333574" cy="267761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49171" y="5796203"/>
            <a:ext cx="160660" cy="160656"/>
          </a:xfrm>
          <a:prstGeom prst="rect">
            <a:avLst/>
          </a:prstGeom>
        </p:spPr>
      </p:pic>
      <p:sp>
        <p:nvSpPr>
          <p:cNvPr id="288" name="Text 75"/>
          <p:cNvSpPr/>
          <p:nvPr/>
        </p:nvSpPr>
        <p:spPr>
          <a:xfrm>
            <a:off x="8436601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9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21" y="5618810"/>
            <a:ext cx="1524140" cy="508746"/>
          </a:xfrm>
          <a:prstGeom prst="rect">
            <a:avLst/>
          </a:prstGeom>
        </p:spPr>
      </p:pic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45371" y="5742635"/>
            <a:ext cx="1027956" cy="267761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25701" y="5796203"/>
            <a:ext cx="160660" cy="160656"/>
          </a:xfrm>
          <a:prstGeom prst="rect">
            <a:avLst/>
          </a:prstGeom>
        </p:spPr>
      </p:pic>
      <p:sp>
        <p:nvSpPr>
          <p:cNvPr id="292" name="Text 76"/>
          <p:cNvSpPr/>
          <p:nvPr/>
        </p:nvSpPr>
        <p:spPr>
          <a:xfrm>
            <a:off x="10113132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3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70" y="5618810"/>
            <a:ext cx="1524140" cy="508746"/>
          </a:xfrm>
          <a:prstGeom prst="rect">
            <a:avLst/>
          </a:prstGeom>
        </p:spPr>
      </p:pic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17120" y="5742635"/>
            <a:ext cx="1333574" cy="267761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297450" y="5796203"/>
            <a:ext cx="160660" cy="160656"/>
          </a:xfrm>
          <a:prstGeom prst="rect">
            <a:avLst/>
          </a:prstGeom>
        </p:spPr>
      </p:pic>
      <p:sp>
        <p:nvSpPr>
          <p:cNvPr id="296" name="Text 77"/>
          <p:cNvSpPr/>
          <p:nvPr/>
        </p:nvSpPr>
        <p:spPr>
          <a:xfrm>
            <a:off x="11484880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7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5618810"/>
            <a:ext cx="1524149" cy="508746"/>
          </a:xfrm>
          <a:prstGeom prst="rect">
            <a:avLst/>
          </a:prstGeom>
        </p:spPr>
      </p:pic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5742635"/>
            <a:ext cx="1333574" cy="267761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5796203"/>
            <a:ext cx="160660" cy="160656"/>
          </a:xfrm>
          <a:prstGeom prst="rect">
            <a:avLst/>
          </a:prstGeom>
        </p:spPr>
      </p:pic>
      <p:sp>
        <p:nvSpPr>
          <p:cNvPr id="300" name="Text 78"/>
          <p:cNvSpPr/>
          <p:nvPr/>
        </p:nvSpPr>
        <p:spPr>
          <a:xfrm>
            <a:off x="13009011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5618810"/>
            <a:ext cx="1524149" cy="508746"/>
          </a:xfrm>
          <a:prstGeom prst="rect">
            <a:avLst/>
          </a:prstGeom>
        </p:spPr>
      </p:pic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5399" y="5742635"/>
            <a:ext cx="1333574" cy="267761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5729" y="5796203"/>
            <a:ext cx="160660" cy="160656"/>
          </a:xfrm>
          <a:prstGeom prst="rect">
            <a:avLst/>
          </a:prstGeom>
        </p:spPr>
      </p:pic>
      <p:sp>
        <p:nvSpPr>
          <p:cNvPr id="304" name="Text 79"/>
          <p:cNvSpPr/>
          <p:nvPr/>
        </p:nvSpPr>
        <p:spPr>
          <a:xfrm>
            <a:off x="14533159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79" y="5618810"/>
            <a:ext cx="1509302" cy="508746"/>
          </a:xfrm>
          <a:prstGeom prst="rect">
            <a:avLst/>
          </a:prstGeom>
        </p:spPr>
      </p:pic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9529" y="5742635"/>
            <a:ext cx="1333574" cy="267761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9859" y="5796203"/>
            <a:ext cx="160660" cy="160656"/>
          </a:xfrm>
          <a:prstGeom prst="rect">
            <a:avLst/>
          </a:prstGeom>
        </p:spPr>
      </p:pic>
      <p:sp>
        <p:nvSpPr>
          <p:cNvPr id="308" name="Text 80"/>
          <p:cNvSpPr/>
          <p:nvPr/>
        </p:nvSpPr>
        <p:spPr>
          <a:xfrm>
            <a:off x="16057290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6127547"/>
            <a:ext cx="16119145" cy="508750"/>
          </a:xfrm>
          <a:prstGeom prst="rect">
            <a:avLst/>
          </a:prstGeom>
        </p:spPr>
      </p:pic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6127529"/>
            <a:ext cx="5465025" cy="508750"/>
          </a:xfrm>
          <a:prstGeom prst="rect">
            <a:avLst/>
          </a:prstGeom>
        </p:spPr>
      </p:pic>
      <p:sp>
        <p:nvSpPr>
          <p:cNvPr id="311" name="Text 81"/>
          <p:cNvSpPr/>
          <p:nvPr/>
        </p:nvSpPr>
        <p:spPr>
          <a:xfrm>
            <a:off x="1245077" y="6248003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Digital</a:t>
            </a:r>
            <a:endParaRPr lang="en-US" sz="1476" dirty="0"/>
          </a:p>
        </p:txBody>
      </p:sp>
      <p:pic>
        <p:nvPicPr>
          <p:cNvPr id="312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42" y="6127529"/>
            <a:ext cx="1524149" cy="508750"/>
          </a:xfrm>
          <a:prstGeom prst="rect">
            <a:avLst/>
          </a:prstGeom>
        </p:spPr>
      </p:pic>
      <p:pic>
        <p:nvPicPr>
          <p:cNvPr id="313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4692" y="6251354"/>
            <a:ext cx="1333574" cy="267764"/>
          </a:xfrm>
          <a:prstGeom prst="rect">
            <a:avLst/>
          </a:prstGeom>
        </p:spPr>
      </p:pic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5022" y="6304922"/>
            <a:ext cx="160660" cy="160656"/>
          </a:xfrm>
          <a:prstGeom prst="rect">
            <a:avLst/>
          </a:prstGeom>
        </p:spPr>
      </p:pic>
      <p:sp>
        <p:nvSpPr>
          <p:cNvPr id="315" name="Text 82"/>
          <p:cNvSpPr/>
          <p:nvPr/>
        </p:nvSpPr>
        <p:spPr>
          <a:xfrm>
            <a:off x="6912452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6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91" y="6127529"/>
            <a:ext cx="1524149" cy="508750"/>
          </a:xfrm>
          <a:prstGeom prst="rect">
            <a:avLst/>
          </a:prstGeom>
        </p:spPr>
      </p:pic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68841" y="6251354"/>
            <a:ext cx="1333574" cy="267764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49171" y="6304922"/>
            <a:ext cx="160660" cy="160656"/>
          </a:xfrm>
          <a:prstGeom prst="rect">
            <a:avLst/>
          </a:prstGeom>
        </p:spPr>
      </p:pic>
      <p:sp>
        <p:nvSpPr>
          <p:cNvPr id="319" name="Text 83"/>
          <p:cNvSpPr/>
          <p:nvPr/>
        </p:nvSpPr>
        <p:spPr>
          <a:xfrm>
            <a:off x="8436601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0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21" y="6127529"/>
            <a:ext cx="1524140" cy="508750"/>
          </a:xfrm>
          <a:prstGeom prst="rect">
            <a:avLst/>
          </a:prstGeom>
        </p:spPr>
      </p:pic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2971" y="6251354"/>
            <a:ext cx="1333574" cy="267764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3301" y="6304922"/>
            <a:ext cx="160660" cy="160656"/>
          </a:xfrm>
          <a:prstGeom prst="rect">
            <a:avLst/>
          </a:prstGeom>
        </p:spPr>
      </p:pic>
      <p:sp>
        <p:nvSpPr>
          <p:cNvPr id="323" name="Text 84"/>
          <p:cNvSpPr/>
          <p:nvPr/>
        </p:nvSpPr>
        <p:spPr>
          <a:xfrm>
            <a:off x="9960732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4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70" y="6127529"/>
            <a:ext cx="1524140" cy="508750"/>
          </a:xfrm>
          <a:prstGeom prst="rect">
            <a:avLst/>
          </a:prstGeom>
        </p:spPr>
      </p:pic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17120" y="6251354"/>
            <a:ext cx="1333574" cy="267764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97450" y="6304922"/>
            <a:ext cx="160660" cy="160656"/>
          </a:xfrm>
          <a:prstGeom prst="rect">
            <a:avLst/>
          </a:prstGeom>
        </p:spPr>
      </p:pic>
      <p:sp>
        <p:nvSpPr>
          <p:cNvPr id="327" name="Text 85"/>
          <p:cNvSpPr/>
          <p:nvPr/>
        </p:nvSpPr>
        <p:spPr>
          <a:xfrm>
            <a:off x="11484880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8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6127529"/>
            <a:ext cx="1524149" cy="508750"/>
          </a:xfrm>
          <a:prstGeom prst="rect">
            <a:avLst/>
          </a:prstGeom>
        </p:spPr>
      </p:pic>
      <p:pic>
        <p:nvPicPr>
          <p:cNvPr id="329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6251354"/>
            <a:ext cx="1333574" cy="267764"/>
          </a:xfrm>
          <a:prstGeom prst="rect">
            <a:avLst/>
          </a:prstGeom>
        </p:spPr>
      </p:pic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6304922"/>
            <a:ext cx="160660" cy="160656"/>
          </a:xfrm>
          <a:prstGeom prst="rect">
            <a:avLst/>
          </a:prstGeom>
        </p:spPr>
      </p:pic>
      <p:sp>
        <p:nvSpPr>
          <p:cNvPr id="331" name="Text 86"/>
          <p:cNvSpPr/>
          <p:nvPr/>
        </p:nvSpPr>
        <p:spPr>
          <a:xfrm>
            <a:off x="13009011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2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6127529"/>
            <a:ext cx="1524149" cy="508750"/>
          </a:xfrm>
          <a:prstGeom prst="rect">
            <a:avLst/>
          </a:prstGeom>
        </p:spPr>
      </p:pic>
      <p:pic>
        <p:nvPicPr>
          <p:cNvPr id="333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65399" y="6251354"/>
            <a:ext cx="1333574" cy="267764"/>
          </a:xfrm>
          <a:prstGeom prst="rect">
            <a:avLst/>
          </a:prstGeom>
        </p:spPr>
      </p:pic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5729" y="6304922"/>
            <a:ext cx="160660" cy="160656"/>
          </a:xfrm>
          <a:prstGeom prst="rect">
            <a:avLst/>
          </a:prstGeom>
        </p:spPr>
      </p:pic>
      <p:sp>
        <p:nvSpPr>
          <p:cNvPr id="335" name="Text 87"/>
          <p:cNvSpPr/>
          <p:nvPr/>
        </p:nvSpPr>
        <p:spPr>
          <a:xfrm>
            <a:off x="14533159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6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79" y="6127529"/>
            <a:ext cx="1509302" cy="508750"/>
          </a:xfrm>
          <a:prstGeom prst="rect">
            <a:avLst/>
          </a:prstGeom>
        </p:spPr>
      </p:pic>
      <p:pic>
        <p:nvPicPr>
          <p:cNvPr id="337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89529" y="6251354"/>
            <a:ext cx="1333574" cy="267764"/>
          </a:xfrm>
          <a:prstGeom prst="rect">
            <a:avLst/>
          </a:prstGeom>
        </p:spPr>
      </p:pic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69859" y="6304922"/>
            <a:ext cx="160660" cy="160656"/>
          </a:xfrm>
          <a:prstGeom prst="rect">
            <a:avLst/>
          </a:prstGeom>
        </p:spPr>
      </p:pic>
      <p:sp>
        <p:nvSpPr>
          <p:cNvPr id="339" name="Text 88"/>
          <p:cNvSpPr/>
          <p:nvPr/>
        </p:nvSpPr>
        <p:spPr>
          <a:xfrm>
            <a:off x="16057290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0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6636290"/>
            <a:ext cx="16119145" cy="508750"/>
          </a:xfrm>
          <a:prstGeom prst="rect">
            <a:avLst/>
          </a:prstGeom>
        </p:spPr>
      </p:pic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6636284"/>
            <a:ext cx="5465025" cy="508750"/>
          </a:xfrm>
          <a:prstGeom prst="rect">
            <a:avLst/>
          </a:prstGeom>
        </p:spPr>
      </p:pic>
      <p:sp>
        <p:nvSpPr>
          <p:cNvPr id="342" name="Text 89"/>
          <p:cNvSpPr/>
          <p:nvPr/>
        </p:nvSpPr>
        <p:spPr>
          <a:xfrm>
            <a:off x="1245077" y="6756771"/>
            <a:ext cx="98012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QR</a:t>
            </a:r>
            <a:endParaRPr lang="en-US" sz="1476" dirty="0"/>
          </a:p>
        </p:txBody>
      </p:sp>
      <p:pic>
        <p:nvPicPr>
          <p:cNvPr id="343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42" y="6636284"/>
            <a:ext cx="1524149" cy="508750"/>
          </a:xfrm>
          <a:prstGeom prst="rect">
            <a:avLst/>
          </a:prstGeom>
        </p:spPr>
      </p:pic>
      <p:pic>
        <p:nvPicPr>
          <p:cNvPr id="344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44692" y="6760109"/>
            <a:ext cx="1333574" cy="267765"/>
          </a:xfrm>
          <a:prstGeom prst="rect">
            <a:avLst/>
          </a:prstGeom>
        </p:spPr>
      </p:pic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5022" y="6813678"/>
            <a:ext cx="160660" cy="160656"/>
          </a:xfrm>
          <a:prstGeom prst="rect">
            <a:avLst/>
          </a:prstGeom>
        </p:spPr>
      </p:pic>
      <p:sp>
        <p:nvSpPr>
          <p:cNvPr id="346" name="Text 90"/>
          <p:cNvSpPr/>
          <p:nvPr/>
        </p:nvSpPr>
        <p:spPr>
          <a:xfrm>
            <a:off x="6912452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7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91" y="6636284"/>
            <a:ext cx="1524149" cy="508750"/>
          </a:xfrm>
          <a:prstGeom prst="rect">
            <a:avLst/>
          </a:prstGeom>
        </p:spPr>
      </p:pic>
      <p:pic>
        <p:nvPicPr>
          <p:cNvPr id="348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68841" y="6760109"/>
            <a:ext cx="1333574" cy="267765"/>
          </a:xfrm>
          <a:prstGeom prst="rect">
            <a:avLst/>
          </a:prstGeom>
        </p:spPr>
      </p:pic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49171" y="6813678"/>
            <a:ext cx="160660" cy="160656"/>
          </a:xfrm>
          <a:prstGeom prst="rect">
            <a:avLst/>
          </a:prstGeom>
        </p:spPr>
      </p:pic>
      <p:sp>
        <p:nvSpPr>
          <p:cNvPr id="350" name="Text 91"/>
          <p:cNvSpPr/>
          <p:nvPr/>
        </p:nvSpPr>
        <p:spPr>
          <a:xfrm>
            <a:off x="8436601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1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21" y="6636284"/>
            <a:ext cx="1524140" cy="508750"/>
          </a:xfrm>
          <a:prstGeom prst="rect">
            <a:avLst/>
          </a:prstGeom>
        </p:spPr>
      </p:pic>
      <p:pic>
        <p:nvPicPr>
          <p:cNvPr id="352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2971" y="6760109"/>
            <a:ext cx="1333574" cy="267765"/>
          </a:xfrm>
          <a:prstGeom prst="rect">
            <a:avLst/>
          </a:prstGeom>
        </p:spPr>
      </p:pic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3301" y="6813678"/>
            <a:ext cx="160660" cy="160656"/>
          </a:xfrm>
          <a:prstGeom prst="rect">
            <a:avLst/>
          </a:prstGeom>
        </p:spPr>
      </p:pic>
      <p:sp>
        <p:nvSpPr>
          <p:cNvPr id="354" name="Text 92"/>
          <p:cNvSpPr/>
          <p:nvPr/>
        </p:nvSpPr>
        <p:spPr>
          <a:xfrm>
            <a:off x="9960732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5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70" y="6636284"/>
            <a:ext cx="1524140" cy="508750"/>
          </a:xfrm>
          <a:prstGeom prst="rect">
            <a:avLst/>
          </a:prstGeom>
        </p:spPr>
      </p:pic>
      <p:pic>
        <p:nvPicPr>
          <p:cNvPr id="356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17120" y="6760109"/>
            <a:ext cx="1333574" cy="267765"/>
          </a:xfrm>
          <a:prstGeom prst="rect">
            <a:avLst/>
          </a:prstGeom>
        </p:spPr>
      </p:pic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297450" y="6813678"/>
            <a:ext cx="160660" cy="160656"/>
          </a:xfrm>
          <a:prstGeom prst="rect">
            <a:avLst/>
          </a:prstGeom>
        </p:spPr>
      </p:pic>
      <p:sp>
        <p:nvSpPr>
          <p:cNvPr id="358" name="Text 93"/>
          <p:cNvSpPr/>
          <p:nvPr/>
        </p:nvSpPr>
        <p:spPr>
          <a:xfrm>
            <a:off x="11484880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9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6000" y="6636284"/>
            <a:ext cx="1524149" cy="508750"/>
          </a:xfrm>
          <a:prstGeom prst="rect">
            <a:avLst/>
          </a:prstGeom>
        </p:spPr>
      </p:pic>
      <p:pic>
        <p:nvPicPr>
          <p:cNvPr id="360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1250" y="6760109"/>
            <a:ext cx="1333574" cy="267765"/>
          </a:xfrm>
          <a:prstGeom prst="rect">
            <a:avLst/>
          </a:prstGeom>
        </p:spPr>
      </p:pic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1580" y="6813678"/>
            <a:ext cx="160660" cy="160656"/>
          </a:xfrm>
          <a:prstGeom prst="rect">
            <a:avLst/>
          </a:prstGeom>
        </p:spPr>
      </p:pic>
      <p:sp>
        <p:nvSpPr>
          <p:cNvPr id="362" name="Text 94"/>
          <p:cNvSpPr/>
          <p:nvPr/>
        </p:nvSpPr>
        <p:spPr>
          <a:xfrm>
            <a:off x="13009011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3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49" y="6636284"/>
            <a:ext cx="1524149" cy="508750"/>
          </a:xfrm>
          <a:prstGeom prst="rect">
            <a:avLst/>
          </a:prstGeom>
        </p:spPr>
      </p:pic>
      <p:pic>
        <p:nvPicPr>
          <p:cNvPr id="364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399" y="6760109"/>
            <a:ext cx="1333574" cy="267765"/>
          </a:xfrm>
          <a:prstGeom prst="rect">
            <a:avLst/>
          </a:prstGeom>
        </p:spPr>
      </p:pic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5729" y="6813678"/>
            <a:ext cx="160660" cy="160656"/>
          </a:xfrm>
          <a:prstGeom prst="rect">
            <a:avLst/>
          </a:prstGeom>
        </p:spPr>
      </p:pic>
      <p:sp>
        <p:nvSpPr>
          <p:cNvPr id="366" name="Text 95"/>
          <p:cNvSpPr/>
          <p:nvPr/>
        </p:nvSpPr>
        <p:spPr>
          <a:xfrm>
            <a:off x="14533159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7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79" y="6636284"/>
            <a:ext cx="1509302" cy="508750"/>
          </a:xfrm>
          <a:prstGeom prst="rect">
            <a:avLst/>
          </a:prstGeom>
        </p:spPr>
      </p:pic>
      <p:pic>
        <p:nvPicPr>
          <p:cNvPr id="368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9529" y="6760109"/>
            <a:ext cx="1333574" cy="267765"/>
          </a:xfrm>
          <a:prstGeom prst="rect">
            <a:avLst/>
          </a:prstGeom>
        </p:spPr>
      </p:pic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9859" y="6813678"/>
            <a:ext cx="160660" cy="160656"/>
          </a:xfrm>
          <a:prstGeom prst="rect">
            <a:avLst/>
          </a:prstGeom>
        </p:spPr>
      </p:pic>
      <p:sp>
        <p:nvSpPr>
          <p:cNvPr id="370" name="Text 96"/>
          <p:cNvSpPr/>
          <p:nvPr/>
        </p:nvSpPr>
        <p:spPr>
          <a:xfrm>
            <a:off x="16057290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1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36" y="7145034"/>
            <a:ext cx="16119145" cy="495355"/>
          </a:xfrm>
          <a:prstGeom prst="rect">
            <a:avLst/>
          </a:prstGeom>
        </p:spPr>
      </p:pic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36" y="7145041"/>
            <a:ext cx="5465025" cy="495348"/>
          </a:xfrm>
          <a:prstGeom prst="rect">
            <a:avLst/>
          </a:prstGeom>
        </p:spPr>
      </p:pic>
      <p:sp>
        <p:nvSpPr>
          <p:cNvPr id="373" name="Text 97"/>
          <p:cNvSpPr/>
          <p:nvPr/>
        </p:nvSpPr>
        <p:spPr>
          <a:xfrm>
            <a:off x="1245077" y="7265539"/>
            <a:ext cx="17502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Airlines messaging</a:t>
            </a:r>
            <a:endParaRPr lang="en-US" sz="1476" dirty="0"/>
          </a:p>
        </p:txBody>
      </p:sp>
      <p:pic>
        <p:nvPicPr>
          <p:cNvPr id="374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49442" y="7145041"/>
            <a:ext cx="1524149" cy="495348"/>
          </a:xfrm>
          <a:prstGeom prst="rect">
            <a:avLst/>
          </a:prstGeom>
        </p:spPr>
      </p:pic>
      <p:pic>
        <p:nvPicPr>
          <p:cNvPr id="375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644692" y="7268866"/>
            <a:ext cx="1333574" cy="267760"/>
          </a:xfrm>
          <a:prstGeom prst="rect">
            <a:avLst/>
          </a:prstGeom>
        </p:spPr>
      </p:pic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725022" y="7322434"/>
            <a:ext cx="160660" cy="160656"/>
          </a:xfrm>
          <a:prstGeom prst="rect">
            <a:avLst/>
          </a:prstGeom>
        </p:spPr>
      </p:pic>
      <p:sp>
        <p:nvSpPr>
          <p:cNvPr id="377" name="Text 98"/>
          <p:cNvSpPr/>
          <p:nvPr/>
        </p:nvSpPr>
        <p:spPr>
          <a:xfrm>
            <a:off x="6912452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8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73591" y="7145041"/>
            <a:ext cx="1524149" cy="495348"/>
          </a:xfrm>
          <a:prstGeom prst="rect">
            <a:avLst/>
          </a:prstGeom>
        </p:spPr>
      </p:pic>
      <p:pic>
        <p:nvPicPr>
          <p:cNvPr id="379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168841" y="7268866"/>
            <a:ext cx="1333574" cy="267760"/>
          </a:xfrm>
          <a:prstGeom prst="rect">
            <a:avLst/>
          </a:prstGeom>
        </p:spPr>
      </p:pic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249171" y="7322434"/>
            <a:ext cx="160660" cy="160656"/>
          </a:xfrm>
          <a:prstGeom prst="rect">
            <a:avLst/>
          </a:prstGeom>
        </p:spPr>
      </p:pic>
      <p:sp>
        <p:nvSpPr>
          <p:cNvPr id="381" name="Text 99"/>
          <p:cNvSpPr/>
          <p:nvPr/>
        </p:nvSpPr>
        <p:spPr>
          <a:xfrm>
            <a:off x="8436601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2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97721" y="7145041"/>
            <a:ext cx="1524140" cy="495348"/>
          </a:xfrm>
          <a:prstGeom prst="rect">
            <a:avLst/>
          </a:prstGeom>
        </p:spPr>
      </p:pic>
      <p:pic>
        <p:nvPicPr>
          <p:cNvPr id="383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92971" y="7268866"/>
            <a:ext cx="1333574" cy="267760"/>
          </a:xfrm>
          <a:prstGeom prst="rect">
            <a:avLst/>
          </a:prstGeom>
        </p:spPr>
      </p:pic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73301" y="7322434"/>
            <a:ext cx="160660" cy="160656"/>
          </a:xfrm>
          <a:prstGeom prst="rect">
            <a:avLst/>
          </a:prstGeom>
        </p:spPr>
      </p:pic>
      <p:sp>
        <p:nvSpPr>
          <p:cNvPr id="385" name="Text 100"/>
          <p:cNvSpPr/>
          <p:nvPr/>
        </p:nvSpPr>
        <p:spPr>
          <a:xfrm>
            <a:off x="9960732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6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21870" y="7145041"/>
            <a:ext cx="1524140" cy="495348"/>
          </a:xfrm>
          <a:prstGeom prst="rect">
            <a:avLst/>
          </a:prstGeom>
        </p:spPr>
      </p:pic>
      <p:pic>
        <p:nvPicPr>
          <p:cNvPr id="387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17120" y="7268866"/>
            <a:ext cx="1333574" cy="267760"/>
          </a:xfrm>
          <a:prstGeom prst="rect">
            <a:avLst/>
          </a:prstGeom>
        </p:spPr>
      </p:pic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297450" y="7322434"/>
            <a:ext cx="160660" cy="160656"/>
          </a:xfrm>
          <a:prstGeom prst="rect">
            <a:avLst/>
          </a:prstGeom>
        </p:spPr>
      </p:pic>
      <p:sp>
        <p:nvSpPr>
          <p:cNvPr id="389" name="Text 101"/>
          <p:cNvSpPr/>
          <p:nvPr/>
        </p:nvSpPr>
        <p:spPr>
          <a:xfrm>
            <a:off x="11484880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0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46000" y="7145041"/>
            <a:ext cx="1524149" cy="495348"/>
          </a:xfrm>
          <a:prstGeom prst="rect">
            <a:avLst/>
          </a:prstGeom>
        </p:spPr>
      </p:pic>
      <p:pic>
        <p:nvPicPr>
          <p:cNvPr id="391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741250" y="7268866"/>
            <a:ext cx="1333574" cy="267760"/>
          </a:xfrm>
          <a:prstGeom prst="rect">
            <a:avLst/>
          </a:prstGeom>
        </p:spPr>
      </p:pic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821580" y="7322434"/>
            <a:ext cx="160660" cy="160656"/>
          </a:xfrm>
          <a:prstGeom prst="rect">
            <a:avLst/>
          </a:prstGeom>
        </p:spPr>
      </p:pic>
      <p:sp>
        <p:nvSpPr>
          <p:cNvPr id="393" name="Text 102"/>
          <p:cNvSpPr/>
          <p:nvPr/>
        </p:nvSpPr>
        <p:spPr>
          <a:xfrm>
            <a:off x="13009011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4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70149" y="7145041"/>
            <a:ext cx="1524149" cy="495348"/>
          </a:xfrm>
          <a:prstGeom prst="rect">
            <a:avLst/>
          </a:prstGeom>
        </p:spPr>
      </p:pic>
      <p:pic>
        <p:nvPicPr>
          <p:cNvPr id="395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65399" y="7268866"/>
            <a:ext cx="1333574" cy="267760"/>
          </a:xfrm>
          <a:prstGeom prst="rect">
            <a:avLst/>
          </a:prstGeom>
        </p:spPr>
      </p:pic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45729" y="7322434"/>
            <a:ext cx="160660" cy="160656"/>
          </a:xfrm>
          <a:prstGeom prst="rect">
            <a:avLst/>
          </a:prstGeom>
        </p:spPr>
      </p:pic>
      <p:sp>
        <p:nvSpPr>
          <p:cNvPr id="397" name="Text 103"/>
          <p:cNvSpPr/>
          <p:nvPr/>
        </p:nvSpPr>
        <p:spPr>
          <a:xfrm>
            <a:off x="14533159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8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94279" y="7145041"/>
            <a:ext cx="1509302" cy="495348"/>
          </a:xfrm>
          <a:prstGeom prst="rect">
            <a:avLst/>
          </a:prstGeom>
        </p:spPr>
      </p:pic>
      <p:pic>
        <p:nvPicPr>
          <p:cNvPr id="399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789529" y="7268866"/>
            <a:ext cx="1333574" cy="267760"/>
          </a:xfrm>
          <a:prstGeom prst="rect">
            <a:avLst/>
          </a:prstGeom>
        </p:spPr>
      </p:pic>
      <p:pic>
        <p:nvPicPr>
          <p:cNvPr id="400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69859" y="7322434"/>
            <a:ext cx="160660" cy="160656"/>
          </a:xfrm>
          <a:prstGeom prst="rect">
            <a:avLst/>
          </a:prstGeom>
        </p:spPr>
      </p:pic>
      <p:sp>
        <p:nvSpPr>
          <p:cNvPr id="401" name="Text 104"/>
          <p:cNvSpPr/>
          <p:nvPr/>
        </p:nvSpPr>
        <p:spPr>
          <a:xfrm>
            <a:off x="16057290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39004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 - Local solutions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90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57"/>
            <a:ext cx="16119146" cy="535520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0"/>
            <a:ext cx="5551736" cy="535520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77" y="1569190"/>
            <a:ext cx="1509601" cy="53552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73" y="1693009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51" y="1726506"/>
            <a:ext cx="214208" cy="214208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78" y="1569190"/>
            <a:ext cx="1509601" cy="535520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39" y="1693009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79" y="1726506"/>
            <a:ext cx="214208" cy="214208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190"/>
            <a:ext cx="1509601" cy="535520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73" y="1693009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85" y="1726506"/>
            <a:ext cx="214208" cy="214208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190"/>
            <a:ext cx="1509601" cy="535520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94" y="1693009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54" y="1726506"/>
            <a:ext cx="214208" cy="214208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190"/>
            <a:ext cx="1509601" cy="535520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3009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4" y="1726506"/>
            <a:ext cx="214208" cy="214208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190"/>
            <a:ext cx="1509601" cy="535520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3009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506"/>
            <a:ext cx="214208" cy="214208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190"/>
            <a:ext cx="1509810" cy="535520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3009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506"/>
            <a:ext cx="214208" cy="214208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6"/>
            <a:ext cx="16154400" cy="3536216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4911" y="2215609"/>
            <a:ext cx="16150530" cy="3528489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225134"/>
            <a:ext cx="5560968" cy="810685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96" y="2512445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45399" y="2225134"/>
            <a:ext cx="1512843" cy="543985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6645399" y="2359014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Naranja / SISCARD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58256" y="2225134"/>
            <a:ext cx="1512843" cy="810685"/>
          </a:xfrm>
          <a:prstGeom prst="rect">
            <a:avLst/>
          </a:prstGeom>
        </p:spPr>
      </p:pic>
      <p:sp>
        <p:nvSpPr>
          <p:cNvPr id="36" name="Text 12"/>
          <p:cNvSpPr/>
          <p:nvPr/>
        </p:nvSpPr>
        <p:spPr>
          <a:xfrm>
            <a:off x="8158256" y="2492364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BOLETO / Elo</a:t>
            </a:r>
            <a:endParaRPr lang="en-US" sz="1476" dirty="0"/>
          </a:p>
        </p:txBody>
      </p:sp>
      <p:pic>
        <p:nvPicPr>
          <p:cNvPr id="37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71093" y="2225134"/>
            <a:ext cx="1512843" cy="810685"/>
          </a:xfrm>
          <a:prstGeom prst="rect">
            <a:avLst/>
          </a:prstGeom>
        </p:spPr>
      </p:pic>
      <p:pic>
        <p:nvPicPr>
          <p:cNvPr id="38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183931" y="2225134"/>
            <a:ext cx="1512843" cy="810685"/>
          </a:xfrm>
          <a:prstGeom prst="rect">
            <a:avLst/>
          </a:prstGeom>
        </p:spPr>
      </p:pic>
      <p:sp>
        <p:nvSpPr>
          <p:cNvPr id="39" name="Text 13"/>
          <p:cNvSpPr/>
          <p:nvPr/>
        </p:nvSpPr>
        <p:spPr>
          <a:xfrm>
            <a:off x="11183931" y="2492364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</a:t>
            </a:r>
            <a:endParaRPr lang="en-US" sz="1476" dirty="0"/>
          </a:p>
        </p:txBody>
      </p:sp>
      <p:pic>
        <p:nvPicPr>
          <p:cNvPr id="40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696769" y="2225134"/>
            <a:ext cx="1512843" cy="810685"/>
          </a:xfrm>
          <a:prstGeom prst="rect">
            <a:avLst/>
          </a:prstGeom>
        </p:spPr>
      </p:pic>
      <p:sp>
        <p:nvSpPr>
          <p:cNvPr id="41" name="Text 14"/>
          <p:cNvSpPr/>
          <p:nvPr/>
        </p:nvSpPr>
        <p:spPr>
          <a:xfrm>
            <a:off x="12696769" y="2492364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OCA</a:t>
            </a:r>
            <a:endParaRPr lang="en-US" sz="1476" dirty="0"/>
          </a:p>
        </p:txBody>
      </p:sp>
      <p:pic>
        <p:nvPicPr>
          <p:cNvPr id="42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4209626" y="2225134"/>
            <a:ext cx="1512843" cy="810685"/>
          </a:xfrm>
          <a:prstGeom prst="rect">
            <a:avLst/>
          </a:prstGeom>
        </p:spPr>
      </p:pic>
      <p:pic>
        <p:nvPicPr>
          <p:cNvPr id="43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722464" y="2225134"/>
            <a:ext cx="1502978" cy="810685"/>
          </a:xfrm>
          <a:prstGeom prst="rect">
            <a:avLst/>
          </a:prstGeom>
        </p:spPr>
      </p:pic>
      <p:pic>
        <p:nvPicPr>
          <p:cNvPr id="44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4436" y="3035819"/>
            <a:ext cx="5560968" cy="1077385"/>
          </a:xfrm>
          <a:prstGeom prst="rect">
            <a:avLst/>
          </a:prstGeom>
        </p:spPr>
      </p:pic>
      <p:sp>
        <p:nvSpPr>
          <p:cNvPr id="45" name="Text 15"/>
          <p:cNvSpPr/>
          <p:nvPr/>
        </p:nvSpPr>
        <p:spPr>
          <a:xfrm>
            <a:off x="1245096" y="3456481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6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5399" y="3035819"/>
            <a:ext cx="1512843" cy="1077385"/>
          </a:xfrm>
          <a:prstGeom prst="rect">
            <a:avLst/>
          </a:prstGeom>
        </p:spPr>
      </p:pic>
      <p:pic>
        <p:nvPicPr>
          <p:cNvPr id="47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58256" y="3035819"/>
            <a:ext cx="1512843" cy="1077385"/>
          </a:xfrm>
          <a:prstGeom prst="rect">
            <a:avLst/>
          </a:prstGeom>
        </p:spPr>
      </p:pic>
      <p:sp>
        <p:nvSpPr>
          <p:cNvPr id="48" name="Text 16"/>
          <p:cNvSpPr/>
          <p:nvPr/>
        </p:nvSpPr>
        <p:spPr>
          <a:xfrm>
            <a:off x="8158256" y="3436400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</a:t>
            </a:r>
            <a:endParaRPr lang="en-US" sz="1476" dirty="0"/>
          </a:p>
        </p:txBody>
      </p:sp>
      <p:pic>
        <p:nvPicPr>
          <p:cNvPr id="49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671093" y="3035819"/>
            <a:ext cx="1512843" cy="810685"/>
          </a:xfrm>
          <a:prstGeom prst="rect">
            <a:avLst/>
          </a:prstGeom>
        </p:spPr>
      </p:pic>
      <p:sp>
        <p:nvSpPr>
          <p:cNvPr id="50" name="Text 17"/>
          <p:cNvSpPr/>
          <p:nvPr/>
        </p:nvSpPr>
        <p:spPr>
          <a:xfrm>
            <a:off x="9671093" y="316970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Banco Santander (App) / PiX (Roadmap)</a:t>
            </a:r>
            <a:endParaRPr lang="en-US" sz="1476" dirty="0"/>
          </a:p>
        </p:txBody>
      </p:sp>
      <p:pic>
        <p:nvPicPr>
          <p:cNvPr id="51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83931" y="3035819"/>
            <a:ext cx="1512843" cy="1077385"/>
          </a:xfrm>
          <a:prstGeom prst="rect">
            <a:avLst/>
          </a:prstGeom>
        </p:spPr>
      </p:pic>
      <p:pic>
        <p:nvPicPr>
          <p:cNvPr id="52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96769" y="3035819"/>
            <a:ext cx="1512843" cy="1077385"/>
          </a:xfrm>
          <a:prstGeom prst="rect">
            <a:avLst/>
          </a:prstGeom>
        </p:spPr>
      </p:pic>
      <p:sp>
        <p:nvSpPr>
          <p:cNvPr id="53" name="Text 18"/>
          <p:cNvSpPr/>
          <p:nvPr/>
        </p:nvSpPr>
        <p:spPr>
          <a:xfrm>
            <a:off x="12696769" y="330305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 (Third Party - Plexo) / Toke</a:t>
            </a:r>
            <a:endParaRPr lang="en-US" sz="1476" dirty="0"/>
          </a:p>
        </p:txBody>
      </p:sp>
      <p:pic>
        <p:nvPicPr>
          <p:cNvPr id="54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209626" y="3035819"/>
            <a:ext cx="1512843" cy="1077385"/>
          </a:xfrm>
          <a:prstGeom prst="rect">
            <a:avLst/>
          </a:prstGeom>
        </p:spPr>
      </p:pic>
      <p:pic>
        <p:nvPicPr>
          <p:cNvPr id="55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5722464" y="3035819"/>
            <a:ext cx="1502978" cy="1077385"/>
          </a:xfrm>
          <a:prstGeom prst="rect">
            <a:avLst/>
          </a:prstGeom>
        </p:spPr>
      </p:pic>
      <p:pic>
        <p:nvPicPr>
          <p:cNvPr id="56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84436" y="4113204"/>
            <a:ext cx="5560968" cy="1077385"/>
          </a:xfrm>
          <a:prstGeom prst="rect">
            <a:avLst/>
          </a:prstGeom>
        </p:spPr>
      </p:pic>
      <p:sp>
        <p:nvSpPr>
          <p:cNvPr id="57" name="Text 19"/>
          <p:cNvSpPr/>
          <p:nvPr/>
        </p:nvSpPr>
        <p:spPr>
          <a:xfrm>
            <a:off x="1245096" y="4533865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58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645399" y="4113204"/>
            <a:ext cx="1512843" cy="1077385"/>
          </a:xfrm>
          <a:prstGeom prst="rect">
            <a:avLst/>
          </a:prstGeom>
        </p:spPr>
      </p:pic>
      <p:pic>
        <p:nvPicPr>
          <p:cNvPr id="59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158256" y="4113204"/>
            <a:ext cx="1512843" cy="1077385"/>
          </a:xfrm>
          <a:prstGeom prst="rect">
            <a:avLst/>
          </a:prstGeom>
        </p:spPr>
      </p:pic>
      <p:sp>
        <p:nvSpPr>
          <p:cNvPr id="60" name="Text 20"/>
          <p:cNvSpPr/>
          <p:nvPr/>
        </p:nvSpPr>
        <p:spPr>
          <a:xfrm>
            <a:off x="8158256" y="4247084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1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671093" y="4113204"/>
            <a:ext cx="1512843" cy="1077385"/>
          </a:xfrm>
          <a:prstGeom prst="rect">
            <a:avLst/>
          </a:prstGeom>
        </p:spPr>
      </p:pic>
      <p:sp>
        <p:nvSpPr>
          <p:cNvPr id="62" name="Text 21"/>
          <p:cNvSpPr/>
          <p:nvPr/>
        </p:nvSpPr>
        <p:spPr>
          <a:xfrm>
            <a:off x="9671093" y="4247084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3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83931" y="4113204"/>
            <a:ext cx="1512843" cy="1077385"/>
          </a:xfrm>
          <a:prstGeom prst="rect">
            <a:avLst/>
          </a:prstGeom>
        </p:spPr>
      </p:pic>
      <p:pic>
        <p:nvPicPr>
          <p:cNvPr id="64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696769" y="4113204"/>
            <a:ext cx="1512843" cy="1077385"/>
          </a:xfrm>
          <a:prstGeom prst="rect">
            <a:avLst/>
          </a:prstGeom>
        </p:spPr>
      </p:pic>
      <p:pic>
        <p:nvPicPr>
          <p:cNvPr id="65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209626" y="4113204"/>
            <a:ext cx="1512843" cy="1077385"/>
          </a:xfrm>
          <a:prstGeom prst="rect">
            <a:avLst/>
          </a:prstGeom>
        </p:spPr>
      </p:pic>
      <p:pic>
        <p:nvPicPr>
          <p:cNvPr id="66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5722464" y="4113204"/>
            <a:ext cx="1502978" cy="1077385"/>
          </a:xfrm>
          <a:prstGeom prst="rect">
            <a:avLst/>
          </a:prstGeom>
        </p:spPr>
      </p:pic>
      <p:pic>
        <p:nvPicPr>
          <p:cNvPr id="67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5190589"/>
            <a:ext cx="5560968" cy="543985"/>
          </a:xfrm>
          <a:prstGeom prst="rect">
            <a:avLst/>
          </a:prstGeom>
        </p:spPr>
      </p:pic>
      <p:sp>
        <p:nvSpPr>
          <p:cNvPr id="68" name="Text 22"/>
          <p:cNvSpPr/>
          <p:nvPr/>
        </p:nvSpPr>
        <p:spPr>
          <a:xfrm>
            <a:off x="1245096" y="5351245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69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45399" y="5190589"/>
            <a:ext cx="1512843" cy="543985"/>
          </a:xfrm>
          <a:prstGeom prst="rect">
            <a:avLst/>
          </a:prstGeom>
        </p:spPr>
      </p:pic>
      <p:pic>
        <p:nvPicPr>
          <p:cNvPr id="70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158256" y="5190589"/>
            <a:ext cx="1512843" cy="543985"/>
          </a:xfrm>
          <a:prstGeom prst="rect">
            <a:avLst/>
          </a:prstGeom>
        </p:spPr>
      </p:pic>
      <p:pic>
        <p:nvPicPr>
          <p:cNvPr id="71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671093" y="5190589"/>
            <a:ext cx="1512843" cy="543985"/>
          </a:xfrm>
          <a:prstGeom prst="rect">
            <a:avLst/>
          </a:prstGeom>
        </p:spPr>
      </p:pic>
      <p:pic>
        <p:nvPicPr>
          <p:cNvPr id="72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1183931" y="5190589"/>
            <a:ext cx="1512843" cy="543985"/>
          </a:xfrm>
          <a:prstGeom prst="rect">
            <a:avLst/>
          </a:prstGeom>
        </p:spPr>
      </p:pic>
      <p:pic>
        <p:nvPicPr>
          <p:cNvPr id="73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2696769" y="5190589"/>
            <a:ext cx="1512843" cy="543985"/>
          </a:xfrm>
          <a:prstGeom prst="rect">
            <a:avLst/>
          </a:prstGeom>
        </p:spPr>
      </p:pic>
      <p:pic>
        <p:nvPicPr>
          <p:cNvPr id="74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4209626" y="5190589"/>
            <a:ext cx="1512843" cy="543985"/>
          </a:xfrm>
          <a:prstGeom prst="rect">
            <a:avLst/>
          </a:prstGeom>
        </p:spPr>
      </p:pic>
      <p:pic>
        <p:nvPicPr>
          <p:cNvPr id="75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5722464" y="5190589"/>
            <a:ext cx="1502978" cy="5439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2026-07-21T10:09:17Z</dcterms:created>
  <dcterms:modified xsi:type="dcterms:W3CDTF">2026-07-21T10:09:17Z</dcterms:modified>
</cp:coreProperties>
</file>