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8288000" cy="10277475"/>
  <p:notesSz cx="10277475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image" Target="../media/image-1-3.png"/><Relationship Id="rId4" Type="http://schemas.openxmlformats.org/officeDocument/2006/relationships/image" Target="../media/image-1-4.png"/><Relationship Id="rId5" Type="http://schemas.openxmlformats.org/officeDocument/2006/relationships/image" Target="../media/image-1-5.png"/><Relationship Id="rId6" Type="http://schemas.openxmlformats.org/officeDocument/2006/relationships/image" Target="../media/image-1-6.png"/><Relationship Id="rId7" Type="http://schemas.openxmlformats.org/officeDocument/2006/relationships/image" Target="../media/image-1-7.png"/><Relationship Id="rId8" Type="http://schemas.openxmlformats.org/officeDocument/2006/relationships/image" Target="../media/image-1-8.png"/><Relationship Id="rId9" Type="http://schemas.openxmlformats.org/officeDocument/2006/relationships/image" Target="../media/image-1-9.png"/><Relationship Id="rId10" Type="http://schemas.openxmlformats.org/officeDocument/2006/relationships/image" Target="../media/image-1-10.png"/><Relationship Id="rId11" Type="http://schemas.openxmlformats.org/officeDocument/2006/relationships/image" Target="../media/image-1-11.png"/><Relationship Id="rId12" Type="http://schemas.openxmlformats.org/officeDocument/2006/relationships/image" Target="../media/image-1-12.png"/><Relationship Id="rId13" Type="http://schemas.openxmlformats.org/officeDocument/2006/relationships/image" Target="../media/image-1-13.png"/><Relationship Id="rId14" Type="http://schemas.openxmlformats.org/officeDocument/2006/relationships/image" Target="../media/image-1-14.png"/><Relationship Id="rId15" Type="http://schemas.openxmlformats.org/officeDocument/2006/relationships/image" Target="../media/image-1-15.png"/><Relationship Id="rId16" Type="http://schemas.openxmlformats.org/officeDocument/2006/relationships/image" Target="../media/image-1-16.png"/><Relationship Id="rId17" Type="http://schemas.openxmlformats.org/officeDocument/2006/relationships/image" Target="../media/image-1-17.png"/><Relationship Id="rId18" Type="http://schemas.openxmlformats.org/officeDocument/2006/relationships/image" Target="../media/image-1-18.png"/><Relationship Id="rId19" Type="http://schemas.openxmlformats.org/officeDocument/2006/relationships/image" Target="../media/image-1-19.png"/><Relationship Id="rId20" Type="http://schemas.openxmlformats.org/officeDocument/2006/relationships/image" Target="../media/image-1-20.png"/><Relationship Id="rId21" Type="http://schemas.openxmlformats.org/officeDocument/2006/relationships/image" Target="../media/image-1-21.png"/><Relationship Id="rId22" Type="http://schemas.openxmlformats.org/officeDocument/2006/relationships/image" Target="../media/image-1-22.png"/><Relationship Id="rId23" Type="http://schemas.openxmlformats.org/officeDocument/2006/relationships/image" Target="../media/image-1-23.png"/><Relationship Id="rId24" Type="http://schemas.openxmlformats.org/officeDocument/2006/relationships/image" Target="../media/image-1-24.png"/><Relationship Id="rId25" Type="http://schemas.openxmlformats.org/officeDocument/2006/relationships/image" Target="../media/image-1-25.png"/><Relationship Id="rId26" Type="http://schemas.openxmlformats.org/officeDocument/2006/relationships/image" Target="../media/image-1-26.png"/><Relationship Id="rId27" Type="http://schemas.openxmlformats.org/officeDocument/2006/relationships/image" Target="../media/image-1-27.png"/><Relationship Id="rId28" Type="http://schemas.openxmlformats.org/officeDocument/2006/relationships/image" Target="../media/image-1-28.png"/><Relationship Id="rId29" Type="http://schemas.openxmlformats.org/officeDocument/2006/relationships/image" Target="../media/image-1-29.png"/><Relationship Id="rId30" Type="http://schemas.openxmlformats.org/officeDocument/2006/relationships/image" Target="../media/image-1-30.png"/><Relationship Id="rId31" Type="http://schemas.openxmlformats.org/officeDocument/2006/relationships/image" Target="../media/image-1-31.png"/><Relationship Id="rId32" Type="http://schemas.openxmlformats.org/officeDocument/2006/relationships/image" Target="../media/image-1-32.png"/><Relationship Id="rId33" Type="http://schemas.openxmlformats.org/officeDocument/2006/relationships/image" Target="../media/image-1-33.png"/><Relationship Id="rId34" Type="http://schemas.openxmlformats.org/officeDocument/2006/relationships/image" Target="../media/image-1-34.png"/><Relationship Id="rId35" Type="http://schemas.openxmlformats.org/officeDocument/2006/relationships/image" Target="../media/image-1-35.png"/><Relationship Id="rId36" Type="http://schemas.openxmlformats.org/officeDocument/2006/relationships/image" Target="../media/image-1-36.png"/><Relationship Id="rId37" Type="http://schemas.openxmlformats.org/officeDocument/2006/relationships/image" Target="../media/image-1-37.png"/><Relationship Id="rId38" Type="http://schemas.openxmlformats.org/officeDocument/2006/relationships/image" Target="../media/image-1-38.png"/><Relationship Id="rId39" Type="http://schemas.openxmlformats.org/officeDocument/2006/relationships/image" Target="../media/image-1-39.png"/><Relationship Id="rId40" Type="http://schemas.openxmlformats.org/officeDocument/2006/relationships/image" Target="../media/image-1-40.png"/><Relationship Id="rId41" Type="http://schemas.openxmlformats.org/officeDocument/2006/relationships/image" Target="../media/image-1-41.png"/><Relationship Id="rId42" Type="http://schemas.openxmlformats.org/officeDocument/2006/relationships/image" Target="../media/image-1-42.png"/><Relationship Id="rId43" Type="http://schemas.openxmlformats.org/officeDocument/2006/relationships/image" Target="../media/image-1-43.png"/><Relationship Id="rId44" Type="http://schemas.openxmlformats.org/officeDocument/2006/relationships/image" Target="../media/image-1-44.png"/><Relationship Id="rId45" Type="http://schemas.openxmlformats.org/officeDocument/2006/relationships/image" Target="../media/image-1-45.png"/><Relationship Id="rId46" Type="http://schemas.openxmlformats.org/officeDocument/2006/relationships/image" Target="../media/image-1-46.png"/><Relationship Id="rId47" Type="http://schemas.openxmlformats.org/officeDocument/2006/relationships/image" Target="../media/image-1-47.png"/><Relationship Id="rId48" Type="http://schemas.openxmlformats.org/officeDocument/2006/relationships/image" Target="../media/image-1-48.png"/><Relationship Id="rId49" Type="http://schemas.openxmlformats.org/officeDocument/2006/relationships/image" Target="../media/image-1-49.png"/><Relationship Id="rId50" Type="http://schemas.openxmlformats.org/officeDocument/2006/relationships/image" Target="../media/image-1-50.png"/><Relationship Id="rId51" Type="http://schemas.openxmlformats.org/officeDocument/2006/relationships/image" Target="../media/image-1-51.png"/><Relationship Id="rId52" Type="http://schemas.openxmlformats.org/officeDocument/2006/relationships/image" Target="../media/image-1-52.png"/><Relationship Id="rId53" Type="http://schemas.openxmlformats.org/officeDocument/2006/relationships/image" Target="../media/image-1-53.png"/><Relationship Id="rId54" Type="http://schemas.openxmlformats.org/officeDocument/2006/relationships/image" Target="../media/image-1-54.png"/><Relationship Id="rId55" Type="http://schemas.openxmlformats.org/officeDocument/2006/relationships/image" Target="../media/image-1-55.png"/><Relationship Id="rId56" Type="http://schemas.openxmlformats.org/officeDocument/2006/relationships/image" Target="../media/image-1-56.png"/><Relationship Id="rId57" Type="http://schemas.openxmlformats.org/officeDocument/2006/relationships/image" Target="../media/image-1-57.png"/><Relationship Id="rId58" Type="http://schemas.openxmlformats.org/officeDocument/2006/relationships/image" Target="../media/image-1-58.png"/><Relationship Id="rId59" Type="http://schemas.openxmlformats.org/officeDocument/2006/relationships/image" Target="../media/image-1-59.png"/><Relationship Id="rId60" Type="http://schemas.openxmlformats.org/officeDocument/2006/relationships/image" Target="../media/image-1-60.png"/><Relationship Id="rId61" Type="http://schemas.openxmlformats.org/officeDocument/2006/relationships/image" Target="../media/image-1-61.png"/><Relationship Id="rId62" Type="http://schemas.openxmlformats.org/officeDocument/2006/relationships/image" Target="../media/image-1-62.png"/><Relationship Id="rId63" Type="http://schemas.openxmlformats.org/officeDocument/2006/relationships/image" Target="../media/image-1-63.png"/><Relationship Id="rId64" Type="http://schemas.openxmlformats.org/officeDocument/2006/relationships/image" Target="../media/image-1-64.png"/><Relationship Id="rId65" Type="http://schemas.openxmlformats.org/officeDocument/2006/relationships/image" Target="../media/image-1-65.png"/><Relationship Id="rId66" Type="http://schemas.openxmlformats.org/officeDocument/2006/relationships/image" Target="../media/image-1-66.png"/><Relationship Id="rId67" Type="http://schemas.openxmlformats.org/officeDocument/2006/relationships/image" Target="../media/image-1-67.png"/><Relationship Id="rId68" Type="http://schemas.openxmlformats.org/officeDocument/2006/relationships/image" Target="../media/image-1-68.png"/><Relationship Id="rId69" Type="http://schemas.openxmlformats.org/officeDocument/2006/relationships/image" Target="../media/image-1-69.png"/><Relationship Id="rId70" Type="http://schemas.openxmlformats.org/officeDocument/2006/relationships/image" Target="../media/image-1-70.png"/><Relationship Id="rId71" Type="http://schemas.openxmlformats.org/officeDocument/2006/relationships/image" Target="../media/image-1-71.png"/><Relationship Id="rId72" Type="http://schemas.openxmlformats.org/officeDocument/2006/relationships/image" Target="../media/image-1-72.png"/><Relationship Id="rId73" Type="http://schemas.openxmlformats.org/officeDocument/2006/relationships/image" Target="../media/image-1-73.png"/><Relationship Id="rId74" Type="http://schemas.openxmlformats.org/officeDocument/2006/relationships/image" Target="../media/image-1-74.png"/><Relationship Id="rId75" Type="http://schemas.openxmlformats.org/officeDocument/2006/relationships/image" Target="../media/image-1-75.png"/><Relationship Id="rId76" Type="http://schemas.openxmlformats.org/officeDocument/2006/relationships/image" Target="../media/image-1-76.png"/><Relationship Id="rId77" Type="http://schemas.openxmlformats.org/officeDocument/2006/relationships/image" Target="../media/image-1-77.png"/><Relationship Id="rId78" Type="http://schemas.openxmlformats.org/officeDocument/2006/relationships/image" Target="../media/image-1-78.png"/><Relationship Id="rId79" Type="http://schemas.openxmlformats.org/officeDocument/2006/relationships/image" Target="../media/image-1-79.png"/><Relationship Id="rId80" Type="http://schemas.openxmlformats.org/officeDocument/2006/relationships/image" Target="../media/image-1-80.png"/><Relationship Id="rId81" Type="http://schemas.openxmlformats.org/officeDocument/2006/relationships/image" Target="../media/image-1-81.png"/><Relationship Id="rId82" Type="http://schemas.openxmlformats.org/officeDocument/2006/relationships/image" Target="../media/image-1-82.png"/><Relationship Id="rId83" Type="http://schemas.openxmlformats.org/officeDocument/2006/relationships/image" Target="../media/image-1-83.png"/><Relationship Id="rId84" Type="http://schemas.openxmlformats.org/officeDocument/2006/relationships/image" Target="../media/image-1-84.png"/><Relationship Id="rId85" Type="http://schemas.openxmlformats.org/officeDocument/2006/relationships/image" Target="../media/image-1-85.png"/><Relationship Id="rId86" Type="http://schemas.openxmlformats.org/officeDocument/2006/relationships/image" Target="../media/image-1-86.png"/><Relationship Id="rId87" Type="http://schemas.openxmlformats.org/officeDocument/2006/relationships/image" Target="../media/image-1-87.png"/><Relationship Id="rId88" Type="http://schemas.openxmlformats.org/officeDocument/2006/relationships/image" Target="../media/image-1-88.png"/><Relationship Id="rId89" Type="http://schemas.openxmlformats.org/officeDocument/2006/relationships/image" Target="../media/image-1-89.png"/><Relationship Id="rId90" Type="http://schemas.openxmlformats.org/officeDocument/2006/relationships/image" Target="../media/image-1-90.png"/><Relationship Id="rId91" Type="http://schemas.openxmlformats.org/officeDocument/2006/relationships/image" Target="../media/image-1-91.png"/><Relationship Id="rId92" Type="http://schemas.openxmlformats.org/officeDocument/2006/relationships/image" Target="../media/image-1-92.png"/><Relationship Id="rId93" Type="http://schemas.openxmlformats.org/officeDocument/2006/relationships/image" Target="../media/image-1-93.png"/><Relationship Id="rId94" Type="http://schemas.openxmlformats.org/officeDocument/2006/relationships/image" Target="../media/image-1-94.png"/><Relationship Id="rId95" Type="http://schemas.openxmlformats.org/officeDocument/2006/relationships/image" Target="../media/image-1-95.png"/><Relationship Id="rId96" Type="http://schemas.openxmlformats.org/officeDocument/2006/relationships/image" Target="../media/image-1-96.png"/><Relationship Id="rId97" Type="http://schemas.openxmlformats.org/officeDocument/2006/relationships/image" Target="../media/image-1-97.png"/><Relationship Id="rId98" Type="http://schemas.openxmlformats.org/officeDocument/2006/relationships/image" Target="../media/image-1-98.png"/><Relationship Id="rId99" Type="http://schemas.openxmlformats.org/officeDocument/2006/relationships/image" Target="../media/image-1-99.png"/><Relationship Id="rId100" Type="http://schemas.openxmlformats.org/officeDocument/2006/relationships/image" Target="../media/image-1-100.png"/><Relationship Id="rId101" Type="http://schemas.openxmlformats.org/officeDocument/2006/relationships/image" Target="../media/image-1-101.png"/><Relationship Id="rId102" Type="http://schemas.openxmlformats.org/officeDocument/2006/relationships/image" Target="../media/image-1-102.png"/><Relationship Id="rId103" Type="http://schemas.openxmlformats.org/officeDocument/2006/relationships/image" Target="../media/image-1-103.png"/><Relationship Id="rId104" Type="http://schemas.openxmlformats.org/officeDocument/2006/relationships/image" Target="../media/image-1-104.png"/><Relationship Id="rId105" Type="http://schemas.openxmlformats.org/officeDocument/2006/relationships/image" Target="../media/image-1-105.png"/><Relationship Id="rId106" Type="http://schemas.openxmlformats.org/officeDocument/2006/relationships/image" Target="../media/image-1-106.png"/><Relationship Id="rId107" Type="http://schemas.openxmlformats.org/officeDocument/2006/relationships/image" Target="../media/image-1-107.png"/><Relationship Id="rId108" Type="http://schemas.openxmlformats.org/officeDocument/2006/relationships/image" Target="../media/image-1-108.png"/><Relationship Id="rId109" Type="http://schemas.openxmlformats.org/officeDocument/2006/relationships/image" Target="../media/image-1-109.png"/><Relationship Id="rId110" Type="http://schemas.openxmlformats.org/officeDocument/2006/relationships/image" Target="../media/image-1-110.png"/><Relationship Id="rId111" Type="http://schemas.openxmlformats.org/officeDocument/2006/relationships/image" Target="../media/image-1-111.png"/><Relationship Id="rId112" Type="http://schemas.openxmlformats.org/officeDocument/2006/relationships/image" Target="../media/image-1-112.png"/><Relationship Id="rId113" Type="http://schemas.openxmlformats.org/officeDocument/2006/relationships/image" Target="../media/image-1-113.png"/><Relationship Id="rId114" Type="http://schemas.openxmlformats.org/officeDocument/2006/relationships/image" Target="../media/image-1-114.png"/><Relationship Id="rId115" Type="http://schemas.openxmlformats.org/officeDocument/2006/relationships/image" Target="../media/image-1-115.png"/><Relationship Id="rId116" Type="http://schemas.openxmlformats.org/officeDocument/2006/relationships/image" Target="../media/image-1-116.png"/><Relationship Id="rId117" Type="http://schemas.openxmlformats.org/officeDocument/2006/relationships/image" Target="../media/image-1-117.png"/><Relationship Id="rId118" Type="http://schemas.openxmlformats.org/officeDocument/2006/relationships/image" Target="../media/image-1-118.png"/><Relationship Id="rId119" Type="http://schemas.openxmlformats.org/officeDocument/2006/relationships/image" Target="../media/image-1-119.png"/><Relationship Id="rId120" Type="http://schemas.openxmlformats.org/officeDocument/2006/relationships/image" Target="../media/image-1-120.png"/><Relationship Id="rId121" Type="http://schemas.openxmlformats.org/officeDocument/2006/relationships/image" Target="../media/image-1-121.png"/><Relationship Id="rId122" Type="http://schemas.openxmlformats.org/officeDocument/2006/relationships/image" Target="../media/image-1-122.png"/><Relationship Id="rId123" Type="http://schemas.openxmlformats.org/officeDocument/2006/relationships/image" Target="../media/image-1-123.png"/><Relationship Id="rId124" Type="http://schemas.openxmlformats.org/officeDocument/2006/relationships/image" Target="../media/image-1-124.png"/><Relationship Id="rId125" Type="http://schemas.openxmlformats.org/officeDocument/2006/relationships/image" Target="../media/image-1-125.png"/><Relationship Id="rId126" Type="http://schemas.openxmlformats.org/officeDocument/2006/relationships/image" Target="../media/image-1-126.png"/><Relationship Id="rId127" Type="http://schemas.openxmlformats.org/officeDocument/2006/relationships/image" Target="../media/image-1-127.png"/><Relationship Id="rId128" Type="http://schemas.openxmlformats.org/officeDocument/2006/relationships/image" Target="../media/image-1-128.png"/><Relationship Id="rId129" Type="http://schemas.openxmlformats.org/officeDocument/2006/relationships/image" Target="../media/image-1-129.png"/><Relationship Id="rId130" Type="http://schemas.openxmlformats.org/officeDocument/2006/relationships/image" Target="../media/image-1-130.png"/><Relationship Id="rId131" Type="http://schemas.openxmlformats.org/officeDocument/2006/relationships/image" Target="../media/image-1-131.png"/><Relationship Id="rId132" Type="http://schemas.openxmlformats.org/officeDocument/2006/relationships/image" Target="../media/image-1-132.png"/><Relationship Id="rId133" Type="http://schemas.openxmlformats.org/officeDocument/2006/relationships/image" Target="../media/image-1-133.png"/><Relationship Id="rId134" Type="http://schemas.openxmlformats.org/officeDocument/2006/relationships/image" Target="../media/image-1-134.png"/><Relationship Id="rId135" Type="http://schemas.openxmlformats.org/officeDocument/2006/relationships/image" Target="../media/image-1-135.png"/><Relationship Id="rId136" Type="http://schemas.openxmlformats.org/officeDocument/2006/relationships/image" Target="../media/image-1-136.png"/><Relationship Id="rId137" Type="http://schemas.openxmlformats.org/officeDocument/2006/relationships/image" Target="../media/image-1-137.png"/><Relationship Id="rId138" Type="http://schemas.openxmlformats.org/officeDocument/2006/relationships/image" Target="../media/image-1-138.png"/><Relationship Id="rId139" Type="http://schemas.openxmlformats.org/officeDocument/2006/relationships/image" Target="../media/image-1-139.png"/><Relationship Id="rId140" Type="http://schemas.openxmlformats.org/officeDocument/2006/relationships/image" Target="../media/image-1-140.png"/><Relationship Id="rId141" Type="http://schemas.openxmlformats.org/officeDocument/2006/relationships/image" Target="../media/image-1-141.png"/><Relationship Id="rId142" Type="http://schemas.openxmlformats.org/officeDocument/2006/relationships/image" Target="../media/image-1-142.png"/><Relationship Id="rId143" Type="http://schemas.openxmlformats.org/officeDocument/2006/relationships/image" Target="../media/image-1-143.png"/><Relationship Id="rId144" Type="http://schemas.openxmlformats.org/officeDocument/2006/relationships/image" Target="../media/image-1-144.png"/><Relationship Id="rId145" Type="http://schemas.openxmlformats.org/officeDocument/2006/relationships/image" Target="../media/image-1-145.png"/><Relationship Id="rId146" Type="http://schemas.openxmlformats.org/officeDocument/2006/relationships/image" Target="../media/image-1-146.png"/><Relationship Id="rId147" Type="http://schemas.openxmlformats.org/officeDocument/2006/relationships/image" Target="../media/image-1-147.png"/><Relationship Id="rId148" Type="http://schemas.openxmlformats.org/officeDocument/2006/relationships/image" Target="../media/image-1-148.png"/><Relationship Id="rId149" Type="http://schemas.openxmlformats.org/officeDocument/2006/relationships/image" Target="../media/image-1-149.png"/><Relationship Id="rId150" Type="http://schemas.openxmlformats.org/officeDocument/2006/relationships/image" Target="../media/image-1-150.png"/><Relationship Id="rId151" Type="http://schemas.openxmlformats.org/officeDocument/2006/relationships/image" Target="../media/image-1-151.png"/><Relationship Id="rId152" Type="http://schemas.openxmlformats.org/officeDocument/2006/relationships/image" Target="../media/image-1-152.png"/><Relationship Id="rId153" Type="http://schemas.openxmlformats.org/officeDocument/2006/relationships/image" Target="../media/image-1-153.png"/><Relationship Id="rId154" Type="http://schemas.openxmlformats.org/officeDocument/2006/relationships/image" Target="../media/image-1-154.png"/><Relationship Id="rId155" Type="http://schemas.openxmlformats.org/officeDocument/2006/relationships/image" Target="../media/image-1-155.png"/><Relationship Id="rId156" Type="http://schemas.openxmlformats.org/officeDocument/2006/relationships/image" Target="../media/image-1-156.png"/><Relationship Id="rId157" Type="http://schemas.openxmlformats.org/officeDocument/2006/relationships/image" Target="../media/image-1-157.png"/><Relationship Id="rId158" Type="http://schemas.openxmlformats.org/officeDocument/2006/relationships/image" Target="../media/image-1-158.png"/><Relationship Id="rId159" Type="http://schemas.openxmlformats.org/officeDocument/2006/relationships/image" Target="../media/image-1-159.png"/><Relationship Id="rId160" Type="http://schemas.openxmlformats.org/officeDocument/2006/relationships/image" Target="../media/image-1-160.png"/><Relationship Id="rId161" Type="http://schemas.openxmlformats.org/officeDocument/2006/relationships/image" Target="../media/image-1-161.png"/><Relationship Id="rId162" Type="http://schemas.openxmlformats.org/officeDocument/2006/relationships/image" Target="../media/image-1-162.png"/><Relationship Id="rId163" Type="http://schemas.openxmlformats.org/officeDocument/2006/relationships/image" Target="../media/image-1-163.png"/><Relationship Id="rId164" Type="http://schemas.openxmlformats.org/officeDocument/2006/relationships/image" Target="../media/image-1-164.png"/><Relationship Id="rId165" Type="http://schemas.openxmlformats.org/officeDocument/2006/relationships/image" Target="../media/image-1-165.png"/><Relationship Id="rId166" Type="http://schemas.openxmlformats.org/officeDocument/2006/relationships/image" Target="../media/image-1-166.png"/><Relationship Id="rId167" Type="http://schemas.openxmlformats.org/officeDocument/2006/relationships/image" Target="../media/image-1-167.png"/><Relationship Id="rId168" Type="http://schemas.openxmlformats.org/officeDocument/2006/relationships/image" Target="../media/image-1-168.png"/><Relationship Id="rId169" Type="http://schemas.openxmlformats.org/officeDocument/2006/relationships/image" Target="../media/image-1-169.png"/><Relationship Id="rId170" Type="http://schemas.openxmlformats.org/officeDocument/2006/relationships/image" Target="../media/image-1-170.png"/><Relationship Id="rId171" Type="http://schemas.openxmlformats.org/officeDocument/2006/relationships/image" Target="../media/image-1-171.png"/><Relationship Id="rId172" Type="http://schemas.openxmlformats.org/officeDocument/2006/relationships/image" Target="../media/image-1-172.png"/><Relationship Id="rId173" Type="http://schemas.openxmlformats.org/officeDocument/2006/relationships/image" Target="../media/image-1-173.png"/><Relationship Id="rId174" Type="http://schemas.openxmlformats.org/officeDocument/2006/relationships/image" Target="../media/image-1-174.png"/><Relationship Id="rId175" Type="http://schemas.openxmlformats.org/officeDocument/2006/relationships/image" Target="../media/image-1-175.png"/><Relationship Id="rId176" Type="http://schemas.openxmlformats.org/officeDocument/2006/relationships/image" Target="../media/image-1-176.png"/><Relationship Id="rId177" Type="http://schemas.openxmlformats.org/officeDocument/2006/relationships/image" Target="../media/image-1-177.png"/><Relationship Id="rId178" Type="http://schemas.openxmlformats.org/officeDocument/2006/relationships/image" Target="../media/image-1-178.png"/><Relationship Id="rId179" Type="http://schemas.openxmlformats.org/officeDocument/2006/relationships/image" Target="../media/image-1-179.png"/><Relationship Id="rId180" Type="http://schemas.openxmlformats.org/officeDocument/2006/relationships/image" Target="../media/image-1-180.png"/><Relationship Id="rId181" Type="http://schemas.openxmlformats.org/officeDocument/2006/relationships/image" Target="../media/image-1-181.png"/><Relationship Id="rId182" Type="http://schemas.openxmlformats.org/officeDocument/2006/relationships/image" Target="../media/image-1-182.png"/><Relationship Id="rId183" Type="http://schemas.openxmlformats.org/officeDocument/2006/relationships/image" Target="../media/image-1-183.png"/><Relationship Id="rId184" Type="http://schemas.openxmlformats.org/officeDocument/2006/relationships/image" Target="../media/image-1-184.png"/><Relationship Id="rId185" Type="http://schemas.openxmlformats.org/officeDocument/2006/relationships/image" Target="../media/image-1-185.png"/><Relationship Id="rId186" Type="http://schemas.openxmlformats.org/officeDocument/2006/relationships/image" Target="../media/image-1-186.png"/><Relationship Id="rId187" Type="http://schemas.openxmlformats.org/officeDocument/2006/relationships/image" Target="../media/image-1-187.png"/><Relationship Id="rId188" Type="http://schemas.openxmlformats.org/officeDocument/2006/relationships/image" Target="../media/image-1-188.png"/><Relationship Id="rId189" Type="http://schemas.openxmlformats.org/officeDocument/2006/relationships/image" Target="../media/image-1-189.png"/><Relationship Id="rId190" Type="http://schemas.openxmlformats.org/officeDocument/2006/relationships/image" Target="../media/image-1-190.png"/><Relationship Id="rId191" Type="http://schemas.openxmlformats.org/officeDocument/2006/relationships/image" Target="../media/image-1-191.png"/><Relationship Id="rId192" Type="http://schemas.openxmlformats.org/officeDocument/2006/relationships/image" Target="../media/image-1-192.png"/><Relationship Id="rId193" Type="http://schemas.openxmlformats.org/officeDocument/2006/relationships/image" Target="../media/image-1-193.png"/><Relationship Id="rId194" Type="http://schemas.openxmlformats.org/officeDocument/2006/relationships/image" Target="../media/image-1-194.png"/><Relationship Id="rId195" Type="http://schemas.openxmlformats.org/officeDocument/2006/relationships/image" Target="../media/image-1-195.png"/><Relationship Id="rId196" Type="http://schemas.openxmlformats.org/officeDocument/2006/relationships/image" Target="../media/image-1-196.png"/><Relationship Id="rId197" Type="http://schemas.openxmlformats.org/officeDocument/2006/relationships/image" Target="../media/image-1-197.png"/><Relationship Id="rId198" Type="http://schemas.openxmlformats.org/officeDocument/2006/relationships/image" Target="../media/image-1-198.png"/><Relationship Id="rId199" Type="http://schemas.openxmlformats.org/officeDocument/2006/relationships/image" Target="../media/image-1-199.png"/><Relationship Id="rId200" Type="http://schemas.openxmlformats.org/officeDocument/2006/relationships/image" Target="../media/image-1-200.png"/><Relationship Id="rId201" Type="http://schemas.openxmlformats.org/officeDocument/2006/relationships/image" Target="../media/image-1-201.png"/><Relationship Id="rId202" Type="http://schemas.openxmlformats.org/officeDocument/2006/relationships/image" Target="../media/image-1-202.png"/><Relationship Id="rId203" Type="http://schemas.openxmlformats.org/officeDocument/2006/relationships/image" Target="../media/image-1-203.png"/><Relationship Id="rId204" Type="http://schemas.openxmlformats.org/officeDocument/2006/relationships/image" Target="../media/image-1-204.png"/><Relationship Id="rId205" Type="http://schemas.openxmlformats.org/officeDocument/2006/relationships/image" Target="../media/image-1-205.png"/><Relationship Id="rId206" Type="http://schemas.openxmlformats.org/officeDocument/2006/relationships/image" Target="../media/image-1-206.png"/><Relationship Id="rId207" Type="http://schemas.openxmlformats.org/officeDocument/2006/relationships/image" Target="../media/image-1-207.png"/><Relationship Id="rId208" Type="http://schemas.openxmlformats.org/officeDocument/2006/relationships/image" Target="../media/image-1-208.png"/><Relationship Id="rId209" Type="http://schemas.openxmlformats.org/officeDocument/2006/relationships/image" Target="../media/image-1-209.png"/><Relationship Id="rId210" Type="http://schemas.openxmlformats.org/officeDocument/2006/relationships/image" Target="../media/image-1-210.png"/><Relationship Id="rId211" Type="http://schemas.openxmlformats.org/officeDocument/2006/relationships/image" Target="../media/image-1-211.png"/><Relationship Id="rId212" Type="http://schemas.openxmlformats.org/officeDocument/2006/relationships/image" Target="../media/image-1-212.png"/><Relationship Id="rId213" Type="http://schemas.openxmlformats.org/officeDocument/2006/relationships/image" Target="../media/image-1-213.png"/><Relationship Id="rId214" Type="http://schemas.openxmlformats.org/officeDocument/2006/relationships/image" Target="../media/image-1-214.png"/><Relationship Id="rId215" Type="http://schemas.openxmlformats.org/officeDocument/2006/relationships/image" Target="../media/image-1-215.png"/><Relationship Id="rId216" Type="http://schemas.openxmlformats.org/officeDocument/2006/relationships/image" Target="../media/image-1-216.png"/><Relationship Id="rId217" Type="http://schemas.openxmlformats.org/officeDocument/2006/relationships/image" Target="../media/image-1-217.png"/><Relationship Id="rId218" Type="http://schemas.openxmlformats.org/officeDocument/2006/relationships/image" Target="../media/image-1-218.png"/><Relationship Id="rId219" Type="http://schemas.openxmlformats.org/officeDocument/2006/relationships/image" Target="../media/image-1-219.png"/><Relationship Id="rId220" Type="http://schemas.openxmlformats.org/officeDocument/2006/relationships/image" Target="../media/image-1-220.png"/><Relationship Id="rId221" Type="http://schemas.openxmlformats.org/officeDocument/2006/relationships/image" Target="../media/image-1-221.png"/><Relationship Id="rId222" Type="http://schemas.openxmlformats.org/officeDocument/2006/relationships/image" Target="../media/image-1-222.png"/><Relationship Id="rId223" Type="http://schemas.openxmlformats.org/officeDocument/2006/relationships/image" Target="../media/image-1-223.png"/><Relationship Id="rId224" Type="http://schemas.openxmlformats.org/officeDocument/2006/relationships/image" Target="../media/image-1-224.png"/><Relationship Id="rId225" Type="http://schemas.openxmlformats.org/officeDocument/2006/relationships/image" Target="../media/image-1-225.png"/><Relationship Id="rId226" Type="http://schemas.openxmlformats.org/officeDocument/2006/relationships/image" Target="../media/image-1-226.png"/><Relationship Id="rId227" Type="http://schemas.openxmlformats.org/officeDocument/2006/relationships/image" Target="../media/image-1-227.png"/><Relationship Id="rId228" Type="http://schemas.openxmlformats.org/officeDocument/2006/relationships/image" Target="../media/image-1-228.png"/><Relationship Id="rId229" Type="http://schemas.openxmlformats.org/officeDocument/2006/relationships/image" Target="../media/image-1-229.png"/><Relationship Id="rId230" Type="http://schemas.openxmlformats.org/officeDocument/2006/relationships/image" Target="../media/image-1-230.png"/><Relationship Id="rId231" Type="http://schemas.openxmlformats.org/officeDocument/2006/relationships/image" Target="../media/image-1-231.png"/><Relationship Id="rId232" Type="http://schemas.openxmlformats.org/officeDocument/2006/relationships/image" Target="../media/image-1-232.png"/><Relationship Id="rId233" Type="http://schemas.openxmlformats.org/officeDocument/2006/relationships/image" Target="../media/image-1-233.png"/><Relationship Id="rId234" Type="http://schemas.openxmlformats.org/officeDocument/2006/relationships/image" Target="../media/image-1-234.png"/><Relationship Id="rId235" Type="http://schemas.openxmlformats.org/officeDocument/2006/relationships/image" Target="../media/image-1-235.png"/><Relationship Id="rId236" Type="http://schemas.openxmlformats.org/officeDocument/2006/relationships/image" Target="../media/image-1-236.png"/><Relationship Id="rId237" Type="http://schemas.openxmlformats.org/officeDocument/2006/relationships/image" Target="../media/image-1-237.png"/><Relationship Id="rId238" Type="http://schemas.openxmlformats.org/officeDocument/2006/relationships/image" Target="../media/image-1-238.png"/><Relationship Id="rId239" Type="http://schemas.openxmlformats.org/officeDocument/2006/relationships/image" Target="../media/image-1-239.png"/><Relationship Id="rId240" Type="http://schemas.openxmlformats.org/officeDocument/2006/relationships/image" Target="../media/image-1-240.png"/><Relationship Id="rId241" Type="http://schemas.openxmlformats.org/officeDocument/2006/relationships/image" Target="../media/image-1-241.png"/><Relationship Id="rId242" Type="http://schemas.openxmlformats.org/officeDocument/2006/relationships/image" Target="../media/image-1-242.png"/><Relationship Id="rId243" Type="http://schemas.openxmlformats.org/officeDocument/2006/relationships/image" Target="../media/image-1-243.png"/><Relationship Id="rId244" Type="http://schemas.openxmlformats.org/officeDocument/2006/relationships/image" Target="../media/image-1-244.png"/><Relationship Id="rId245" Type="http://schemas.openxmlformats.org/officeDocument/2006/relationships/image" Target="../media/image-1-245.png"/><Relationship Id="rId246" Type="http://schemas.openxmlformats.org/officeDocument/2006/relationships/image" Target="../media/image-1-246.png"/><Relationship Id="rId247" Type="http://schemas.openxmlformats.org/officeDocument/2006/relationships/image" Target="../media/image-1-247.png"/><Relationship Id="rId248" Type="http://schemas.openxmlformats.org/officeDocument/2006/relationships/image" Target="../media/image-1-248.png"/><Relationship Id="rId249" Type="http://schemas.openxmlformats.org/officeDocument/2006/relationships/image" Target="../media/image-1-249.png"/><Relationship Id="rId250" Type="http://schemas.openxmlformats.org/officeDocument/2006/relationships/image" Target="../media/image-1-250.png"/><Relationship Id="rId251" Type="http://schemas.openxmlformats.org/officeDocument/2006/relationships/image" Target="../media/image-1-251.png"/><Relationship Id="rId252" Type="http://schemas.openxmlformats.org/officeDocument/2006/relationships/image" Target="../media/image-1-252.png"/><Relationship Id="rId253" Type="http://schemas.openxmlformats.org/officeDocument/2006/relationships/image" Target="../media/image-1-253.png"/><Relationship Id="rId254" Type="http://schemas.openxmlformats.org/officeDocument/2006/relationships/image" Target="../media/image-1-254.png"/><Relationship Id="rId255" Type="http://schemas.openxmlformats.org/officeDocument/2006/relationships/image" Target="../media/image-1-255.png"/><Relationship Id="rId256" Type="http://schemas.openxmlformats.org/officeDocument/2006/relationships/image" Target="../media/image-1-256.png"/><Relationship Id="rId257" Type="http://schemas.openxmlformats.org/officeDocument/2006/relationships/image" Target="../media/image-1-257.png"/><Relationship Id="rId258" Type="http://schemas.openxmlformats.org/officeDocument/2006/relationships/image" Target="../media/image-1-258.png"/><Relationship Id="rId259" Type="http://schemas.openxmlformats.org/officeDocument/2006/relationships/image" Target="../media/image-1-259.png"/><Relationship Id="rId260" Type="http://schemas.openxmlformats.org/officeDocument/2006/relationships/image" Target="../media/image-1-260.png"/><Relationship Id="rId261" Type="http://schemas.openxmlformats.org/officeDocument/2006/relationships/image" Target="../media/image-1-261.png"/><Relationship Id="rId262" Type="http://schemas.openxmlformats.org/officeDocument/2006/relationships/image" Target="../media/image-1-262.png"/><Relationship Id="rId263" Type="http://schemas.openxmlformats.org/officeDocument/2006/relationships/image" Target="../media/image-1-263.png"/><Relationship Id="rId264" Type="http://schemas.openxmlformats.org/officeDocument/2006/relationships/image" Target="../media/image-1-264.png"/><Relationship Id="rId265" Type="http://schemas.openxmlformats.org/officeDocument/2006/relationships/image" Target="../media/image-1-265.png"/><Relationship Id="rId266" Type="http://schemas.openxmlformats.org/officeDocument/2006/relationships/image" Target="../media/image-1-266.png"/><Relationship Id="rId267" Type="http://schemas.openxmlformats.org/officeDocument/2006/relationships/image" Target="../media/image-1-267.png"/><Relationship Id="rId268" Type="http://schemas.openxmlformats.org/officeDocument/2006/relationships/image" Target="../media/image-1-268.png"/><Relationship Id="rId269" Type="http://schemas.openxmlformats.org/officeDocument/2006/relationships/image" Target="../media/image-1-269.png"/><Relationship Id="rId270" Type="http://schemas.openxmlformats.org/officeDocument/2006/relationships/image" Target="../media/image-1-270.png"/><Relationship Id="rId271" Type="http://schemas.openxmlformats.org/officeDocument/2006/relationships/image" Target="../media/image-1-271.png"/><Relationship Id="rId272" Type="http://schemas.openxmlformats.org/officeDocument/2006/relationships/image" Target="../media/image-1-272.png"/><Relationship Id="rId273" Type="http://schemas.openxmlformats.org/officeDocument/2006/relationships/image" Target="../media/image-1-273.png"/><Relationship Id="rId274" Type="http://schemas.openxmlformats.org/officeDocument/2006/relationships/image" Target="../media/image-1-274.png"/><Relationship Id="rId275" Type="http://schemas.openxmlformats.org/officeDocument/2006/relationships/image" Target="../media/image-1-275.png"/><Relationship Id="rId276" Type="http://schemas.openxmlformats.org/officeDocument/2006/relationships/image" Target="../media/image-1-276.png"/><Relationship Id="rId277" Type="http://schemas.openxmlformats.org/officeDocument/2006/relationships/image" Target="../media/image-1-277.png"/><Relationship Id="rId278" Type="http://schemas.openxmlformats.org/officeDocument/2006/relationships/image" Target="../media/image-1-278.png"/><Relationship Id="rId279" Type="http://schemas.openxmlformats.org/officeDocument/2006/relationships/image" Target="../media/image-1-279.png"/><Relationship Id="rId280" Type="http://schemas.openxmlformats.org/officeDocument/2006/relationships/image" Target="../media/image-1-280.png"/><Relationship Id="rId281" Type="http://schemas.openxmlformats.org/officeDocument/2006/relationships/image" Target="../media/image-1-281.png"/><Relationship Id="rId282" Type="http://schemas.openxmlformats.org/officeDocument/2006/relationships/image" Target="../media/image-1-282.png"/><Relationship Id="rId283" Type="http://schemas.openxmlformats.org/officeDocument/2006/relationships/slideLayout" Target="../slideLayouts/slideLayout1.xml"/><Relationship Id="rId28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image" Target="../media/image-2-5.png"/><Relationship Id="rId6" Type="http://schemas.openxmlformats.org/officeDocument/2006/relationships/image" Target="../media/image-2-6.png"/><Relationship Id="rId7" Type="http://schemas.openxmlformats.org/officeDocument/2006/relationships/image" Target="../media/image-2-7.png"/><Relationship Id="rId8" Type="http://schemas.openxmlformats.org/officeDocument/2006/relationships/image" Target="../media/image-2-8.png"/><Relationship Id="rId9" Type="http://schemas.openxmlformats.org/officeDocument/2006/relationships/image" Target="../media/image-2-9.png"/><Relationship Id="rId10" Type="http://schemas.openxmlformats.org/officeDocument/2006/relationships/image" Target="../media/image-2-10.png"/><Relationship Id="rId11" Type="http://schemas.openxmlformats.org/officeDocument/2006/relationships/image" Target="../media/image-2-11.png"/><Relationship Id="rId12" Type="http://schemas.openxmlformats.org/officeDocument/2006/relationships/image" Target="../media/image-2-12.png"/><Relationship Id="rId13" Type="http://schemas.openxmlformats.org/officeDocument/2006/relationships/image" Target="../media/image-2-13.png"/><Relationship Id="rId14" Type="http://schemas.openxmlformats.org/officeDocument/2006/relationships/image" Target="../media/image-2-14.png"/><Relationship Id="rId15" Type="http://schemas.openxmlformats.org/officeDocument/2006/relationships/image" Target="../media/image-2-15.png"/><Relationship Id="rId16" Type="http://schemas.openxmlformats.org/officeDocument/2006/relationships/image" Target="../media/image-2-16.png"/><Relationship Id="rId17" Type="http://schemas.openxmlformats.org/officeDocument/2006/relationships/image" Target="../media/image-2-17.png"/><Relationship Id="rId18" Type="http://schemas.openxmlformats.org/officeDocument/2006/relationships/image" Target="../media/image-2-18.png"/><Relationship Id="rId19" Type="http://schemas.openxmlformats.org/officeDocument/2006/relationships/image" Target="../media/image-2-19.png"/><Relationship Id="rId20" Type="http://schemas.openxmlformats.org/officeDocument/2006/relationships/image" Target="../media/image-2-20.png"/><Relationship Id="rId21" Type="http://schemas.openxmlformats.org/officeDocument/2006/relationships/image" Target="../media/image-2-21.png"/><Relationship Id="rId22" Type="http://schemas.openxmlformats.org/officeDocument/2006/relationships/image" Target="../media/image-2-22.png"/><Relationship Id="rId23" Type="http://schemas.openxmlformats.org/officeDocument/2006/relationships/image" Target="../media/image-2-23.png"/><Relationship Id="rId24" Type="http://schemas.openxmlformats.org/officeDocument/2006/relationships/image" Target="../media/image-2-24.png"/><Relationship Id="rId25" Type="http://schemas.openxmlformats.org/officeDocument/2006/relationships/image" Target="../media/image-2-25.png"/><Relationship Id="rId26" Type="http://schemas.openxmlformats.org/officeDocument/2006/relationships/image" Target="../media/image-2-26.png"/><Relationship Id="rId27" Type="http://schemas.openxmlformats.org/officeDocument/2006/relationships/image" Target="../media/image-2-27.png"/><Relationship Id="rId28" Type="http://schemas.openxmlformats.org/officeDocument/2006/relationships/image" Target="../media/image-2-28.png"/><Relationship Id="rId29" Type="http://schemas.openxmlformats.org/officeDocument/2006/relationships/image" Target="../media/image-2-29.png"/><Relationship Id="rId30" Type="http://schemas.openxmlformats.org/officeDocument/2006/relationships/image" Target="../media/image-2-30.png"/><Relationship Id="rId31" Type="http://schemas.openxmlformats.org/officeDocument/2006/relationships/image" Target="../media/image-2-31.png"/><Relationship Id="rId32" Type="http://schemas.openxmlformats.org/officeDocument/2006/relationships/image" Target="../media/image-2-32.png"/><Relationship Id="rId33" Type="http://schemas.openxmlformats.org/officeDocument/2006/relationships/image" Target="../media/image-2-33.png"/><Relationship Id="rId34" Type="http://schemas.openxmlformats.org/officeDocument/2006/relationships/image" Target="../media/image-2-34.png"/><Relationship Id="rId35" Type="http://schemas.openxmlformats.org/officeDocument/2006/relationships/image" Target="../media/image-2-35.png"/><Relationship Id="rId36" Type="http://schemas.openxmlformats.org/officeDocument/2006/relationships/image" Target="../media/image-2-36.png"/><Relationship Id="rId37" Type="http://schemas.openxmlformats.org/officeDocument/2006/relationships/image" Target="../media/image-2-37.png"/><Relationship Id="rId38" Type="http://schemas.openxmlformats.org/officeDocument/2006/relationships/image" Target="../media/image-2-38.png"/><Relationship Id="rId39" Type="http://schemas.openxmlformats.org/officeDocument/2006/relationships/image" Target="../media/image-2-39.png"/><Relationship Id="rId40" Type="http://schemas.openxmlformats.org/officeDocument/2006/relationships/image" Target="../media/image-2-40.png"/><Relationship Id="rId41" Type="http://schemas.openxmlformats.org/officeDocument/2006/relationships/image" Target="../media/image-2-41.png"/><Relationship Id="rId42" Type="http://schemas.openxmlformats.org/officeDocument/2006/relationships/image" Target="../media/image-2-42.png"/><Relationship Id="rId43" Type="http://schemas.openxmlformats.org/officeDocument/2006/relationships/image" Target="../media/image-2-43.png"/><Relationship Id="rId44" Type="http://schemas.openxmlformats.org/officeDocument/2006/relationships/image" Target="../media/image-2-44.png"/><Relationship Id="rId45" Type="http://schemas.openxmlformats.org/officeDocument/2006/relationships/image" Target="../media/image-2-45.png"/><Relationship Id="rId46" Type="http://schemas.openxmlformats.org/officeDocument/2006/relationships/image" Target="../media/image-2-46.png"/><Relationship Id="rId47" Type="http://schemas.openxmlformats.org/officeDocument/2006/relationships/image" Target="../media/image-2-47.png"/><Relationship Id="rId48" Type="http://schemas.openxmlformats.org/officeDocument/2006/relationships/image" Target="../media/image-2-48.png"/><Relationship Id="rId49" Type="http://schemas.openxmlformats.org/officeDocument/2006/relationships/image" Target="../media/image-2-49.png"/><Relationship Id="rId50" Type="http://schemas.openxmlformats.org/officeDocument/2006/relationships/image" Target="../media/image-2-50.png"/><Relationship Id="rId51" Type="http://schemas.openxmlformats.org/officeDocument/2006/relationships/image" Target="../media/image-2-51.png"/><Relationship Id="rId52" Type="http://schemas.openxmlformats.org/officeDocument/2006/relationships/image" Target="../media/image-2-52.png"/><Relationship Id="rId53" Type="http://schemas.openxmlformats.org/officeDocument/2006/relationships/image" Target="../media/image-2-53.png"/><Relationship Id="rId54" Type="http://schemas.openxmlformats.org/officeDocument/2006/relationships/image" Target="../media/image-2-54.png"/><Relationship Id="rId55" Type="http://schemas.openxmlformats.org/officeDocument/2006/relationships/image" Target="../media/image-2-55.png"/><Relationship Id="rId56" Type="http://schemas.openxmlformats.org/officeDocument/2006/relationships/image" Target="../media/image-2-56.png"/><Relationship Id="rId57" Type="http://schemas.openxmlformats.org/officeDocument/2006/relationships/image" Target="../media/image-2-57.png"/><Relationship Id="rId58" Type="http://schemas.openxmlformats.org/officeDocument/2006/relationships/image" Target="../media/image-2-58.png"/><Relationship Id="rId59" Type="http://schemas.openxmlformats.org/officeDocument/2006/relationships/image" Target="../media/image-2-59.png"/><Relationship Id="rId60" Type="http://schemas.openxmlformats.org/officeDocument/2006/relationships/image" Target="../media/image-2-60.png"/><Relationship Id="rId61" Type="http://schemas.openxmlformats.org/officeDocument/2006/relationships/image" Target="../media/image-2-61.png"/><Relationship Id="rId62" Type="http://schemas.openxmlformats.org/officeDocument/2006/relationships/image" Target="../media/image-2-62.png"/><Relationship Id="rId63" Type="http://schemas.openxmlformats.org/officeDocument/2006/relationships/image" Target="../media/image-2-63.png"/><Relationship Id="rId64" Type="http://schemas.openxmlformats.org/officeDocument/2006/relationships/image" Target="../media/image-2-64.png"/><Relationship Id="rId65" Type="http://schemas.openxmlformats.org/officeDocument/2006/relationships/image" Target="../media/image-2-65.png"/><Relationship Id="rId66" Type="http://schemas.openxmlformats.org/officeDocument/2006/relationships/image" Target="../media/image-2-66.png"/><Relationship Id="rId67" Type="http://schemas.openxmlformats.org/officeDocument/2006/relationships/image" Target="../media/image-2-67.png"/><Relationship Id="rId68" Type="http://schemas.openxmlformats.org/officeDocument/2006/relationships/image" Target="../media/image-2-68.png"/><Relationship Id="rId69" Type="http://schemas.openxmlformats.org/officeDocument/2006/relationships/image" Target="../media/image-2-69.png"/><Relationship Id="rId70" Type="http://schemas.openxmlformats.org/officeDocument/2006/relationships/image" Target="../media/image-2-70.png"/><Relationship Id="rId71" Type="http://schemas.openxmlformats.org/officeDocument/2006/relationships/image" Target="../media/image-2-71.png"/><Relationship Id="rId72" Type="http://schemas.openxmlformats.org/officeDocument/2006/relationships/image" Target="../media/image-2-72.png"/><Relationship Id="rId73" Type="http://schemas.openxmlformats.org/officeDocument/2006/relationships/image" Target="../media/image-2-73.png"/><Relationship Id="rId74" Type="http://schemas.openxmlformats.org/officeDocument/2006/relationships/image" Target="../media/image-2-74.png"/><Relationship Id="rId75" Type="http://schemas.openxmlformats.org/officeDocument/2006/relationships/image" Target="../media/image-2-75.png"/><Relationship Id="rId76" Type="http://schemas.openxmlformats.org/officeDocument/2006/relationships/image" Target="../media/image-2-76.png"/><Relationship Id="rId77" Type="http://schemas.openxmlformats.org/officeDocument/2006/relationships/image" Target="../media/image-2-77.png"/><Relationship Id="rId78" Type="http://schemas.openxmlformats.org/officeDocument/2006/relationships/image" Target="../media/image-2-78.png"/><Relationship Id="rId79" Type="http://schemas.openxmlformats.org/officeDocument/2006/relationships/image" Target="../media/image-2-79.png"/><Relationship Id="rId80" Type="http://schemas.openxmlformats.org/officeDocument/2006/relationships/image" Target="../media/image-2-80.png"/><Relationship Id="rId81" Type="http://schemas.openxmlformats.org/officeDocument/2006/relationships/image" Target="../media/image-2-81.png"/><Relationship Id="rId82" Type="http://schemas.openxmlformats.org/officeDocument/2006/relationships/image" Target="../media/image-2-82.png"/><Relationship Id="rId83" Type="http://schemas.openxmlformats.org/officeDocument/2006/relationships/image" Target="../media/image-2-83.png"/><Relationship Id="rId84" Type="http://schemas.openxmlformats.org/officeDocument/2006/relationships/image" Target="../media/image-2-84.png"/><Relationship Id="rId85" Type="http://schemas.openxmlformats.org/officeDocument/2006/relationships/image" Target="../media/image-2-85.png"/><Relationship Id="rId86" Type="http://schemas.openxmlformats.org/officeDocument/2006/relationships/image" Target="../media/image-2-86.png"/><Relationship Id="rId87" Type="http://schemas.openxmlformats.org/officeDocument/2006/relationships/image" Target="../media/image-2-87.png"/><Relationship Id="rId88" Type="http://schemas.openxmlformats.org/officeDocument/2006/relationships/image" Target="../media/image-2-88.png"/><Relationship Id="rId89" Type="http://schemas.openxmlformats.org/officeDocument/2006/relationships/image" Target="../media/image-2-89.png"/><Relationship Id="rId90" Type="http://schemas.openxmlformats.org/officeDocument/2006/relationships/image" Target="../media/image-2-90.png"/><Relationship Id="rId91" Type="http://schemas.openxmlformats.org/officeDocument/2006/relationships/image" Target="../media/image-2-91.png"/><Relationship Id="rId92" Type="http://schemas.openxmlformats.org/officeDocument/2006/relationships/image" Target="../media/image-2-92.png"/><Relationship Id="rId93" Type="http://schemas.openxmlformats.org/officeDocument/2006/relationships/image" Target="../media/image-2-93.png"/><Relationship Id="rId94" Type="http://schemas.openxmlformats.org/officeDocument/2006/relationships/image" Target="../media/image-2-94.png"/><Relationship Id="rId95" Type="http://schemas.openxmlformats.org/officeDocument/2006/relationships/image" Target="../media/image-2-95.png"/><Relationship Id="rId96" Type="http://schemas.openxmlformats.org/officeDocument/2006/relationships/image" Target="../media/image-2-96.png"/><Relationship Id="rId97" Type="http://schemas.openxmlformats.org/officeDocument/2006/relationships/image" Target="../media/image-2-97.png"/><Relationship Id="rId98" Type="http://schemas.openxmlformats.org/officeDocument/2006/relationships/image" Target="../media/image-2-98.png"/><Relationship Id="rId99" Type="http://schemas.openxmlformats.org/officeDocument/2006/relationships/image" Target="../media/image-2-99.png"/><Relationship Id="rId100" Type="http://schemas.openxmlformats.org/officeDocument/2006/relationships/image" Target="../media/image-2-100.png"/><Relationship Id="rId101" Type="http://schemas.openxmlformats.org/officeDocument/2006/relationships/image" Target="../media/image-2-101.png"/><Relationship Id="rId102" Type="http://schemas.openxmlformats.org/officeDocument/2006/relationships/image" Target="../media/image-2-102.png"/><Relationship Id="rId103" Type="http://schemas.openxmlformats.org/officeDocument/2006/relationships/image" Target="../media/image-2-103.png"/><Relationship Id="rId104" Type="http://schemas.openxmlformats.org/officeDocument/2006/relationships/image" Target="../media/image-2-104.png"/><Relationship Id="rId105" Type="http://schemas.openxmlformats.org/officeDocument/2006/relationships/image" Target="../media/image-2-105.png"/><Relationship Id="rId106" Type="http://schemas.openxmlformats.org/officeDocument/2006/relationships/image" Target="../media/image-2-106.png"/><Relationship Id="rId107" Type="http://schemas.openxmlformats.org/officeDocument/2006/relationships/image" Target="../media/image-2-107.png"/><Relationship Id="rId108" Type="http://schemas.openxmlformats.org/officeDocument/2006/relationships/image" Target="../media/image-2-108.png"/><Relationship Id="rId109" Type="http://schemas.openxmlformats.org/officeDocument/2006/relationships/image" Target="../media/image-2-109.png"/><Relationship Id="rId110" Type="http://schemas.openxmlformats.org/officeDocument/2006/relationships/image" Target="../media/image-2-110.png"/><Relationship Id="rId111" Type="http://schemas.openxmlformats.org/officeDocument/2006/relationships/image" Target="../media/image-2-111.png"/><Relationship Id="rId112" Type="http://schemas.openxmlformats.org/officeDocument/2006/relationships/image" Target="../media/image-2-112.png"/><Relationship Id="rId113" Type="http://schemas.openxmlformats.org/officeDocument/2006/relationships/image" Target="../media/image-2-113.png"/><Relationship Id="rId114" Type="http://schemas.openxmlformats.org/officeDocument/2006/relationships/image" Target="../media/image-2-114.png"/><Relationship Id="rId115" Type="http://schemas.openxmlformats.org/officeDocument/2006/relationships/image" Target="../media/image-2-115.png"/><Relationship Id="rId116" Type="http://schemas.openxmlformats.org/officeDocument/2006/relationships/image" Target="../media/image-2-116.png"/><Relationship Id="rId117" Type="http://schemas.openxmlformats.org/officeDocument/2006/relationships/image" Target="../media/image-2-117.png"/><Relationship Id="rId118" Type="http://schemas.openxmlformats.org/officeDocument/2006/relationships/image" Target="../media/image-2-118.png"/><Relationship Id="rId119" Type="http://schemas.openxmlformats.org/officeDocument/2006/relationships/image" Target="../media/image-2-119.png"/><Relationship Id="rId120" Type="http://schemas.openxmlformats.org/officeDocument/2006/relationships/image" Target="../media/image-2-120.png"/><Relationship Id="rId121" Type="http://schemas.openxmlformats.org/officeDocument/2006/relationships/image" Target="../media/image-2-121.png"/><Relationship Id="rId122" Type="http://schemas.openxmlformats.org/officeDocument/2006/relationships/image" Target="../media/image-2-122.png"/><Relationship Id="rId123" Type="http://schemas.openxmlformats.org/officeDocument/2006/relationships/image" Target="../media/image-2-123.png"/><Relationship Id="rId124" Type="http://schemas.openxmlformats.org/officeDocument/2006/relationships/image" Target="../media/image-2-124.png"/><Relationship Id="rId125" Type="http://schemas.openxmlformats.org/officeDocument/2006/relationships/image" Target="../media/image-2-125.png"/><Relationship Id="rId126" Type="http://schemas.openxmlformats.org/officeDocument/2006/relationships/image" Target="../media/image-2-126.png"/><Relationship Id="rId127" Type="http://schemas.openxmlformats.org/officeDocument/2006/relationships/image" Target="../media/image-2-127.png"/><Relationship Id="rId128" Type="http://schemas.openxmlformats.org/officeDocument/2006/relationships/image" Target="../media/image-2-128.png"/><Relationship Id="rId129" Type="http://schemas.openxmlformats.org/officeDocument/2006/relationships/image" Target="../media/image-2-129.png"/><Relationship Id="rId130" Type="http://schemas.openxmlformats.org/officeDocument/2006/relationships/image" Target="../media/image-2-130.png"/><Relationship Id="rId131" Type="http://schemas.openxmlformats.org/officeDocument/2006/relationships/image" Target="../media/image-2-131.png"/><Relationship Id="rId132" Type="http://schemas.openxmlformats.org/officeDocument/2006/relationships/image" Target="../media/image-2-132.png"/><Relationship Id="rId133" Type="http://schemas.openxmlformats.org/officeDocument/2006/relationships/image" Target="../media/image-2-133.png"/><Relationship Id="rId134" Type="http://schemas.openxmlformats.org/officeDocument/2006/relationships/image" Target="../media/image-2-134.png"/><Relationship Id="rId135" Type="http://schemas.openxmlformats.org/officeDocument/2006/relationships/image" Target="../media/image-2-135.png"/><Relationship Id="rId136" Type="http://schemas.openxmlformats.org/officeDocument/2006/relationships/image" Target="../media/image-2-136.png"/><Relationship Id="rId137" Type="http://schemas.openxmlformats.org/officeDocument/2006/relationships/image" Target="../media/image-2-137.png"/><Relationship Id="rId138" Type="http://schemas.openxmlformats.org/officeDocument/2006/relationships/image" Target="../media/image-2-138.png"/><Relationship Id="rId139" Type="http://schemas.openxmlformats.org/officeDocument/2006/relationships/image" Target="../media/image-2-139.png"/><Relationship Id="rId140" Type="http://schemas.openxmlformats.org/officeDocument/2006/relationships/image" Target="../media/image-2-140.png"/><Relationship Id="rId141" Type="http://schemas.openxmlformats.org/officeDocument/2006/relationships/image" Target="../media/image-2-141.png"/><Relationship Id="rId142" Type="http://schemas.openxmlformats.org/officeDocument/2006/relationships/image" Target="../media/image-2-142.png"/><Relationship Id="rId143" Type="http://schemas.openxmlformats.org/officeDocument/2006/relationships/image" Target="../media/image-2-143.png"/><Relationship Id="rId144" Type="http://schemas.openxmlformats.org/officeDocument/2006/relationships/image" Target="../media/image-2-144.png"/><Relationship Id="rId145" Type="http://schemas.openxmlformats.org/officeDocument/2006/relationships/image" Target="../media/image-2-145.png"/><Relationship Id="rId146" Type="http://schemas.openxmlformats.org/officeDocument/2006/relationships/image" Target="../media/image-2-146.png"/><Relationship Id="rId147" Type="http://schemas.openxmlformats.org/officeDocument/2006/relationships/image" Target="../media/image-2-147.png"/><Relationship Id="rId148" Type="http://schemas.openxmlformats.org/officeDocument/2006/relationships/image" Target="../media/image-2-148.png"/><Relationship Id="rId149" Type="http://schemas.openxmlformats.org/officeDocument/2006/relationships/image" Target="../media/image-2-149.png"/><Relationship Id="rId150" Type="http://schemas.openxmlformats.org/officeDocument/2006/relationships/image" Target="../media/image-2-150.png"/><Relationship Id="rId151" Type="http://schemas.openxmlformats.org/officeDocument/2006/relationships/image" Target="../media/image-2-151.png"/><Relationship Id="rId152" Type="http://schemas.openxmlformats.org/officeDocument/2006/relationships/image" Target="../media/image-2-152.png"/><Relationship Id="rId153" Type="http://schemas.openxmlformats.org/officeDocument/2006/relationships/image" Target="../media/image-2-153.png"/><Relationship Id="rId154" Type="http://schemas.openxmlformats.org/officeDocument/2006/relationships/image" Target="../media/image-2-154.png"/><Relationship Id="rId155" Type="http://schemas.openxmlformats.org/officeDocument/2006/relationships/image" Target="../media/image-2-155.png"/><Relationship Id="rId156" Type="http://schemas.openxmlformats.org/officeDocument/2006/relationships/image" Target="../media/image-2-156.png"/><Relationship Id="rId157" Type="http://schemas.openxmlformats.org/officeDocument/2006/relationships/image" Target="../media/image-2-157.png"/><Relationship Id="rId158" Type="http://schemas.openxmlformats.org/officeDocument/2006/relationships/image" Target="../media/image-2-158.png"/><Relationship Id="rId159" Type="http://schemas.openxmlformats.org/officeDocument/2006/relationships/image" Target="../media/image-2-159.png"/><Relationship Id="rId160" Type="http://schemas.openxmlformats.org/officeDocument/2006/relationships/image" Target="../media/image-2-160.png"/><Relationship Id="rId161" Type="http://schemas.openxmlformats.org/officeDocument/2006/relationships/image" Target="../media/image-2-161.png"/><Relationship Id="rId162" Type="http://schemas.openxmlformats.org/officeDocument/2006/relationships/image" Target="../media/image-2-162.png"/><Relationship Id="rId163" Type="http://schemas.openxmlformats.org/officeDocument/2006/relationships/image" Target="../media/image-2-163.png"/><Relationship Id="rId164" Type="http://schemas.openxmlformats.org/officeDocument/2006/relationships/image" Target="../media/image-2-164.png"/><Relationship Id="rId165" Type="http://schemas.openxmlformats.org/officeDocument/2006/relationships/image" Target="../media/image-2-165.png"/><Relationship Id="rId166" Type="http://schemas.openxmlformats.org/officeDocument/2006/relationships/image" Target="../media/image-2-166.png"/><Relationship Id="rId167" Type="http://schemas.openxmlformats.org/officeDocument/2006/relationships/image" Target="../media/image-2-167.png"/><Relationship Id="rId168" Type="http://schemas.openxmlformats.org/officeDocument/2006/relationships/image" Target="../media/image-2-168.png"/><Relationship Id="rId169" Type="http://schemas.openxmlformats.org/officeDocument/2006/relationships/image" Target="../media/image-2-169.png"/><Relationship Id="rId170" Type="http://schemas.openxmlformats.org/officeDocument/2006/relationships/image" Target="../media/image-2-170.png"/><Relationship Id="rId171" Type="http://schemas.openxmlformats.org/officeDocument/2006/relationships/image" Target="../media/image-2-171.png"/><Relationship Id="rId172" Type="http://schemas.openxmlformats.org/officeDocument/2006/relationships/image" Target="../media/image-2-172.png"/><Relationship Id="rId173" Type="http://schemas.openxmlformats.org/officeDocument/2006/relationships/image" Target="../media/image-2-173.png"/><Relationship Id="rId174" Type="http://schemas.openxmlformats.org/officeDocument/2006/relationships/image" Target="../media/image-2-174.png"/><Relationship Id="rId175" Type="http://schemas.openxmlformats.org/officeDocument/2006/relationships/image" Target="../media/image-2-175.png"/><Relationship Id="rId176" Type="http://schemas.openxmlformats.org/officeDocument/2006/relationships/image" Target="../media/image-2-176.png"/><Relationship Id="rId177" Type="http://schemas.openxmlformats.org/officeDocument/2006/relationships/image" Target="../media/image-2-177.png"/><Relationship Id="rId178" Type="http://schemas.openxmlformats.org/officeDocument/2006/relationships/image" Target="../media/image-2-178.png"/><Relationship Id="rId179" Type="http://schemas.openxmlformats.org/officeDocument/2006/relationships/image" Target="../media/image-2-179.png"/><Relationship Id="rId180" Type="http://schemas.openxmlformats.org/officeDocument/2006/relationships/image" Target="../media/image-2-180.png"/><Relationship Id="rId181" Type="http://schemas.openxmlformats.org/officeDocument/2006/relationships/image" Target="../media/image-2-181.png"/><Relationship Id="rId182" Type="http://schemas.openxmlformats.org/officeDocument/2006/relationships/image" Target="../media/image-2-182.png"/><Relationship Id="rId183" Type="http://schemas.openxmlformats.org/officeDocument/2006/relationships/image" Target="../media/image-2-183.png"/><Relationship Id="rId184" Type="http://schemas.openxmlformats.org/officeDocument/2006/relationships/image" Target="../media/image-2-184.png"/><Relationship Id="rId185" Type="http://schemas.openxmlformats.org/officeDocument/2006/relationships/image" Target="../media/image-2-185.png"/><Relationship Id="rId186" Type="http://schemas.openxmlformats.org/officeDocument/2006/relationships/image" Target="../media/image-2-186.png"/><Relationship Id="rId187" Type="http://schemas.openxmlformats.org/officeDocument/2006/relationships/image" Target="../media/image-2-187.png"/><Relationship Id="rId188" Type="http://schemas.openxmlformats.org/officeDocument/2006/relationships/image" Target="../media/image-2-188.png"/><Relationship Id="rId189" Type="http://schemas.openxmlformats.org/officeDocument/2006/relationships/image" Target="../media/image-2-189.png"/><Relationship Id="rId190" Type="http://schemas.openxmlformats.org/officeDocument/2006/relationships/image" Target="../media/image-2-190.png"/><Relationship Id="rId191" Type="http://schemas.openxmlformats.org/officeDocument/2006/relationships/image" Target="../media/image-2-191.png"/><Relationship Id="rId192" Type="http://schemas.openxmlformats.org/officeDocument/2006/relationships/image" Target="../media/image-2-192.png"/><Relationship Id="rId193" Type="http://schemas.openxmlformats.org/officeDocument/2006/relationships/image" Target="../media/image-2-193.png"/><Relationship Id="rId194" Type="http://schemas.openxmlformats.org/officeDocument/2006/relationships/image" Target="../media/image-2-194.png"/><Relationship Id="rId195" Type="http://schemas.openxmlformats.org/officeDocument/2006/relationships/image" Target="../media/image-2-195.png"/><Relationship Id="rId196" Type="http://schemas.openxmlformats.org/officeDocument/2006/relationships/image" Target="../media/image-2-196.png"/><Relationship Id="rId197" Type="http://schemas.openxmlformats.org/officeDocument/2006/relationships/image" Target="../media/image-2-197.png"/><Relationship Id="rId198" Type="http://schemas.openxmlformats.org/officeDocument/2006/relationships/image" Target="../media/image-2-198.png"/><Relationship Id="rId199" Type="http://schemas.openxmlformats.org/officeDocument/2006/relationships/image" Target="../media/image-2-199.png"/><Relationship Id="rId200" Type="http://schemas.openxmlformats.org/officeDocument/2006/relationships/image" Target="../media/image-2-200.png"/><Relationship Id="rId201" Type="http://schemas.openxmlformats.org/officeDocument/2006/relationships/image" Target="../media/image-2-201.png"/><Relationship Id="rId202" Type="http://schemas.openxmlformats.org/officeDocument/2006/relationships/image" Target="../media/image-2-202.png"/><Relationship Id="rId203" Type="http://schemas.openxmlformats.org/officeDocument/2006/relationships/image" Target="../media/image-2-203.png"/><Relationship Id="rId204" Type="http://schemas.openxmlformats.org/officeDocument/2006/relationships/image" Target="../media/image-2-204.png"/><Relationship Id="rId205" Type="http://schemas.openxmlformats.org/officeDocument/2006/relationships/image" Target="../media/image-2-205.png"/><Relationship Id="rId206" Type="http://schemas.openxmlformats.org/officeDocument/2006/relationships/image" Target="../media/image-2-206.png"/><Relationship Id="rId207" Type="http://schemas.openxmlformats.org/officeDocument/2006/relationships/image" Target="../media/image-2-207.png"/><Relationship Id="rId208" Type="http://schemas.openxmlformats.org/officeDocument/2006/relationships/image" Target="../media/image-2-208.png"/><Relationship Id="rId209" Type="http://schemas.openxmlformats.org/officeDocument/2006/relationships/image" Target="../media/image-2-209.png"/><Relationship Id="rId210" Type="http://schemas.openxmlformats.org/officeDocument/2006/relationships/image" Target="../media/image-2-210.png"/><Relationship Id="rId211" Type="http://schemas.openxmlformats.org/officeDocument/2006/relationships/image" Target="../media/image-2-211.png"/><Relationship Id="rId212" Type="http://schemas.openxmlformats.org/officeDocument/2006/relationships/image" Target="../media/image-2-212.png"/><Relationship Id="rId213" Type="http://schemas.openxmlformats.org/officeDocument/2006/relationships/image" Target="../media/image-2-213.png"/><Relationship Id="rId214" Type="http://schemas.openxmlformats.org/officeDocument/2006/relationships/image" Target="../media/image-2-214.png"/><Relationship Id="rId215" Type="http://schemas.openxmlformats.org/officeDocument/2006/relationships/image" Target="../media/image-2-215.png"/><Relationship Id="rId216" Type="http://schemas.openxmlformats.org/officeDocument/2006/relationships/image" Target="../media/image-2-216.png"/><Relationship Id="rId217" Type="http://schemas.openxmlformats.org/officeDocument/2006/relationships/image" Target="../media/image-2-217.png"/><Relationship Id="rId218" Type="http://schemas.openxmlformats.org/officeDocument/2006/relationships/image" Target="../media/image-2-218.png"/><Relationship Id="rId219" Type="http://schemas.openxmlformats.org/officeDocument/2006/relationships/image" Target="../media/image-2-219.png"/><Relationship Id="rId220" Type="http://schemas.openxmlformats.org/officeDocument/2006/relationships/image" Target="../media/image-2-220.png"/><Relationship Id="rId221" Type="http://schemas.openxmlformats.org/officeDocument/2006/relationships/image" Target="../media/image-2-221.png"/><Relationship Id="rId222" Type="http://schemas.openxmlformats.org/officeDocument/2006/relationships/image" Target="../media/image-2-222.png"/><Relationship Id="rId223" Type="http://schemas.openxmlformats.org/officeDocument/2006/relationships/image" Target="../media/image-2-223.png"/><Relationship Id="rId224" Type="http://schemas.openxmlformats.org/officeDocument/2006/relationships/image" Target="../media/image-2-224.png"/><Relationship Id="rId225" Type="http://schemas.openxmlformats.org/officeDocument/2006/relationships/image" Target="../media/image-2-225.png"/><Relationship Id="rId226" Type="http://schemas.openxmlformats.org/officeDocument/2006/relationships/image" Target="../media/image-2-226.png"/><Relationship Id="rId227" Type="http://schemas.openxmlformats.org/officeDocument/2006/relationships/image" Target="../media/image-2-227.png"/><Relationship Id="rId228" Type="http://schemas.openxmlformats.org/officeDocument/2006/relationships/image" Target="../media/image-2-228.png"/><Relationship Id="rId229" Type="http://schemas.openxmlformats.org/officeDocument/2006/relationships/image" Target="../media/image-2-229.png"/><Relationship Id="rId230" Type="http://schemas.openxmlformats.org/officeDocument/2006/relationships/image" Target="../media/image-2-230.png"/><Relationship Id="rId231" Type="http://schemas.openxmlformats.org/officeDocument/2006/relationships/image" Target="../media/image-2-231.png"/><Relationship Id="rId232" Type="http://schemas.openxmlformats.org/officeDocument/2006/relationships/image" Target="../media/image-2-232.png"/><Relationship Id="rId233" Type="http://schemas.openxmlformats.org/officeDocument/2006/relationships/image" Target="../media/image-2-233.png"/><Relationship Id="rId234" Type="http://schemas.openxmlformats.org/officeDocument/2006/relationships/image" Target="../media/image-2-234.png"/><Relationship Id="rId235" Type="http://schemas.openxmlformats.org/officeDocument/2006/relationships/image" Target="../media/image-2-235.png"/><Relationship Id="rId236" Type="http://schemas.openxmlformats.org/officeDocument/2006/relationships/image" Target="../media/image-2-236.png"/><Relationship Id="rId237" Type="http://schemas.openxmlformats.org/officeDocument/2006/relationships/image" Target="../media/image-2-237.png"/><Relationship Id="rId238" Type="http://schemas.openxmlformats.org/officeDocument/2006/relationships/image" Target="../media/image-2-238.png"/><Relationship Id="rId239" Type="http://schemas.openxmlformats.org/officeDocument/2006/relationships/image" Target="../media/image-2-239.png"/><Relationship Id="rId240" Type="http://schemas.openxmlformats.org/officeDocument/2006/relationships/image" Target="../media/image-2-240.png"/><Relationship Id="rId241" Type="http://schemas.openxmlformats.org/officeDocument/2006/relationships/image" Target="../media/image-2-241.png"/><Relationship Id="rId242" Type="http://schemas.openxmlformats.org/officeDocument/2006/relationships/image" Target="../media/image-2-242.png"/><Relationship Id="rId243" Type="http://schemas.openxmlformats.org/officeDocument/2006/relationships/image" Target="../media/image-2-243.png"/><Relationship Id="rId244" Type="http://schemas.openxmlformats.org/officeDocument/2006/relationships/image" Target="../media/image-2-244.png"/><Relationship Id="rId245" Type="http://schemas.openxmlformats.org/officeDocument/2006/relationships/image" Target="../media/image-2-245.png"/><Relationship Id="rId246" Type="http://schemas.openxmlformats.org/officeDocument/2006/relationships/image" Target="../media/image-2-246.png"/><Relationship Id="rId247" Type="http://schemas.openxmlformats.org/officeDocument/2006/relationships/image" Target="../media/image-2-247.png"/><Relationship Id="rId248" Type="http://schemas.openxmlformats.org/officeDocument/2006/relationships/image" Target="../media/image-2-248.png"/><Relationship Id="rId249" Type="http://schemas.openxmlformats.org/officeDocument/2006/relationships/image" Target="../media/image-2-249.png"/><Relationship Id="rId250" Type="http://schemas.openxmlformats.org/officeDocument/2006/relationships/image" Target="../media/image-2-250.png"/><Relationship Id="rId251" Type="http://schemas.openxmlformats.org/officeDocument/2006/relationships/image" Target="../media/image-2-251.png"/><Relationship Id="rId252" Type="http://schemas.openxmlformats.org/officeDocument/2006/relationships/image" Target="../media/image-2-252.png"/><Relationship Id="rId253" Type="http://schemas.openxmlformats.org/officeDocument/2006/relationships/image" Target="../media/image-2-253.png"/><Relationship Id="rId254" Type="http://schemas.openxmlformats.org/officeDocument/2006/relationships/image" Target="../media/image-2-254.png"/><Relationship Id="rId255" Type="http://schemas.openxmlformats.org/officeDocument/2006/relationships/image" Target="../media/image-2-255.png"/><Relationship Id="rId256" Type="http://schemas.openxmlformats.org/officeDocument/2006/relationships/image" Target="../media/image-2-256.png"/><Relationship Id="rId257" Type="http://schemas.openxmlformats.org/officeDocument/2006/relationships/image" Target="../media/image-2-257.png"/><Relationship Id="rId258" Type="http://schemas.openxmlformats.org/officeDocument/2006/relationships/image" Target="../media/image-2-258.png"/><Relationship Id="rId259" Type="http://schemas.openxmlformats.org/officeDocument/2006/relationships/image" Target="../media/image-2-259.png"/><Relationship Id="rId260" Type="http://schemas.openxmlformats.org/officeDocument/2006/relationships/image" Target="../media/image-2-260.png"/><Relationship Id="rId261" Type="http://schemas.openxmlformats.org/officeDocument/2006/relationships/image" Target="../media/image-2-261.png"/><Relationship Id="rId262" Type="http://schemas.openxmlformats.org/officeDocument/2006/relationships/image" Target="../media/image-2-262.png"/><Relationship Id="rId263" Type="http://schemas.openxmlformats.org/officeDocument/2006/relationships/image" Target="../media/image-2-263.png"/><Relationship Id="rId264" Type="http://schemas.openxmlformats.org/officeDocument/2006/relationships/image" Target="../media/image-2-264.png"/><Relationship Id="rId265" Type="http://schemas.openxmlformats.org/officeDocument/2006/relationships/image" Target="../media/image-2-265.png"/><Relationship Id="rId266" Type="http://schemas.openxmlformats.org/officeDocument/2006/relationships/image" Target="../media/image-2-266.png"/><Relationship Id="rId267" Type="http://schemas.openxmlformats.org/officeDocument/2006/relationships/image" Target="../media/image-2-267.png"/><Relationship Id="rId268" Type="http://schemas.openxmlformats.org/officeDocument/2006/relationships/image" Target="../media/image-2-268.png"/><Relationship Id="rId269" Type="http://schemas.openxmlformats.org/officeDocument/2006/relationships/image" Target="../media/image-2-269.png"/><Relationship Id="rId270" Type="http://schemas.openxmlformats.org/officeDocument/2006/relationships/image" Target="../media/image-2-270.png"/><Relationship Id="rId271" Type="http://schemas.openxmlformats.org/officeDocument/2006/relationships/image" Target="../media/image-2-271.png"/><Relationship Id="rId272" Type="http://schemas.openxmlformats.org/officeDocument/2006/relationships/image" Target="../media/image-2-272.png"/><Relationship Id="rId273" Type="http://schemas.openxmlformats.org/officeDocument/2006/relationships/image" Target="../media/image-2-273.png"/><Relationship Id="rId274" Type="http://schemas.openxmlformats.org/officeDocument/2006/relationships/image" Target="../media/image-2-274.png"/><Relationship Id="rId275" Type="http://schemas.openxmlformats.org/officeDocument/2006/relationships/image" Target="../media/image-2-275.png"/><Relationship Id="rId276" Type="http://schemas.openxmlformats.org/officeDocument/2006/relationships/image" Target="../media/image-2-276.png"/><Relationship Id="rId277" Type="http://schemas.openxmlformats.org/officeDocument/2006/relationships/image" Target="../media/image-2-277.png"/><Relationship Id="rId278" Type="http://schemas.openxmlformats.org/officeDocument/2006/relationships/image" Target="../media/image-2-278.png"/><Relationship Id="rId279" Type="http://schemas.openxmlformats.org/officeDocument/2006/relationships/image" Target="../media/image-2-279.png"/><Relationship Id="rId280" Type="http://schemas.openxmlformats.org/officeDocument/2006/relationships/image" Target="../media/image-2-280.png"/><Relationship Id="rId281" Type="http://schemas.openxmlformats.org/officeDocument/2006/relationships/image" Target="../media/image-2-281.png"/><Relationship Id="rId282" Type="http://schemas.openxmlformats.org/officeDocument/2006/relationships/image" Target="../media/image-2-282.png"/><Relationship Id="rId283" Type="http://schemas.openxmlformats.org/officeDocument/2006/relationships/image" Target="../media/image-2-283.png"/><Relationship Id="rId284" Type="http://schemas.openxmlformats.org/officeDocument/2006/relationships/image" Target="../media/image-2-284.png"/><Relationship Id="rId285" Type="http://schemas.openxmlformats.org/officeDocument/2006/relationships/image" Target="../media/image-2-285.png"/><Relationship Id="rId286" Type="http://schemas.openxmlformats.org/officeDocument/2006/relationships/image" Target="../media/image-2-286.png"/><Relationship Id="rId287" Type="http://schemas.openxmlformats.org/officeDocument/2006/relationships/image" Target="../media/image-2-287.png"/><Relationship Id="rId288" Type="http://schemas.openxmlformats.org/officeDocument/2006/relationships/image" Target="../media/image-2-288.png"/><Relationship Id="rId289" Type="http://schemas.openxmlformats.org/officeDocument/2006/relationships/image" Target="../media/image-2-289.png"/><Relationship Id="rId290" Type="http://schemas.openxmlformats.org/officeDocument/2006/relationships/image" Target="../media/image-2-290.png"/><Relationship Id="rId291" Type="http://schemas.openxmlformats.org/officeDocument/2006/relationships/image" Target="../media/image-2-291.png"/><Relationship Id="rId292" Type="http://schemas.openxmlformats.org/officeDocument/2006/relationships/image" Target="../media/image-2-292.png"/><Relationship Id="rId293" Type="http://schemas.openxmlformats.org/officeDocument/2006/relationships/image" Target="../media/image-2-293.png"/><Relationship Id="rId294" Type="http://schemas.openxmlformats.org/officeDocument/2006/relationships/image" Target="../media/image-2-294.png"/><Relationship Id="rId295" Type="http://schemas.openxmlformats.org/officeDocument/2006/relationships/image" Target="../media/image-2-295.png"/><Relationship Id="rId296" Type="http://schemas.openxmlformats.org/officeDocument/2006/relationships/image" Target="../media/image-2-296.png"/><Relationship Id="rId297" Type="http://schemas.openxmlformats.org/officeDocument/2006/relationships/image" Target="../media/image-2-297.png"/><Relationship Id="rId298" Type="http://schemas.openxmlformats.org/officeDocument/2006/relationships/image" Target="../media/image-2-298.png"/><Relationship Id="rId299" Type="http://schemas.openxmlformats.org/officeDocument/2006/relationships/image" Target="../media/image-2-299.png"/><Relationship Id="rId300" Type="http://schemas.openxmlformats.org/officeDocument/2006/relationships/image" Target="../media/image-2-300.png"/><Relationship Id="rId301" Type="http://schemas.openxmlformats.org/officeDocument/2006/relationships/image" Target="../media/image-2-301.png"/><Relationship Id="rId302" Type="http://schemas.openxmlformats.org/officeDocument/2006/relationships/image" Target="../media/image-2-302.png"/><Relationship Id="rId303" Type="http://schemas.openxmlformats.org/officeDocument/2006/relationships/image" Target="../media/image-2-303.png"/><Relationship Id="rId304" Type="http://schemas.openxmlformats.org/officeDocument/2006/relationships/image" Target="../media/image-2-304.png"/><Relationship Id="rId305" Type="http://schemas.openxmlformats.org/officeDocument/2006/relationships/image" Target="../media/image-2-305.png"/><Relationship Id="rId306" Type="http://schemas.openxmlformats.org/officeDocument/2006/relationships/image" Target="../media/image-2-306.png"/><Relationship Id="rId307" Type="http://schemas.openxmlformats.org/officeDocument/2006/relationships/image" Target="../media/image-2-307.png"/><Relationship Id="rId308" Type="http://schemas.openxmlformats.org/officeDocument/2006/relationships/image" Target="../media/image-2-308.png"/><Relationship Id="rId309" Type="http://schemas.openxmlformats.org/officeDocument/2006/relationships/slideLayout" Target="../slideLayouts/slideLayout1.xml"/><Relationship Id="rId310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image" Target="../media/image-3-5.png"/><Relationship Id="rId6" Type="http://schemas.openxmlformats.org/officeDocument/2006/relationships/image" Target="../media/image-3-6.png"/><Relationship Id="rId7" Type="http://schemas.openxmlformats.org/officeDocument/2006/relationships/image" Target="../media/image-3-7.png"/><Relationship Id="rId8" Type="http://schemas.openxmlformats.org/officeDocument/2006/relationships/image" Target="../media/image-3-8.png"/><Relationship Id="rId9" Type="http://schemas.openxmlformats.org/officeDocument/2006/relationships/image" Target="../media/image-3-9.png"/><Relationship Id="rId10" Type="http://schemas.openxmlformats.org/officeDocument/2006/relationships/image" Target="../media/image-3-10.png"/><Relationship Id="rId11" Type="http://schemas.openxmlformats.org/officeDocument/2006/relationships/image" Target="../media/image-3-11.png"/><Relationship Id="rId12" Type="http://schemas.openxmlformats.org/officeDocument/2006/relationships/image" Target="../media/image-3-12.png"/><Relationship Id="rId13" Type="http://schemas.openxmlformats.org/officeDocument/2006/relationships/image" Target="../media/image-3-13.png"/><Relationship Id="rId14" Type="http://schemas.openxmlformats.org/officeDocument/2006/relationships/image" Target="../media/image-3-14.png"/><Relationship Id="rId15" Type="http://schemas.openxmlformats.org/officeDocument/2006/relationships/image" Target="../media/image-3-15.png"/><Relationship Id="rId16" Type="http://schemas.openxmlformats.org/officeDocument/2006/relationships/image" Target="../media/image-3-16.png"/><Relationship Id="rId17" Type="http://schemas.openxmlformats.org/officeDocument/2006/relationships/image" Target="../media/image-3-17.png"/><Relationship Id="rId18" Type="http://schemas.openxmlformats.org/officeDocument/2006/relationships/image" Target="../media/image-3-18.png"/><Relationship Id="rId19" Type="http://schemas.openxmlformats.org/officeDocument/2006/relationships/image" Target="../media/image-3-19.png"/><Relationship Id="rId20" Type="http://schemas.openxmlformats.org/officeDocument/2006/relationships/image" Target="../media/image-3-20.png"/><Relationship Id="rId21" Type="http://schemas.openxmlformats.org/officeDocument/2006/relationships/image" Target="../media/image-3-21.png"/><Relationship Id="rId22" Type="http://schemas.openxmlformats.org/officeDocument/2006/relationships/image" Target="../media/image-3-22.png"/><Relationship Id="rId23" Type="http://schemas.openxmlformats.org/officeDocument/2006/relationships/image" Target="../media/image-3-23.png"/><Relationship Id="rId24" Type="http://schemas.openxmlformats.org/officeDocument/2006/relationships/image" Target="../media/image-3-24.png"/><Relationship Id="rId25" Type="http://schemas.openxmlformats.org/officeDocument/2006/relationships/image" Target="../media/image-3-25.png"/><Relationship Id="rId26" Type="http://schemas.openxmlformats.org/officeDocument/2006/relationships/image" Target="../media/image-3-26.png"/><Relationship Id="rId27" Type="http://schemas.openxmlformats.org/officeDocument/2006/relationships/image" Target="../media/image-3-27.png"/><Relationship Id="rId28" Type="http://schemas.openxmlformats.org/officeDocument/2006/relationships/image" Target="../media/image-3-28.png"/><Relationship Id="rId29" Type="http://schemas.openxmlformats.org/officeDocument/2006/relationships/image" Target="../media/image-3-29.png"/><Relationship Id="rId30" Type="http://schemas.openxmlformats.org/officeDocument/2006/relationships/image" Target="../media/image-3-30.png"/><Relationship Id="rId31" Type="http://schemas.openxmlformats.org/officeDocument/2006/relationships/image" Target="../media/image-3-31.png"/><Relationship Id="rId32" Type="http://schemas.openxmlformats.org/officeDocument/2006/relationships/image" Target="../media/image-3-32.png"/><Relationship Id="rId33" Type="http://schemas.openxmlformats.org/officeDocument/2006/relationships/image" Target="../media/image-3-33.png"/><Relationship Id="rId34" Type="http://schemas.openxmlformats.org/officeDocument/2006/relationships/image" Target="../media/image-3-34.png"/><Relationship Id="rId35" Type="http://schemas.openxmlformats.org/officeDocument/2006/relationships/image" Target="../media/image-3-35.png"/><Relationship Id="rId36" Type="http://schemas.openxmlformats.org/officeDocument/2006/relationships/image" Target="../media/image-3-36.png"/><Relationship Id="rId37" Type="http://schemas.openxmlformats.org/officeDocument/2006/relationships/image" Target="../media/image-3-37.png"/><Relationship Id="rId38" Type="http://schemas.openxmlformats.org/officeDocument/2006/relationships/image" Target="../media/image-3-38.png"/><Relationship Id="rId39" Type="http://schemas.openxmlformats.org/officeDocument/2006/relationships/image" Target="../media/image-3-39.png"/><Relationship Id="rId40" Type="http://schemas.openxmlformats.org/officeDocument/2006/relationships/image" Target="../media/image-3-40.png"/><Relationship Id="rId41" Type="http://schemas.openxmlformats.org/officeDocument/2006/relationships/image" Target="../media/image-3-41.png"/><Relationship Id="rId42" Type="http://schemas.openxmlformats.org/officeDocument/2006/relationships/image" Target="../media/image-3-42.png"/><Relationship Id="rId43" Type="http://schemas.openxmlformats.org/officeDocument/2006/relationships/image" Target="../media/image-3-43.png"/><Relationship Id="rId44" Type="http://schemas.openxmlformats.org/officeDocument/2006/relationships/image" Target="../media/image-3-44.png"/><Relationship Id="rId45" Type="http://schemas.openxmlformats.org/officeDocument/2006/relationships/image" Target="../media/image-3-45.png"/><Relationship Id="rId46" Type="http://schemas.openxmlformats.org/officeDocument/2006/relationships/image" Target="../media/image-3-46.png"/><Relationship Id="rId47" Type="http://schemas.openxmlformats.org/officeDocument/2006/relationships/image" Target="../media/image-3-47.png"/><Relationship Id="rId48" Type="http://schemas.openxmlformats.org/officeDocument/2006/relationships/image" Target="../media/image-3-48.png"/><Relationship Id="rId49" Type="http://schemas.openxmlformats.org/officeDocument/2006/relationships/image" Target="../media/image-3-49.png"/><Relationship Id="rId50" Type="http://schemas.openxmlformats.org/officeDocument/2006/relationships/image" Target="../media/image-3-50.png"/><Relationship Id="rId51" Type="http://schemas.openxmlformats.org/officeDocument/2006/relationships/image" Target="../media/image-3-51.png"/><Relationship Id="rId52" Type="http://schemas.openxmlformats.org/officeDocument/2006/relationships/image" Target="../media/image-3-52.png"/><Relationship Id="rId53" Type="http://schemas.openxmlformats.org/officeDocument/2006/relationships/image" Target="../media/image-3-53.png"/><Relationship Id="rId54" Type="http://schemas.openxmlformats.org/officeDocument/2006/relationships/image" Target="../media/image-3-54.png"/><Relationship Id="rId55" Type="http://schemas.openxmlformats.org/officeDocument/2006/relationships/image" Target="../media/image-3-55.png"/><Relationship Id="rId56" Type="http://schemas.openxmlformats.org/officeDocument/2006/relationships/image" Target="../media/image-3-56.png"/><Relationship Id="rId57" Type="http://schemas.openxmlformats.org/officeDocument/2006/relationships/image" Target="../media/image-3-57.png"/><Relationship Id="rId58" Type="http://schemas.openxmlformats.org/officeDocument/2006/relationships/image" Target="../media/image-3-58.png"/><Relationship Id="rId59" Type="http://schemas.openxmlformats.org/officeDocument/2006/relationships/image" Target="../media/image-3-59.png"/><Relationship Id="rId60" Type="http://schemas.openxmlformats.org/officeDocument/2006/relationships/image" Target="../media/image-3-60.png"/><Relationship Id="rId61" Type="http://schemas.openxmlformats.org/officeDocument/2006/relationships/image" Target="../media/image-3-61.png"/><Relationship Id="rId62" Type="http://schemas.openxmlformats.org/officeDocument/2006/relationships/image" Target="../media/image-3-62.png"/><Relationship Id="rId63" Type="http://schemas.openxmlformats.org/officeDocument/2006/relationships/image" Target="../media/image-3-63.png"/><Relationship Id="rId64" Type="http://schemas.openxmlformats.org/officeDocument/2006/relationships/image" Target="../media/image-3-64.png"/><Relationship Id="rId65" Type="http://schemas.openxmlformats.org/officeDocument/2006/relationships/image" Target="../media/image-3-65.png"/><Relationship Id="rId66" Type="http://schemas.openxmlformats.org/officeDocument/2006/relationships/image" Target="../media/image-3-66.png"/><Relationship Id="rId67" Type="http://schemas.openxmlformats.org/officeDocument/2006/relationships/image" Target="../media/image-3-67.png"/><Relationship Id="rId68" Type="http://schemas.openxmlformats.org/officeDocument/2006/relationships/image" Target="../media/image-3-68.png"/><Relationship Id="rId69" Type="http://schemas.openxmlformats.org/officeDocument/2006/relationships/image" Target="../media/image-3-69.png"/><Relationship Id="rId70" Type="http://schemas.openxmlformats.org/officeDocument/2006/relationships/image" Target="../media/image-3-70.png"/><Relationship Id="rId71" Type="http://schemas.openxmlformats.org/officeDocument/2006/relationships/image" Target="../media/image-3-71.png"/><Relationship Id="rId72" Type="http://schemas.openxmlformats.org/officeDocument/2006/relationships/image" Target="../media/image-3-72.png"/><Relationship Id="rId73" Type="http://schemas.openxmlformats.org/officeDocument/2006/relationships/image" Target="../media/image-3-73.png"/><Relationship Id="rId74" Type="http://schemas.openxmlformats.org/officeDocument/2006/relationships/image" Target="../media/image-3-74.png"/><Relationship Id="rId75" Type="http://schemas.openxmlformats.org/officeDocument/2006/relationships/image" Target="../media/image-3-75.png"/><Relationship Id="rId76" Type="http://schemas.openxmlformats.org/officeDocument/2006/relationships/image" Target="../media/image-3-76.png"/><Relationship Id="rId77" Type="http://schemas.openxmlformats.org/officeDocument/2006/relationships/image" Target="../media/image-3-77.png"/><Relationship Id="rId78" Type="http://schemas.openxmlformats.org/officeDocument/2006/relationships/image" Target="../media/image-3-78.png"/><Relationship Id="rId79" Type="http://schemas.openxmlformats.org/officeDocument/2006/relationships/image" Target="../media/image-3-79.png"/><Relationship Id="rId80" Type="http://schemas.openxmlformats.org/officeDocument/2006/relationships/image" Target="../media/image-3-80.png"/><Relationship Id="rId81" Type="http://schemas.openxmlformats.org/officeDocument/2006/relationships/image" Target="../media/image-3-81.png"/><Relationship Id="rId82" Type="http://schemas.openxmlformats.org/officeDocument/2006/relationships/image" Target="../media/image-3-82.png"/><Relationship Id="rId83" Type="http://schemas.openxmlformats.org/officeDocument/2006/relationships/image" Target="../media/image-3-83.png"/><Relationship Id="rId84" Type="http://schemas.openxmlformats.org/officeDocument/2006/relationships/image" Target="../media/image-3-84.png"/><Relationship Id="rId85" Type="http://schemas.openxmlformats.org/officeDocument/2006/relationships/image" Target="../media/image-3-85.png"/><Relationship Id="rId86" Type="http://schemas.openxmlformats.org/officeDocument/2006/relationships/image" Target="../media/image-3-86.png"/><Relationship Id="rId87" Type="http://schemas.openxmlformats.org/officeDocument/2006/relationships/image" Target="../media/image-3-87.png"/><Relationship Id="rId88" Type="http://schemas.openxmlformats.org/officeDocument/2006/relationships/image" Target="../media/image-3-88.png"/><Relationship Id="rId89" Type="http://schemas.openxmlformats.org/officeDocument/2006/relationships/image" Target="../media/image-3-89.png"/><Relationship Id="rId90" Type="http://schemas.openxmlformats.org/officeDocument/2006/relationships/image" Target="../media/image-3-90.png"/><Relationship Id="rId91" Type="http://schemas.openxmlformats.org/officeDocument/2006/relationships/image" Target="../media/image-3-91.png"/><Relationship Id="rId92" Type="http://schemas.openxmlformats.org/officeDocument/2006/relationships/image" Target="../media/image-3-92.png"/><Relationship Id="rId93" Type="http://schemas.openxmlformats.org/officeDocument/2006/relationships/image" Target="../media/image-3-93.png"/><Relationship Id="rId94" Type="http://schemas.openxmlformats.org/officeDocument/2006/relationships/image" Target="../media/image-3-94.png"/><Relationship Id="rId95" Type="http://schemas.openxmlformats.org/officeDocument/2006/relationships/image" Target="../media/image-3-95.png"/><Relationship Id="rId96" Type="http://schemas.openxmlformats.org/officeDocument/2006/relationships/image" Target="../media/image-3-96.png"/><Relationship Id="rId97" Type="http://schemas.openxmlformats.org/officeDocument/2006/relationships/image" Target="../media/image-3-97.png"/><Relationship Id="rId98" Type="http://schemas.openxmlformats.org/officeDocument/2006/relationships/image" Target="../media/image-3-98.png"/><Relationship Id="rId99" Type="http://schemas.openxmlformats.org/officeDocument/2006/relationships/image" Target="../media/image-3-99.png"/><Relationship Id="rId100" Type="http://schemas.openxmlformats.org/officeDocument/2006/relationships/image" Target="../media/image-3-100.png"/><Relationship Id="rId101" Type="http://schemas.openxmlformats.org/officeDocument/2006/relationships/image" Target="../media/image-3-101.png"/><Relationship Id="rId102" Type="http://schemas.openxmlformats.org/officeDocument/2006/relationships/image" Target="../media/image-3-102.png"/><Relationship Id="rId103" Type="http://schemas.openxmlformats.org/officeDocument/2006/relationships/image" Target="../media/image-3-103.png"/><Relationship Id="rId104" Type="http://schemas.openxmlformats.org/officeDocument/2006/relationships/image" Target="../media/image-3-104.png"/><Relationship Id="rId105" Type="http://schemas.openxmlformats.org/officeDocument/2006/relationships/image" Target="../media/image-3-105.png"/><Relationship Id="rId106" Type="http://schemas.openxmlformats.org/officeDocument/2006/relationships/image" Target="../media/image-3-106.png"/><Relationship Id="rId107" Type="http://schemas.openxmlformats.org/officeDocument/2006/relationships/image" Target="../media/image-3-107.png"/><Relationship Id="rId108" Type="http://schemas.openxmlformats.org/officeDocument/2006/relationships/image" Target="../media/image-3-108.png"/><Relationship Id="rId109" Type="http://schemas.openxmlformats.org/officeDocument/2006/relationships/image" Target="../media/image-3-109.png"/><Relationship Id="rId110" Type="http://schemas.openxmlformats.org/officeDocument/2006/relationships/image" Target="../media/image-3-110.png"/><Relationship Id="rId111" Type="http://schemas.openxmlformats.org/officeDocument/2006/relationships/image" Target="../media/image-3-111.png"/><Relationship Id="rId112" Type="http://schemas.openxmlformats.org/officeDocument/2006/relationships/image" Target="../media/image-3-112.png"/><Relationship Id="rId113" Type="http://schemas.openxmlformats.org/officeDocument/2006/relationships/image" Target="../media/image-3-113.png"/><Relationship Id="rId114" Type="http://schemas.openxmlformats.org/officeDocument/2006/relationships/image" Target="../media/image-3-114.png"/><Relationship Id="rId115" Type="http://schemas.openxmlformats.org/officeDocument/2006/relationships/image" Target="../media/image-3-115.png"/><Relationship Id="rId116" Type="http://schemas.openxmlformats.org/officeDocument/2006/relationships/image" Target="../media/image-3-116.png"/><Relationship Id="rId117" Type="http://schemas.openxmlformats.org/officeDocument/2006/relationships/image" Target="../media/image-3-117.png"/><Relationship Id="rId118" Type="http://schemas.openxmlformats.org/officeDocument/2006/relationships/image" Target="../media/image-3-118.png"/><Relationship Id="rId119" Type="http://schemas.openxmlformats.org/officeDocument/2006/relationships/image" Target="../media/image-3-119.png"/><Relationship Id="rId120" Type="http://schemas.openxmlformats.org/officeDocument/2006/relationships/image" Target="../media/image-3-120.png"/><Relationship Id="rId121" Type="http://schemas.openxmlformats.org/officeDocument/2006/relationships/image" Target="../media/image-3-121.png"/><Relationship Id="rId122" Type="http://schemas.openxmlformats.org/officeDocument/2006/relationships/image" Target="../media/image-3-122.png"/><Relationship Id="rId123" Type="http://schemas.openxmlformats.org/officeDocument/2006/relationships/image" Target="../media/image-3-123.png"/><Relationship Id="rId124" Type="http://schemas.openxmlformats.org/officeDocument/2006/relationships/image" Target="../media/image-3-124.png"/><Relationship Id="rId125" Type="http://schemas.openxmlformats.org/officeDocument/2006/relationships/image" Target="../media/image-3-125.png"/><Relationship Id="rId126" Type="http://schemas.openxmlformats.org/officeDocument/2006/relationships/image" Target="../media/image-3-126.png"/><Relationship Id="rId127" Type="http://schemas.openxmlformats.org/officeDocument/2006/relationships/image" Target="../media/image-3-127.png"/><Relationship Id="rId128" Type="http://schemas.openxmlformats.org/officeDocument/2006/relationships/image" Target="../media/image-3-128.png"/><Relationship Id="rId129" Type="http://schemas.openxmlformats.org/officeDocument/2006/relationships/image" Target="../media/image-3-129.png"/><Relationship Id="rId130" Type="http://schemas.openxmlformats.org/officeDocument/2006/relationships/image" Target="../media/image-3-130.png"/><Relationship Id="rId131" Type="http://schemas.openxmlformats.org/officeDocument/2006/relationships/image" Target="../media/image-3-131.png"/><Relationship Id="rId132" Type="http://schemas.openxmlformats.org/officeDocument/2006/relationships/image" Target="../media/image-3-132.png"/><Relationship Id="rId133" Type="http://schemas.openxmlformats.org/officeDocument/2006/relationships/image" Target="../media/image-3-133.png"/><Relationship Id="rId134" Type="http://schemas.openxmlformats.org/officeDocument/2006/relationships/image" Target="../media/image-3-134.png"/><Relationship Id="rId135" Type="http://schemas.openxmlformats.org/officeDocument/2006/relationships/image" Target="../media/image-3-135.png"/><Relationship Id="rId136" Type="http://schemas.openxmlformats.org/officeDocument/2006/relationships/image" Target="../media/image-3-136.png"/><Relationship Id="rId137" Type="http://schemas.openxmlformats.org/officeDocument/2006/relationships/image" Target="../media/image-3-137.png"/><Relationship Id="rId138" Type="http://schemas.openxmlformats.org/officeDocument/2006/relationships/image" Target="../media/image-3-138.png"/><Relationship Id="rId139" Type="http://schemas.openxmlformats.org/officeDocument/2006/relationships/image" Target="../media/image-3-139.png"/><Relationship Id="rId140" Type="http://schemas.openxmlformats.org/officeDocument/2006/relationships/image" Target="../media/image-3-140.png"/><Relationship Id="rId141" Type="http://schemas.openxmlformats.org/officeDocument/2006/relationships/image" Target="../media/image-3-141.png"/><Relationship Id="rId142" Type="http://schemas.openxmlformats.org/officeDocument/2006/relationships/image" Target="../media/image-3-142.png"/><Relationship Id="rId143" Type="http://schemas.openxmlformats.org/officeDocument/2006/relationships/image" Target="../media/image-3-143.png"/><Relationship Id="rId144" Type="http://schemas.openxmlformats.org/officeDocument/2006/relationships/image" Target="../media/image-3-144.png"/><Relationship Id="rId145" Type="http://schemas.openxmlformats.org/officeDocument/2006/relationships/image" Target="../media/image-3-145.png"/><Relationship Id="rId146" Type="http://schemas.openxmlformats.org/officeDocument/2006/relationships/image" Target="../media/image-3-146.png"/><Relationship Id="rId147" Type="http://schemas.openxmlformats.org/officeDocument/2006/relationships/image" Target="../media/image-3-147.png"/><Relationship Id="rId148" Type="http://schemas.openxmlformats.org/officeDocument/2006/relationships/image" Target="../media/image-3-148.png"/><Relationship Id="rId149" Type="http://schemas.openxmlformats.org/officeDocument/2006/relationships/image" Target="../media/image-3-149.png"/><Relationship Id="rId150" Type="http://schemas.openxmlformats.org/officeDocument/2006/relationships/image" Target="../media/image-3-150.png"/><Relationship Id="rId151" Type="http://schemas.openxmlformats.org/officeDocument/2006/relationships/image" Target="../media/image-3-151.png"/><Relationship Id="rId152" Type="http://schemas.openxmlformats.org/officeDocument/2006/relationships/image" Target="../media/image-3-152.png"/><Relationship Id="rId153" Type="http://schemas.openxmlformats.org/officeDocument/2006/relationships/image" Target="../media/image-3-153.png"/><Relationship Id="rId154" Type="http://schemas.openxmlformats.org/officeDocument/2006/relationships/image" Target="../media/image-3-154.png"/><Relationship Id="rId155" Type="http://schemas.openxmlformats.org/officeDocument/2006/relationships/image" Target="../media/image-3-155.png"/><Relationship Id="rId156" Type="http://schemas.openxmlformats.org/officeDocument/2006/relationships/image" Target="../media/image-3-156.png"/><Relationship Id="rId157" Type="http://schemas.openxmlformats.org/officeDocument/2006/relationships/image" Target="../media/image-3-157.png"/><Relationship Id="rId158" Type="http://schemas.openxmlformats.org/officeDocument/2006/relationships/image" Target="../media/image-3-158.png"/><Relationship Id="rId159" Type="http://schemas.openxmlformats.org/officeDocument/2006/relationships/image" Target="../media/image-3-159.png"/><Relationship Id="rId160" Type="http://schemas.openxmlformats.org/officeDocument/2006/relationships/image" Target="../media/image-3-160.png"/><Relationship Id="rId161" Type="http://schemas.openxmlformats.org/officeDocument/2006/relationships/image" Target="../media/image-3-161.png"/><Relationship Id="rId162" Type="http://schemas.openxmlformats.org/officeDocument/2006/relationships/image" Target="../media/image-3-162.png"/><Relationship Id="rId163" Type="http://schemas.openxmlformats.org/officeDocument/2006/relationships/image" Target="../media/image-3-163.png"/><Relationship Id="rId164" Type="http://schemas.openxmlformats.org/officeDocument/2006/relationships/image" Target="../media/image-3-164.png"/><Relationship Id="rId165" Type="http://schemas.openxmlformats.org/officeDocument/2006/relationships/image" Target="../media/image-3-165.png"/><Relationship Id="rId166" Type="http://schemas.openxmlformats.org/officeDocument/2006/relationships/image" Target="../media/image-3-166.png"/><Relationship Id="rId167" Type="http://schemas.openxmlformats.org/officeDocument/2006/relationships/image" Target="../media/image-3-167.png"/><Relationship Id="rId168" Type="http://schemas.openxmlformats.org/officeDocument/2006/relationships/image" Target="../media/image-3-168.png"/><Relationship Id="rId169" Type="http://schemas.openxmlformats.org/officeDocument/2006/relationships/image" Target="../media/image-3-169.png"/><Relationship Id="rId170" Type="http://schemas.openxmlformats.org/officeDocument/2006/relationships/image" Target="../media/image-3-170.png"/><Relationship Id="rId171" Type="http://schemas.openxmlformats.org/officeDocument/2006/relationships/image" Target="../media/image-3-171.png"/><Relationship Id="rId172" Type="http://schemas.openxmlformats.org/officeDocument/2006/relationships/image" Target="../media/image-3-172.png"/><Relationship Id="rId173" Type="http://schemas.openxmlformats.org/officeDocument/2006/relationships/image" Target="../media/image-3-173.png"/><Relationship Id="rId174" Type="http://schemas.openxmlformats.org/officeDocument/2006/relationships/image" Target="../media/image-3-174.png"/><Relationship Id="rId175" Type="http://schemas.openxmlformats.org/officeDocument/2006/relationships/image" Target="../media/image-3-175.png"/><Relationship Id="rId176" Type="http://schemas.openxmlformats.org/officeDocument/2006/relationships/image" Target="../media/image-3-176.png"/><Relationship Id="rId177" Type="http://schemas.openxmlformats.org/officeDocument/2006/relationships/image" Target="../media/image-3-177.png"/><Relationship Id="rId178" Type="http://schemas.openxmlformats.org/officeDocument/2006/relationships/image" Target="../media/image-3-178.png"/><Relationship Id="rId179" Type="http://schemas.openxmlformats.org/officeDocument/2006/relationships/image" Target="../media/image-3-179.png"/><Relationship Id="rId180" Type="http://schemas.openxmlformats.org/officeDocument/2006/relationships/image" Target="../media/image-3-180.png"/><Relationship Id="rId181" Type="http://schemas.openxmlformats.org/officeDocument/2006/relationships/image" Target="../media/image-3-181.png"/><Relationship Id="rId182" Type="http://schemas.openxmlformats.org/officeDocument/2006/relationships/image" Target="../media/image-3-182.png"/><Relationship Id="rId183" Type="http://schemas.openxmlformats.org/officeDocument/2006/relationships/image" Target="../media/image-3-183.png"/><Relationship Id="rId184" Type="http://schemas.openxmlformats.org/officeDocument/2006/relationships/image" Target="../media/image-3-184.png"/><Relationship Id="rId185" Type="http://schemas.openxmlformats.org/officeDocument/2006/relationships/image" Target="../media/image-3-185.png"/><Relationship Id="rId186" Type="http://schemas.openxmlformats.org/officeDocument/2006/relationships/image" Target="../media/image-3-186.png"/><Relationship Id="rId187" Type="http://schemas.openxmlformats.org/officeDocument/2006/relationships/image" Target="../media/image-3-187.png"/><Relationship Id="rId188" Type="http://schemas.openxmlformats.org/officeDocument/2006/relationships/image" Target="../media/image-3-188.png"/><Relationship Id="rId189" Type="http://schemas.openxmlformats.org/officeDocument/2006/relationships/image" Target="../media/image-3-189.png"/><Relationship Id="rId190" Type="http://schemas.openxmlformats.org/officeDocument/2006/relationships/image" Target="../media/image-3-190.png"/><Relationship Id="rId191" Type="http://schemas.openxmlformats.org/officeDocument/2006/relationships/image" Target="../media/image-3-191.png"/><Relationship Id="rId192" Type="http://schemas.openxmlformats.org/officeDocument/2006/relationships/image" Target="../media/image-3-192.png"/><Relationship Id="rId193" Type="http://schemas.openxmlformats.org/officeDocument/2006/relationships/image" Target="../media/image-3-193.png"/><Relationship Id="rId194" Type="http://schemas.openxmlformats.org/officeDocument/2006/relationships/image" Target="../media/image-3-194.png"/><Relationship Id="rId195" Type="http://schemas.openxmlformats.org/officeDocument/2006/relationships/image" Target="../media/image-3-195.png"/><Relationship Id="rId196" Type="http://schemas.openxmlformats.org/officeDocument/2006/relationships/image" Target="../media/image-3-196.png"/><Relationship Id="rId197" Type="http://schemas.openxmlformats.org/officeDocument/2006/relationships/image" Target="../media/image-3-197.png"/><Relationship Id="rId198" Type="http://schemas.openxmlformats.org/officeDocument/2006/relationships/image" Target="../media/image-3-198.png"/><Relationship Id="rId199" Type="http://schemas.openxmlformats.org/officeDocument/2006/relationships/image" Target="../media/image-3-199.png"/><Relationship Id="rId200" Type="http://schemas.openxmlformats.org/officeDocument/2006/relationships/image" Target="../media/image-3-200.png"/><Relationship Id="rId201" Type="http://schemas.openxmlformats.org/officeDocument/2006/relationships/image" Target="../media/image-3-201.png"/><Relationship Id="rId202" Type="http://schemas.openxmlformats.org/officeDocument/2006/relationships/image" Target="../media/image-3-202.png"/><Relationship Id="rId203" Type="http://schemas.openxmlformats.org/officeDocument/2006/relationships/image" Target="../media/image-3-203.png"/><Relationship Id="rId204" Type="http://schemas.openxmlformats.org/officeDocument/2006/relationships/image" Target="../media/image-3-204.png"/><Relationship Id="rId205" Type="http://schemas.openxmlformats.org/officeDocument/2006/relationships/image" Target="../media/image-3-205.png"/><Relationship Id="rId206" Type="http://schemas.openxmlformats.org/officeDocument/2006/relationships/image" Target="../media/image-3-206.png"/><Relationship Id="rId207" Type="http://schemas.openxmlformats.org/officeDocument/2006/relationships/image" Target="../media/image-3-207.png"/><Relationship Id="rId208" Type="http://schemas.openxmlformats.org/officeDocument/2006/relationships/image" Target="../media/image-3-208.png"/><Relationship Id="rId209" Type="http://schemas.openxmlformats.org/officeDocument/2006/relationships/image" Target="../media/image-3-209.png"/><Relationship Id="rId210" Type="http://schemas.openxmlformats.org/officeDocument/2006/relationships/image" Target="../media/image-3-210.png"/><Relationship Id="rId211" Type="http://schemas.openxmlformats.org/officeDocument/2006/relationships/image" Target="../media/image-3-211.png"/><Relationship Id="rId212" Type="http://schemas.openxmlformats.org/officeDocument/2006/relationships/image" Target="../media/image-3-212.png"/><Relationship Id="rId213" Type="http://schemas.openxmlformats.org/officeDocument/2006/relationships/image" Target="../media/image-3-213.png"/><Relationship Id="rId214" Type="http://schemas.openxmlformats.org/officeDocument/2006/relationships/image" Target="../media/image-3-214.png"/><Relationship Id="rId215" Type="http://schemas.openxmlformats.org/officeDocument/2006/relationships/image" Target="../media/image-3-215.png"/><Relationship Id="rId216" Type="http://schemas.openxmlformats.org/officeDocument/2006/relationships/image" Target="../media/image-3-216.png"/><Relationship Id="rId217" Type="http://schemas.openxmlformats.org/officeDocument/2006/relationships/image" Target="../media/image-3-217.png"/><Relationship Id="rId218" Type="http://schemas.openxmlformats.org/officeDocument/2006/relationships/image" Target="../media/image-3-218.png"/><Relationship Id="rId219" Type="http://schemas.openxmlformats.org/officeDocument/2006/relationships/image" Target="../media/image-3-219.png"/><Relationship Id="rId220" Type="http://schemas.openxmlformats.org/officeDocument/2006/relationships/image" Target="../media/image-3-220.png"/><Relationship Id="rId221" Type="http://schemas.openxmlformats.org/officeDocument/2006/relationships/image" Target="../media/image-3-221.png"/><Relationship Id="rId222" Type="http://schemas.openxmlformats.org/officeDocument/2006/relationships/image" Target="../media/image-3-222.png"/><Relationship Id="rId223" Type="http://schemas.openxmlformats.org/officeDocument/2006/relationships/image" Target="../media/image-3-223.png"/><Relationship Id="rId224" Type="http://schemas.openxmlformats.org/officeDocument/2006/relationships/image" Target="../media/image-3-224.png"/><Relationship Id="rId225" Type="http://schemas.openxmlformats.org/officeDocument/2006/relationships/image" Target="../media/image-3-225.png"/><Relationship Id="rId226" Type="http://schemas.openxmlformats.org/officeDocument/2006/relationships/image" Target="../media/image-3-226.png"/><Relationship Id="rId227" Type="http://schemas.openxmlformats.org/officeDocument/2006/relationships/image" Target="../media/image-3-227.png"/><Relationship Id="rId228" Type="http://schemas.openxmlformats.org/officeDocument/2006/relationships/image" Target="../media/image-3-228.png"/><Relationship Id="rId229" Type="http://schemas.openxmlformats.org/officeDocument/2006/relationships/image" Target="../media/image-3-229.png"/><Relationship Id="rId230" Type="http://schemas.openxmlformats.org/officeDocument/2006/relationships/image" Target="../media/image-3-230.png"/><Relationship Id="rId231" Type="http://schemas.openxmlformats.org/officeDocument/2006/relationships/image" Target="../media/image-3-231.png"/><Relationship Id="rId232" Type="http://schemas.openxmlformats.org/officeDocument/2006/relationships/image" Target="../media/image-3-232.png"/><Relationship Id="rId233" Type="http://schemas.openxmlformats.org/officeDocument/2006/relationships/image" Target="../media/image-3-233.png"/><Relationship Id="rId234" Type="http://schemas.openxmlformats.org/officeDocument/2006/relationships/image" Target="../media/image-3-234.png"/><Relationship Id="rId235" Type="http://schemas.openxmlformats.org/officeDocument/2006/relationships/image" Target="../media/image-3-235.png"/><Relationship Id="rId236" Type="http://schemas.openxmlformats.org/officeDocument/2006/relationships/image" Target="../media/image-3-236.png"/><Relationship Id="rId237" Type="http://schemas.openxmlformats.org/officeDocument/2006/relationships/image" Target="../media/image-3-237.png"/><Relationship Id="rId238" Type="http://schemas.openxmlformats.org/officeDocument/2006/relationships/image" Target="../media/image-3-238.png"/><Relationship Id="rId239" Type="http://schemas.openxmlformats.org/officeDocument/2006/relationships/image" Target="../media/image-3-239.png"/><Relationship Id="rId240" Type="http://schemas.openxmlformats.org/officeDocument/2006/relationships/image" Target="../media/image-3-240.png"/><Relationship Id="rId241" Type="http://schemas.openxmlformats.org/officeDocument/2006/relationships/image" Target="../media/image-3-241.png"/><Relationship Id="rId242" Type="http://schemas.openxmlformats.org/officeDocument/2006/relationships/image" Target="../media/image-3-242.png"/><Relationship Id="rId243" Type="http://schemas.openxmlformats.org/officeDocument/2006/relationships/image" Target="../media/image-3-243.png"/><Relationship Id="rId244" Type="http://schemas.openxmlformats.org/officeDocument/2006/relationships/image" Target="../media/image-3-244.png"/><Relationship Id="rId245" Type="http://schemas.openxmlformats.org/officeDocument/2006/relationships/image" Target="../media/image-3-245.png"/><Relationship Id="rId246" Type="http://schemas.openxmlformats.org/officeDocument/2006/relationships/image" Target="../media/image-3-246.png"/><Relationship Id="rId247" Type="http://schemas.openxmlformats.org/officeDocument/2006/relationships/image" Target="../media/image-3-247.png"/><Relationship Id="rId248" Type="http://schemas.openxmlformats.org/officeDocument/2006/relationships/image" Target="../media/image-3-248.png"/><Relationship Id="rId249" Type="http://schemas.openxmlformats.org/officeDocument/2006/relationships/image" Target="../media/image-3-249.png"/><Relationship Id="rId250" Type="http://schemas.openxmlformats.org/officeDocument/2006/relationships/image" Target="../media/image-3-250.png"/><Relationship Id="rId251" Type="http://schemas.openxmlformats.org/officeDocument/2006/relationships/image" Target="../media/image-3-251.png"/><Relationship Id="rId252" Type="http://schemas.openxmlformats.org/officeDocument/2006/relationships/image" Target="../media/image-3-252.png"/><Relationship Id="rId253" Type="http://schemas.openxmlformats.org/officeDocument/2006/relationships/image" Target="../media/image-3-253.png"/><Relationship Id="rId254" Type="http://schemas.openxmlformats.org/officeDocument/2006/relationships/image" Target="../media/image-3-254.png"/><Relationship Id="rId255" Type="http://schemas.openxmlformats.org/officeDocument/2006/relationships/image" Target="../media/image-3-255.png"/><Relationship Id="rId256" Type="http://schemas.openxmlformats.org/officeDocument/2006/relationships/image" Target="../media/image-3-256.png"/><Relationship Id="rId257" Type="http://schemas.openxmlformats.org/officeDocument/2006/relationships/image" Target="../media/image-3-257.png"/><Relationship Id="rId258" Type="http://schemas.openxmlformats.org/officeDocument/2006/relationships/image" Target="../media/image-3-258.png"/><Relationship Id="rId259" Type="http://schemas.openxmlformats.org/officeDocument/2006/relationships/image" Target="../media/image-3-259.png"/><Relationship Id="rId260" Type="http://schemas.openxmlformats.org/officeDocument/2006/relationships/image" Target="../media/image-3-260.png"/><Relationship Id="rId261" Type="http://schemas.openxmlformats.org/officeDocument/2006/relationships/image" Target="../media/image-3-261.png"/><Relationship Id="rId262" Type="http://schemas.openxmlformats.org/officeDocument/2006/relationships/image" Target="../media/image-3-262.png"/><Relationship Id="rId263" Type="http://schemas.openxmlformats.org/officeDocument/2006/relationships/image" Target="../media/image-3-263.png"/><Relationship Id="rId264" Type="http://schemas.openxmlformats.org/officeDocument/2006/relationships/image" Target="../media/image-3-264.png"/><Relationship Id="rId265" Type="http://schemas.openxmlformats.org/officeDocument/2006/relationships/image" Target="../media/image-3-265.png"/><Relationship Id="rId266" Type="http://schemas.openxmlformats.org/officeDocument/2006/relationships/image" Target="../media/image-3-266.png"/><Relationship Id="rId267" Type="http://schemas.openxmlformats.org/officeDocument/2006/relationships/image" Target="../media/image-3-267.png"/><Relationship Id="rId268" Type="http://schemas.openxmlformats.org/officeDocument/2006/relationships/image" Target="../media/image-3-268.png"/><Relationship Id="rId269" Type="http://schemas.openxmlformats.org/officeDocument/2006/relationships/image" Target="../media/image-3-269.png"/><Relationship Id="rId270" Type="http://schemas.openxmlformats.org/officeDocument/2006/relationships/image" Target="../media/image-3-270.png"/><Relationship Id="rId271" Type="http://schemas.openxmlformats.org/officeDocument/2006/relationships/image" Target="../media/image-3-271.png"/><Relationship Id="rId272" Type="http://schemas.openxmlformats.org/officeDocument/2006/relationships/image" Target="../media/image-3-272.png"/><Relationship Id="rId273" Type="http://schemas.openxmlformats.org/officeDocument/2006/relationships/image" Target="../media/image-3-273.png"/><Relationship Id="rId274" Type="http://schemas.openxmlformats.org/officeDocument/2006/relationships/image" Target="../media/image-3-274.png"/><Relationship Id="rId275" Type="http://schemas.openxmlformats.org/officeDocument/2006/relationships/image" Target="../media/image-3-275.png"/><Relationship Id="rId276" Type="http://schemas.openxmlformats.org/officeDocument/2006/relationships/image" Target="../media/image-3-276.png"/><Relationship Id="rId277" Type="http://schemas.openxmlformats.org/officeDocument/2006/relationships/image" Target="../media/image-3-277.png"/><Relationship Id="rId278" Type="http://schemas.openxmlformats.org/officeDocument/2006/relationships/image" Target="../media/image-3-278.png"/><Relationship Id="rId279" Type="http://schemas.openxmlformats.org/officeDocument/2006/relationships/image" Target="../media/image-3-279.png"/><Relationship Id="rId280" Type="http://schemas.openxmlformats.org/officeDocument/2006/relationships/image" Target="../media/image-3-280.png"/><Relationship Id="rId281" Type="http://schemas.openxmlformats.org/officeDocument/2006/relationships/image" Target="../media/image-3-281.png"/><Relationship Id="rId282" Type="http://schemas.openxmlformats.org/officeDocument/2006/relationships/image" Target="../media/image-3-282.png"/><Relationship Id="rId283" Type="http://schemas.openxmlformats.org/officeDocument/2006/relationships/image" Target="../media/image-3-283.png"/><Relationship Id="rId284" Type="http://schemas.openxmlformats.org/officeDocument/2006/relationships/image" Target="../media/image-3-284.png"/><Relationship Id="rId285" Type="http://schemas.openxmlformats.org/officeDocument/2006/relationships/image" Target="../media/image-3-285.png"/><Relationship Id="rId286" Type="http://schemas.openxmlformats.org/officeDocument/2006/relationships/image" Target="../media/image-3-286.png"/><Relationship Id="rId287" Type="http://schemas.openxmlformats.org/officeDocument/2006/relationships/image" Target="../media/image-3-287.png"/><Relationship Id="rId288" Type="http://schemas.openxmlformats.org/officeDocument/2006/relationships/image" Target="../media/image-3-288.png"/><Relationship Id="rId289" Type="http://schemas.openxmlformats.org/officeDocument/2006/relationships/image" Target="../media/image-3-289.png"/><Relationship Id="rId290" Type="http://schemas.openxmlformats.org/officeDocument/2006/relationships/image" Target="../media/image-3-290.png"/><Relationship Id="rId291" Type="http://schemas.openxmlformats.org/officeDocument/2006/relationships/image" Target="../media/image-3-291.png"/><Relationship Id="rId292" Type="http://schemas.openxmlformats.org/officeDocument/2006/relationships/image" Target="../media/image-3-292.png"/><Relationship Id="rId293" Type="http://schemas.openxmlformats.org/officeDocument/2006/relationships/image" Target="../media/image-3-293.png"/><Relationship Id="rId294" Type="http://schemas.openxmlformats.org/officeDocument/2006/relationships/image" Target="../media/image-3-294.png"/><Relationship Id="rId295" Type="http://schemas.openxmlformats.org/officeDocument/2006/relationships/image" Target="../media/image-3-295.png"/><Relationship Id="rId296" Type="http://schemas.openxmlformats.org/officeDocument/2006/relationships/image" Target="../media/image-3-296.png"/><Relationship Id="rId297" Type="http://schemas.openxmlformats.org/officeDocument/2006/relationships/image" Target="../media/image-3-297.png"/><Relationship Id="rId298" Type="http://schemas.openxmlformats.org/officeDocument/2006/relationships/image" Target="../media/image-3-298.png"/><Relationship Id="rId299" Type="http://schemas.openxmlformats.org/officeDocument/2006/relationships/image" Target="../media/image-3-299.png"/><Relationship Id="rId300" Type="http://schemas.openxmlformats.org/officeDocument/2006/relationships/image" Target="../media/image-3-300.png"/><Relationship Id="rId301" Type="http://schemas.openxmlformats.org/officeDocument/2006/relationships/image" Target="../media/image-3-301.png"/><Relationship Id="rId302" Type="http://schemas.openxmlformats.org/officeDocument/2006/relationships/image" Target="../media/image-3-302.png"/><Relationship Id="rId303" Type="http://schemas.openxmlformats.org/officeDocument/2006/relationships/image" Target="../media/image-3-303.png"/><Relationship Id="rId304" Type="http://schemas.openxmlformats.org/officeDocument/2006/relationships/image" Target="../media/image-3-304.png"/><Relationship Id="rId305" Type="http://schemas.openxmlformats.org/officeDocument/2006/relationships/image" Target="../media/image-3-305.png"/><Relationship Id="rId306" Type="http://schemas.openxmlformats.org/officeDocument/2006/relationships/image" Target="../media/image-3-306.png"/><Relationship Id="rId307" Type="http://schemas.openxmlformats.org/officeDocument/2006/relationships/image" Target="../media/image-3-307.png"/><Relationship Id="rId308" Type="http://schemas.openxmlformats.org/officeDocument/2006/relationships/image" Target="../media/image-3-308.png"/><Relationship Id="rId309" Type="http://schemas.openxmlformats.org/officeDocument/2006/relationships/image" Target="../media/image-3-309.png"/><Relationship Id="rId310" Type="http://schemas.openxmlformats.org/officeDocument/2006/relationships/image" Target="../media/image-3-310.png"/><Relationship Id="rId311" Type="http://schemas.openxmlformats.org/officeDocument/2006/relationships/image" Target="../media/image-3-311.png"/><Relationship Id="rId312" Type="http://schemas.openxmlformats.org/officeDocument/2006/relationships/image" Target="../media/image-3-312.png"/><Relationship Id="rId313" Type="http://schemas.openxmlformats.org/officeDocument/2006/relationships/image" Target="../media/image-3-313.png"/><Relationship Id="rId314" Type="http://schemas.openxmlformats.org/officeDocument/2006/relationships/image" Target="../media/image-3-314.png"/><Relationship Id="rId315" Type="http://schemas.openxmlformats.org/officeDocument/2006/relationships/image" Target="../media/image-3-315.png"/><Relationship Id="rId316" Type="http://schemas.openxmlformats.org/officeDocument/2006/relationships/image" Target="../media/image-3-316.png"/><Relationship Id="rId317" Type="http://schemas.openxmlformats.org/officeDocument/2006/relationships/image" Target="../media/image-3-317.png"/><Relationship Id="rId318" Type="http://schemas.openxmlformats.org/officeDocument/2006/relationships/image" Target="../media/image-3-318.png"/><Relationship Id="rId319" Type="http://schemas.openxmlformats.org/officeDocument/2006/relationships/image" Target="../media/image-3-319.png"/><Relationship Id="rId320" Type="http://schemas.openxmlformats.org/officeDocument/2006/relationships/image" Target="../media/image-3-320.png"/><Relationship Id="rId321" Type="http://schemas.openxmlformats.org/officeDocument/2006/relationships/image" Target="../media/image-3-321.png"/><Relationship Id="rId322" Type="http://schemas.openxmlformats.org/officeDocument/2006/relationships/image" Target="../media/image-3-322.png"/><Relationship Id="rId323" Type="http://schemas.openxmlformats.org/officeDocument/2006/relationships/image" Target="../media/image-3-323.png"/><Relationship Id="rId324" Type="http://schemas.openxmlformats.org/officeDocument/2006/relationships/image" Target="../media/image-3-324.png"/><Relationship Id="rId325" Type="http://schemas.openxmlformats.org/officeDocument/2006/relationships/image" Target="../media/image-3-325.png"/><Relationship Id="rId326" Type="http://schemas.openxmlformats.org/officeDocument/2006/relationships/image" Target="../media/image-3-326.png"/><Relationship Id="rId327" Type="http://schemas.openxmlformats.org/officeDocument/2006/relationships/image" Target="../media/image-3-327.png"/><Relationship Id="rId328" Type="http://schemas.openxmlformats.org/officeDocument/2006/relationships/image" Target="../media/image-3-328.png"/><Relationship Id="rId329" Type="http://schemas.openxmlformats.org/officeDocument/2006/relationships/image" Target="../media/image-3-329.png"/><Relationship Id="rId330" Type="http://schemas.openxmlformats.org/officeDocument/2006/relationships/image" Target="../media/image-3-330.png"/><Relationship Id="rId331" Type="http://schemas.openxmlformats.org/officeDocument/2006/relationships/image" Target="../media/image-3-331.png"/><Relationship Id="rId332" Type="http://schemas.openxmlformats.org/officeDocument/2006/relationships/image" Target="../media/image-3-332.png"/><Relationship Id="rId333" Type="http://schemas.openxmlformats.org/officeDocument/2006/relationships/image" Target="../media/image-3-333.png"/><Relationship Id="rId334" Type="http://schemas.openxmlformats.org/officeDocument/2006/relationships/image" Target="../media/image-3-334.png"/><Relationship Id="rId335" Type="http://schemas.openxmlformats.org/officeDocument/2006/relationships/image" Target="../media/image-3-335.png"/><Relationship Id="rId336" Type="http://schemas.openxmlformats.org/officeDocument/2006/relationships/image" Target="../media/image-3-336.png"/><Relationship Id="rId337" Type="http://schemas.openxmlformats.org/officeDocument/2006/relationships/image" Target="../media/image-3-337.png"/><Relationship Id="rId338" Type="http://schemas.openxmlformats.org/officeDocument/2006/relationships/image" Target="../media/image-3-338.png"/><Relationship Id="rId339" Type="http://schemas.openxmlformats.org/officeDocument/2006/relationships/image" Target="../media/image-3-339.png"/><Relationship Id="rId340" Type="http://schemas.openxmlformats.org/officeDocument/2006/relationships/image" Target="../media/image-3-340.png"/><Relationship Id="rId341" Type="http://schemas.openxmlformats.org/officeDocument/2006/relationships/image" Target="../media/image-3-341.png"/><Relationship Id="rId342" Type="http://schemas.openxmlformats.org/officeDocument/2006/relationships/image" Target="../media/image-3-342.png"/><Relationship Id="rId343" Type="http://schemas.openxmlformats.org/officeDocument/2006/relationships/image" Target="../media/image-3-343.png"/><Relationship Id="rId344" Type="http://schemas.openxmlformats.org/officeDocument/2006/relationships/image" Target="../media/image-3-344.png"/><Relationship Id="rId345" Type="http://schemas.openxmlformats.org/officeDocument/2006/relationships/image" Target="../media/image-3-345.png"/><Relationship Id="rId346" Type="http://schemas.openxmlformats.org/officeDocument/2006/relationships/image" Target="../media/image-3-346.png"/><Relationship Id="rId347" Type="http://schemas.openxmlformats.org/officeDocument/2006/relationships/image" Target="../media/image-3-347.png"/><Relationship Id="rId348" Type="http://schemas.openxmlformats.org/officeDocument/2006/relationships/image" Target="../media/image-3-348.png"/><Relationship Id="rId349" Type="http://schemas.openxmlformats.org/officeDocument/2006/relationships/image" Target="../media/image-3-349.png"/><Relationship Id="rId350" Type="http://schemas.openxmlformats.org/officeDocument/2006/relationships/image" Target="../media/image-3-350.png"/><Relationship Id="rId351" Type="http://schemas.openxmlformats.org/officeDocument/2006/relationships/image" Target="../media/image-3-351.png"/><Relationship Id="rId352" Type="http://schemas.openxmlformats.org/officeDocument/2006/relationships/image" Target="../media/image-3-352.png"/><Relationship Id="rId353" Type="http://schemas.openxmlformats.org/officeDocument/2006/relationships/image" Target="../media/image-3-353.png"/><Relationship Id="rId354" Type="http://schemas.openxmlformats.org/officeDocument/2006/relationships/image" Target="../media/image-3-354.png"/><Relationship Id="rId355" Type="http://schemas.openxmlformats.org/officeDocument/2006/relationships/image" Target="../media/image-3-355.png"/><Relationship Id="rId356" Type="http://schemas.openxmlformats.org/officeDocument/2006/relationships/image" Target="../media/image-3-356.png"/><Relationship Id="rId357" Type="http://schemas.openxmlformats.org/officeDocument/2006/relationships/image" Target="../media/image-3-357.png"/><Relationship Id="rId358" Type="http://schemas.openxmlformats.org/officeDocument/2006/relationships/image" Target="../media/image-3-358.png"/><Relationship Id="rId359" Type="http://schemas.openxmlformats.org/officeDocument/2006/relationships/image" Target="../media/image-3-359.png"/><Relationship Id="rId360" Type="http://schemas.openxmlformats.org/officeDocument/2006/relationships/image" Target="../media/image-3-360.png"/><Relationship Id="rId361" Type="http://schemas.openxmlformats.org/officeDocument/2006/relationships/image" Target="../media/image-3-361.png"/><Relationship Id="rId362" Type="http://schemas.openxmlformats.org/officeDocument/2006/relationships/image" Target="../media/image-3-362.png"/><Relationship Id="rId363" Type="http://schemas.openxmlformats.org/officeDocument/2006/relationships/image" Target="../media/image-3-363.png"/><Relationship Id="rId364" Type="http://schemas.openxmlformats.org/officeDocument/2006/relationships/image" Target="../media/image-3-364.png"/><Relationship Id="rId365" Type="http://schemas.openxmlformats.org/officeDocument/2006/relationships/image" Target="../media/image-3-365.png"/><Relationship Id="rId366" Type="http://schemas.openxmlformats.org/officeDocument/2006/relationships/image" Target="../media/image-3-366.png"/><Relationship Id="rId367" Type="http://schemas.openxmlformats.org/officeDocument/2006/relationships/image" Target="../media/image-3-367.png"/><Relationship Id="rId368" Type="http://schemas.openxmlformats.org/officeDocument/2006/relationships/image" Target="../media/image-3-368.png"/><Relationship Id="rId369" Type="http://schemas.openxmlformats.org/officeDocument/2006/relationships/image" Target="../media/image-3-369.png"/><Relationship Id="rId370" Type="http://schemas.openxmlformats.org/officeDocument/2006/relationships/image" Target="../media/image-3-370.png"/><Relationship Id="rId371" Type="http://schemas.openxmlformats.org/officeDocument/2006/relationships/image" Target="../media/image-3-371.png"/><Relationship Id="rId372" Type="http://schemas.openxmlformats.org/officeDocument/2006/relationships/image" Target="../media/image-3-372.png"/><Relationship Id="rId373" Type="http://schemas.openxmlformats.org/officeDocument/2006/relationships/image" Target="../media/image-3-373.png"/><Relationship Id="rId374" Type="http://schemas.openxmlformats.org/officeDocument/2006/relationships/image" Target="../media/image-3-374.png"/><Relationship Id="rId375" Type="http://schemas.openxmlformats.org/officeDocument/2006/relationships/image" Target="../media/image-3-375.png"/><Relationship Id="rId376" Type="http://schemas.openxmlformats.org/officeDocument/2006/relationships/image" Target="../media/image-3-376.png"/><Relationship Id="rId377" Type="http://schemas.openxmlformats.org/officeDocument/2006/relationships/image" Target="../media/image-3-377.png"/><Relationship Id="rId378" Type="http://schemas.openxmlformats.org/officeDocument/2006/relationships/image" Target="../media/image-3-378.png"/><Relationship Id="rId379" Type="http://schemas.openxmlformats.org/officeDocument/2006/relationships/image" Target="../media/image-3-379.png"/><Relationship Id="rId380" Type="http://schemas.openxmlformats.org/officeDocument/2006/relationships/image" Target="../media/image-3-380.png"/><Relationship Id="rId381" Type="http://schemas.openxmlformats.org/officeDocument/2006/relationships/image" Target="../media/image-3-381.png"/><Relationship Id="rId382" Type="http://schemas.openxmlformats.org/officeDocument/2006/relationships/image" Target="../media/image-3-382.png"/><Relationship Id="rId383" Type="http://schemas.openxmlformats.org/officeDocument/2006/relationships/image" Target="../media/image-3-383.png"/><Relationship Id="rId384" Type="http://schemas.openxmlformats.org/officeDocument/2006/relationships/image" Target="../media/image-3-384.png"/><Relationship Id="rId385" Type="http://schemas.openxmlformats.org/officeDocument/2006/relationships/image" Target="../media/image-3-385.png"/><Relationship Id="rId386" Type="http://schemas.openxmlformats.org/officeDocument/2006/relationships/image" Target="../media/image-3-386.png"/><Relationship Id="rId387" Type="http://schemas.openxmlformats.org/officeDocument/2006/relationships/slideLayout" Target="../slideLayouts/slideLayout1.xml"/><Relationship Id="rId388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image" Target="../media/image-4-5.png"/><Relationship Id="rId6" Type="http://schemas.openxmlformats.org/officeDocument/2006/relationships/image" Target="../media/image-4-6.png"/><Relationship Id="rId7" Type="http://schemas.openxmlformats.org/officeDocument/2006/relationships/image" Target="../media/image-4-7.png"/><Relationship Id="rId8" Type="http://schemas.openxmlformats.org/officeDocument/2006/relationships/image" Target="../media/image-4-8.png"/><Relationship Id="rId9" Type="http://schemas.openxmlformats.org/officeDocument/2006/relationships/image" Target="../media/image-4-9.png"/><Relationship Id="rId10" Type="http://schemas.openxmlformats.org/officeDocument/2006/relationships/image" Target="../media/image-4-10.png"/><Relationship Id="rId11" Type="http://schemas.openxmlformats.org/officeDocument/2006/relationships/image" Target="../media/image-4-11.png"/><Relationship Id="rId12" Type="http://schemas.openxmlformats.org/officeDocument/2006/relationships/image" Target="../media/image-4-12.png"/><Relationship Id="rId13" Type="http://schemas.openxmlformats.org/officeDocument/2006/relationships/image" Target="../media/image-4-13.png"/><Relationship Id="rId14" Type="http://schemas.openxmlformats.org/officeDocument/2006/relationships/image" Target="../media/image-4-14.png"/><Relationship Id="rId15" Type="http://schemas.openxmlformats.org/officeDocument/2006/relationships/image" Target="../media/image-4-15.png"/><Relationship Id="rId16" Type="http://schemas.openxmlformats.org/officeDocument/2006/relationships/image" Target="../media/image-4-16.png"/><Relationship Id="rId17" Type="http://schemas.openxmlformats.org/officeDocument/2006/relationships/image" Target="../media/image-4-17.png"/><Relationship Id="rId18" Type="http://schemas.openxmlformats.org/officeDocument/2006/relationships/image" Target="../media/image-4-18.png"/><Relationship Id="rId19" Type="http://schemas.openxmlformats.org/officeDocument/2006/relationships/image" Target="../media/image-4-19.png"/><Relationship Id="rId20" Type="http://schemas.openxmlformats.org/officeDocument/2006/relationships/image" Target="../media/image-4-20.png"/><Relationship Id="rId21" Type="http://schemas.openxmlformats.org/officeDocument/2006/relationships/image" Target="../media/image-4-21.png"/><Relationship Id="rId22" Type="http://schemas.openxmlformats.org/officeDocument/2006/relationships/image" Target="../media/image-4-22.png"/><Relationship Id="rId23" Type="http://schemas.openxmlformats.org/officeDocument/2006/relationships/image" Target="../media/image-4-23.png"/><Relationship Id="rId24" Type="http://schemas.openxmlformats.org/officeDocument/2006/relationships/image" Target="../media/image-4-24.png"/><Relationship Id="rId25" Type="http://schemas.openxmlformats.org/officeDocument/2006/relationships/image" Target="../media/image-4-25.png"/><Relationship Id="rId26" Type="http://schemas.openxmlformats.org/officeDocument/2006/relationships/image" Target="../media/image-4-26.png"/><Relationship Id="rId27" Type="http://schemas.openxmlformats.org/officeDocument/2006/relationships/image" Target="../media/image-4-27.png"/><Relationship Id="rId28" Type="http://schemas.openxmlformats.org/officeDocument/2006/relationships/image" Target="../media/image-4-28.png"/><Relationship Id="rId29" Type="http://schemas.openxmlformats.org/officeDocument/2006/relationships/image" Target="../media/image-4-29.png"/><Relationship Id="rId30" Type="http://schemas.openxmlformats.org/officeDocument/2006/relationships/image" Target="../media/image-4-30.png"/><Relationship Id="rId31" Type="http://schemas.openxmlformats.org/officeDocument/2006/relationships/image" Target="../media/image-4-31.png"/><Relationship Id="rId32" Type="http://schemas.openxmlformats.org/officeDocument/2006/relationships/image" Target="../media/image-4-32.png"/><Relationship Id="rId33" Type="http://schemas.openxmlformats.org/officeDocument/2006/relationships/image" Target="../media/image-4-33.png"/><Relationship Id="rId34" Type="http://schemas.openxmlformats.org/officeDocument/2006/relationships/image" Target="../media/image-4-34.png"/><Relationship Id="rId35" Type="http://schemas.openxmlformats.org/officeDocument/2006/relationships/image" Target="../media/image-4-35.png"/><Relationship Id="rId36" Type="http://schemas.openxmlformats.org/officeDocument/2006/relationships/image" Target="../media/image-4-36.png"/><Relationship Id="rId37" Type="http://schemas.openxmlformats.org/officeDocument/2006/relationships/image" Target="../media/image-4-37.png"/><Relationship Id="rId38" Type="http://schemas.openxmlformats.org/officeDocument/2006/relationships/image" Target="../media/image-4-38.png"/><Relationship Id="rId39" Type="http://schemas.openxmlformats.org/officeDocument/2006/relationships/image" Target="../media/image-4-39.png"/><Relationship Id="rId40" Type="http://schemas.openxmlformats.org/officeDocument/2006/relationships/image" Target="../media/image-4-40.png"/><Relationship Id="rId41" Type="http://schemas.openxmlformats.org/officeDocument/2006/relationships/image" Target="../media/image-4-41.png"/><Relationship Id="rId42" Type="http://schemas.openxmlformats.org/officeDocument/2006/relationships/image" Target="../media/image-4-42.png"/><Relationship Id="rId43" Type="http://schemas.openxmlformats.org/officeDocument/2006/relationships/image" Target="../media/image-4-43.png"/><Relationship Id="rId44" Type="http://schemas.openxmlformats.org/officeDocument/2006/relationships/image" Target="../media/image-4-44.png"/><Relationship Id="rId45" Type="http://schemas.openxmlformats.org/officeDocument/2006/relationships/image" Target="../media/image-4-45.png"/><Relationship Id="rId46" Type="http://schemas.openxmlformats.org/officeDocument/2006/relationships/image" Target="../media/image-4-46.png"/><Relationship Id="rId47" Type="http://schemas.openxmlformats.org/officeDocument/2006/relationships/image" Target="../media/image-4-47.png"/><Relationship Id="rId48" Type="http://schemas.openxmlformats.org/officeDocument/2006/relationships/image" Target="../media/image-4-48.png"/><Relationship Id="rId49" Type="http://schemas.openxmlformats.org/officeDocument/2006/relationships/image" Target="../media/image-4-49.png"/><Relationship Id="rId50" Type="http://schemas.openxmlformats.org/officeDocument/2006/relationships/image" Target="../media/image-4-50.png"/><Relationship Id="rId51" Type="http://schemas.openxmlformats.org/officeDocument/2006/relationships/image" Target="../media/image-4-51.png"/><Relationship Id="rId52" Type="http://schemas.openxmlformats.org/officeDocument/2006/relationships/image" Target="../media/image-4-52.png"/><Relationship Id="rId53" Type="http://schemas.openxmlformats.org/officeDocument/2006/relationships/image" Target="../media/image-4-53.png"/><Relationship Id="rId54" Type="http://schemas.openxmlformats.org/officeDocument/2006/relationships/image" Target="../media/image-4-54.png"/><Relationship Id="rId55" Type="http://schemas.openxmlformats.org/officeDocument/2006/relationships/image" Target="../media/image-4-55.png"/><Relationship Id="rId56" Type="http://schemas.openxmlformats.org/officeDocument/2006/relationships/image" Target="../media/image-4-56.png"/><Relationship Id="rId57" Type="http://schemas.openxmlformats.org/officeDocument/2006/relationships/image" Target="../media/image-4-57.png"/><Relationship Id="rId58" Type="http://schemas.openxmlformats.org/officeDocument/2006/relationships/image" Target="../media/image-4-58.png"/><Relationship Id="rId59" Type="http://schemas.openxmlformats.org/officeDocument/2006/relationships/image" Target="../media/image-4-59.png"/><Relationship Id="rId60" Type="http://schemas.openxmlformats.org/officeDocument/2006/relationships/image" Target="../media/image-4-60.png"/><Relationship Id="rId61" Type="http://schemas.openxmlformats.org/officeDocument/2006/relationships/image" Target="../media/image-4-61.png"/><Relationship Id="rId62" Type="http://schemas.openxmlformats.org/officeDocument/2006/relationships/image" Target="../media/image-4-62.png"/><Relationship Id="rId63" Type="http://schemas.openxmlformats.org/officeDocument/2006/relationships/image" Target="../media/image-4-63.png"/><Relationship Id="rId64" Type="http://schemas.openxmlformats.org/officeDocument/2006/relationships/image" Target="../media/image-4-64.png"/><Relationship Id="rId65" Type="http://schemas.openxmlformats.org/officeDocument/2006/relationships/image" Target="../media/image-4-65.png"/><Relationship Id="rId66" Type="http://schemas.openxmlformats.org/officeDocument/2006/relationships/image" Target="../media/image-4-66.png"/><Relationship Id="rId67" Type="http://schemas.openxmlformats.org/officeDocument/2006/relationships/image" Target="../media/image-4-67.png"/><Relationship Id="rId68" Type="http://schemas.openxmlformats.org/officeDocument/2006/relationships/image" Target="../media/image-4-68.png"/><Relationship Id="rId69" Type="http://schemas.openxmlformats.org/officeDocument/2006/relationships/image" Target="../media/image-4-69.png"/><Relationship Id="rId70" Type="http://schemas.openxmlformats.org/officeDocument/2006/relationships/image" Target="../media/image-4-70.png"/><Relationship Id="rId71" Type="http://schemas.openxmlformats.org/officeDocument/2006/relationships/image" Target="../media/image-4-71.png"/><Relationship Id="rId72" Type="http://schemas.openxmlformats.org/officeDocument/2006/relationships/image" Target="../media/image-4-72.png"/><Relationship Id="rId73" Type="http://schemas.openxmlformats.org/officeDocument/2006/relationships/image" Target="../media/image-4-73.png"/><Relationship Id="rId74" Type="http://schemas.openxmlformats.org/officeDocument/2006/relationships/image" Target="../media/image-4-74.png"/><Relationship Id="rId75" Type="http://schemas.openxmlformats.org/officeDocument/2006/relationships/image" Target="../media/image-4-75.png"/><Relationship Id="rId76" Type="http://schemas.openxmlformats.org/officeDocument/2006/relationships/image" Target="../media/image-4-76.png"/><Relationship Id="rId77" Type="http://schemas.openxmlformats.org/officeDocument/2006/relationships/image" Target="../media/image-4-77.png"/><Relationship Id="rId78" Type="http://schemas.openxmlformats.org/officeDocument/2006/relationships/image" Target="../media/image-4-78.png"/><Relationship Id="rId79" Type="http://schemas.openxmlformats.org/officeDocument/2006/relationships/image" Target="../media/image-4-79.png"/><Relationship Id="rId80" Type="http://schemas.openxmlformats.org/officeDocument/2006/relationships/image" Target="../media/image-4-80.png"/><Relationship Id="rId81" Type="http://schemas.openxmlformats.org/officeDocument/2006/relationships/image" Target="../media/image-4-81.png"/><Relationship Id="rId82" Type="http://schemas.openxmlformats.org/officeDocument/2006/relationships/image" Target="../media/image-4-82.png"/><Relationship Id="rId83" Type="http://schemas.openxmlformats.org/officeDocument/2006/relationships/image" Target="../media/image-4-83.png"/><Relationship Id="rId84" Type="http://schemas.openxmlformats.org/officeDocument/2006/relationships/image" Target="../media/image-4-84.png"/><Relationship Id="rId85" Type="http://schemas.openxmlformats.org/officeDocument/2006/relationships/image" Target="../media/image-4-85.png"/><Relationship Id="rId86" Type="http://schemas.openxmlformats.org/officeDocument/2006/relationships/image" Target="../media/image-4-86.png"/><Relationship Id="rId87" Type="http://schemas.openxmlformats.org/officeDocument/2006/relationships/image" Target="../media/image-4-87.png"/><Relationship Id="rId88" Type="http://schemas.openxmlformats.org/officeDocument/2006/relationships/image" Target="../media/image-4-88.png"/><Relationship Id="rId89" Type="http://schemas.openxmlformats.org/officeDocument/2006/relationships/image" Target="../media/image-4-89.png"/><Relationship Id="rId90" Type="http://schemas.openxmlformats.org/officeDocument/2006/relationships/image" Target="../media/image-4-90.png"/><Relationship Id="rId91" Type="http://schemas.openxmlformats.org/officeDocument/2006/relationships/image" Target="../media/image-4-91.png"/><Relationship Id="rId92" Type="http://schemas.openxmlformats.org/officeDocument/2006/relationships/image" Target="../media/image-4-92.png"/><Relationship Id="rId93" Type="http://schemas.openxmlformats.org/officeDocument/2006/relationships/image" Target="../media/image-4-93.png"/><Relationship Id="rId94" Type="http://schemas.openxmlformats.org/officeDocument/2006/relationships/image" Target="../media/image-4-94.png"/><Relationship Id="rId95" Type="http://schemas.openxmlformats.org/officeDocument/2006/relationships/image" Target="../media/image-4-95.png"/><Relationship Id="rId96" Type="http://schemas.openxmlformats.org/officeDocument/2006/relationships/image" Target="../media/image-4-96.png"/><Relationship Id="rId97" Type="http://schemas.openxmlformats.org/officeDocument/2006/relationships/image" Target="../media/image-4-97.png"/><Relationship Id="rId98" Type="http://schemas.openxmlformats.org/officeDocument/2006/relationships/image" Target="../media/image-4-98.png"/><Relationship Id="rId99" Type="http://schemas.openxmlformats.org/officeDocument/2006/relationships/image" Target="../media/image-4-99.png"/><Relationship Id="rId100" Type="http://schemas.openxmlformats.org/officeDocument/2006/relationships/image" Target="../media/image-4-100.png"/><Relationship Id="rId101" Type="http://schemas.openxmlformats.org/officeDocument/2006/relationships/image" Target="../media/image-4-101.png"/><Relationship Id="rId102" Type="http://schemas.openxmlformats.org/officeDocument/2006/relationships/image" Target="../media/image-4-102.png"/><Relationship Id="rId103" Type="http://schemas.openxmlformats.org/officeDocument/2006/relationships/image" Target="../media/image-4-103.png"/><Relationship Id="rId104" Type="http://schemas.openxmlformats.org/officeDocument/2006/relationships/image" Target="../media/image-4-104.png"/><Relationship Id="rId105" Type="http://schemas.openxmlformats.org/officeDocument/2006/relationships/image" Target="../media/image-4-105.png"/><Relationship Id="rId106" Type="http://schemas.openxmlformats.org/officeDocument/2006/relationships/image" Target="../media/image-4-106.png"/><Relationship Id="rId107" Type="http://schemas.openxmlformats.org/officeDocument/2006/relationships/image" Target="../media/image-4-107.png"/><Relationship Id="rId108" Type="http://schemas.openxmlformats.org/officeDocument/2006/relationships/image" Target="../media/image-4-108.png"/><Relationship Id="rId109" Type="http://schemas.openxmlformats.org/officeDocument/2006/relationships/image" Target="../media/image-4-109.png"/><Relationship Id="rId110" Type="http://schemas.openxmlformats.org/officeDocument/2006/relationships/image" Target="../media/image-4-110.png"/><Relationship Id="rId111" Type="http://schemas.openxmlformats.org/officeDocument/2006/relationships/image" Target="../media/image-4-111.png"/><Relationship Id="rId112" Type="http://schemas.openxmlformats.org/officeDocument/2006/relationships/image" Target="../media/image-4-112.png"/><Relationship Id="rId113" Type="http://schemas.openxmlformats.org/officeDocument/2006/relationships/image" Target="../media/image-4-113.png"/><Relationship Id="rId114" Type="http://schemas.openxmlformats.org/officeDocument/2006/relationships/image" Target="../media/image-4-114.png"/><Relationship Id="rId115" Type="http://schemas.openxmlformats.org/officeDocument/2006/relationships/image" Target="../media/image-4-115.png"/><Relationship Id="rId116" Type="http://schemas.openxmlformats.org/officeDocument/2006/relationships/image" Target="../media/image-4-116.png"/><Relationship Id="rId117" Type="http://schemas.openxmlformats.org/officeDocument/2006/relationships/image" Target="../media/image-4-117.png"/><Relationship Id="rId118" Type="http://schemas.openxmlformats.org/officeDocument/2006/relationships/image" Target="../media/image-4-118.png"/><Relationship Id="rId119" Type="http://schemas.openxmlformats.org/officeDocument/2006/relationships/image" Target="../media/image-4-119.png"/><Relationship Id="rId120" Type="http://schemas.openxmlformats.org/officeDocument/2006/relationships/image" Target="../media/image-4-120.png"/><Relationship Id="rId121" Type="http://schemas.openxmlformats.org/officeDocument/2006/relationships/image" Target="../media/image-4-121.png"/><Relationship Id="rId122" Type="http://schemas.openxmlformats.org/officeDocument/2006/relationships/image" Target="../media/image-4-122.png"/><Relationship Id="rId123" Type="http://schemas.openxmlformats.org/officeDocument/2006/relationships/image" Target="../media/image-4-123.png"/><Relationship Id="rId124" Type="http://schemas.openxmlformats.org/officeDocument/2006/relationships/image" Target="../media/image-4-124.png"/><Relationship Id="rId125" Type="http://schemas.openxmlformats.org/officeDocument/2006/relationships/image" Target="../media/image-4-125.png"/><Relationship Id="rId126" Type="http://schemas.openxmlformats.org/officeDocument/2006/relationships/image" Target="../media/image-4-126.png"/><Relationship Id="rId127" Type="http://schemas.openxmlformats.org/officeDocument/2006/relationships/image" Target="../media/image-4-127.png"/><Relationship Id="rId128" Type="http://schemas.openxmlformats.org/officeDocument/2006/relationships/image" Target="../media/image-4-128.png"/><Relationship Id="rId129" Type="http://schemas.openxmlformats.org/officeDocument/2006/relationships/image" Target="../media/image-4-129.png"/><Relationship Id="rId130" Type="http://schemas.openxmlformats.org/officeDocument/2006/relationships/image" Target="../media/image-4-130.png"/><Relationship Id="rId131" Type="http://schemas.openxmlformats.org/officeDocument/2006/relationships/image" Target="../media/image-4-131.png"/><Relationship Id="rId132" Type="http://schemas.openxmlformats.org/officeDocument/2006/relationships/image" Target="../media/image-4-132.png"/><Relationship Id="rId133" Type="http://schemas.openxmlformats.org/officeDocument/2006/relationships/image" Target="../media/image-4-133.png"/><Relationship Id="rId134" Type="http://schemas.openxmlformats.org/officeDocument/2006/relationships/image" Target="../media/image-4-134.png"/><Relationship Id="rId135" Type="http://schemas.openxmlformats.org/officeDocument/2006/relationships/image" Target="../media/image-4-135.png"/><Relationship Id="rId136" Type="http://schemas.openxmlformats.org/officeDocument/2006/relationships/image" Target="../media/image-4-136.png"/><Relationship Id="rId137" Type="http://schemas.openxmlformats.org/officeDocument/2006/relationships/image" Target="../media/image-4-137.png"/><Relationship Id="rId138" Type="http://schemas.openxmlformats.org/officeDocument/2006/relationships/image" Target="../media/image-4-138.png"/><Relationship Id="rId139" Type="http://schemas.openxmlformats.org/officeDocument/2006/relationships/image" Target="../media/image-4-139.png"/><Relationship Id="rId140" Type="http://schemas.openxmlformats.org/officeDocument/2006/relationships/image" Target="../media/image-4-140.png"/><Relationship Id="rId141" Type="http://schemas.openxmlformats.org/officeDocument/2006/relationships/image" Target="../media/image-4-141.png"/><Relationship Id="rId142" Type="http://schemas.openxmlformats.org/officeDocument/2006/relationships/image" Target="../media/image-4-142.png"/><Relationship Id="rId143" Type="http://schemas.openxmlformats.org/officeDocument/2006/relationships/image" Target="../media/image-4-143.png"/><Relationship Id="rId144" Type="http://schemas.openxmlformats.org/officeDocument/2006/relationships/image" Target="../media/image-4-144.png"/><Relationship Id="rId145" Type="http://schemas.openxmlformats.org/officeDocument/2006/relationships/image" Target="../media/image-4-145.png"/><Relationship Id="rId146" Type="http://schemas.openxmlformats.org/officeDocument/2006/relationships/image" Target="../media/image-4-146.png"/><Relationship Id="rId147" Type="http://schemas.openxmlformats.org/officeDocument/2006/relationships/image" Target="../media/image-4-147.png"/><Relationship Id="rId148" Type="http://schemas.openxmlformats.org/officeDocument/2006/relationships/image" Target="../media/image-4-148.png"/><Relationship Id="rId149" Type="http://schemas.openxmlformats.org/officeDocument/2006/relationships/image" Target="../media/image-4-149.png"/><Relationship Id="rId150" Type="http://schemas.openxmlformats.org/officeDocument/2006/relationships/image" Target="../media/image-4-150.png"/><Relationship Id="rId151" Type="http://schemas.openxmlformats.org/officeDocument/2006/relationships/image" Target="../media/image-4-151.png"/><Relationship Id="rId152" Type="http://schemas.openxmlformats.org/officeDocument/2006/relationships/image" Target="../media/image-4-152.png"/><Relationship Id="rId153" Type="http://schemas.openxmlformats.org/officeDocument/2006/relationships/image" Target="../media/image-4-153.png"/><Relationship Id="rId154" Type="http://schemas.openxmlformats.org/officeDocument/2006/relationships/image" Target="../media/image-4-154.png"/><Relationship Id="rId155" Type="http://schemas.openxmlformats.org/officeDocument/2006/relationships/image" Target="../media/image-4-155.png"/><Relationship Id="rId156" Type="http://schemas.openxmlformats.org/officeDocument/2006/relationships/image" Target="../media/image-4-156.png"/><Relationship Id="rId157" Type="http://schemas.openxmlformats.org/officeDocument/2006/relationships/image" Target="../media/image-4-157.png"/><Relationship Id="rId158" Type="http://schemas.openxmlformats.org/officeDocument/2006/relationships/image" Target="../media/image-4-158.png"/><Relationship Id="rId159" Type="http://schemas.openxmlformats.org/officeDocument/2006/relationships/image" Target="../media/image-4-159.png"/><Relationship Id="rId160" Type="http://schemas.openxmlformats.org/officeDocument/2006/relationships/image" Target="../media/image-4-160.png"/><Relationship Id="rId161" Type="http://schemas.openxmlformats.org/officeDocument/2006/relationships/image" Target="../media/image-4-161.png"/><Relationship Id="rId162" Type="http://schemas.openxmlformats.org/officeDocument/2006/relationships/image" Target="../media/image-4-162.png"/><Relationship Id="rId163" Type="http://schemas.openxmlformats.org/officeDocument/2006/relationships/image" Target="../media/image-4-163.png"/><Relationship Id="rId164" Type="http://schemas.openxmlformats.org/officeDocument/2006/relationships/image" Target="../media/image-4-164.png"/><Relationship Id="rId165" Type="http://schemas.openxmlformats.org/officeDocument/2006/relationships/image" Target="../media/image-4-165.png"/><Relationship Id="rId166" Type="http://schemas.openxmlformats.org/officeDocument/2006/relationships/image" Target="../media/image-4-166.png"/><Relationship Id="rId167" Type="http://schemas.openxmlformats.org/officeDocument/2006/relationships/image" Target="../media/image-4-167.png"/><Relationship Id="rId168" Type="http://schemas.openxmlformats.org/officeDocument/2006/relationships/image" Target="../media/image-4-168.png"/><Relationship Id="rId169" Type="http://schemas.openxmlformats.org/officeDocument/2006/relationships/image" Target="../media/image-4-169.png"/><Relationship Id="rId170" Type="http://schemas.openxmlformats.org/officeDocument/2006/relationships/image" Target="../media/image-4-170.png"/><Relationship Id="rId171" Type="http://schemas.openxmlformats.org/officeDocument/2006/relationships/image" Target="../media/image-4-171.png"/><Relationship Id="rId172" Type="http://schemas.openxmlformats.org/officeDocument/2006/relationships/image" Target="../media/image-4-172.png"/><Relationship Id="rId173" Type="http://schemas.openxmlformats.org/officeDocument/2006/relationships/image" Target="../media/image-4-173.png"/><Relationship Id="rId174" Type="http://schemas.openxmlformats.org/officeDocument/2006/relationships/image" Target="../media/image-4-174.png"/><Relationship Id="rId175" Type="http://schemas.openxmlformats.org/officeDocument/2006/relationships/image" Target="../media/image-4-175.png"/><Relationship Id="rId176" Type="http://schemas.openxmlformats.org/officeDocument/2006/relationships/image" Target="../media/image-4-176.png"/><Relationship Id="rId177" Type="http://schemas.openxmlformats.org/officeDocument/2006/relationships/image" Target="../media/image-4-177.png"/><Relationship Id="rId178" Type="http://schemas.openxmlformats.org/officeDocument/2006/relationships/image" Target="../media/image-4-178.png"/><Relationship Id="rId179" Type="http://schemas.openxmlformats.org/officeDocument/2006/relationships/image" Target="../media/image-4-179.png"/><Relationship Id="rId180" Type="http://schemas.openxmlformats.org/officeDocument/2006/relationships/image" Target="../media/image-4-180.png"/><Relationship Id="rId181" Type="http://schemas.openxmlformats.org/officeDocument/2006/relationships/image" Target="../media/image-4-181.png"/><Relationship Id="rId182" Type="http://schemas.openxmlformats.org/officeDocument/2006/relationships/image" Target="../media/image-4-182.png"/><Relationship Id="rId183" Type="http://schemas.openxmlformats.org/officeDocument/2006/relationships/image" Target="../media/image-4-183.png"/><Relationship Id="rId184" Type="http://schemas.openxmlformats.org/officeDocument/2006/relationships/image" Target="../media/image-4-184.png"/><Relationship Id="rId185" Type="http://schemas.openxmlformats.org/officeDocument/2006/relationships/image" Target="../media/image-4-185.png"/><Relationship Id="rId186" Type="http://schemas.openxmlformats.org/officeDocument/2006/relationships/image" Target="../media/image-4-186.png"/><Relationship Id="rId187" Type="http://schemas.openxmlformats.org/officeDocument/2006/relationships/image" Target="../media/image-4-187.png"/><Relationship Id="rId188" Type="http://schemas.openxmlformats.org/officeDocument/2006/relationships/image" Target="../media/image-4-188.png"/><Relationship Id="rId189" Type="http://schemas.openxmlformats.org/officeDocument/2006/relationships/image" Target="../media/image-4-189.png"/><Relationship Id="rId190" Type="http://schemas.openxmlformats.org/officeDocument/2006/relationships/image" Target="../media/image-4-190.png"/><Relationship Id="rId191" Type="http://schemas.openxmlformats.org/officeDocument/2006/relationships/image" Target="../media/image-4-191.png"/><Relationship Id="rId192" Type="http://schemas.openxmlformats.org/officeDocument/2006/relationships/image" Target="../media/image-4-192.png"/><Relationship Id="rId193" Type="http://schemas.openxmlformats.org/officeDocument/2006/relationships/image" Target="../media/image-4-193.png"/><Relationship Id="rId194" Type="http://schemas.openxmlformats.org/officeDocument/2006/relationships/image" Target="../media/image-4-194.png"/><Relationship Id="rId195" Type="http://schemas.openxmlformats.org/officeDocument/2006/relationships/image" Target="../media/image-4-195.png"/><Relationship Id="rId196" Type="http://schemas.openxmlformats.org/officeDocument/2006/relationships/image" Target="../media/image-4-196.png"/><Relationship Id="rId197" Type="http://schemas.openxmlformats.org/officeDocument/2006/relationships/image" Target="../media/image-4-197.png"/><Relationship Id="rId198" Type="http://schemas.openxmlformats.org/officeDocument/2006/relationships/image" Target="../media/image-4-198.png"/><Relationship Id="rId199" Type="http://schemas.openxmlformats.org/officeDocument/2006/relationships/image" Target="../media/image-4-199.png"/><Relationship Id="rId200" Type="http://schemas.openxmlformats.org/officeDocument/2006/relationships/image" Target="../media/image-4-200.png"/><Relationship Id="rId201" Type="http://schemas.openxmlformats.org/officeDocument/2006/relationships/image" Target="../media/image-4-201.png"/><Relationship Id="rId202" Type="http://schemas.openxmlformats.org/officeDocument/2006/relationships/image" Target="../media/image-4-202.png"/><Relationship Id="rId203" Type="http://schemas.openxmlformats.org/officeDocument/2006/relationships/image" Target="../media/image-4-203.png"/><Relationship Id="rId204" Type="http://schemas.openxmlformats.org/officeDocument/2006/relationships/image" Target="../media/image-4-204.png"/><Relationship Id="rId205" Type="http://schemas.openxmlformats.org/officeDocument/2006/relationships/image" Target="../media/image-4-205.png"/><Relationship Id="rId206" Type="http://schemas.openxmlformats.org/officeDocument/2006/relationships/image" Target="../media/image-4-206.png"/><Relationship Id="rId207" Type="http://schemas.openxmlformats.org/officeDocument/2006/relationships/image" Target="../media/image-4-207.png"/><Relationship Id="rId208" Type="http://schemas.openxmlformats.org/officeDocument/2006/relationships/image" Target="../media/image-4-208.png"/><Relationship Id="rId209" Type="http://schemas.openxmlformats.org/officeDocument/2006/relationships/image" Target="../media/image-4-209.png"/><Relationship Id="rId210" Type="http://schemas.openxmlformats.org/officeDocument/2006/relationships/image" Target="../media/image-4-210.png"/><Relationship Id="rId211" Type="http://schemas.openxmlformats.org/officeDocument/2006/relationships/image" Target="../media/image-4-211.png"/><Relationship Id="rId212" Type="http://schemas.openxmlformats.org/officeDocument/2006/relationships/image" Target="../media/image-4-212.png"/><Relationship Id="rId213" Type="http://schemas.openxmlformats.org/officeDocument/2006/relationships/image" Target="../media/image-4-213.png"/><Relationship Id="rId214" Type="http://schemas.openxmlformats.org/officeDocument/2006/relationships/image" Target="../media/image-4-214.png"/><Relationship Id="rId215" Type="http://schemas.openxmlformats.org/officeDocument/2006/relationships/image" Target="../media/image-4-215.png"/><Relationship Id="rId216" Type="http://schemas.openxmlformats.org/officeDocument/2006/relationships/image" Target="../media/image-4-216.png"/><Relationship Id="rId217" Type="http://schemas.openxmlformats.org/officeDocument/2006/relationships/image" Target="../media/image-4-217.png"/><Relationship Id="rId218" Type="http://schemas.openxmlformats.org/officeDocument/2006/relationships/image" Target="../media/image-4-218.png"/><Relationship Id="rId219" Type="http://schemas.openxmlformats.org/officeDocument/2006/relationships/image" Target="../media/image-4-219.png"/><Relationship Id="rId220" Type="http://schemas.openxmlformats.org/officeDocument/2006/relationships/image" Target="../media/image-4-220.png"/><Relationship Id="rId221" Type="http://schemas.openxmlformats.org/officeDocument/2006/relationships/image" Target="../media/image-4-221.png"/><Relationship Id="rId222" Type="http://schemas.openxmlformats.org/officeDocument/2006/relationships/image" Target="../media/image-4-222.png"/><Relationship Id="rId223" Type="http://schemas.openxmlformats.org/officeDocument/2006/relationships/image" Target="../media/image-4-223.png"/><Relationship Id="rId224" Type="http://schemas.openxmlformats.org/officeDocument/2006/relationships/image" Target="../media/image-4-224.png"/><Relationship Id="rId225" Type="http://schemas.openxmlformats.org/officeDocument/2006/relationships/image" Target="../media/image-4-225.png"/><Relationship Id="rId226" Type="http://schemas.openxmlformats.org/officeDocument/2006/relationships/image" Target="../media/image-4-226.png"/><Relationship Id="rId227" Type="http://schemas.openxmlformats.org/officeDocument/2006/relationships/image" Target="../media/image-4-227.png"/><Relationship Id="rId228" Type="http://schemas.openxmlformats.org/officeDocument/2006/relationships/image" Target="../media/image-4-228.png"/><Relationship Id="rId229" Type="http://schemas.openxmlformats.org/officeDocument/2006/relationships/image" Target="../media/image-4-229.png"/><Relationship Id="rId230" Type="http://schemas.openxmlformats.org/officeDocument/2006/relationships/image" Target="../media/image-4-230.png"/><Relationship Id="rId231" Type="http://schemas.openxmlformats.org/officeDocument/2006/relationships/image" Target="../media/image-4-231.png"/><Relationship Id="rId232" Type="http://schemas.openxmlformats.org/officeDocument/2006/relationships/image" Target="../media/image-4-232.png"/><Relationship Id="rId233" Type="http://schemas.openxmlformats.org/officeDocument/2006/relationships/image" Target="../media/image-4-233.png"/><Relationship Id="rId234" Type="http://schemas.openxmlformats.org/officeDocument/2006/relationships/image" Target="../media/image-4-234.png"/><Relationship Id="rId235" Type="http://schemas.openxmlformats.org/officeDocument/2006/relationships/image" Target="../media/image-4-235.png"/><Relationship Id="rId236" Type="http://schemas.openxmlformats.org/officeDocument/2006/relationships/image" Target="../media/image-4-236.png"/><Relationship Id="rId237" Type="http://schemas.openxmlformats.org/officeDocument/2006/relationships/image" Target="../media/image-4-237.png"/><Relationship Id="rId238" Type="http://schemas.openxmlformats.org/officeDocument/2006/relationships/image" Target="../media/image-4-238.png"/><Relationship Id="rId239" Type="http://schemas.openxmlformats.org/officeDocument/2006/relationships/image" Target="../media/image-4-239.png"/><Relationship Id="rId240" Type="http://schemas.openxmlformats.org/officeDocument/2006/relationships/image" Target="../media/image-4-240.png"/><Relationship Id="rId241" Type="http://schemas.openxmlformats.org/officeDocument/2006/relationships/image" Target="../media/image-4-241.png"/><Relationship Id="rId242" Type="http://schemas.openxmlformats.org/officeDocument/2006/relationships/image" Target="../media/image-4-242.png"/><Relationship Id="rId243" Type="http://schemas.openxmlformats.org/officeDocument/2006/relationships/image" Target="../media/image-4-243.png"/><Relationship Id="rId244" Type="http://schemas.openxmlformats.org/officeDocument/2006/relationships/image" Target="../media/image-4-244.png"/><Relationship Id="rId245" Type="http://schemas.openxmlformats.org/officeDocument/2006/relationships/image" Target="../media/image-4-245.png"/><Relationship Id="rId246" Type="http://schemas.openxmlformats.org/officeDocument/2006/relationships/image" Target="../media/image-4-246.png"/><Relationship Id="rId247" Type="http://schemas.openxmlformats.org/officeDocument/2006/relationships/image" Target="../media/image-4-247.png"/><Relationship Id="rId248" Type="http://schemas.openxmlformats.org/officeDocument/2006/relationships/image" Target="../media/image-4-248.png"/><Relationship Id="rId249" Type="http://schemas.openxmlformats.org/officeDocument/2006/relationships/image" Target="../media/image-4-249.png"/><Relationship Id="rId250" Type="http://schemas.openxmlformats.org/officeDocument/2006/relationships/image" Target="../media/image-4-250.png"/><Relationship Id="rId251" Type="http://schemas.openxmlformats.org/officeDocument/2006/relationships/image" Target="../media/image-4-251.png"/><Relationship Id="rId252" Type="http://schemas.openxmlformats.org/officeDocument/2006/relationships/image" Target="../media/image-4-252.png"/><Relationship Id="rId253" Type="http://schemas.openxmlformats.org/officeDocument/2006/relationships/image" Target="../media/image-4-253.png"/><Relationship Id="rId254" Type="http://schemas.openxmlformats.org/officeDocument/2006/relationships/image" Target="../media/image-4-254.png"/><Relationship Id="rId255" Type="http://schemas.openxmlformats.org/officeDocument/2006/relationships/image" Target="../media/image-4-255.png"/><Relationship Id="rId256" Type="http://schemas.openxmlformats.org/officeDocument/2006/relationships/image" Target="../media/image-4-256.png"/><Relationship Id="rId257" Type="http://schemas.openxmlformats.org/officeDocument/2006/relationships/image" Target="../media/image-4-257.png"/><Relationship Id="rId258" Type="http://schemas.openxmlformats.org/officeDocument/2006/relationships/image" Target="../media/image-4-258.png"/><Relationship Id="rId259" Type="http://schemas.openxmlformats.org/officeDocument/2006/relationships/image" Target="../media/image-4-259.png"/><Relationship Id="rId260" Type="http://schemas.openxmlformats.org/officeDocument/2006/relationships/image" Target="../media/image-4-260.png"/><Relationship Id="rId261" Type="http://schemas.openxmlformats.org/officeDocument/2006/relationships/image" Target="../media/image-4-261.png"/><Relationship Id="rId262" Type="http://schemas.openxmlformats.org/officeDocument/2006/relationships/image" Target="../media/image-4-262.png"/><Relationship Id="rId263" Type="http://schemas.openxmlformats.org/officeDocument/2006/relationships/image" Target="../media/image-4-263.png"/><Relationship Id="rId264" Type="http://schemas.openxmlformats.org/officeDocument/2006/relationships/image" Target="../media/image-4-264.png"/><Relationship Id="rId265" Type="http://schemas.openxmlformats.org/officeDocument/2006/relationships/image" Target="../media/image-4-265.png"/><Relationship Id="rId266" Type="http://schemas.openxmlformats.org/officeDocument/2006/relationships/image" Target="../media/image-4-266.png"/><Relationship Id="rId267" Type="http://schemas.openxmlformats.org/officeDocument/2006/relationships/image" Target="../media/image-4-267.png"/><Relationship Id="rId268" Type="http://schemas.openxmlformats.org/officeDocument/2006/relationships/image" Target="../media/image-4-268.png"/><Relationship Id="rId269" Type="http://schemas.openxmlformats.org/officeDocument/2006/relationships/image" Target="../media/image-4-269.png"/><Relationship Id="rId270" Type="http://schemas.openxmlformats.org/officeDocument/2006/relationships/image" Target="../media/image-4-270.png"/><Relationship Id="rId271" Type="http://schemas.openxmlformats.org/officeDocument/2006/relationships/image" Target="../media/image-4-271.png"/><Relationship Id="rId272" Type="http://schemas.openxmlformats.org/officeDocument/2006/relationships/image" Target="../media/image-4-272.png"/><Relationship Id="rId273" Type="http://schemas.openxmlformats.org/officeDocument/2006/relationships/image" Target="../media/image-4-273.png"/><Relationship Id="rId274" Type="http://schemas.openxmlformats.org/officeDocument/2006/relationships/image" Target="../media/image-4-274.png"/><Relationship Id="rId275" Type="http://schemas.openxmlformats.org/officeDocument/2006/relationships/image" Target="../media/image-4-275.png"/><Relationship Id="rId276" Type="http://schemas.openxmlformats.org/officeDocument/2006/relationships/image" Target="../media/image-4-276.png"/><Relationship Id="rId277" Type="http://schemas.openxmlformats.org/officeDocument/2006/relationships/image" Target="../media/image-4-277.png"/><Relationship Id="rId278" Type="http://schemas.openxmlformats.org/officeDocument/2006/relationships/image" Target="../media/image-4-278.png"/><Relationship Id="rId279" Type="http://schemas.openxmlformats.org/officeDocument/2006/relationships/image" Target="../media/image-4-279.png"/><Relationship Id="rId280" Type="http://schemas.openxmlformats.org/officeDocument/2006/relationships/image" Target="../media/image-4-280.png"/><Relationship Id="rId281" Type="http://schemas.openxmlformats.org/officeDocument/2006/relationships/image" Target="../media/image-4-281.png"/><Relationship Id="rId282" Type="http://schemas.openxmlformats.org/officeDocument/2006/relationships/image" Target="../media/image-4-282.png"/><Relationship Id="rId283" Type="http://schemas.openxmlformats.org/officeDocument/2006/relationships/image" Target="../media/image-4-283.png"/><Relationship Id="rId284" Type="http://schemas.openxmlformats.org/officeDocument/2006/relationships/image" Target="../media/image-4-284.png"/><Relationship Id="rId285" Type="http://schemas.openxmlformats.org/officeDocument/2006/relationships/image" Target="../media/image-4-285.png"/><Relationship Id="rId286" Type="http://schemas.openxmlformats.org/officeDocument/2006/relationships/image" Target="../media/image-4-286.png"/><Relationship Id="rId287" Type="http://schemas.openxmlformats.org/officeDocument/2006/relationships/image" Target="../media/image-4-287.png"/><Relationship Id="rId288" Type="http://schemas.openxmlformats.org/officeDocument/2006/relationships/image" Target="../media/image-4-288.png"/><Relationship Id="rId289" Type="http://schemas.openxmlformats.org/officeDocument/2006/relationships/image" Target="../media/image-4-289.png"/><Relationship Id="rId290" Type="http://schemas.openxmlformats.org/officeDocument/2006/relationships/image" Target="../media/image-4-290.png"/><Relationship Id="rId291" Type="http://schemas.openxmlformats.org/officeDocument/2006/relationships/image" Target="../media/image-4-291.png"/><Relationship Id="rId292" Type="http://schemas.openxmlformats.org/officeDocument/2006/relationships/image" Target="../media/image-4-292.png"/><Relationship Id="rId293" Type="http://schemas.openxmlformats.org/officeDocument/2006/relationships/image" Target="../media/image-4-293.png"/><Relationship Id="rId294" Type="http://schemas.openxmlformats.org/officeDocument/2006/relationships/image" Target="../media/image-4-294.png"/><Relationship Id="rId295" Type="http://schemas.openxmlformats.org/officeDocument/2006/relationships/image" Target="../media/image-4-295.png"/><Relationship Id="rId296" Type="http://schemas.openxmlformats.org/officeDocument/2006/relationships/image" Target="../media/image-4-296.png"/><Relationship Id="rId297" Type="http://schemas.openxmlformats.org/officeDocument/2006/relationships/image" Target="../media/image-4-297.png"/><Relationship Id="rId298" Type="http://schemas.openxmlformats.org/officeDocument/2006/relationships/image" Target="../media/image-4-298.png"/><Relationship Id="rId299" Type="http://schemas.openxmlformats.org/officeDocument/2006/relationships/image" Target="../media/image-4-299.png"/><Relationship Id="rId300" Type="http://schemas.openxmlformats.org/officeDocument/2006/relationships/image" Target="../media/image-4-300.png"/><Relationship Id="rId301" Type="http://schemas.openxmlformats.org/officeDocument/2006/relationships/image" Target="../media/image-4-301.png"/><Relationship Id="rId302" Type="http://schemas.openxmlformats.org/officeDocument/2006/relationships/image" Target="../media/image-4-302.png"/><Relationship Id="rId303" Type="http://schemas.openxmlformats.org/officeDocument/2006/relationships/image" Target="../media/image-4-303.png"/><Relationship Id="rId304" Type="http://schemas.openxmlformats.org/officeDocument/2006/relationships/image" Target="../media/image-4-304.png"/><Relationship Id="rId305" Type="http://schemas.openxmlformats.org/officeDocument/2006/relationships/image" Target="../media/image-4-305.png"/><Relationship Id="rId306" Type="http://schemas.openxmlformats.org/officeDocument/2006/relationships/image" Target="../media/image-4-306.png"/><Relationship Id="rId307" Type="http://schemas.openxmlformats.org/officeDocument/2006/relationships/image" Target="../media/image-4-307.png"/><Relationship Id="rId308" Type="http://schemas.openxmlformats.org/officeDocument/2006/relationships/image" Target="../media/image-4-308.png"/><Relationship Id="rId309" Type="http://schemas.openxmlformats.org/officeDocument/2006/relationships/slideLayout" Target="../slideLayouts/slideLayout1.xml"/><Relationship Id="rId310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image" Target="../media/image-5-5.png"/><Relationship Id="rId6" Type="http://schemas.openxmlformats.org/officeDocument/2006/relationships/image" Target="../media/image-5-6.png"/><Relationship Id="rId7" Type="http://schemas.openxmlformats.org/officeDocument/2006/relationships/image" Target="../media/image-5-7.png"/><Relationship Id="rId8" Type="http://schemas.openxmlformats.org/officeDocument/2006/relationships/image" Target="../media/image-5-8.png"/><Relationship Id="rId9" Type="http://schemas.openxmlformats.org/officeDocument/2006/relationships/image" Target="../media/image-5-9.png"/><Relationship Id="rId10" Type="http://schemas.openxmlformats.org/officeDocument/2006/relationships/image" Target="../media/image-5-10.png"/><Relationship Id="rId11" Type="http://schemas.openxmlformats.org/officeDocument/2006/relationships/image" Target="../media/image-5-11.png"/><Relationship Id="rId12" Type="http://schemas.openxmlformats.org/officeDocument/2006/relationships/image" Target="../media/image-5-12.png"/><Relationship Id="rId13" Type="http://schemas.openxmlformats.org/officeDocument/2006/relationships/image" Target="../media/image-5-13.png"/><Relationship Id="rId14" Type="http://schemas.openxmlformats.org/officeDocument/2006/relationships/image" Target="../media/image-5-14.png"/><Relationship Id="rId15" Type="http://schemas.openxmlformats.org/officeDocument/2006/relationships/image" Target="../media/image-5-15.png"/><Relationship Id="rId16" Type="http://schemas.openxmlformats.org/officeDocument/2006/relationships/image" Target="../media/image-5-16.png"/><Relationship Id="rId17" Type="http://schemas.openxmlformats.org/officeDocument/2006/relationships/image" Target="../media/image-5-17.png"/><Relationship Id="rId18" Type="http://schemas.openxmlformats.org/officeDocument/2006/relationships/image" Target="../media/image-5-18.png"/><Relationship Id="rId19" Type="http://schemas.openxmlformats.org/officeDocument/2006/relationships/image" Target="../media/image-5-19.png"/><Relationship Id="rId20" Type="http://schemas.openxmlformats.org/officeDocument/2006/relationships/image" Target="../media/image-5-20.png"/><Relationship Id="rId21" Type="http://schemas.openxmlformats.org/officeDocument/2006/relationships/image" Target="../media/image-5-21.png"/><Relationship Id="rId22" Type="http://schemas.openxmlformats.org/officeDocument/2006/relationships/image" Target="../media/image-5-22.png"/><Relationship Id="rId23" Type="http://schemas.openxmlformats.org/officeDocument/2006/relationships/image" Target="../media/image-5-23.png"/><Relationship Id="rId24" Type="http://schemas.openxmlformats.org/officeDocument/2006/relationships/image" Target="../media/image-5-24.png"/><Relationship Id="rId25" Type="http://schemas.openxmlformats.org/officeDocument/2006/relationships/image" Target="../media/image-5-25.png"/><Relationship Id="rId26" Type="http://schemas.openxmlformats.org/officeDocument/2006/relationships/image" Target="../media/image-5-26.png"/><Relationship Id="rId27" Type="http://schemas.openxmlformats.org/officeDocument/2006/relationships/image" Target="../media/image-5-27.png"/><Relationship Id="rId28" Type="http://schemas.openxmlformats.org/officeDocument/2006/relationships/image" Target="../media/image-5-28.png"/><Relationship Id="rId29" Type="http://schemas.openxmlformats.org/officeDocument/2006/relationships/image" Target="../media/image-5-29.png"/><Relationship Id="rId30" Type="http://schemas.openxmlformats.org/officeDocument/2006/relationships/image" Target="../media/image-5-30.png"/><Relationship Id="rId31" Type="http://schemas.openxmlformats.org/officeDocument/2006/relationships/image" Target="../media/image-5-31.png"/><Relationship Id="rId32" Type="http://schemas.openxmlformats.org/officeDocument/2006/relationships/image" Target="../media/image-5-32.png"/><Relationship Id="rId33" Type="http://schemas.openxmlformats.org/officeDocument/2006/relationships/image" Target="../media/image-5-33.png"/><Relationship Id="rId34" Type="http://schemas.openxmlformats.org/officeDocument/2006/relationships/image" Target="../media/image-5-34.png"/><Relationship Id="rId35" Type="http://schemas.openxmlformats.org/officeDocument/2006/relationships/image" Target="../media/image-5-35.png"/><Relationship Id="rId36" Type="http://schemas.openxmlformats.org/officeDocument/2006/relationships/image" Target="../media/image-5-36.png"/><Relationship Id="rId37" Type="http://schemas.openxmlformats.org/officeDocument/2006/relationships/image" Target="../media/image-5-37.png"/><Relationship Id="rId38" Type="http://schemas.openxmlformats.org/officeDocument/2006/relationships/image" Target="../media/image-5-38.png"/><Relationship Id="rId39" Type="http://schemas.openxmlformats.org/officeDocument/2006/relationships/image" Target="../media/image-5-39.png"/><Relationship Id="rId40" Type="http://schemas.openxmlformats.org/officeDocument/2006/relationships/image" Target="../media/image-5-40.png"/><Relationship Id="rId41" Type="http://schemas.openxmlformats.org/officeDocument/2006/relationships/image" Target="../media/image-5-41.png"/><Relationship Id="rId42" Type="http://schemas.openxmlformats.org/officeDocument/2006/relationships/image" Target="../media/image-5-42.png"/><Relationship Id="rId43" Type="http://schemas.openxmlformats.org/officeDocument/2006/relationships/image" Target="../media/image-5-43.png"/><Relationship Id="rId44" Type="http://schemas.openxmlformats.org/officeDocument/2006/relationships/image" Target="../media/image-5-44.png"/><Relationship Id="rId45" Type="http://schemas.openxmlformats.org/officeDocument/2006/relationships/image" Target="../media/image-5-45.png"/><Relationship Id="rId46" Type="http://schemas.openxmlformats.org/officeDocument/2006/relationships/image" Target="../media/image-5-46.png"/><Relationship Id="rId47" Type="http://schemas.openxmlformats.org/officeDocument/2006/relationships/image" Target="../media/image-5-47.png"/><Relationship Id="rId48" Type="http://schemas.openxmlformats.org/officeDocument/2006/relationships/image" Target="../media/image-5-48.png"/><Relationship Id="rId49" Type="http://schemas.openxmlformats.org/officeDocument/2006/relationships/image" Target="../media/image-5-49.png"/><Relationship Id="rId50" Type="http://schemas.openxmlformats.org/officeDocument/2006/relationships/image" Target="../media/image-5-50.png"/><Relationship Id="rId51" Type="http://schemas.openxmlformats.org/officeDocument/2006/relationships/image" Target="../media/image-5-51.png"/><Relationship Id="rId52" Type="http://schemas.openxmlformats.org/officeDocument/2006/relationships/image" Target="../media/image-5-52.png"/><Relationship Id="rId53" Type="http://schemas.openxmlformats.org/officeDocument/2006/relationships/image" Target="../media/image-5-53.png"/><Relationship Id="rId54" Type="http://schemas.openxmlformats.org/officeDocument/2006/relationships/image" Target="../media/image-5-54.png"/><Relationship Id="rId55" Type="http://schemas.openxmlformats.org/officeDocument/2006/relationships/image" Target="../media/image-5-55.png"/><Relationship Id="rId56" Type="http://schemas.openxmlformats.org/officeDocument/2006/relationships/image" Target="../media/image-5-56.png"/><Relationship Id="rId57" Type="http://schemas.openxmlformats.org/officeDocument/2006/relationships/image" Target="../media/image-5-57.png"/><Relationship Id="rId58" Type="http://schemas.openxmlformats.org/officeDocument/2006/relationships/slideLayout" Target="../slideLayouts/slideLayout1.xml"/><Relationship Id="rId59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image" Target="../media/image-7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77475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1311"/>
            <a:ext cx="18288000" cy="859538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1071042" y="321311"/>
            <a:ext cx="82010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Product</a:t>
            </a:r>
            <a:endParaRPr lang="en-US" sz="1687" dirty="0"/>
          </a:p>
        </p:txBody>
      </p:sp>
      <p:sp>
        <p:nvSpPr>
          <p:cNvPr id="5" name="Text 1"/>
          <p:cNvSpPr/>
          <p:nvPr/>
        </p:nvSpPr>
        <p:spPr>
          <a:xfrm>
            <a:off x="1959192" y="321311"/>
            <a:ext cx="2120265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222222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Recurring Payments</a:t>
            </a:r>
            <a:endParaRPr lang="en-US" sz="1687" dirty="0"/>
          </a:p>
        </p:txBody>
      </p:sp>
      <p:sp>
        <p:nvSpPr>
          <p:cNvPr id="6" name="Text 2"/>
          <p:cNvSpPr/>
          <p:nvPr/>
        </p:nvSpPr>
        <p:spPr>
          <a:xfrm>
            <a:off x="1071042" y="752261"/>
            <a:ext cx="2910364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dirty="0">
                <a:solidFill>
                  <a:srgbClr val="222222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Payment Methods</a:t>
            </a:r>
            <a:endParaRPr lang="en-US" sz="2952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042" y="1394994"/>
            <a:ext cx="16119146" cy="535521"/>
          </a:xfrm>
          <a:prstGeom prst="rect">
            <a:avLst/>
          </a:prstGeom>
        </p:spPr>
      </p:pic>
      <p:pic>
        <p:nvPicPr>
          <p:cNvPr id="8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1042" y="1394957"/>
            <a:ext cx="4029075" cy="535521"/>
          </a:xfrm>
          <a:prstGeom prst="rect">
            <a:avLst/>
          </a:prstGeom>
        </p:spPr>
      </p:pic>
      <p:pic>
        <p:nvPicPr>
          <p:cNvPr id="9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00117" y="1394957"/>
            <a:ext cx="1509601" cy="535521"/>
          </a:xfrm>
          <a:prstGeom prst="rect">
            <a:avLst/>
          </a:prstGeom>
        </p:spPr>
      </p:pic>
      <p:sp>
        <p:nvSpPr>
          <p:cNvPr id="10" name="Text 3"/>
          <p:cNvSpPr/>
          <p:nvPr/>
        </p:nvSpPr>
        <p:spPr>
          <a:xfrm>
            <a:off x="5280013" y="1518810"/>
            <a:ext cx="930116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Argentina</a:t>
            </a:r>
            <a:endParaRPr lang="en-US" sz="1476" dirty="0"/>
          </a:p>
        </p:txBody>
      </p:sp>
      <p:pic>
        <p:nvPicPr>
          <p:cNvPr id="11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5490" y="1552268"/>
            <a:ext cx="214208" cy="214210"/>
          </a:xfrm>
          <a:prstGeom prst="rect">
            <a:avLst/>
          </a:prstGeom>
        </p:spPr>
      </p:pic>
      <p:pic>
        <p:nvPicPr>
          <p:cNvPr id="12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14592" y="1394957"/>
            <a:ext cx="1509601" cy="535521"/>
          </a:xfrm>
          <a:prstGeom prst="rect">
            <a:avLst/>
          </a:prstGeom>
        </p:spPr>
      </p:pic>
      <p:sp>
        <p:nvSpPr>
          <p:cNvPr id="13" name="Text 4"/>
          <p:cNvSpPr/>
          <p:nvPr/>
        </p:nvSpPr>
        <p:spPr>
          <a:xfrm>
            <a:off x="6980616" y="1518810"/>
            <a:ext cx="540068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Brasil</a:t>
            </a:r>
            <a:endParaRPr lang="en-US" sz="1476" dirty="0"/>
          </a:p>
        </p:txBody>
      </p:sp>
      <p:pic>
        <p:nvPicPr>
          <p:cNvPr id="14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3874" y="1552268"/>
            <a:ext cx="214208" cy="214210"/>
          </a:xfrm>
          <a:prstGeom prst="rect">
            <a:avLst/>
          </a:prstGeom>
        </p:spPr>
      </p:pic>
      <p:pic>
        <p:nvPicPr>
          <p:cNvPr id="15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29067" y="1394957"/>
            <a:ext cx="1509601" cy="535521"/>
          </a:xfrm>
          <a:prstGeom prst="rect">
            <a:avLst/>
          </a:prstGeom>
        </p:spPr>
      </p:pic>
      <p:sp>
        <p:nvSpPr>
          <p:cNvPr id="16" name="Text 5"/>
          <p:cNvSpPr/>
          <p:nvPr/>
        </p:nvSpPr>
        <p:spPr>
          <a:xfrm>
            <a:off x="8527498" y="1518810"/>
            <a:ext cx="470059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Chile</a:t>
            </a:r>
            <a:endParaRPr lang="en-US" sz="1476" dirty="0"/>
          </a:p>
        </p:txBody>
      </p:sp>
      <p:pic>
        <p:nvPicPr>
          <p:cNvPr id="17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026128" y="1552268"/>
            <a:ext cx="214208" cy="214210"/>
          </a:xfrm>
          <a:prstGeom prst="rect">
            <a:avLst/>
          </a:prstGeom>
        </p:spPr>
      </p:pic>
      <p:pic>
        <p:nvPicPr>
          <p:cNvPr id="18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643542" y="1394985"/>
            <a:ext cx="1509601" cy="535521"/>
          </a:xfrm>
          <a:prstGeom prst="rect">
            <a:avLst/>
          </a:prstGeom>
        </p:spPr>
      </p:pic>
      <p:sp>
        <p:nvSpPr>
          <p:cNvPr id="19" name="Text 6"/>
          <p:cNvSpPr/>
          <p:nvPr/>
        </p:nvSpPr>
        <p:spPr>
          <a:xfrm>
            <a:off x="9841092" y="1518810"/>
            <a:ext cx="890111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Colombia</a:t>
            </a:r>
            <a:endParaRPr lang="en-US" sz="1476" dirty="0"/>
          </a:p>
        </p:txBody>
      </p:sp>
      <p:pic>
        <p:nvPicPr>
          <p:cNvPr id="20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754730" y="1555626"/>
            <a:ext cx="214208" cy="214210"/>
          </a:xfrm>
          <a:prstGeom prst="rect">
            <a:avLst/>
          </a:prstGeom>
        </p:spPr>
      </p:pic>
      <p:pic>
        <p:nvPicPr>
          <p:cNvPr id="21" name="Image 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754730" y="1555626"/>
            <a:ext cx="214208" cy="214210"/>
          </a:xfrm>
          <a:prstGeom prst="rect">
            <a:avLst/>
          </a:prstGeom>
        </p:spPr>
      </p:pic>
      <p:pic>
        <p:nvPicPr>
          <p:cNvPr id="22" name="Image 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151580" y="1394957"/>
            <a:ext cx="1509601" cy="535521"/>
          </a:xfrm>
          <a:prstGeom prst="rect">
            <a:avLst/>
          </a:prstGeom>
        </p:spPr>
      </p:pic>
      <p:sp>
        <p:nvSpPr>
          <p:cNvPr id="23" name="Text 7"/>
          <p:cNvSpPr/>
          <p:nvPr/>
        </p:nvSpPr>
        <p:spPr>
          <a:xfrm>
            <a:off x="11457031" y="1518810"/>
            <a:ext cx="670084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México</a:t>
            </a:r>
            <a:endParaRPr lang="en-US" sz="1476" dirty="0"/>
          </a:p>
        </p:txBody>
      </p:sp>
      <p:pic>
        <p:nvPicPr>
          <p:cNvPr id="24" name="Image 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2141473" y="1552268"/>
            <a:ext cx="214208" cy="214210"/>
          </a:xfrm>
          <a:prstGeom prst="rect">
            <a:avLst/>
          </a:prstGeom>
        </p:spPr>
      </p:pic>
      <p:pic>
        <p:nvPicPr>
          <p:cNvPr id="25" name="Image 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2661181" y="1394957"/>
            <a:ext cx="1509601" cy="535521"/>
          </a:xfrm>
          <a:prstGeom prst="rect">
            <a:avLst/>
          </a:prstGeom>
        </p:spPr>
      </p:pic>
      <p:sp>
        <p:nvSpPr>
          <p:cNvPr id="26" name="Text 8"/>
          <p:cNvSpPr/>
          <p:nvPr/>
        </p:nvSpPr>
        <p:spPr>
          <a:xfrm>
            <a:off x="12903268" y="1518810"/>
            <a:ext cx="8001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Uruguay</a:t>
            </a:r>
            <a:endParaRPr lang="en-US" sz="1476" dirty="0"/>
          </a:p>
        </p:txBody>
      </p:sp>
      <p:pic>
        <p:nvPicPr>
          <p:cNvPr id="27" name="Image 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3714307" y="1552268"/>
            <a:ext cx="214208" cy="214210"/>
          </a:xfrm>
          <a:prstGeom prst="rect">
            <a:avLst/>
          </a:prstGeom>
        </p:spPr>
      </p:pic>
      <p:pic>
        <p:nvPicPr>
          <p:cNvPr id="28" name="Image 17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4170782" y="1394957"/>
            <a:ext cx="1509601" cy="535521"/>
          </a:xfrm>
          <a:prstGeom prst="rect">
            <a:avLst/>
          </a:prstGeom>
        </p:spPr>
      </p:pic>
      <p:sp>
        <p:nvSpPr>
          <p:cNvPr id="29" name="Text 9"/>
          <p:cNvSpPr/>
          <p:nvPr/>
        </p:nvSpPr>
        <p:spPr>
          <a:xfrm>
            <a:off x="14470912" y="1518810"/>
            <a:ext cx="68008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España</a:t>
            </a:r>
            <a:endParaRPr lang="en-US" sz="1476" dirty="0"/>
          </a:p>
        </p:txBody>
      </p:sp>
      <p:pic>
        <p:nvPicPr>
          <p:cNvPr id="30" name="Image 18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5165958" y="1552268"/>
            <a:ext cx="214208" cy="214210"/>
          </a:xfrm>
          <a:prstGeom prst="rect">
            <a:avLst/>
          </a:prstGeom>
        </p:spPr>
      </p:pic>
      <p:pic>
        <p:nvPicPr>
          <p:cNvPr id="31" name="Image 19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5680382" y="1394957"/>
            <a:ext cx="1509810" cy="535521"/>
          </a:xfrm>
          <a:prstGeom prst="rect">
            <a:avLst/>
          </a:prstGeom>
        </p:spPr>
      </p:pic>
      <p:sp>
        <p:nvSpPr>
          <p:cNvPr id="32" name="Text 10"/>
          <p:cNvSpPr/>
          <p:nvPr/>
        </p:nvSpPr>
        <p:spPr>
          <a:xfrm>
            <a:off x="15913577" y="1518810"/>
            <a:ext cx="820103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Portugal</a:t>
            </a:r>
            <a:endParaRPr lang="en-US" sz="1476" dirty="0"/>
          </a:p>
        </p:txBody>
      </p:sp>
      <p:pic>
        <p:nvPicPr>
          <p:cNvPr id="33" name="Image 20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6742606" y="1552268"/>
            <a:ext cx="214208" cy="214210"/>
          </a:xfrm>
          <a:prstGeom prst="rect">
            <a:avLst/>
          </a:prstGeom>
        </p:spPr>
      </p:pic>
      <p:pic>
        <p:nvPicPr>
          <p:cNvPr id="34" name="Image 21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071042" y="2037680"/>
            <a:ext cx="16145921" cy="5120908"/>
          </a:xfrm>
          <a:prstGeom prst="rect">
            <a:avLst/>
          </a:prstGeom>
        </p:spPr>
      </p:pic>
      <p:pic>
        <p:nvPicPr>
          <p:cNvPr id="35" name="Image 22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084436" y="2051066"/>
            <a:ext cx="16119145" cy="542218"/>
          </a:xfrm>
          <a:prstGeom prst="rect">
            <a:avLst/>
          </a:prstGeom>
        </p:spPr>
      </p:pic>
      <p:pic>
        <p:nvPicPr>
          <p:cNvPr id="36" name="Image 23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084436" y="2051066"/>
            <a:ext cx="3943350" cy="542218"/>
          </a:xfrm>
          <a:prstGeom prst="rect">
            <a:avLst/>
          </a:prstGeom>
        </p:spPr>
      </p:pic>
      <p:sp>
        <p:nvSpPr>
          <p:cNvPr id="37" name="Text 11"/>
          <p:cNvSpPr/>
          <p:nvPr/>
        </p:nvSpPr>
        <p:spPr>
          <a:xfrm>
            <a:off x="1245096" y="2211725"/>
            <a:ext cx="367559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Visa</a:t>
            </a:r>
            <a:endParaRPr lang="en-US" sz="1476" dirty="0"/>
          </a:p>
        </p:txBody>
      </p:sp>
      <p:pic>
        <p:nvPicPr>
          <p:cNvPr id="38" name="Image 24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5027786" y="2051066"/>
            <a:ext cx="1524149" cy="542218"/>
          </a:xfrm>
          <a:prstGeom prst="rect">
            <a:avLst/>
          </a:prstGeom>
        </p:spPr>
      </p:pic>
      <p:pic>
        <p:nvPicPr>
          <p:cNvPr id="39" name="Image 25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5275436" y="2184416"/>
            <a:ext cx="1027956" cy="267760"/>
          </a:xfrm>
          <a:prstGeom prst="rect">
            <a:avLst/>
          </a:prstGeom>
        </p:spPr>
      </p:pic>
      <p:pic>
        <p:nvPicPr>
          <p:cNvPr id="40" name="Image 26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5355766" y="2237984"/>
            <a:ext cx="160660" cy="160660"/>
          </a:xfrm>
          <a:prstGeom prst="rect">
            <a:avLst/>
          </a:prstGeom>
        </p:spPr>
      </p:pic>
      <p:sp>
        <p:nvSpPr>
          <p:cNvPr id="41" name="Text 12"/>
          <p:cNvSpPr/>
          <p:nvPr/>
        </p:nvSpPr>
        <p:spPr>
          <a:xfrm>
            <a:off x="5543197" y="219781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42" name="Image 27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6551786" y="2051066"/>
            <a:ext cx="1524149" cy="542218"/>
          </a:xfrm>
          <a:prstGeom prst="rect">
            <a:avLst/>
          </a:prstGeom>
        </p:spPr>
      </p:pic>
      <p:pic>
        <p:nvPicPr>
          <p:cNvPr id="43" name="Image 28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6799436" y="2184416"/>
            <a:ext cx="1027956" cy="267760"/>
          </a:xfrm>
          <a:prstGeom prst="rect">
            <a:avLst/>
          </a:prstGeom>
        </p:spPr>
      </p:pic>
      <p:pic>
        <p:nvPicPr>
          <p:cNvPr id="44" name="Image 29" descr="preencoded.png">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6879766" y="2237984"/>
            <a:ext cx="160660" cy="160660"/>
          </a:xfrm>
          <a:prstGeom prst="rect">
            <a:avLst/>
          </a:prstGeom>
        </p:spPr>
      </p:pic>
      <p:sp>
        <p:nvSpPr>
          <p:cNvPr id="45" name="Text 13"/>
          <p:cNvSpPr/>
          <p:nvPr/>
        </p:nvSpPr>
        <p:spPr>
          <a:xfrm>
            <a:off x="7067197" y="219781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46" name="Image 30" descr="preencoded.png">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8075786" y="2051066"/>
            <a:ext cx="1524149" cy="542218"/>
          </a:xfrm>
          <a:prstGeom prst="rect">
            <a:avLst/>
          </a:prstGeom>
        </p:spPr>
      </p:pic>
      <p:pic>
        <p:nvPicPr>
          <p:cNvPr id="47" name="Image 31" descr="preencoded.png">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8323436" y="2184416"/>
            <a:ext cx="1027956" cy="267760"/>
          </a:xfrm>
          <a:prstGeom prst="rect">
            <a:avLst/>
          </a:prstGeom>
        </p:spPr>
      </p:pic>
      <p:pic>
        <p:nvPicPr>
          <p:cNvPr id="48" name="Image 32" descr="preencoded.png">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8403766" y="2237984"/>
            <a:ext cx="160660" cy="160660"/>
          </a:xfrm>
          <a:prstGeom prst="rect">
            <a:avLst/>
          </a:prstGeom>
        </p:spPr>
      </p:pic>
      <p:sp>
        <p:nvSpPr>
          <p:cNvPr id="49" name="Text 14"/>
          <p:cNvSpPr/>
          <p:nvPr/>
        </p:nvSpPr>
        <p:spPr>
          <a:xfrm>
            <a:off x="8591197" y="219781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50" name="Image 33" descr="preencoded.png">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9599786" y="2051066"/>
            <a:ext cx="1524149" cy="542218"/>
          </a:xfrm>
          <a:prstGeom prst="rect">
            <a:avLst/>
          </a:prstGeom>
        </p:spPr>
      </p:pic>
      <p:pic>
        <p:nvPicPr>
          <p:cNvPr id="51" name="Image 34" descr="preencoded.png">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9695036" y="2184416"/>
            <a:ext cx="1333574" cy="267760"/>
          </a:xfrm>
          <a:prstGeom prst="rect">
            <a:avLst/>
          </a:prstGeom>
        </p:spPr>
      </p:pic>
      <p:pic>
        <p:nvPicPr>
          <p:cNvPr id="52" name="Image 35" descr="preencoded.png">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9775366" y="2237984"/>
            <a:ext cx="160660" cy="160660"/>
          </a:xfrm>
          <a:prstGeom prst="rect">
            <a:avLst/>
          </a:prstGeom>
        </p:spPr>
      </p:pic>
      <p:sp>
        <p:nvSpPr>
          <p:cNvPr id="53" name="Text 15"/>
          <p:cNvSpPr/>
          <p:nvPr/>
        </p:nvSpPr>
        <p:spPr>
          <a:xfrm>
            <a:off x="9962797" y="219781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54" name="Image 36" descr="preencoded.png">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11121870" y="2051066"/>
            <a:ext cx="1524140" cy="542218"/>
          </a:xfrm>
          <a:prstGeom prst="rect">
            <a:avLst/>
          </a:prstGeom>
        </p:spPr>
      </p:pic>
      <p:pic>
        <p:nvPicPr>
          <p:cNvPr id="55" name="Image 37" descr="preencoded.png">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11217120" y="2184416"/>
            <a:ext cx="1333574" cy="267760"/>
          </a:xfrm>
          <a:prstGeom prst="rect">
            <a:avLst/>
          </a:prstGeom>
        </p:spPr>
      </p:pic>
      <p:pic>
        <p:nvPicPr>
          <p:cNvPr id="56" name="Image 38" descr="preencoded.png">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11297450" y="2237984"/>
            <a:ext cx="160660" cy="160660"/>
          </a:xfrm>
          <a:prstGeom prst="rect">
            <a:avLst/>
          </a:prstGeom>
        </p:spPr>
      </p:pic>
      <p:sp>
        <p:nvSpPr>
          <p:cNvPr id="57" name="Text 16"/>
          <p:cNvSpPr/>
          <p:nvPr/>
        </p:nvSpPr>
        <p:spPr>
          <a:xfrm>
            <a:off x="11484880" y="219781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58" name="Image 39" descr="preencoded.png">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12646000" y="2051066"/>
            <a:ext cx="1524149" cy="542218"/>
          </a:xfrm>
          <a:prstGeom prst="rect">
            <a:avLst/>
          </a:prstGeom>
        </p:spPr>
      </p:pic>
      <p:pic>
        <p:nvPicPr>
          <p:cNvPr id="59" name="Image 40" descr="preencoded.png">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12893650" y="2184416"/>
            <a:ext cx="1027956" cy="267760"/>
          </a:xfrm>
          <a:prstGeom prst="rect">
            <a:avLst/>
          </a:prstGeom>
        </p:spPr>
      </p:pic>
      <p:pic>
        <p:nvPicPr>
          <p:cNvPr id="60" name="Image 41" descr="preencoded.png">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12973980" y="2237984"/>
            <a:ext cx="160660" cy="160660"/>
          </a:xfrm>
          <a:prstGeom prst="rect">
            <a:avLst/>
          </a:prstGeom>
        </p:spPr>
      </p:pic>
      <p:sp>
        <p:nvSpPr>
          <p:cNvPr id="61" name="Text 17"/>
          <p:cNvSpPr/>
          <p:nvPr/>
        </p:nvSpPr>
        <p:spPr>
          <a:xfrm>
            <a:off x="13161411" y="219781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62" name="Image 42" descr="preencoded.png">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14170149" y="2051066"/>
            <a:ext cx="1524149" cy="542218"/>
          </a:xfrm>
          <a:prstGeom prst="rect">
            <a:avLst/>
          </a:prstGeom>
        </p:spPr>
      </p:pic>
      <p:pic>
        <p:nvPicPr>
          <p:cNvPr id="63" name="Image 43" descr="preencoded.png">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14265399" y="2184416"/>
            <a:ext cx="1333574" cy="267760"/>
          </a:xfrm>
          <a:prstGeom prst="rect">
            <a:avLst/>
          </a:prstGeom>
        </p:spPr>
      </p:pic>
      <p:pic>
        <p:nvPicPr>
          <p:cNvPr id="64" name="Image 44" descr="preencoded.png">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14345729" y="2237984"/>
            <a:ext cx="160660" cy="160660"/>
          </a:xfrm>
          <a:prstGeom prst="rect">
            <a:avLst/>
          </a:prstGeom>
        </p:spPr>
      </p:pic>
      <p:sp>
        <p:nvSpPr>
          <p:cNvPr id="65" name="Text 18"/>
          <p:cNvSpPr/>
          <p:nvPr/>
        </p:nvSpPr>
        <p:spPr>
          <a:xfrm>
            <a:off x="14533159" y="219781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66" name="Image 45" descr="preencoded.png">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15694279" y="2051066"/>
            <a:ext cx="1509302" cy="542218"/>
          </a:xfrm>
          <a:prstGeom prst="rect">
            <a:avLst/>
          </a:prstGeom>
        </p:spPr>
      </p:pic>
      <p:pic>
        <p:nvPicPr>
          <p:cNvPr id="67" name="Image 46" descr="preencoded.png">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15789529" y="2184416"/>
            <a:ext cx="1333574" cy="267760"/>
          </a:xfrm>
          <a:prstGeom prst="rect">
            <a:avLst/>
          </a:prstGeom>
        </p:spPr>
      </p:pic>
      <p:pic>
        <p:nvPicPr>
          <p:cNvPr id="68" name="Image 47" descr="preencoded.png">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15869859" y="2237984"/>
            <a:ext cx="160660" cy="160660"/>
          </a:xfrm>
          <a:prstGeom prst="rect">
            <a:avLst/>
          </a:prstGeom>
        </p:spPr>
      </p:pic>
      <p:sp>
        <p:nvSpPr>
          <p:cNvPr id="69" name="Text 19"/>
          <p:cNvSpPr/>
          <p:nvPr/>
        </p:nvSpPr>
        <p:spPr>
          <a:xfrm>
            <a:off x="16057290" y="219781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70" name="Image 48" descr="preencoded.png">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1084436" y="2593284"/>
            <a:ext cx="16119145" cy="508744"/>
          </a:xfrm>
          <a:prstGeom prst="rect">
            <a:avLst/>
          </a:prstGeom>
        </p:spPr>
      </p:pic>
      <p:pic>
        <p:nvPicPr>
          <p:cNvPr id="71" name="Image 49" descr="preencoded.png">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1084436" y="2593284"/>
            <a:ext cx="3943350" cy="508744"/>
          </a:xfrm>
          <a:prstGeom prst="rect">
            <a:avLst/>
          </a:prstGeom>
        </p:spPr>
      </p:pic>
      <p:sp>
        <p:nvSpPr>
          <p:cNvPr id="72" name="Text 20"/>
          <p:cNvSpPr/>
          <p:nvPr/>
        </p:nvSpPr>
        <p:spPr>
          <a:xfrm>
            <a:off x="1245077" y="2713779"/>
            <a:ext cx="1410176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Visa Click 2 Pay</a:t>
            </a:r>
            <a:endParaRPr lang="en-US" sz="1476" dirty="0"/>
          </a:p>
        </p:txBody>
      </p:sp>
      <p:pic>
        <p:nvPicPr>
          <p:cNvPr id="73" name="Image 50" descr="preencoded.png">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5027786" y="2593284"/>
            <a:ext cx="1524149" cy="508744"/>
          </a:xfrm>
          <a:prstGeom prst="rect">
            <a:avLst/>
          </a:prstGeom>
        </p:spPr>
      </p:pic>
      <p:pic>
        <p:nvPicPr>
          <p:cNvPr id="74" name="Image 51" descr="preencoded.png">    </p:cNvPr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5123036" y="2717109"/>
            <a:ext cx="1333574" cy="267760"/>
          </a:xfrm>
          <a:prstGeom prst="rect">
            <a:avLst/>
          </a:prstGeom>
        </p:spPr>
      </p:pic>
      <p:pic>
        <p:nvPicPr>
          <p:cNvPr id="75" name="Image 52" descr="preencoded.png">    </p:cNvPr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5203366" y="2770677"/>
            <a:ext cx="160660" cy="160660"/>
          </a:xfrm>
          <a:prstGeom prst="rect">
            <a:avLst/>
          </a:prstGeom>
        </p:spPr>
      </p:pic>
      <p:sp>
        <p:nvSpPr>
          <p:cNvPr id="76" name="Text 21"/>
          <p:cNvSpPr/>
          <p:nvPr/>
        </p:nvSpPr>
        <p:spPr>
          <a:xfrm>
            <a:off x="5390797" y="273051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77" name="Image 53" descr="preencoded.png">    </p:cNvPr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6551786" y="2593284"/>
            <a:ext cx="1524149" cy="508744"/>
          </a:xfrm>
          <a:prstGeom prst="rect">
            <a:avLst/>
          </a:prstGeom>
        </p:spPr>
      </p:pic>
      <p:pic>
        <p:nvPicPr>
          <p:cNvPr id="78" name="Image 54" descr="preencoded.png">    </p:cNvPr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6799436" y="2717109"/>
            <a:ext cx="1027956" cy="267760"/>
          </a:xfrm>
          <a:prstGeom prst="rect">
            <a:avLst/>
          </a:prstGeom>
        </p:spPr>
      </p:pic>
      <p:pic>
        <p:nvPicPr>
          <p:cNvPr id="79" name="Image 55" descr="preencoded.png">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6879766" y="2770677"/>
            <a:ext cx="160660" cy="160660"/>
          </a:xfrm>
          <a:prstGeom prst="rect">
            <a:avLst/>
          </a:prstGeom>
        </p:spPr>
      </p:pic>
      <p:sp>
        <p:nvSpPr>
          <p:cNvPr id="80" name="Text 22"/>
          <p:cNvSpPr/>
          <p:nvPr/>
        </p:nvSpPr>
        <p:spPr>
          <a:xfrm>
            <a:off x="7067197" y="2730512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81" name="Image 56" descr="preencoded.png">    </p:cNvPr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8075786" y="2593284"/>
            <a:ext cx="1524149" cy="508744"/>
          </a:xfrm>
          <a:prstGeom prst="rect">
            <a:avLst/>
          </a:prstGeom>
        </p:spPr>
      </p:pic>
      <p:pic>
        <p:nvPicPr>
          <p:cNvPr id="82" name="Image 57" descr="preencoded.png">    </p:cNvPr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>
            <a:off x="8171036" y="2717109"/>
            <a:ext cx="1333574" cy="267760"/>
          </a:xfrm>
          <a:prstGeom prst="rect">
            <a:avLst/>
          </a:prstGeom>
        </p:spPr>
      </p:pic>
      <p:pic>
        <p:nvPicPr>
          <p:cNvPr id="83" name="Image 58" descr="preencoded.png">    </p:cNvPr>
          <p:cNvPicPr>
            <a:picLocks noChangeAspect="1"/>
          </p:cNvPicPr>
          <p:nvPr/>
        </p:nvPicPr>
        <p:blipFill>
          <a:blip r:embed="rId59"/>
          <a:stretch>
            <a:fillRect/>
          </a:stretch>
        </p:blipFill>
        <p:spPr>
          <a:xfrm>
            <a:off x="8251366" y="2770677"/>
            <a:ext cx="160660" cy="160660"/>
          </a:xfrm>
          <a:prstGeom prst="rect">
            <a:avLst/>
          </a:prstGeom>
        </p:spPr>
      </p:pic>
      <p:sp>
        <p:nvSpPr>
          <p:cNvPr id="84" name="Text 23"/>
          <p:cNvSpPr/>
          <p:nvPr/>
        </p:nvSpPr>
        <p:spPr>
          <a:xfrm>
            <a:off x="8438797" y="273051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85" name="Image 59" descr="preencoded.png">    </p:cNvPr>
          <p:cNvPicPr>
            <a:picLocks noChangeAspect="1"/>
          </p:cNvPicPr>
          <p:nvPr/>
        </p:nvPicPr>
        <p:blipFill>
          <a:blip r:embed="rId60"/>
          <a:stretch>
            <a:fillRect/>
          </a:stretch>
        </p:blipFill>
        <p:spPr>
          <a:xfrm>
            <a:off x="9599786" y="2593284"/>
            <a:ext cx="1524149" cy="508744"/>
          </a:xfrm>
          <a:prstGeom prst="rect">
            <a:avLst/>
          </a:prstGeom>
        </p:spPr>
      </p:pic>
      <p:pic>
        <p:nvPicPr>
          <p:cNvPr id="86" name="Image 60" descr="preencoded.png">    </p:cNvPr>
          <p:cNvPicPr>
            <a:picLocks noChangeAspect="1"/>
          </p:cNvPicPr>
          <p:nvPr/>
        </p:nvPicPr>
        <p:blipFill>
          <a:blip r:embed="rId61"/>
          <a:stretch>
            <a:fillRect/>
          </a:stretch>
        </p:blipFill>
        <p:spPr>
          <a:xfrm>
            <a:off x="9695036" y="2717109"/>
            <a:ext cx="1333574" cy="267760"/>
          </a:xfrm>
          <a:prstGeom prst="rect">
            <a:avLst/>
          </a:prstGeom>
        </p:spPr>
      </p:pic>
      <p:pic>
        <p:nvPicPr>
          <p:cNvPr id="87" name="Image 61" descr="preencoded.png">    </p:cNvPr>
          <p:cNvPicPr>
            <a:picLocks noChangeAspect="1"/>
          </p:cNvPicPr>
          <p:nvPr/>
        </p:nvPicPr>
        <p:blipFill>
          <a:blip r:embed="rId62"/>
          <a:stretch>
            <a:fillRect/>
          </a:stretch>
        </p:blipFill>
        <p:spPr>
          <a:xfrm>
            <a:off x="9775366" y="2770677"/>
            <a:ext cx="160660" cy="160660"/>
          </a:xfrm>
          <a:prstGeom prst="rect">
            <a:avLst/>
          </a:prstGeom>
        </p:spPr>
      </p:pic>
      <p:sp>
        <p:nvSpPr>
          <p:cNvPr id="88" name="Text 24"/>
          <p:cNvSpPr/>
          <p:nvPr/>
        </p:nvSpPr>
        <p:spPr>
          <a:xfrm>
            <a:off x="9962797" y="273051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89" name="Image 62" descr="preencoded.png">    </p:cNvPr>
          <p:cNvPicPr>
            <a:picLocks noChangeAspect="1"/>
          </p:cNvPicPr>
          <p:nvPr/>
        </p:nvPicPr>
        <p:blipFill>
          <a:blip r:embed="rId63"/>
          <a:stretch>
            <a:fillRect/>
          </a:stretch>
        </p:blipFill>
        <p:spPr>
          <a:xfrm>
            <a:off x="11121870" y="2593284"/>
            <a:ext cx="1524140" cy="508744"/>
          </a:xfrm>
          <a:prstGeom prst="rect">
            <a:avLst/>
          </a:prstGeom>
        </p:spPr>
      </p:pic>
      <p:pic>
        <p:nvPicPr>
          <p:cNvPr id="90" name="Image 63" descr="preencoded.png">    </p:cNvPr>
          <p:cNvPicPr>
            <a:picLocks noChangeAspect="1"/>
          </p:cNvPicPr>
          <p:nvPr/>
        </p:nvPicPr>
        <p:blipFill>
          <a:blip r:embed="rId64"/>
          <a:stretch>
            <a:fillRect/>
          </a:stretch>
        </p:blipFill>
        <p:spPr>
          <a:xfrm>
            <a:off x="11217120" y="2717109"/>
            <a:ext cx="1333574" cy="267760"/>
          </a:xfrm>
          <a:prstGeom prst="rect">
            <a:avLst/>
          </a:prstGeom>
        </p:spPr>
      </p:pic>
      <p:pic>
        <p:nvPicPr>
          <p:cNvPr id="91" name="Image 64" descr="preencoded.png">    </p:cNvPr>
          <p:cNvPicPr>
            <a:picLocks noChangeAspect="1"/>
          </p:cNvPicPr>
          <p:nvPr/>
        </p:nvPicPr>
        <p:blipFill>
          <a:blip r:embed="rId65"/>
          <a:stretch>
            <a:fillRect/>
          </a:stretch>
        </p:blipFill>
        <p:spPr>
          <a:xfrm>
            <a:off x="11297450" y="2770677"/>
            <a:ext cx="160660" cy="160660"/>
          </a:xfrm>
          <a:prstGeom prst="rect">
            <a:avLst/>
          </a:prstGeom>
        </p:spPr>
      </p:pic>
      <p:sp>
        <p:nvSpPr>
          <p:cNvPr id="92" name="Text 25"/>
          <p:cNvSpPr/>
          <p:nvPr/>
        </p:nvSpPr>
        <p:spPr>
          <a:xfrm>
            <a:off x="11484880" y="273051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93" name="Image 65" descr="preencoded.png">    </p:cNvPr>
          <p:cNvPicPr>
            <a:picLocks noChangeAspect="1"/>
          </p:cNvPicPr>
          <p:nvPr/>
        </p:nvPicPr>
        <p:blipFill>
          <a:blip r:embed="rId66"/>
          <a:stretch>
            <a:fillRect/>
          </a:stretch>
        </p:blipFill>
        <p:spPr>
          <a:xfrm>
            <a:off x="12646000" y="2593284"/>
            <a:ext cx="1524149" cy="508744"/>
          </a:xfrm>
          <a:prstGeom prst="rect">
            <a:avLst/>
          </a:prstGeom>
        </p:spPr>
      </p:pic>
      <p:pic>
        <p:nvPicPr>
          <p:cNvPr id="94" name="Image 66" descr="preencoded.png">    </p:cNvPr>
          <p:cNvPicPr>
            <a:picLocks noChangeAspect="1"/>
          </p:cNvPicPr>
          <p:nvPr/>
        </p:nvPicPr>
        <p:blipFill>
          <a:blip r:embed="rId67"/>
          <a:stretch>
            <a:fillRect/>
          </a:stretch>
        </p:blipFill>
        <p:spPr>
          <a:xfrm>
            <a:off x="12741250" y="2717109"/>
            <a:ext cx="1333574" cy="267760"/>
          </a:xfrm>
          <a:prstGeom prst="rect">
            <a:avLst/>
          </a:prstGeom>
        </p:spPr>
      </p:pic>
      <p:pic>
        <p:nvPicPr>
          <p:cNvPr id="95" name="Image 67" descr="preencoded.png">    </p:cNvPr>
          <p:cNvPicPr>
            <a:picLocks noChangeAspect="1"/>
          </p:cNvPicPr>
          <p:nvPr/>
        </p:nvPicPr>
        <p:blipFill>
          <a:blip r:embed="rId68"/>
          <a:stretch>
            <a:fillRect/>
          </a:stretch>
        </p:blipFill>
        <p:spPr>
          <a:xfrm>
            <a:off x="12821580" y="2770677"/>
            <a:ext cx="160660" cy="160660"/>
          </a:xfrm>
          <a:prstGeom prst="rect">
            <a:avLst/>
          </a:prstGeom>
        </p:spPr>
      </p:pic>
      <p:sp>
        <p:nvSpPr>
          <p:cNvPr id="96" name="Text 26"/>
          <p:cNvSpPr/>
          <p:nvPr/>
        </p:nvSpPr>
        <p:spPr>
          <a:xfrm>
            <a:off x="13009011" y="273051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97" name="Image 68" descr="preencoded.png">    </p:cNvPr>
          <p:cNvPicPr>
            <a:picLocks noChangeAspect="1"/>
          </p:cNvPicPr>
          <p:nvPr/>
        </p:nvPicPr>
        <p:blipFill>
          <a:blip r:embed="rId69"/>
          <a:stretch>
            <a:fillRect/>
          </a:stretch>
        </p:blipFill>
        <p:spPr>
          <a:xfrm>
            <a:off x="14170149" y="2593284"/>
            <a:ext cx="1524149" cy="508744"/>
          </a:xfrm>
          <a:prstGeom prst="rect">
            <a:avLst/>
          </a:prstGeom>
        </p:spPr>
      </p:pic>
      <p:pic>
        <p:nvPicPr>
          <p:cNvPr id="98" name="Image 69" descr="preencoded.png">    </p:cNvPr>
          <p:cNvPicPr>
            <a:picLocks noChangeAspect="1"/>
          </p:cNvPicPr>
          <p:nvPr/>
        </p:nvPicPr>
        <p:blipFill>
          <a:blip r:embed="rId70"/>
          <a:stretch>
            <a:fillRect/>
          </a:stretch>
        </p:blipFill>
        <p:spPr>
          <a:xfrm>
            <a:off x="14265399" y="2717109"/>
            <a:ext cx="1333574" cy="267760"/>
          </a:xfrm>
          <a:prstGeom prst="rect">
            <a:avLst/>
          </a:prstGeom>
        </p:spPr>
      </p:pic>
      <p:pic>
        <p:nvPicPr>
          <p:cNvPr id="99" name="Image 70" descr="preencoded.png">    </p:cNvPr>
          <p:cNvPicPr>
            <a:picLocks noChangeAspect="1"/>
          </p:cNvPicPr>
          <p:nvPr/>
        </p:nvPicPr>
        <p:blipFill>
          <a:blip r:embed="rId71"/>
          <a:stretch>
            <a:fillRect/>
          </a:stretch>
        </p:blipFill>
        <p:spPr>
          <a:xfrm>
            <a:off x="14345729" y="2770677"/>
            <a:ext cx="160660" cy="160660"/>
          </a:xfrm>
          <a:prstGeom prst="rect">
            <a:avLst/>
          </a:prstGeom>
        </p:spPr>
      </p:pic>
      <p:sp>
        <p:nvSpPr>
          <p:cNvPr id="100" name="Text 27"/>
          <p:cNvSpPr/>
          <p:nvPr/>
        </p:nvSpPr>
        <p:spPr>
          <a:xfrm>
            <a:off x="14533159" y="273051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01" name="Image 71" descr="preencoded.png">    </p:cNvPr>
          <p:cNvPicPr>
            <a:picLocks noChangeAspect="1"/>
          </p:cNvPicPr>
          <p:nvPr/>
        </p:nvPicPr>
        <p:blipFill>
          <a:blip r:embed="rId72"/>
          <a:stretch>
            <a:fillRect/>
          </a:stretch>
        </p:blipFill>
        <p:spPr>
          <a:xfrm>
            <a:off x="15694279" y="2593284"/>
            <a:ext cx="1509302" cy="508744"/>
          </a:xfrm>
          <a:prstGeom prst="rect">
            <a:avLst/>
          </a:prstGeom>
        </p:spPr>
      </p:pic>
      <p:pic>
        <p:nvPicPr>
          <p:cNvPr id="102" name="Image 72" descr="preencoded.png">    </p:cNvPr>
          <p:cNvPicPr>
            <a:picLocks noChangeAspect="1"/>
          </p:cNvPicPr>
          <p:nvPr/>
        </p:nvPicPr>
        <p:blipFill>
          <a:blip r:embed="rId73"/>
          <a:stretch>
            <a:fillRect/>
          </a:stretch>
        </p:blipFill>
        <p:spPr>
          <a:xfrm>
            <a:off x="15789529" y="2717109"/>
            <a:ext cx="1333574" cy="267760"/>
          </a:xfrm>
          <a:prstGeom prst="rect">
            <a:avLst/>
          </a:prstGeom>
        </p:spPr>
      </p:pic>
      <p:pic>
        <p:nvPicPr>
          <p:cNvPr id="103" name="Image 73" descr="preencoded.png">    </p:cNvPr>
          <p:cNvPicPr>
            <a:picLocks noChangeAspect="1"/>
          </p:cNvPicPr>
          <p:nvPr/>
        </p:nvPicPr>
        <p:blipFill>
          <a:blip r:embed="rId74"/>
          <a:stretch>
            <a:fillRect/>
          </a:stretch>
        </p:blipFill>
        <p:spPr>
          <a:xfrm>
            <a:off x="15869859" y="2770677"/>
            <a:ext cx="160660" cy="160660"/>
          </a:xfrm>
          <a:prstGeom prst="rect">
            <a:avLst/>
          </a:prstGeom>
        </p:spPr>
      </p:pic>
      <p:sp>
        <p:nvSpPr>
          <p:cNvPr id="104" name="Text 28"/>
          <p:cNvSpPr/>
          <p:nvPr/>
        </p:nvSpPr>
        <p:spPr>
          <a:xfrm>
            <a:off x="16057290" y="273051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05" name="Image 74" descr="preencoded.png">    </p:cNvPr>
          <p:cNvPicPr>
            <a:picLocks noChangeAspect="1"/>
          </p:cNvPicPr>
          <p:nvPr/>
        </p:nvPicPr>
        <p:blipFill>
          <a:blip r:embed="rId75"/>
          <a:stretch>
            <a:fillRect/>
          </a:stretch>
        </p:blipFill>
        <p:spPr>
          <a:xfrm>
            <a:off x="1084436" y="3102025"/>
            <a:ext cx="16119145" cy="508744"/>
          </a:xfrm>
          <a:prstGeom prst="rect">
            <a:avLst/>
          </a:prstGeom>
        </p:spPr>
      </p:pic>
      <p:pic>
        <p:nvPicPr>
          <p:cNvPr id="106" name="Image 75" descr="preencoded.png">    </p:cNvPr>
          <p:cNvPicPr>
            <a:picLocks noChangeAspect="1"/>
          </p:cNvPicPr>
          <p:nvPr/>
        </p:nvPicPr>
        <p:blipFill>
          <a:blip r:embed="rId76"/>
          <a:stretch>
            <a:fillRect/>
          </a:stretch>
        </p:blipFill>
        <p:spPr>
          <a:xfrm>
            <a:off x="1084436" y="3102043"/>
            <a:ext cx="3943350" cy="508744"/>
          </a:xfrm>
          <a:prstGeom prst="rect">
            <a:avLst/>
          </a:prstGeom>
        </p:spPr>
      </p:pic>
      <p:sp>
        <p:nvSpPr>
          <p:cNvPr id="107" name="Text 29"/>
          <p:cNvSpPr/>
          <p:nvPr/>
        </p:nvSpPr>
        <p:spPr>
          <a:xfrm>
            <a:off x="1245077" y="3222547"/>
            <a:ext cx="105013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Mastercard</a:t>
            </a:r>
            <a:endParaRPr lang="en-US" sz="1476" dirty="0"/>
          </a:p>
        </p:txBody>
      </p:sp>
      <p:pic>
        <p:nvPicPr>
          <p:cNvPr id="108" name="Image 76" descr="preencoded.png">    </p:cNvPr>
          <p:cNvPicPr>
            <a:picLocks noChangeAspect="1"/>
          </p:cNvPicPr>
          <p:nvPr/>
        </p:nvPicPr>
        <p:blipFill>
          <a:blip r:embed="rId77"/>
          <a:stretch>
            <a:fillRect/>
          </a:stretch>
        </p:blipFill>
        <p:spPr>
          <a:xfrm>
            <a:off x="5027786" y="3102034"/>
            <a:ext cx="1524149" cy="508744"/>
          </a:xfrm>
          <a:prstGeom prst="rect">
            <a:avLst/>
          </a:prstGeom>
        </p:spPr>
      </p:pic>
      <p:pic>
        <p:nvPicPr>
          <p:cNvPr id="109" name="Image 77" descr="preencoded.png">    </p:cNvPr>
          <p:cNvPicPr>
            <a:picLocks noChangeAspect="1"/>
          </p:cNvPicPr>
          <p:nvPr/>
        </p:nvPicPr>
        <p:blipFill>
          <a:blip r:embed="rId78"/>
          <a:stretch>
            <a:fillRect/>
          </a:stretch>
        </p:blipFill>
        <p:spPr>
          <a:xfrm>
            <a:off x="5275436" y="3225859"/>
            <a:ext cx="1027956" cy="267760"/>
          </a:xfrm>
          <a:prstGeom prst="rect">
            <a:avLst/>
          </a:prstGeom>
        </p:spPr>
      </p:pic>
      <p:pic>
        <p:nvPicPr>
          <p:cNvPr id="110" name="Image 78" descr="preencoded.png">    </p:cNvPr>
          <p:cNvPicPr>
            <a:picLocks noChangeAspect="1"/>
          </p:cNvPicPr>
          <p:nvPr/>
        </p:nvPicPr>
        <p:blipFill>
          <a:blip r:embed="rId79"/>
          <a:stretch>
            <a:fillRect/>
          </a:stretch>
        </p:blipFill>
        <p:spPr>
          <a:xfrm>
            <a:off x="5355766" y="3279428"/>
            <a:ext cx="160660" cy="160660"/>
          </a:xfrm>
          <a:prstGeom prst="rect">
            <a:avLst/>
          </a:prstGeom>
        </p:spPr>
      </p:pic>
      <p:sp>
        <p:nvSpPr>
          <p:cNvPr id="111" name="Text 30"/>
          <p:cNvSpPr/>
          <p:nvPr/>
        </p:nvSpPr>
        <p:spPr>
          <a:xfrm>
            <a:off x="5543197" y="323926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12" name="Image 79" descr="preencoded.png">    </p:cNvPr>
          <p:cNvPicPr>
            <a:picLocks noChangeAspect="1"/>
          </p:cNvPicPr>
          <p:nvPr/>
        </p:nvPicPr>
        <p:blipFill>
          <a:blip r:embed="rId80"/>
          <a:stretch>
            <a:fillRect/>
          </a:stretch>
        </p:blipFill>
        <p:spPr>
          <a:xfrm>
            <a:off x="6551786" y="3102034"/>
            <a:ext cx="1524149" cy="508744"/>
          </a:xfrm>
          <a:prstGeom prst="rect">
            <a:avLst/>
          </a:prstGeom>
        </p:spPr>
      </p:pic>
      <p:pic>
        <p:nvPicPr>
          <p:cNvPr id="113" name="Image 80" descr="preencoded.png">    </p:cNvPr>
          <p:cNvPicPr>
            <a:picLocks noChangeAspect="1"/>
          </p:cNvPicPr>
          <p:nvPr/>
        </p:nvPicPr>
        <p:blipFill>
          <a:blip r:embed="rId81"/>
          <a:stretch>
            <a:fillRect/>
          </a:stretch>
        </p:blipFill>
        <p:spPr>
          <a:xfrm>
            <a:off x="6799436" y="3225859"/>
            <a:ext cx="1027956" cy="267760"/>
          </a:xfrm>
          <a:prstGeom prst="rect">
            <a:avLst/>
          </a:prstGeom>
        </p:spPr>
      </p:pic>
      <p:pic>
        <p:nvPicPr>
          <p:cNvPr id="114" name="Image 81" descr="preencoded.png">    </p:cNvPr>
          <p:cNvPicPr>
            <a:picLocks noChangeAspect="1"/>
          </p:cNvPicPr>
          <p:nvPr/>
        </p:nvPicPr>
        <p:blipFill>
          <a:blip r:embed="rId82"/>
          <a:stretch>
            <a:fillRect/>
          </a:stretch>
        </p:blipFill>
        <p:spPr>
          <a:xfrm>
            <a:off x="6879766" y="3279428"/>
            <a:ext cx="160660" cy="160660"/>
          </a:xfrm>
          <a:prstGeom prst="rect">
            <a:avLst/>
          </a:prstGeom>
        </p:spPr>
      </p:pic>
      <p:sp>
        <p:nvSpPr>
          <p:cNvPr id="115" name="Text 31"/>
          <p:cNvSpPr/>
          <p:nvPr/>
        </p:nvSpPr>
        <p:spPr>
          <a:xfrm>
            <a:off x="7067197" y="323926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16" name="Image 82" descr="preencoded.png">    </p:cNvPr>
          <p:cNvPicPr>
            <a:picLocks noChangeAspect="1"/>
          </p:cNvPicPr>
          <p:nvPr/>
        </p:nvPicPr>
        <p:blipFill>
          <a:blip r:embed="rId83"/>
          <a:stretch>
            <a:fillRect/>
          </a:stretch>
        </p:blipFill>
        <p:spPr>
          <a:xfrm>
            <a:off x="8075786" y="3102034"/>
            <a:ext cx="1524149" cy="508744"/>
          </a:xfrm>
          <a:prstGeom prst="rect">
            <a:avLst/>
          </a:prstGeom>
        </p:spPr>
      </p:pic>
      <p:pic>
        <p:nvPicPr>
          <p:cNvPr id="117" name="Image 83" descr="preencoded.png">    </p:cNvPr>
          <p:cNvPicPr>
            <a:picLocks noChangeAspect="1"/>
          </p:cNvPicPr>
          <p:nvPr/>
        </p:nvPicPr>
        <p:blipFill>
          <a:blip r:embed="rId84"/>
          <a:stretch>
            <a:fillRect/>
          </a:stretch>
        </p:blipFill>
        <p:spPr>
          <a:xfrm>
            <a:off x="8323436" y="3225859"/>
            <a:ext cx="1027956" cy="267760"/>
          </a:xfrm>
          <a:prstGeom prst="rect">
            <a:avLst/>
          </a:prstGeom>
        </p:spPr>
      </p:pic>
      <p:pic>
        <p:nvPicPr>
          <p:cNvPr id="118" name="Image 84" descr="preencoded.png">    </p:cNvPr>
          <p:cNvPicPr>
            <a:picLocks noChangeAspect="1"/>
          </p:cNvPicPr>
          <p:nvPr/>
        </p:nvPicPr>
        <p:blipFill>
          <a:blip r:embed="rId85"/>
          <a:stretch>
            <a:fillRect/>
          </a:stretch>
        </p:blipFill>
        <p:spPr>
          <a:xfrm>
            <a:off x="8403766" y="3279428"/>
            <a:ext cx="160660" cy="160660"/>
          </a:xfrm>
          <a:prstGeom prst="rect">
            <a:avLst/>
          </a:prstGeom>
        </p:spPr>
      </p:pic>
      <p:sp>
        <p:nvSpPr>
          <p:cNvPr id="119" name="Text 32"/>
          <p:cNvSpPr/>
          <p:nvPr/>
        </p:nvSpPr>
        <p:spPr>
          <a:xfrm>
            <a:off x="8591197" y="323926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20" name="Image 85" descr="preencoded.png">    </p:cNvPr>
          <p:cNvPicPr>
            <a:picLocks noChangeAspect="1"/>
          </p:cNvPicPr>
          <p:nvPr/>
        </p:nvPicPr>
        <p:blipFill>
          <a:blip r:embed="rId86"/>
          <a:stretch>
            <a:fillRect/>
          </a:stretch>
        </p:blipFill>
        <p:spPr>
          <a:xfrm>
            <a:off x="9599786" y="3102034"/>
            <a:ext cx="1524149" cy="508744"/>
          </a:xfrm>
          <a:prstGeom prst="rect">
            <a:avLst/>
          </a:prstGeom>
        </p:spPr>
      </p:pic>
      <p:pic>
        <p:nvPicPr>
          <p:cNvPr id="121" name="Image 86" descr="preencoded.png">    </p:cNvPr>
          <p:cNvPicPr>
            <a:picLocks noChangeAspect="1"/>
          </p:cNvPicPr>
          <p:nvPr/>
        </p:nvPicPr>
        <p:blipFill>
          <a:blip r:embed="rId87"/>
          <a:stretch>
            <a:fillRect/>
          </a:stretch>
        </p:blipFill>
        <p:spPr>
          <a:xfrm>
            <a:off x="9695036" y="3225859"/>
            <a:ext cx="1333574" cy="267760"/>
          </a:xfrm>
          <a:prstGeom prst="rect">
            <a:avLst/>
          </a:prstGeom>
        </p:spPr>
      </p:pic>
      <p:pic>
        <p:nvPicPr>
          <p:cNvPr id="122" name="Image 87" descr="preencoded.png">    </p:cNvPr>
          <p:cNvPicPr>
            <a:picLocks noChangeAspect="1"/>
          </p:cNvPicPr>
          <p:nvPr/>
        </p:nvPicPr>
        <p:blipFill>
          <a:blip r:embed="rId88"/>
          <a:stretch>
            <a:fillRect/>
          </a:stretch>
        </p:blipFill>
        <p:spPr>
          <a:xfrm>
            <a:off x="9775366" y="3279428"/>
            <a:ext cx="160660" cy="160660"/>
          </a:xfrm>
          <a:prstGeom prst="rect">
            <a:avLst/>
          </a:prstGeom>
        </p:spPr>
      </p:pic>
      <p:sp>
        <p:nvSpPr>
          <p:cNvPr id="123" name="Text 33"/>
          <p:cNvSpPr/>
          <p:nvPr/>
        </p:nvSpPr>
        <p:spPr>
          <a:xfrm>
            <a:off x="9962797" y="323926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24" name="Image 88" descr="preencoded.png">    </p:cNvPr>
          <p:cNvPicPr>
            <a:picLocks noChangeAspect="1"/>
          </p:cNvPicPr>
          <p:nvPr/>
        </p:nvPicPr>
        <p:blipFill>
          <a:blip r:embed="rId89"/>
          <a:stretch>
            <a:fillRect/>
          </a:stretch>
        </p:blipFill>
        <p:spPr>
          <a:xfrm>
            <a:off x="11121870" y="3102034"/>
            <a:ext cx="1524140" cy="508744"/>
          </a:xfrm>
          <a:prstGeom prst="rect">
            <a:avLst/>
          </a:prstGeom>
        </p:spPr>
      </p:pic>
      <p:pic>
        <p:nvPicPr>
          <p:cNvPr id="125" name="Image 89" descr="preencoded.png">    </p:cNvPr>
          <p:cNvPicPr>
            <a:picLocks noChangeAspect="1"/>
          </p:cNvPicPr>
          <p:nvPr/>
        </p:nvPicPr>
        <p:blipFill>
          <a:blip r:embed="rId90"/>
          <a:stretch>
            <a:fillRect/>
          </a:stretch>
        </p:blipFill>
        <p:spPr>
          <a:xfrm>
            <a:off x="11217120" y="3225859"/>
            <a:ext cx="1333574" cy="267760"/>
          </a:xfrm>
          <a:prstGeom prst="rect">
            <a:avLst/>
          </a:prstGeom>
        </p:spPr>
      </p:pic>
      <p:pic>
        <p:nvPicPr>
          <p:cNvPr id="126" name="Image 90" descr="preencoded.png">    </p:cNvPr>
          <p:cNvPicPr>
            <a:picLocks noChangeAspect="1"/>
          </p:cNvPicPr>
          <p:nvPr/>
        </p:nvPicPr>
        <p:blipFill>
          <a:blip r:embed="rId91"/>
          <a:stretch>
            <a:fillRect/>
          </a:stretch>
        </p:blipFill>
        <p:spPr>
          <a:xfrm>
            <a:off x="11297450" y="3279428"/>
            <a:ext cx="160660" cy="160660"/>
          </a:xfrm>
          <a:prstGeom prst="rect">
            <a:avLst/>
          </a:prstGeom>
        </p:spPr>
      </p:pic>
      <p:sp>
        <p:nvSpPr>
          <p:cNvPr id="127" name="Text 34"/>
          <p:cNvSpPr/>
          <p:nvPr/>
        </p:nvSpPr>
        <p:spPr>
          <a:xfrm>
            <a:off x="11484880" y="323926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28" name="Image 91" descr="preencoded.png">    </p:cNvPr>
          <p:cNvPicPr>
            <a:picLocks noChangeAspect="1"/>
          </p:cNvPicPr>
          <p:nvPr/>
        </p:nvPicPr>
        <p:blipFill>
          <a:blip r:embed="rId92"/>
          <a:stretch>
            <a:fillRect/>
          </a:stretch>
        </p:blipFill>
        <p:spPr>
          <a:xfrm>
            <a:off x="12646000" y="3102034"/>
            <a:ext cx="1524149" cy="508744"/>
          </a:xfrm>
          <a:prstGeom prst="rect">
            <a:avLst/>
          </a:prstGeom>
        </p:spPr>
      </p:pic>
      <p:pic>
        <p:nvPicPr>
          <p:cNvPr id="129" name="Image 92" descr="preencoded.png">    </p:cNvPr>
          <p:cNvPicPr>
            <a:picLocks noChangeAspect="1"/>
          </p:cNvPicPr>
          <p:nvPr/>
        </p:nvPicPr>
        <p:blipFill>
          <a:blip r:embed="rId93"/>
          <a:stretch>
            <a:fillRect/>
          </a:stretch>
        </p:blipFill>
        <p:spPr>
          <a:xfrm>
            <a:off x="12893650" y="3225859"/>
            <a:ext cx="1027956" cy="267760"/>
          </a:xfrm>
          <a:prstGeom prst="rect">
            <a:avLst/>
          </a:prstGeom>
        </p:spPr>
      </p:pic>
      <p:pic>
        <p:nvPicPr>
          <p:cNvPr id="130" name="Image 93" descr="preencoded.png">    </p:cNvPr>
          <p:cNvPicPr>
            <a:picLocks noChangeAspect="1"/>
          </p:cNvPicPr>
          <p:nvPr/>
        </p:nvPicPr>
        <p:blipFill>
          <a:blip r:embed="rId94"/>
          <a:stretch>
            <a:fillRect/>
          </a:stretch>
        </p:blipFill>
        <p:spPr>
          <a:xfrm>
            <a:off x="12973980" y="3279428"/>
            <a:ext cx="160660" cy="160660"/>
          </a:xfrm>
          <a:prstGeom prst="rect">
            <a:avLst/>
          </a:prstGeom>
        </p:spPr>
      </p:pic>
      <p:sp>
        <p:nvSpPr>
          <p:cNvPr id="131" name="Text 35"/>
          <p:cNvSpPr/>
          <p:nvPr/>
        </p:nvSpPr>
        <p:spPr>
          <a:xfrm>
            <a:off x="13161411" y="323926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32" name="Image 94" descr="preencoded.png">    </p:cNvPr>
          <p:cNvPicPr>
            <a:picLocks noChangeAspect="1"/>
          </p:cNvPicPr>
          <p:nvPr/>
        </p:nvPicPr>
        <p:blipFill>
          <a:blip r:embed="rId95"/>
          <a:stretch>
            <a:fillRect/>
          </a:stretch>
        </p:blipFill>
        <p:spPr>
          <a:xfrm>
            <a:off x="14170149" y="3102034"/>
            <a:ext cx="1524149" cy="508744"/>
          </a:xfrm>
          <a:prstGeom prst="rect">
            <a:avLst/>
          </a:prstGeom>
        </p:spPr>
      </p:pic>
      <p:pic>
        <p:nvPicPr>
          <p:cNvPr id="133" name="Image 95" descr="preencoded.png">    </p:cNvPr>
          <p:cNvPicPr>
            <a:picLocks noChangeAspect="1"/>
          </p:cNvPicPr>
          <p:nvPr/>
        </p:nvPicPr>
        <p:blipFill>
          <a:blip r:embed="rId96"/>
          <a:stretch>
            <a:fillRect/>
          </a:stretch>
        </p:blipFill>
        <p:spPr>
          <a:xfrm>
            <a:off x="14265399" y="3225859"/>
            <a:ext cx="1333574" cy="267760"/>
          </a:xfrm>
          <a:prstGeom prst="rect">
            <a:avLst/>
          </a:prstGeom>
        </p:spPr>
      </p:pic>
      <p:pic>
        <p:nvPicPr>
          <p:cNvPr id="134" name="Image 96" descr="preencoded.png">    </p:cNvPr>
          <p:cNvPicPr>
            <a:picLocks noChangeAspect="1"/>
          </p:cNvPicPr>
          <p:nvPr/>
        </p:nvPicPr>
        <p:blipFill>
          <a:blip r:embed="rId97"/>
          <a:stretch>
            <a:fillRect/>
          </a:stretch>
        </p:blipFill>
        <p:spPr>
          <a:xfrm>
            <a:off x="14345729" y="3279428"/>
            <a:ext cx="160660" cy="160660"/>
          </a:xfrm>
          <a:prstGeom prst="rect">
            <a:avLst/>
          </a:prstGeom>
        </p:spPr>
      </p:pic>
      <p:sp>
        <p:nvSpPr>
          <p:cNvPr id="135" name="Text 36"/>
          <p:cNvSpPr/>
          <p:nvPr/>
        </p:nvSpPr>
        <p:spPr>
          <a:xfrm>
            <a:off x="14533159" y="323926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36" name="Image 97" descr="preencoded.png">    </p:cNvPr>
          <p:cNvPicPr>
            <a:picLocks noChangeAspect="1"/>
          </p:cNvPicPr>
          <p:nvPr/>
        </p:nvPicPr>
        <p:blipFill>
          <a:blip r:embed="rId98"/>
          <a:stretch>
            <a:fillRect/>
          </a:stretch>
        </p:blipFill>
        <p:spPr>
          <a:xfrm>
            <a:off x="15694279" y="3102034"/>
            <a:ext cx="1509302" cy="508744"/>
          </a:xfrm>
          <a:prstGeom prst="rect">
            <a:avLst/>
          </a:prstGeom>
        </p:spPr>
      </p:pic>
      <p:pic>
        <p:nvPicPr>
          <p:cNvPr id="137" name="Image 98" descr="preencoded.png">    </p:cNvPr>
          <p:cNvPicPr>
            <a:picLocks noChangeAspect="1"/>
          </p:cNvPicPr>
          <p:nvPr/>
        </p:nvPicPr>
        <p:blipFill>
          <a:blip r:embed="rId99"/>
          <a:stretch>
            <a:fillRect/>
          </a:stretch>
        </p:blipFill>
        <p:spPr>
          <a:xfrm>
            <a:off x="15789529" y="3225859"/>
            <a:ext cx="1333574" cy="267760"/>
          </a:xfrm>
          <a:prstGeom prst="rect">
            <a:avLst/>
          </a:prstGeom>
        </p:spPr>
      </p:pic>
      <p:pic>
        <p:nvPicPr>
          <p:cNvPr id="138" name="Image 99" descr="preencoded.png">    </p:cNvPr>
          <p:cNvPicPr>
            <a:picLocks noChangeAspect="1"/>
          </p:cNvPicPr>
          <p:nvPr/>
        </p:nvPicPr>
        <p:blipFill>
          <a:blip r:embed="rId100"/>
          <a:stretch>
            <a:fillRect/>
          </a:stretch>
        </p:blipFill>
        <p:spPr>
          <a:xfrm>
            <a:off x="15869859" y="3279428"/>
            <a:ext cx="160660" cy="160660"/>
          </a:xfrm>
          <a:prstGeom prst="rect">
            <a:avLst/>
          </a:prstGeom>
        </p:spPr>
      </p:pic>
      <p:sp>
        <p:nvSpPr>
          <p:cNvPr id="139" name="Text 37"/>
          <p:cNvSpPr/>
          <p:nvPr/>
        </p:nvSpPr>
        <p:spPr>
          <a:xfrm>
            <a:off x="16057290" y="323926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40" name="Image 100" descr="preencoded.png">    </p:cNvPr>
          <p:cNvPicPr>
            <a:picLocks noChangeAspect="1"/>
          </p:cNvPicPr>
          <p:nvPr/>
        </p:nvPicPr>
        <p:blipFill>
          <a:blip r:embed="rId101"/>
          <a:stretch>
            <a:fillRect/>
          </a:stretch>
        </p:blipFill>
        <p:spPr>
          <a:xfrm>
            <a:off x="1084436" y="3610775"/>
            <a:ext cx="16119145" cy="508744"/>
          </a:xfrm>
          <a:prstGeom prst="rect">
            <a:avLst/>
          </a:prstGeom>
        </p:spPr>
      </p:pic>
      <p:pic>
        <p:nvPicPr>
          <p:cNvPr id="141" name="Image 101" descr="preencoded.png">    </p:cNvPr>
          <p:cNvPicPr>
            <a:picLocks noChangeAspect="1"/>
          </p:cNvPicPr>
          <p:nvPr/>
        </p:nvPicPr>
        <p:blipFill>
          <a:blip r:embed="rId102"/>
          <a:stretch>
            <a:fillRect/>
          </a:stretch>
        </p:blipFill>
        <p:spPr>
          <a:xfrm>
            <a:off x="1084436" y="3610756"/>
            <a:ext cx="3943350" cy="508744"/>
          </a:xfrm>
          <a:prstGeom prst="rect">
            <a:avLst/>
          </a:prstGeom>
        </p:spPr>
      </p:pic>
      <p:sp>
        <p:nvSpPr>
          <p:cNvPr id="142" name="Text 38"/>
          <p:cNvSpPr/>
          <p:nvPr/>
        </p:nvSpPr>
        <p:spPr>
          <a:xfrm>
            <a:off x="1245077" y="3731233"/>
            <a:ext cx="2150269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Mastercard Click to Pay</a:t>
            </a:r>
            <a:endParaRPr lang="en-US" sz="1476" dirty="0"/>
          </a:p>
        </p:txBody>
      </p:sp>
      <p:pic>
        <p:nvPicPr>
          <p:cNvPr id="143" name="Image 102" descr="preencoded.png">    </p:cNvPr>
          <p:cNvPicPr>
            <a:picLocks noChangeAspect="1"/>
          </p:cNvPicPr>
          <p:nvPr/>
        </p:nvPicPr>
        <p:blipFill>
          <a:blip r:embed="rId103"/>
          <a:stretch>
            <a:fillRect/>
          </a:stretch>
        </p:blipFill>
        <p:spPr>
          <a:xfrm>
            <a:off x="5027786" y="3610766"/>
            <a:ext cx="1524149" cy="508744"/>
          </a:xfrm>
          <a:prstGeom prst="rect">
            <a:avLst/>
          </a:prstGeom>
        </p:spPr>
      </p:pic>
      <p:pic>
        <p:nvPicPr>
          <p:cNvPr id="144" name="Image 103" descr="preencoded.png">    </p:cNvPr>
          <p:cNvPicPr>
            <a:picLocks noChangeAspect="1"/>
          </p:cNvPicPr>
          <p:nvPr/>
        </p:nvPicPr>
        <p:blipFill>
          <a:blip r:embed="rId104"/>
          <a:stretch>
            <a:fillRect/>
          </a:stretch>
        </p:blipFill>
        <p:spPr>
          <a:xfrm>
            <a:off x="5123036" y="3734591"/>
            <a:ext cx="1333574" cy="267760"/>
          </a:xfrm>
          <a:prstGeom prst="rect">
            <a:avLst/>
          </a:prstGeom>
        </p:spPr>
      </p:pic>
      <p:pic>
        <p:nvPicPr>
          <p:cNvPr id="145" name="Image 104" descr="preencoded.png">    </p:cNvPr>
          <p:cNvPicPr>
            <a:picLocks noChangeAspect="1"/>
          </p:cNvPicPr>
          <p:nvPr/>
        </p:nvPicPr>
        <p:blipFill>
          <a:blip r:embed="rId105"/>
          <a:stretch>
            <a:fillRect/>
          </a:stretch>
        </p:blipFill>
        <p:spPr>
          <a:xfrm>
            <a:off x="5203366" y="3788159"/>
            <a:ext cx="160660" cy="160660"/>
          </a:xfrm>
          <a:prstGeom prst="rect">
            <a:avLst/>
          </a:prstGeom>
        </p:spPr>
      </p:pic>
      <p:sp>
        <p:nvSpPr>
          <p:cNvPr id="146" name="Text 39"/>
          <p:cNvSpPr/>
          <p:nvPr/>
        </p:nvSpPr>
        <p:spPr>
          <a:xfrm>
            <a:off x="5390797" y="374799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47" name="Image 105" descr="preencoded.png">    </p:cNvPr>
          <p:cNvPicPr>
            <a:picLocks noChangeAspect="1"/>
          </p:cNvPicPr>
          <p:nvPr/>
        </p:nvPicPr>
        <p:blipFill>
          <a:blip r:embed="rId106"/>
          <a:stretch>
            <a:fillRect/>
          </a:stretch>
        </p:blipFill>
        <p:spPr>
          <a:xfrm>
            <a:off x="6551786" y="3610766"/>
            <a:ext cx="1524149" cy="508744"/>
          </a:xfrm>
          <a:prstGeom prst="rect">
            <a:avLst/>
          </a:prstGeom>
        </p:spPr>
      </p:pic>
      <p:pic>
        <p:nvPicPr>
          <p:cNvPr id="148" name="Image 106" descr="preencoded.png">    </p:cNvPr>
          <p:cNvPicPr>
            <a:picLocks noChangeAspect="1"/>
          </p:cNvPicPr>
          <p:nvPr/>
        </p:nvPicPr>
        <p:blipFill>
          <a:blip r:embed="rId107"/>
          <a:stretch>
            <a:fillRect/>
          </a:stretch>
        </p:blipFill>
        <p:spPr>
          <a:xfrm>
            <a:off x="6647036" y="3734591"/>
            <a:ext cx="1333574" cy="267760"/>
          </a:xfrm>
          <a:prstGeom prst="rect">
            <a:avLst/>
          </a:prstGeom>
        </p:spPr>
      </p:pic>
      <p:pic>
        <p:nvPicPr>
          <p:cNvPr id="149" name="Image 107" descr="preencoded.png">    </p:cNvPr>
          <p:cNvPicPr>
            <a:picLocks noChangeAspect="1"/>
          </p:cNvPicPr>
          <p:nvPr/>
        </p:nvPicPr>
        <p:blipFill>
          <a:blip r:embed="rId108"/>
          <a:stretch>
            <a:fillRect/>
          </a:stretch>
        </p:blipFill>
        <p:spPr>
          <a:xfrm>
            <a:off x="6727366" y="3788159"/>
            <a:ext cx="160660" cy="160660"/>
          </a:xfrm>
          <a:prstGeom prst="rect">
            <a:avLst/>
          </a:prstGeom>
        </p:spPr>
      </p:pic>
      <p:sp>
        <p:nvSpPr>
          <p:cNvPr id="150" name="Text 40"/>
          <p:cNvSpPr/>
          <p:nvPr/>
        </p:nvSpPr>
        <p:spPr>
          <a:xfrm>
            <a:off x="6914797" y="374799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51" name="Image 108" descr="preencoded.png">    </p:cNvPr>
          <p:cNvPicPr>
            <a:picLocks noChangeAspect="1"/>
          </p:cNvPicPr>
          <p:nvPr/>
        </p:nvPicPr>
        <p:blipFill>
          <a:blip r:embed="rId109"/>
          <a:stretch>
            <a:fillRect/>
          </a:stretch>
        </p:blipFill>
        <p:spPr>
          <a:xfrm>
            <a:off x="8075786" y="3610766"/>
            <a:ext cx="1524149" cy="508744"/>
          </a:xfrm>
          <a:prstGeom prst="rect">
            <a:avLst/>
          </a:prstGeom>
        </p:spPr>
      </p:pic>
      <p:pic>
        <p:nvPicPr>
          <p:cNvPr id="152" name="Image 109" descr="preencoded.png">    </p:cNvPr>
          <p:cNvPicPr>
            <a:picLocks noChangeAspect="1"/>
          </p:cNvPicPr>
          <p:nvPr/>
        </p:nvPicPr>
        <p:blipFill>
          <a:blip r:embed="rId110"/>
          <a:stretch>
            <a:fillRect/>
          </a:stretch>
        </p:blipFill>
        <p:spPr>
          <a:xfrm>
            <a:off x="8171036" y="3734591"/>
            <a:ext cx="1333574" cy="267760"/>
          </a:xfrm>
          <a:prstGeom prst="rect">
            <a:avLst/>
          </a:prstGeom>
        </p:spPr>
      </p:pic>
      <p:pic>
        <p:nvPicPr>
          <p:cNvPr id="153" name="Image 110" descr="preencoded.png">    </p:cNvPr>
          <p:cNvPicPr>
            <a:picLocks noChangeAspect="1"/>
          </p:cNvPicPr>
          <p:nvPr/>
        </p:nvPicPr>
        <p:blipFill>
          <a:blip r:embed="rId111"/>
          <a:stretch>
            <a:fillRect/>
          </a:stretch>
        </p:blipFill>
        <p:spPr>
          <a:xfrm>
            <a:off x="8251366" y="3788159"/>
            <a:ext cx="160660" cy="160660"/>
          </a:xfrm>
          <a:prstGeom prst="rect">
            <a:avLst/>
          </a:prstGeom>
        </p:spPr>
      </p:pic>
      <p:sp>
        <p:nvSpPr>
          <p:cNvPr id="154" name="Text 41"/>
          <p:cNvSpPr/>
          <p:nvPr/>
        </p:nvSpPr>
        <p:spPr>
          <a:xfrm>
            <a:off x="8438797" y="374799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55" name="Image 111" descr="preencoded.png">    </p:cNvPr>
          <p:cNvPicPr>
            <a:picLocks noChangeAspect="1"/>
          </p:cNvPicPr>
          <p:nvPr/>
        </p:nvPicPr>
        <p:blipFill>
          <a:blip r:embed="rId112"/>
          <a:stretch>
            <a:fillRect/>
          </a:stretch>
        </p:blipFill>
        <p:spPr>
          <a:xfrm>
            <a:off x="9599786" y="3610766"/>
            <a:ext cx="1524149" cy="508744"/>
          </a:xfrm>
          <a:prstGeom prst="rect">
            <a:avLst/>
          </a:prstGeom>
        </p:spPr>
      </p:pic>
      <p:pic>
        <p:nvPicPr>
          <p:cNvPr id="156" name="Image 112" descr="preencoded.png">    </p:cNvPr>
          <p:cNvPicPr>
            <a:picLocks noChangeAspect="1"/>
          </p:cNvPicPr>
          <p:nvPr/>
        </p:nvPicPr>
        <p:blipFill>
          <a:blip r:embed="rId113"/>
          <a:stretch>
            <a:fillRect/>
          </a:stretch>
        </p:blipFill>
        <p:spPr>
          <a:xfrm>
            <a:off x="9695036" y="3734591"/>
            <a:ext cx="1333574" cy="267760"/>
          </a:xfrm>
          <a:prstGeom prst="rect">
            <a:avLst/>
          </a:prstGeom>
        </p:spPr>
      </p:pic>
      <p:pic>
        <p:nvPicPr>
          <p:cNvPr id="157" name="Image 113" descr="preencoded.png">    </p:cNvPr>
          <p:cNvPicPr>
            <a:picLocks noChangeAspect="1"/>
          </p:cNvPicPr>
          <p:nvPr/>
        </p:nvPicPr>
        <p:blipFill>
          <a:blip r:embed="rId114"/>
          <a:stretch>
            <a:fillRect/>
          </a:stretch>
        </p:blipFill>
        <p:spPr>
          <a:xfrm>
            <a:off x="9775366" y="3788159"/>
            <a:ext cx="160660" cy="160660"/>
          </a:xfrm>
          <a:prstGeom prst="rect">
            <a:avLst/>
          </a:prstGeom>
        </p:spPr>
      </p:pic>
      <p:sp>
        <p:nvSpPr>
          <p:cNvPr id="158" name="Text 42"/>
          <p:cNvSpPr/>
          <p:nvPr/>
        </p:nvSpPr>
        <p:spPr>
          <a:xfrm>
            <a:off x="9962797" y="374799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59" name="Image 114" descr="preencoded.png">    </p:cNvPr>
          <p:cNvPicPr>
            <a:picLocks noChangeAspect="1"/>
          </p:cNvPicPr>
          <p:nvPr/>
        </p:nvPicPr>
        <p:blipFill>
          <a:blip r:embed="rId115"/>
          <a:stretch>
            <a:fillRect/>
          </a:stretch>
        </p:blipFill>
        <p:spPr>
          <a:xfrm>
            <a:off x="11121870" y="3610766"/>
            <a:ext cx="1524140" cy="508744"/>
          </a:xfrm>
          <a:prstGeom prst="rect">
            <a:avLst/>
          </a:prstGeom>
        </p:spPr>
      </p:pic>
      <p:pic>
        <p:nvPicPr>
          <p:cNvPr id="160" name="Image 115" descr="preencoded.png">    </p:cNvPr>
          <p:cNvPicPr>
            <a:picLocks noChangeAspect="1"/>
          </p:cNvPicPr>
          <p:nvPr/>
        </p:nvPicPr>
        <p:blipFill>
          <a:blip r:embed="rId116"/>
          <a:stretch>
            <a:fillRect/>
          </a:stretch>
        </p:blipFill>
        <p:spPr>
          <a:xfrm>
            <a:off x="11217120" y="3734591"/>
            <a:ext cx="1333574" cy="267760"/>
          </a:xfrm>
          <a:prstGeom prst="rect">
            <a:avLst/>
          </a:prstGeom>
        </p:spPr>
      </p:pic>
      <p:pic>
        <p:nvPicPr>
          <p:cNvPr id="161" name="Image 116" descr="preencoded.png">    </p:cNvPr>
          <p:cNvPicPr>
            <a:picLocks noChangeAspect="1"/>
          </p:cNvPicPr>
          <p:nvPr/>
        </p:nvPicPr>
        <p:blipFill>
          <a:blip r:embed="rId117"/>
          <a:stretch>
            <a:fillRect/>
          </a:stretch>
        </p:blipFill>
        <p:spPr>
          <a:xfrm>
            <a:off x="11297450" y="3788159"/>
            <a:ext cx="160660" cy="160660"/>
          </a:xfrm>
          <a:prstGeom prst="rect">
            <a:avLst/>
          </a:prstGeom>
        </p:spPr>
      </p:pic>
      <p:sp>
        <p:nvSpPr>
          <p:cNvPr id="162" name="Text 43"/>
          <p:cNvSpPr/>
          <p:nvPr/>
        </p:nvSpPr>
        <p:spPr>
          <a:xfrm>
            <a:off x="11484880" y="374799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63" name="Image 117" descr="preencoded.png">    </p:cNvPr>
          <p:cNvPicPr>
            <a:picLocks noChangeAspect="1"/>
          </p:cNvPicPr>
          <p:nvPr/>
        </p:nvPicPr>
        <p:blipFill>
          <a:blip r:embed="rId118"/>
          <a:stretch>
            <a:fillRect/>
          </a:stretch>
        </p:blipFill>
        <p:spPr>
          <a:xfrm>
            <a:off x="12646000" y="3610766"/>
            <a:ext cx="1524149" cy="508744"/>
          </a:xfrm>
          <a:prstGeom prst="rect">
            <a:avLst/>
          </a:prstGeom>
        </p:spPr>
      </p:pic>
      <p:pic>
        <p:nvPicPr>
          <p:cNvPr id="164" name="Image 118" descr="preencoded.png">    </p:cNvPr>
          <p:cNvPicPr>
            <a:picLocks noChangeAspect="1"/>
          </p:cNvPicPr>
          <p:nvPr/>
        </p:nvPicPr>
        <p:blipFill>
          <a:blip r:embed="rId119"/>
          <a:stretch>
            <a:fillRect/>
          </a:stretch>
        </p:blipFill>
        <p:spPr>
          <a:xfrm>
            <a:off x="12741250" y="3734591"/>
            <a:ext cx="1333574" cy="267760"/>
          </a:xfrm>
          <a:prstGeom prst="rect">
            <a:avLst/>
          </a:prstGeom>
        </p:spPr>
      </p:pic>
      <p:pic>
        <p:nvPicPr>
          <p:cNvPr id="165" name="Image 119" descr="preencoded.png">    </p:cNvPr>
          <p:cNvPicPr>
            <a:picLocks noChangeAspect="1"/>
          </p:cNvPicPr>
          <p:nvPr/>
        </p:nvPicPr>
        <p:blipFill>
          <a:blip r:embed="rId120"/>
          <a:stretch>
            <a:fillRect/>
          </a:stretch>
        </p:blipFill>
        <p:spPr>
          <a:xfrm>
            <a:off x="12821580" y="3788159"/>
            <a:ext cx="160660" cy="160660"/>
          </a:xfrm>
          <a:prstGeom prst="rect">
            <a:avLst/>
          </a:prstGeom>
        </p:spPr>
      </p:pic>
      <p:sp>
        <p:nvSpPr>
          <p:cNvPr id="166" name="Text 44"/>
          <p:cNvSpPr/>
          <p:nvPr/>
        </p:nvSpPr>
        <p:spPr>
          <a:xfrm>
            <a:off x="13009011" y="374799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67" name="Image 120" descr="preencoded.png">    </p:cNvPr>
          <p:cNvPicPr>
            <a:picLocks noChangeAspect="1"/>
          </p:cNvPicPr>
          <p:nvPr/>
        </p:nvPicPr>
        <p:blipFill>
          <a:blip r:embed="rId121"/>
          <a:stretch>
            <a:fillRect/>
          </a:stretch>
        </p:blipFill>
        <p:spPr>
          <a:xfrm>
            <a:off x="14170149" y="3610766"/>
            <a:ext cx="1524149" cy="508744"/>
          </a:xfrm>
          <a:prstGeom prst="rect">
            <a:avLst/>
          </a:prstGeom>
        </p:spPr>
      </p:pic>
      <p:pic>
        <p:nvPicPr>
          <p:cNvPr id="168" name="Image 121" descr="preencoded.png">    </p:cNvPr>
          <p:cNvPicPr>
            <a:picLocks noChangeAspect="1"/>
          </p:cNvPicPr>
          <p:nvPr/>
        </p:nvPicPr>
        <p:blipFill>
          <a:blip r:embed="rId122"/>
          <a:stretch>
            <a:fillRect/>
          </a:stretch>
        </p:blipFill>
        <p:spPr>
          <a:xfrm>
            <a:off x="14265399" y="3734591"/>
            <a:ext cx="1333574" cy="267760"/>
          </a:xfrm>
          <a:prstGeom prst="rect">
            <a:avLst/>
          </a:prstGeom>
        </p:spPr>
      </p:pic>
      <p:pic>
        <p:nvPicPr>
          <p:cNvPr id="169" name="Image 122" descr="preencoded.png">    </p:cNvPr>
          <p:cNvPicPr>
            <a:picLocks noChangeAspect="1"/>
          </p:cNvPicPr>
          <p:nvPr/>
        </p:nvPicPr>
        <p:blipFill>
          <a:blip r:embed="rId123"/>
          <a:stretch>
            <a:fillRect/>
          </a:stretch>
        </p:blipFill>
        <p:spPr>
          <a:xfrm>
            <a:off x="14345729" y="3788159"/>
            <a:ext cx="160660" cy="160660"/>
          </a:xfrm>
          <a:prstGeom prst="rect">
            <a:avLst/>
          </a:prstGeom>
        </p:spPr>
      </p:pic>
      <p:sp>
        <p:nvSpPr>
          <p:cNvPr id="170" name="Text 45"/>
          <p:cNvSpPr/>
          <p:nvPr/>
        </p:nvSpPr>
        <p:spPr>
          <a:xfrm>
            <a:off x="14533159" y="374799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71" name="Image 123" descr="preencoded.png">    </p:cNvPr>
          <p:cNvPicPr>
            <a:picLocks noChangeAspect="1"/>
          </p:cNvPicPr>
          <p:nvPr/>
        </p:nvPicPr>
        <p:blipFill>
          <a:blip r:embed="rId124"/>
          <a:stretch>
            <a:fillRect/>
          </a:stretch>
        </p:blipFill>
        <p:spPr>
          <a:xfrm>
            <a:off x="15694279" y="3610766"/>
            <a:ext cx="1509302" cy="508744"/>
          </a:xfrm>
          <a:prstGeom prst="rect">
            <a:avLst/>
          </a:prstGeom>
        </p:spPr>
      </p:pic>
      <p:pic>
        <p:nvPicPr>
          <p:cNvPr id="172" name="Image 124" descr="preencoded.png">    </p:cNvPr>
          <p:cNvPicPr>
            <a:picLocks noChangeAspect="1"/>
          </p:cNvPicPr>
          <p:nvPr/>
        </p:nvPicPr>
        <p:blipFill>
          <a:blip r:embed="rId125"/>
          <a:stretch>
            <a:fillRect/>
          </a:stretch>
        </p:blipFill>
        <p:spPr>
          <a:xfrm>
            <a:off x="15789529" y="3734591"/>
            <a:ext cx="1333574" cy="267760"/>
          </a:xfrm>
          <a:prstGeom prst="rect">
            <a:avLst/>
          </a:prstGeom>
        </p:spPr>
      </p:pic>
      <p:pic>
        <p:nvPicPr>
          <p:cNvPr id="173" name="Image 125" descr="preencoded.png">    </p:cNvPr>
          <p:cNvPicPr>
            <a:picLocks noChangeAspect="1"/>
          </p:cNvPicPr>
          <p:nvPr/>
        </p:nvPicPr>
        <p:blipFill>
          <a:blip r:embed="rId126"/>
          <a:stretch>
            <a:fillRect/>
          </a:stretch>
        </p:blipFill>
        <p:spPr>
          <a:xfrm>
            <a:off x="15869859" y="3788159"/>
            <a:ext cx="160660" cy="160660"/>
          </a:xfrm>
          <a:prstGeom prst="rect">
            <a:avLst/>
          </a:prstGeom>
        </p:spPr>
      </p:pic>
      <p:sp>
        <p:nvSpPr>
          <p:cNvPr id="174" name="Text 46"/>
          <p:cNvSpPr/>
          <p:nvPr/>
        </p:nvSpPr>
        <p:spPr>
          <a:xfrm>
            <a:off x="16057290" y="374799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75" name="Image 126" descr="preencoded.png">    </p:cNvPr>
          <p:cNvPicPr>
            <a:picLocks noChangeAspect="1"/>
          </p:cNvPicPr>
          <p:nvPr/>
        </p:nvPicPr>
        <p:blipFill>
          <a:blip r:embed="rId127"/>
          <a:stretch>
            <a:fillRect/>
          </a:stretch>
        </p:blipFill>
        <p:spPr>
          <a:xfrm>
            <a:off x="1084436" y="4119516"/>
            <a:ext cx="16119145" cy="508744"/>
          </a:xfrm>
          <a:prstGeom prst="rect">
            <a:avLst/>
          </a:prstGeom>
        </p:spPr>
      </p:pic>
      <p:pic>
        <p:nvPicPr>
          <p:cNvPr id="176" name="Image 127" descr="preencoded.png">    </p:cNvPr>
          <p:cNvPicPr>
            <a:picLocks noChangeAspect="1"/>
          </p:cNvPicPr>
          <p:nvPr/>
        </p:nvPicPr>
        <p:blipFill>
          <a:blip r:embed="rId128"/>
          <a:stretch>
            <a:fillRect/>
          </a:stretch>
        </p:blipFill>
        <p:spPr>
          <a:xfrm>
            <a:off x="1084436" y="4119516"/>
            <a:ext cx="3943350" cy="508744"/>
          </a:xfrm>
          <a:prstGeom prst="rect">
            <a:avLst/>
          </a:prstGeom>
        </p:spPr>
      </p:pic>
      <p:sp>
        <p:nvSpPr>
          <p:cNvPr id="177" name="Text 47"/>
          <p:cNvSpPr/>
          <p:nvPr/>
        </p:nvSpPr>
        <p:spPr>
          <a:xfrm>
            <a:off x="1245077" y="4240011"/>
            <a:ext cx="770096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Maestro</a:t>
            </a:r>
            <a:endParaRPr lang="en-US" sz="1476" dirty="0"/>
          </a:p>
        </p:txBody>
      </p:sp>
      <p:pic>
        <p:nvPicPr>
          <p:cNvPr id="178" name="Image 128" descr="preencoded.png">    </p:cNvPr>
          <p:cNvPicPr>
            <a:picLocks noChangeAspect="1"/>
          </p:cNvPicPr>
          <p:nvPr/>
        </p:nvPicPr>
        <p:blipFill>
          <a:blip r:embed="rId129"/>
          <a:stretch>
            <a:fillRect/>
          </a:stretch>
        </p:blipFill>
        <p:spPr>
          <a:xfrm>
            <a:off x="5027786" y="4119516"/>
            <a:ext cx="1524149" cy="508744"/>
          </a:xfrm>
          <a:prstGeom prst="rect">
            <a:avLst/>
          </a:prstGeom>
        </p:spPr>
      </p:pic>
      <p:pic>
        <p:nvPicPr>
          <p:cNvPr id="179" name="Image 129" descr="preencoded.png">    </p:cNvPr>
          <p:cNvPicPr>
            <a:picLocks noChangeAspect="1"/>
          </p:cNvPicPr>
          <p:nvPr/>
        </p:nvPicPr>
        <p:blipFill>
          <a:blip r:embed="rId130"/>
          <a:stretch>
            <a:fillRect/>
          </a:stretch>
        </p:blipFill>
        <p:spPr>
          <a:xfrm>
            <a:off x="5123036" y="4243341"/>
            <a:ext cx="1333574" cy="267760"/>
          </a:xfrm>
          <a:prstGeom prst="rect">
            <a:avLst/>
          </a:prstGeom>
        </p:spPr>
      </p:pic>
      <p:pic>
        <p:nvPicPr>
          <p:cNvPr id="180" name="Image 130" descr="preencoded.png">    </p:cNvPr>
          <p:cNvPicPr>
            <a:picLocks noChangeAspect="1"/>
          </p:cNvPicPr>
          <p:nvPr/>
        </p:nvPicPr>
        <p:blipFill>
          <a:blip r:embed="rId131"/>
          <a:stretch>
            <a:fillRect/>
          </a:stretch>
        </p:blipFill>
        <p:spPr>
          <a:xfrm>
            <a:off x="5203366" y="4296910"/>
            <a:ext cx="160660" cy="160660"/>
          </a:xfrm>
          <a:prstGeom prst="rect">
            <a:avLst/>
          </a:prstGeom>
        </p:spPr>
      </p:pic>
      <p:sp>
        <p:nvSpPr>
          <p:cNvPr id="181" name="Text 48"/>
          <p:cNvSpPr/>
          <p:nvPr/>
        </p:nvSpPr>
        <p:spPr>
          <a:xfrm>
            <a:off x="5390797" y="425674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82" name="Image 131" descr="preencoded.png">    </p:cNvPr>
          <p:cNvPicPr>
            <a:picLocks noChangeAspect="1"/>
          </p:cNvPicPr>
          <p:nvPr/>
        </p:nvPicPr>
        <p:blipFill>
          <a:blip r:embed="rId132"/>
          <a:stretch>
            <a:fillRect/>
          </a:stretch>
        </p:blipFill>
        <p:spPr>
          <a:xfrm>
            <a:off x="6551786" y="4119516"/>
            <a:ext cx="1524149" cy="508744"/>
          </a:xfrm>
          <a:prstGeom prst="rect">
            <a:avLst/>
          </a:prstGeom>
        </p:spPr>
      </p:pic>
      <p:pic>
        <p:nvPicPr>
          <p:cNvPr id="183" name="Image 132" descr="preencoded.png">    </p:cNvPr>
          <p:cNvPicPr>
            <a:picLocks noChangeAspect="1"/>
          </p:cNvPicPr>
          <p:nvPr/>
        </p:nvPicPr>
        <p:blipFill>
          <a:blip r:embed="rId133"/>
          <a:stretch>
            <a:fillRect/>
          </a:stretch>
        </p:blipFill>
        <p:spPr>
          <a:xfrm>
            <a:off x="6799436" y="4243341"/>
            <a:ext cx="1027956" cy="267760"/>
          </a:xfrm>
          <a:prstGeom prst="rect">
            <a:avLst/>
          </a:prstGeom>
        </p:spPr>
      </p:pic>
      <p:pic>
        <p:nvPicPr>
          <p:cNvPr id="184" name="Image 133" descr="preencoded.png">    </p:cNvPr>
          <p:cNvPicPr>
            <a:picLocks noChangeAspect="1"/>
          </p:cNvPicPr>
          <p:nvPr/>
        </p:nvPicPr>
        <p:blipFill>
          <a:blip r:embed="rId134"/>
          <a:stretch>
            <a:fillRect/>
          </a:stretch>
        </p:blipFill>
        <p:spPr>
          <a:xfrm>
            <a:off x="6879766" y="4296910"/>
            <a:ext cx="160660" cy="160660"/>
          </a:xfrm>
          <a:prstGeom prst="rect">
            <a:avLst/>
          </a:prstGeom>
        </p:spPr>
      </p:pic>
      <p:sp>
        <p:nvSpPr>
          <p:cNvPr id="185" name="Text 49"/>
          <p:cNvSpPr/>
          <p:nvPr/>
        </p:nvSpPr>
        <p:spPr>
          <a:xfrm>
            <a:off x="7067197" y="425674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86" name="Image 134" descr="preencoded.png">    </p:cNvPr>
          <p:cNvPicPr>
            <a:picLocks noChangeAspect="1"/>
          </p:cNvPicPr>
          <p:nvPr/>
        </p:nvPicPr>
        <p:blipFill>
          <a:blip r:embed="rId135"/>
          <a:stretch>
            <a:fillRect/>
          </a:stretch>
        </p:blipFill>
        <p:spPr>
          <a:xfrm>
            <a:off x="8075786" y="4119516"/>
            <a:ext cx="1524149" cy="508744"/>
          </a:xfrm>
          <a:prstGeom prst="rect">
            <a:avLst/>
          </a:prstGeom>
        </p:spPr>
      </p:pic>
      <p:pic>
        <p:nvPicPr>
          <p:cNvPr id="187" name="Image 135" descr="preencoded.png">    </p:cNvPr>
          <p:cNvPicPr>
            <a:picLocks noChangeAspect="1"/>
          </p:cNvPicPr>
          <p:nvPr/>
        </p:nvPicPr>
        <p:blipFill>
          <a:blip r:embed="rId136"/>
          <a:stretch>
            <a:fillRect/>
          </a:stretch>
        </p:blipFill>
        <p:spPr>
          <a:xfrm>
            <a:off x="8323436" y="4243341"/>
            <a:ext cx="1027956" cy="267760"/>
          </a:xfrm>
          <a:prstGeom prst="rect">
            <a:avLst/>
          </a:prstGeom>
        </p:spPr>
      </p:pic>
      <p:pic>
        <p:nvPicPr>
          <p:cNvPr id="188" name="Image 136" descr="preencoded.png">    </p:cNvPr>
          <p:cNvPicPr>
            <a:picLocks noChangeAspect="1"/>
          </p:cNvPicPr>
          <p:nvPr/>
        </p:nvPicPr>
        <p:blipFill>
          <a:blip r:embed="rId137"/>
          <a:stretch>
            <a:fillRect/>
          </a:stretch>
        </p:blipFill>
        <p:spPr>
          <a:xfrm>
            <a:off x="8403766" y="4296910"/>
            <a:ext cx="160660" cy="160660"/>
          </a:xfrm>
          <a:prstGeom prst="rect">
            <a:avLst/>
          </a:prstGeom>
        </p:spPr>
      </p:pic>
      <p:sp>
        <p:nvSpPr>
          <p:cNvPr id="189" name="Text 50"/>
          <p:cNvSpPr/>
          <p:nvPr/>
        </p:nvSpPr>
        <p:spPr>
          <a:xfrm>
            <a:off x="8591197" y="425674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90" name="Image 137" descr="preencoded.png">    </p:cNvPr>
          <p:cNvPicPr>
            <a:picLocks noChangeAspect="1"/>
          </p:cNvPicPr>
          <p:nvPr/>
        </p:nvPicPr>
        <p:blipFill>
          <a:blip r:embed="rId138"/>
          <a:stretch>
            <a:fillRect/>
          </a:stretch>
        </p:blipFill>
        <p:spPr>
          <a:xfrm>
            <a:off x="9599786" y="4119516"/>
            <a:ext cx="1524149" cy="508744"/>
          </a:xfrm>
          <a:prstGeom prst="rect">
            <a:avLst/>
          </a:prstGeom>
        </p:spPr>
      </p:pic>
      <p:pic>
        <p:nvPicPr>
          <p:cNvPr id="191" name="Image 138" descr="preencoded.png">    </p:cNvPr>
          <p:cNvPicPr>
            <a:picLocks noChangeAspect="1"/>
          </p:cNvPicPr>
          <p:nvPr/>
        </p:nvPicPr>
        <p:blipFill>
          <a:blip r:embed="rId139"/>
          <a:stretch>
            <a:fillRect/>
          </a:stretch>
        </p:blipFill>
        <p:spPr>
          <a:xfrm>
            <a:off x="9695036" y="4243341"/>
            <a:ext cx="1333574" cy="267760"/>
          </a:xfrm>
          <a:prstGeom prst="rect">
            <a:avLst/>
          </a:prstGeom>
        </p:spPr>
      </p:pic>
      <p:pic>
        <p:nvPicPr>
          <p:cNvPr id="192" name="Image 139" descr="preencoded.png">    </p:cNvPr>
          <p:cNvPicPr>
            <a:picLocks noChangeAspect="1"/>
          </p:cNvPicPr>
          <p:nvPr/>
        </p:nvPicPr>
        <p:blipFill>
          <a:blip r:embed="rId140"/>
          <a:stretch>
            <a:fillRect/>
          </a:stretch>
        </p:blipFill>
        <p:spPr>
          <a:xfrm>
            <a:off x="9775366" y="4296910"/>
            <a:ext cx="160660" cy="160660"/>
          </a:xfrm>
          <a:prstGeom prst="rect">
            <a:avLst/>
          </a:prstGeom>
        </p:spPr>
      </p:pic>
      <p:sp>
        <p:nvSpPr>
          <p:cNvPr id="193" name="Text 51"/>
          <p:cNvSpPr/>
          <p:nvPr/>
        </p:nvSpPr>
        <p:spPr>
          <a:xfrm>
            <a:off x="9962797" y="425674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94" name="Image 140" descr="preencoded.png">    </p:cNvPr>
          <p:cNvPicPr>
            <a:picLocks noChangeAspect="1"/>
          </p:cNvPicPr>
          <p:nvPr/>
        </p:nvPicPr>
        <p:blipFill>
          <a:blip r:embed="rId141"/>
          <a:stretch>
            <a:fillRect/>
          </a:stretch>
        </p:blipFill>
        <p:spPr>
          <a:xfrm>
            <a:off x="11121870" y="4119516"/>
            <a:ext cx="1524140" cy="508744"/>
          </a:xfrm>
          <a:prstGeom prst="rect">
            <a:avLst/>
          </a:prstGeom>
        </p:spPr>
      </p:pic>
      <p:pic>
        <p:nvPicPr>
          <p:cNvPr id="195" name="Image 141" descr="preencoded.png">    </p:cNvPr>
          <p:cNvPicPr>
            <a:picLocks noChangeAspect="1"/>
          </p:cNvPicPr>
          <p:nvPr/>
        </p:nvPicPr>
        <p:blipFill>
          <a:blip r:embed="rId142"/>
          <a:stretch>
            <a:fillRect/>
          </a:stretch>
        </p:blipFill>
        <p:spPr>
          <a:xfrm>
            <a:off x="11217120" y="4243341"/>
            <a:ext cx="1333574" cy="267760"/>
          </a:xfrm>
          <a:prstGeom prst="rect">
            <a:avLst/>
          </a:prstGeom>
        </p:spPr>
      </p:pic>
      <p:pic>
        <p:nvPicPr>
          <p:cNvPr id="196" name="Image 142" descr="preencoded.png">    </p:cNvPr>
          <p:cNvPicPr>
            <a:picLocks noChangeAspect="1"/>
          </p:cNvPicPr>
          <p:nvPr/>
        </p:nvPicPr>
        <p:blipFill>
          <a:blip r:embed="rId143"/>
          <a:stretch>
            <a:fillRect/>
          </a:stretch>
        </p:blipFill>
        <p:spPr>
          <a:xfrm>
            <a:off x="11297450" y="4296910"/>
            <a:ext cx="160660" cy="160660"/>
          </a:xfrm>
          <a:prstGeom prst="rect">
            <a:avLst/>
          </a:prstGeom>
        </p:spPr>
      </p:pic>
      <p:sp>
        <p:nvSpPr>
          <p:cNvPr id="197" name="Text 52"/>
          <p:cNvSpPr/>
          <p:nvPr/>
        </p:nvSpPr>
        <p:spPr>
          <a:xfrm>
            <a:off x="11484880" y="425674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98" name="Image 143" descr="preencoded.png">    </p:cNvPr>
          <p:cNvPicPr>
            <a:picLocks noChangeAspect="1"/>
          </p:cNvPicPr>
          <p:nvPr/>
        </p:nvPicPr>
        <p:blipFill>
          <a:blip r:embed="rId144"/>
          <a:stretch>
            <a:fillRect/>
          </a:stretch>
        </p:blipFill>
        <p:spPr>
          <a:xfrm>
            <a:off x="12646000" y="4119516"/>
            <a:ext cx="1524149" cy="508744"/>
          </a:xfrm>
          <a:prstGeom prst="rect">
            <a:avLst/>
          </a:prstGeom>
        </p:spPr>
      </p:pic>
      <p:pic>
        <p:nvPicPr>
          <p:cNvPr id="199" name="Image 144" descr="preencoded.png">    </p:cNvPr>
          <p:cNvPicPr>
            <a:picLocks noChangeAspect="1"/>
          </p:cNvPicPr>
          <p:nvPr/>
        </p:nvPicPr>
        <p:blipFill>
          <a:blip r:embed="rId145"/>
          <a:stretch>
            <a:fillRect/>
          </a:stretch>
        </p:blipFill>
        <p:spPr>
          <a:xfrm>
            <a:off x="12893650" y="4243341"/>
            <a:ext cx="1027956" cy="267760"/>
          </a:xfrm>
          <a:prstGeom prst="rect">
            <a:avLst/>
          </a:prstGeom>
        </p:spPr>
      </p:pic>
      <p:pic>
        <p:nvPicPr>
          <p:cNvPr id="200" name="Image 145" descr="preencoded.png">    </p:cNvPr>
          <p:cNvPicPr>
            <a:picLocks noChangeAspect="1"/>
          </p:cNvPicPr>
          <p:nvPr/>
        </p:nvPicPr>
        <p:blipFill>
          <a:blip r:embed="rId146"/>
          <a:stretch>
            <a:fillRect/>
          </a:stretch>
        </p:blipFill>
        <p:spPr>
          <a:xfrm>
            <a:off x="12973980" y="4296910"/>
            <a:ext cx="160660" cy="160660"/>
          </a:xfrm>
          <a:prstGeom prst="rect">
            <a:avLst/>
          </a:prstGeom>
        </p:spPr>
      </p:pic>
      <p:sp>
        <p:nvSpPr>
          <p:cNvPr id="201" name="Text 53"/>
          <p:cNvSpPr/>
          <p:nvPr/>
        </p:nvSpPr>
        <p:spPr>
          <a:xfrm>
            <a:off x="13161411" y="425674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02" name="Image 146" descr="preencoded.png">    </p:cNvPr>
          <p:cNvPicPr>
            <a:picLocks noChangeAspect="1"/>
          </p:cNvPicPr>
          <p:nvPr/>
        </p:nvPicPr>
        <p:blipFill>
          <a:blip r:embed="rId147"/>
          <a:stretch>
            <a:fillRect/>
          </a:stretch>
        </p:blipFill>
        <p:spPr>
          <a:xfrm>
            <a:off x="14170149" y="4119516"/>
            <a:ext cx="1524149" cy="508744"/>
          </a:xfrm>
          <a:prstGeom prst="rect">
            <a:avLst/>
          </a:prstGeom>
        </p:spPr>
      </p:pic>
      <p:pic>
        <p:nvPicPr>
          <p:cNvPr id="203" name="Image 147" descr="preencoded.png">    </p:cNvPr>
          <p:cNvPicPr>
            <a:picLocks noChangeAspect="1"/>
          </p:cNvPicPr>
          <p:nvPr/>
        </p:nvPicPr>
        <p:blipFill>
          <a:blip r:embed="rId148"/>
          <a:stretch>
            <a:fillRect/>
          </a:stretch>
        </p:blipFill>
        <p:spPr>
          <a:xfrm>
            <a:off x="14265399" y="4243341"/>
            <a:ext cx="1333574" cy="267760"/>
          </a:xfrm>
          <a:prstGeom prst="rect">
            <a:avLst/>
          </a:prstGeom>
        </p:spPr>
      </p:pic>
      <p:pic>
        <p:nvPicPr>
          <p:cNvPr id="204" name="Image 148" descr="preencoded.png">    </p:cNvPr>
          <p:cNvPicPr>
            <a:picLocks noChangeAspect="1"/>
          </p:cNvPicPr>
          <p:nvPr/>
        </p:nvPicPr>
        <p:blipFill>
          <a:blip r:embed="rId149"/>
          <a:stretch>
            <a:fillRect/>
          </a:stretch>
        </p:blipFill>
        <p:spPr>
          <a:xfrm>
            <a:off x="14345729" y="4296910"/>
            <a:ext cx="160660" cy="160660"/>
          </a:xfrm>
          <a:prstGeom prst="rect">
            <a:avLst/>
          </a:prstGeom>
        </p:spPr>
      </p:pic>
      <p:sp>
        <p:nvSpPr>
          <p:cNvPr id="205" name="Text 54"/>
          <p:cNvSpPr/>
          <p:nvPr/>
        </p:nvSpPr>
        <p:spPr>
          <a:xfrm>
            <a:off x="14533159" y="425674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06" name="Image 149" descr="preencoded.png">    </p:cNvPr>
          <p:cNvPicPr>
            <a:picLocks noChangeAspect="1"/>
          </p:cNvPicPr>
          <p:nvPr/>
        </p:nvPicPr>
        <p:blipFill>
          <a:blip r:embed="rId150"/>
          <a:stretch>
            <a:fillRect/>
          </a:stretch>
        </p:blipFill>
        <p:spPr>
          <a:xfrm>
            <a:off x="15694279" y="4119516"/>
            <a:ext cx="1509302" cy="508744"/>
          </a:xfrm>
          <a:prstGeom prst="rect">
            <a:avLst/>
          </a:prstGeom>
        </p:spPr>
      </p:pic>
      <p:pic>
        <p:nvPicPr>
          <p:cNvPr id="207" name="Image 150" descr="preencoded.png">    </p:cNvPr>
          <p:cNvPicPr>
            <a:picLocks noChangeAspect="1"/>
          </p:cNvPicPr>
          <p:nvPr/>
        </p:nvPicPr>
        <p:blipFill>
          <a:blip r:embed="rId151"/>
          <a:stretch>
            <a:fillRect/>
          </a:stretch>
        </p:blipFill>
        <p:spPr>
          <a:xfrm>
            <a:off x="15789529" y="4243341"/>
            <a:ext cx="1333574" cy="267760"/>
          </a:xfrm>
          <a:prstGeom prst="rect">
            <a:avLst/>
          </a:prstGeom>
        </p:spPr>
      </p:pic>
      <p:pic>
        <p:nvPicPr>
          <p:cNvPr id="208" name="Image 151" descr="preencoded.png">    </p:cNvPr>
          <p:cNvPicPr>
            <a:picLocks noChangeAspect="1"/>
          </p:cNvPicPr>
          <p:nvPr/>
        </p:nvPicPr>
        <p:blipFill>
          <a:blip r:embed="rId152"/>
          <a:stretch>
            <a:fillRect/>
          </a:stretch>
        </p:blipFill>
        <p:spPr>
          <a:xfrm>
            <a:off x="15869859" y="4296910"/>
            <a:ext cx="160660" cy="160660"/>
          </a:xfrm>
          <a:prstGeom prst="rect">
            <a:avLst/>
          </a:prstGeom>
        </p:spPr>
      </p:pic>
      <p:sp>
        <p:nvSpPr>
          <p:cNvPr id="209" name="Text 55"/>
          <p:cNvSpPr/>
          <p:nvPr/>
        </p:nvSpPr>
        <p:spPr>
          <a:xfrm>
            <a:off x="16057290" y="425674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10" name="Image 152" descr="preencoded.png">    </p:cNvPr>
          <p:cNvPicPr>
            <a:picLocks noChangeAspect="1"/>
          </p:cNvPicPr>
          <p:nvPr/>
        </p:nvPicPr>
        <p:blipFill>
          <a:blip r:embed="rId153"/>
          <a:stretch>
            <a:fillRect/>
          </a:stretch>
        </p:blipFill>
        <p:spPr>
          <a:xfrm>
            <a:off x="1084436" y="4628257"/>
            <a:ext cx="16119145" cy="508744"/>
          </a:xfrm>
          <a:prstGeom prst="rect">
            <a:avLst/>
          </a:prstGeom>
        </p:spPr>
      </p:pic>
      <p:pic>
        <p:nvPicPr>
          <p:cNvPr id="211" name="Image 153" descr="preencoded.png">    </p:cNvPr>
          <p:cNvPicPr>
            <a:picLocks noChangeAspect="1"/>
          </p:cNvPicPr>
          <p:nvPr/>
        </p:nvPicPr>
        <p:blipFill>
          <a:blip r:embed="rId154"/>
          <a:stretch>
            <a:fillRect/>
          </a:stretch>
        </p:blipFill>
        <p:spPr>
          <a:xfrm>
            <a:off x="1084436" y="4628276"/>
            <a:ext cx="3943350" cy="508744"/>
          </a:xfrm>
          <a:prstGeom prst="rect">
            <a:avLst/>
          </a:prstGeom>
        </p:spPr>
      </p:pic>
      <p:sp>
        <p:nvSpPr>
          <p:cNvPr id="212" name="Text 56"/>
          <p:cNvSpPr/>
          <p:nvPr/>
        </p:nvSpPr>
        <p:spPr>
          <a:xfrm>
            <a:off x="1245077" y="4748780"/>
            <a:ext cx="1640205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American Express</a:t>
            </a:r>
            <a:endParaRPr lang="en-US" sz="1476" dirty="0"/>
          </a:p>
        </p:txBody>
      </p:sp>
      <p:pic>
        <p:nvPicPr>
          <p:cNvPr id="213" name="Image 154" descr="preencoded.png">    </p:cNvPr>
          <p:cNvPicPr>
            <a:picLocks noChangeAspect="1"/>
          </p:cNvPicPr>
          <p:nvPr/>
        </p:nvPicPr>
        <p:blipFill>
          <a:blip r:embed="rId155"/>
          <a:stretch>
            <a:fillRect/>
          </a:stretch>
        </p:blipFill>
        <p:spPr>
          <a:xfrm>
            <a:off x="5027786" y="4628266"/>
            <a:ext cx="1524149" cy="508744"/>
          </a:xfrm>
          <a:prstGeom prst="rect">
            <a:avLst/>
          </a:prstGeom>
        </p:spPr>
      </p:pic>
      <p:pic>
        <p:nvPicPr>
          <p:cNvPr id="214" name="Image 155" descr="preencoded.png">    </p:cNvPr>
          <p:cNvPicPr>
            <a:picLocks noChangeAspect="1"/>
          </p:cNvPicPr>
          <p:nvPr/>
        </p:nvPicPr>
        <p:blipFill>
          <a:blip r:embed="rId156"/>
          <a:stretch>
            <a:fillRect/>
          </a:stretch>
        </p:blipFill>
        <p:spPr>
          <a:xfrm>
            <a:off x="5123036" y="4752091"/>
            <a:ext cx="1333574" cy="267760"/>
          </a:xfrm>
          <a:prstGeom prst="rect">
            <a:avLst/>
          </a:prstGeom>
        </p:spPr>
      </p:pic>
      <p:pic>
        <p:nvPicPr>
          <p:cNvPr id="215" name="Image 156" descr="preencoded.png">    </p:cNvPr>
          <p:cNvPicPr>
            <a:picLocks noChangeAspect="1"/>
          </p:cNvPicPr>
          <p:nvPr/>
        </p:nvPicPr>
        <p:blipFill>
          <a:blip r:embed="rId157"/>
          <a:stretch>
            <a:fillRect/>
          </a:stretch>
        </p:blipFill>
        <p:spPr>
          <a:xfrm>
            <a:off x="5203366" y="4805660"/>
            <a:ext cx="160660" cy="160660"/>
          </a:xfrm>
          <a:prstGeom prst="rect">
            <a:avLst/>
          </a:prstGeom>
        </p:spPr>
      </p:pic>
      <p:sp>
        <p:nvSpPr>
          <p:cNvPr id="216" name="Text 57"/>
          <p:cNvSpPr/>
          <p:nvPr/>
        </p:nvSpPr>
        <p:spPr>
          <a:xfrm>
            <a:off x="5390797" y="476549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17" name="Image 157" descr="preencoded.png">    </p:cNvPr>
          <p:cNvPicPr>
            <a:picLocks noChangeAspect="1"/>
          </p:cNvPicPr>
          <p:nvPr/>
        </p:nvPicPr>
        <p:blipFill>
          <a:blip r:embed="rId158"/>
          <a:stretch>
            <a:fillRect/>
          </a:stretch>
        </p:blipFill>
        <p:spPr>
          <a:xfrm>
            <a:off x="6551786" y="4628266"/>
            <a:ext cx="1524149" cy="508744"/>
          </a:xfrm>
          <a:prstGeom prst="rect">
            <a:avLst/>
          </a:prstGeom>
        </p:spPr>
      </p:pic>
      <p:pic>
        <p:nvPicPr>
          <p:cNvPr id="218" name="Image 158" descr="preencoded.png">    </p:cNvPr>
          <p:cNvPicPr>
            <a:picLocks noChangeAspect="1"/>
          </p:cNvPicPr>
          <p:nvPr/>
        </p:nvPicPr>
        <p:blipFill>
          <a:blip r:embed="rId159"/>
          <a:stretch>
            <a:fillRect/>
          </a:stretch>
        </p:blipFill>
        <p:spPr>
          <a:xfrm>
            <a:off x="6799436" y="4752091"/>
            <a:ext cx="1027956" cy="267760"/>
          </a:xfrm>
          <a:prstGeom prst="rect">
            <a:avLst/>
          </a:prstGeom>
        </p:spPr>
      </p:pic>
      <p:pic>
        <p:nvPicPr>
          <p:cNvPr id="219" name="Image 159" descr="preencoded.png">    </p:cNvPr>
          <p:cNvPicPr>
            <a:picLocks noChangeAspect="1"/>
          </p:cNvPicPr>
          <p:nvPr/>
        </p:nvPicPr>
        <p:blipFill>
          <a:blip r:embed="rId160"/>
          <a:stretch>
            <a:fillRect/>
          </a:stretch>
        </p:blipFill>
        <p:spPr>
          <a:xfrm>
            <a:off x="6879766" y="4805660"/>
            <a:ext cx="160660" cy="160660"/>
          </a:xfrm>
          <a:prstGeom prst="rect">
            <a:avLst/>
          </a:prstGeom>
        </p:spPr>
      </p:pic>
      <p:sp>
        <p:nvSpPr>
          <p:cNvPr id="220" name="Text 58"/>
          <p:cNvSpPr/>
          <p:nvPr/>
        </p:nvSpPr>
        <p:spPr>
          <a:xfrm>
            <a:off x="7067197" y="476549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21" name="Image 160" descr="preencoded.png">    </p:cNvPr>
          <p:cNvPicPr>
            <a:picLocks noChangeAspect="1"/>
          </p:cNvPicPr>
          <p:nvPr/>
        </p:nvPicPr>
        <p:blipFill>
          <a:blip r:embed="rId161"/>
          <a:stretch>
            <a:fillRect/>
          </a:stretch>
        </p:blipFill>
        <p:spPr>
          <a:xfrm>
            <a:off x="8075786" y="4628266"/>
            <a:ext cx="1524149" cy="508744"/>
          </a:xfrm>
          <a:prstGeom prst="rect">
            <a:avLst/>
          </a:prstGeom>
        </p:spPr>
      </p:pic>
      <p:pic>
        <p:nvPicPr>
          <p:cNvPr id="222" name="Image 161" descr="preencoded.png">    </p:cNvPr>
          <p:cNvPicPr>
            <a:picLocks noChangeAspect="1"/>
          </p:cNvPicPr>
          <p:nvPr/>
        </p:nvPicPr>
        <p:blipFill>
          <a:blip r:embed="rId162"/>
          <a:stretch>
            <a:fillRect/>
          </a:stretch>
        </p:blipFill>
        <p:spPr>
          <a:xfrm>
            <a:off x="8323436" y="4752091"/>
            <a:ext cx="1027956" cy="267760"/>
          </a:xfrm>
          <a:prstGeom prst="rect">
            <a:avLst/>
          </a:prstGeom>
        </p:spPr>
      </p:pic>
      <p:pic>
        <p:nvPicPr>
          <p:cNvPr id="223" name="Image 162" descr="preencoded.png">    </p:cNvPr>
          <p:cNvPicPr>
            <a:picLocks noChangeAspect="1"/>
          </p:cNvPicPr>
          <p:nvPr/>
        </p:nvPicPr>
        <p:blipFill>
          <a:blip r:embed="rId163"/>
          <a:stretch>
            <a:fillRect/>
          </a:stretch>
        </p:blipFill>
        <p:spPr>
          <a:xfrm>
            <a:off x="8403766" y="4805660"/>
            <a:ext cx="160660" cy="160660"/>
          </a:xfrm>
          <a:prstGeom prst="rect">
            <a:avLst/>
          </a:prstGeom>
        </p:spPr>
      </p:pic>
      <p:sp>
        <p:nvSpPr>
          <p:cNvPr id="224" name="Text 59"/>
          <p:cNvSpPr/>
          <p:nvPr/>
        </p:nvSpPr>
        <p:spPr>
          <a:xfrm>
            <a:off x="8591197" y="476549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25" name="Image 163" descr="preencoded.png">    </p:cNvPr>
          <p:cNvPicPr>
            <a:picLocks noChangeAspect="1"/>
          </p:cNvPicPr>
          <p:nvPr/>
        </p:nvPicPr>
        <p:blipFill>
          <a:blip r:embed="rId164"/>
          <a:stretch>
            <a:fillRect/>
          </a:stretch>
        </p:blipFill>
        <p:spPr>
          <a:xfrm>
            <a:off x="9599786" y="4628266"/>
            <a:ext cx="1524149" cy="508744"/>
          </a:xfrm>
          <a:prstGeom prst="rect">
            <a:avLst/>
          </a:prstGeom>
        </p:spPr>
      </p:pic>
      <p:pic>
        <p:nvPicPr>
          <p:cNvPr id="226" name="Image 164" descr="preencoded.png">    </p:cNvPr>
          <p:cNvPicPr>
            <a:picLocks noChangeAspect="1"/>
          </p:cNvPicPr>
          <p:nvPr/>
        </p:nvPicPr>
        <p:blipFill>
          <a:blip r:embed="rId165"/>
          <a:stretch>
            <a:fillRect/>
          </a:stretch>
        </p:blipFill>
        <p:spPr>
          <a:xfrm>
            <a:off x="9695036" y="4752091"/>
            <a:ext cx="1333574" cy="267760"/>
          </a:xfrm>
          <a:prstGeom prst="rect">
            <a:avLst/>
          </a:prstGeom>
        </p:spPr>
      </p:pic>
      <p:pic>
        <p:nvPicPr>
          <p:cNvPr id="227" name="Image 165" descr="preencoded.png">    </p:cNvPr>
          <p:cNvPicPr>
            <a:picLocks noChangeAspect="1"/>
          </p:cNvPicPr>
          <p:nvPr/>
        </p:nvPicPr>
        <p:blipFill>
          <a:blip r:embed="rId166"/>
          <a:stretch>
            <a:fillRect/>
          </a:stretch>
        </p:blipFill>
        <p:spPr>
          <a:xfrm>
            <a:off x="9775366" y="4805660"/>
            <a:ext cx="160660" cy="160660"/>
          </a:xfrm>
          <a:prstGeom prst="rect">
            <a:avLst/>
          </a:prstGeom>
        </p:spPr>
      </p:pic>
      <p:sp>
        <p:nvSpPr>
          <p:cNvPr id="228" name="Text 60"/>
          <p:cNvSpPr/>
          <p:nvPr/>
        </p:nvSpPr>
        <p:spPr>
          <a:xfrm>
            <a:off x="9962797" y="476549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29" name="Image 166" descr="preencoded.png">    </p:cNvPr>
          <p:cNvPicPr>
            <a:picLocks noChangeAspect="1"/>
          </p:cNvPicPr>
          <p:nvPr/>
        </p:nvPicPr>
        <p:blipFill>
          <a:blip r:embed="rId167"/>
          <a:stretch>
            <a:fillRect/>
          </a:stretch>
        </p:blipFill>
        <p:spPr>
          <a:xfrm>
            <a:off x="11121870" y="4628266"/>
            <a:ext cx="1524140" cy="508744"/>
          </a:xfrm>
          <a:prstGeom prst="rect">
            <a:avLst/>
          </a:prstGeom>
        </p:spPr>
      </p:pic>
      <p:pic>
        <p:nvPicPr>
          <p:cNvPr id="230" name="Image 167" descr="preencoded.png">    </p:cNvPr>
          <p:cNvPicPr>
            <a:picLocks noChangeAspect="1"/>
          </p:cNvPicPr>
          <p:nvPr/>
        </p:nvPicPr>
        <p:blipFill>
          <a:blip r:embed="rId168"/>
          <a:stretch>
            <a:fillRect/>
          </a:stretch>
        </p:blipFill>
        <p:spPr>
          <a:xfrm>
            <a:off x="11217120" y="4752091"/>
            <a:ext cx="1333574" cy="267760"/>
          </a:xfrm>
          <a:prstGeom prst="rect">
            <a:avLst/>
          </a:prstGeom>
        </p:spPr>
      </p:pic>
      <p:pic>
        <p:nvPicPr>
          <p:cNvPr id="231" name="Image 168" descr="preencoded.png">    </p:cNvPr>
          <p:cNvPicPr>
            <a:picLocks noChangeAspect="1"/>
          </p:cNvPicPr>
          <p:nvPr/>
        </p:nvPicPr>
        <p:blipFill>
          <a:blip r:embed="rId169"/>
          <a:stretch>
            <a:fillRect/>
          </a:stretch>
        </p:blipFill>
        <p:spPr>
          <a:xfrm>
            <a:off x="11297450" y="4805660"/>
            <a:ext cx="160660" cy="160660"/>
          </a:xfrm>
          <a:prstGeom prst="rect">
            <a:avLst/>
          </a:prstGeom>
        </p:spPr>
      </p:pic>
      <p:sp>
        <p:nvSpPr>
          <p:cNvPr id="232" name="Text 61"/>
          <p:cNvSpPr/>
          <p:nvPr/>
        </p:nvSpPr>
        <p:spPr>
          <a:xfrm>
            <a:off x="11484880" y="476549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33" name="Image 169" descr="preencoded.png">    </p:cNvPr>
          <p:cNvPicPr>
            <a:picLocks noChangeAspect="1"/>
          </p:cNvPicPr>
          <p:nvPr/>
        </p:nvPicPr>
        <p:blipFill>
          <a:blip r:embed="rId170"/>
          <a:stretch>
            <a:fillRect/>
          </a:stretch>
        </p:blipFill>
        <p:spPr>
          <a:xfrm>
            <a:off x="12646000" y="4628266"/>
            <a:ext cx="1524149" cy="508744"/>
          </a:xfrm>
          <a:prstGeom prst="rect">
            <a:avLst/>
          </a:prstGeom>
        </p:spPr>
      </p:pic>
      <p:pic>
        <p:nvPicPr>
          <p:cNvPr id="234" name="Image 170" descr="preencoded.png">    </p:cNvPr>
          <p:cNvPicPr>
            <a:picLocks noChangeAspect="1"/>
          </p:cNvPicPr>
          <p:nvPr/>
        </p:nvPicPr>
        <p:blipFill>
          <a:blip r:embed="rId171"/>
          <a:stretch>
            <a:fillRect/>
          </a:stretch>
        </p:blipFill>
        <p:spPr>
          <a:xfrm>
            <a:off x="12893650" y="4752091"/>
            <a:ext cx="1027956" cy="267760"/>
          </a:xfrm>
          <a:prstGeom prst="rect">
            <a:avLst/>
          </a:prstGeom>
        </p:spPr>
      </p:pic>
      <p:pic>
        <p:nvPicPr>
          <p:cNvPr id="235" name="Image 171" descr="preencoded.png">    </p:cNvPr>
          <p:cNvPicPr>
            <a:picLocks noChangeAspect="1"/>
          </p:cNvPicPr>
          <p:nvPr/>
        </p:nvPicPr>
        <p:blipFill>
          <a:blip r:embed="rId172"/>
          <a:stretch>
            <a:fillRect/>
          </a:stretch>
        </p:blipFill>
        <p:spPr>
          <a:xfrm>
            <a:off x="12973980" y="4805660"/>
            <a:ext cx="160660" cy="160660"/>
          </a:xfrm>
          <a:prstGeom prst="rect">
            <a:avLst/>
          </a:prstGeom>
        </p:spPr>
      </p:pic>
      <p:sp>
        <p:nvSpPr>
          <p:cNvPr id="236" name="Text 62"/>
          <p:cNvSpPr/>
          <p:nvPr/>
        </p:nvSpPr>
        <p:spPr>
          <a:xfrm>
            <a:off x="13161411" y="476549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37" name="Image 172" descr="preencoded.png">    </p:cNvPr>
          <p:cNvPicPr>
            <a:picLocks noChangeAspect="1"/>
          </p:cNvPicPr>
          <p:nvPr/>
        </p:nvPicPr>
        <p:blipFill>
          <a:blip r:embed="rId173"/>
          <a:stretch>
            <a:fillRect/>
          </a:stretch>
        </p:blipFill>
        <p:spPr>
          <a:xfrm>
            <a:off x="14170149" y="4628266"/>
            <a:ext cx="1524149" cy="508744"/>
          </a:xfrm>
          <a:prstGeom prst="rect">
            <a:avLst/>
          </a:prstGeom>
        </p:spPr>
      </p:pic>
      <p:pic>
        <p:nvPicPr>
          <p:cNvPr id="238" name="Image 173" descr="preencoded.png">    </p:cNvPr>
          <p:cNvPicPr>
            <a:picLocks noChangeAspect="1"/>
          </p:cNvPicPr>
          <p:nvPr/>
        </p:nvPicPr>
        <p:blipFill>
          <a:blip r:embed="rId174"/>
          <a:stretch>
            <a:fillRect/>
          </a:stretch>
        </p:blipFill>
        <p:spPr>
          <a:xfrm>
            <a:off x="14265399" y="4752091"/>
            <a:ext cx="1333574" cy="267760"/>
          </a:xfrm>
          <a:prstGeom prst="rect">
            <a:avLst/>
          </a:prstGeom>
        </p:spPr>
      </p:pic>
      <p:pic>
        <p:nvPicPr>
          <p:cNvPr id="239" name="Image 174" descr="preencoded.png">    </p:cNvPr>
          <p:cNvPicPr>
            <a:picLocks noChangeAspect="1"/>
          </p:cNvPicPr>
          <p:nvPr/>
        </p:nvPicPr>
        <p:blipFill>
          <a:blip r:embed="rId175"/>
          <a:stretch>
            <a:fillRect/>
          </a:stretch>
        </p:blipFill>
        <p:spPr>
          <a:xfrm>
            <a:off x="14345729" y="4805660"/>
            <a:ext cx="160660" cy="160660"/>
          </a:xfrm>
          <a:prstGeom prst="rect">
            <a:avLst/>
          </a:prstGeom>
        </p:spPr>
      </p:pic>
      <p:sp>
        <p:nvSpPr>
          <p:cNvPr id="240" name="Text 63"/>
          <p:cNvSpPr/>
          <p:nvPr/>
        </p:nvSpPr>
        <p:spPr>
          <a:xfrm>
            <a:off x="14533159" y="476549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41" name="Image 175" descr="preencoded.png">    </p:cNvPr>
          <p:cNvPicPr>
            <a:picLocks noChangeAspect="1"/>
          </p:cNvPicPr>
          <p:nvPr/>
        </p:nvPicPr>
        <p:blipFill>
          <a:blip r:embed="rId176"/>
          <a:stretch>
            <a:fillRect/>
          </a:stretch>
        </p:blipFill>
        <p:spPr>
          <a:xfrm>
            <a:off x="15694279" y="4628266"/>
            <a:ext cx="1509302" cy="508744"/>
          </a:xfrm>
          <a:prstGeom prst="rect">
            <a:avLst/>
          </a:prstGeom>
        </p:spPr>
      </p:pic>
      <p:pic>
        <p:nvPicPr>
          <p:cNvPr id="242" name="Image 176" descr="preencoded.png">    </p:cNvPr>
          <p:cNvPicPr>
            <a:picLocks noChangeAspect="1"/>
          </p:cNvPicPr>
          <p:nvPr/>
        </p:nvPicPr>
        <p:blipFill>
          <a:blip r:embed="rId177"/>
          <a:stretch>
            <a:fillRect/>
          </a:stretch>
        </p:blipFill>
        <p:spPr>
          <a:xfrm>
            <a:off x="15789529" y="4752091"/>
            <a:ext cx="1333574" cy="267760"/>
          </a:xfrm>
          <a:prstGeom prst="rect">
            <a:avLst/>
          </a:prstGeom>
        </p:spPr>
      </p:pic>
      <p:pic>
        <p:nvPicPr>
          <p:cNvPr id="243" name="Image 177" descr="preencoded.png">    </p:cNvPr>
          <p:cNvPicPr>
            <a:picLocks noChangeAspect="1"/>
          </p:cNvPicPr>
          <p:nvPr/>
        </p:nvPicPr>
        <p:blipFill>
          <a:blip r:embed="rId178"/>
          <a:stretch>
            <a:fillRect/>
          </a:stretch>
        </p:blipFill>
        <p:spPr>
          <a:xfrm>
            <a:off x="15869859" y="4805660"/>
            <a:ext cx="160660" cy="160660"/>
          </a:xfrm>
          <a:prstGeom prst="rect">
            <a:avLst/>
          </a:prstGeom>
        </p:spPr>
      </p:pic>
      <p:sp>
        <p:nvSpPr>
          <p:cNvPr id="244" name="Text 64"/>
          <p:cNvSpPr/>
          <p:nvPr/>
        </p:nvSpPr>
        <p:spPr>
          <a:xfrm>
            <a:off x="16057290" y="476549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45" name="Image 178" descr="preencoded.png">    </p:cNvPr>
          <p:cNvPicPr>
            <a:picLocks noChangeAspect="1"/>
          </p:cNvPicPr>
          <p:nvPr/>
        </p:nvPicPr>
        <p:blipFill>
          <a:blip r:embed="rId179"/>
          <a:stretch>
            <a:fillRect/>
          </a:stretch>
        </p:blipFill>
        <p:spPr>
          <a:xfrm>
            <a:off x="1084436" y="5136998"/>
            <a:ext cx="16119145" cy="508744"/>
          </a:xfrm>
          <a:prstGeom prst="rect">
            <a:avLst/>
          </a:prstGeom>
        </p:spPr>
      </p:pic>
      <p:pic>
        <p:nvPicPr>
          <p:cNvPr id="246" name="Image 179" descr="preencoded.png">    </p:cNvPr>
          <p:cNvPicPr>
            <a:picLocks noChangeAspect="1"/>
          </p:cNvPicPr>
          <p:nvPr/>
        </p:nvPicPr>
        <p:blipFill>
          <a:blip r:embed="rId180"/>
          <a:stretch>
            <a:fillRect/>
          </a:stretch>
        </p:blipFill>
        <p:spPr>
          <a:xfrm>
            <a:off x="1084436" y="5136979"/>
            <a:ext cx="3943350" cy="508744"/>
          </a:xfrm>
          <a:prstGeom prst="rect">
            <a:avLst/>
          </a:prstGeom>
        </p:spPr>
      </p:pic>
      <p:sp>
        <p:nvSpPr>
          <p:cNvPr id="247" name="Text 65"/>
          <p:cNvSpPr/>
          <p:nvPr/>
        </p:nvSpPr>
        <p:spPr>
          <a:xfrm>
            <a:off x="1245077" y="5257456"/>
            <a:ext cx="790099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Discover</a:t>
            </a:r>
            <a:endParaRPr lang="en-US" sz="1476" dirty="0"/>
          </a:p>
        </p:txBody>
      </p:sp>
      <p:pic>
        <p:nvPicPr>
          <p:cNvPr id="248" name="Image 180" descr="preencoded.png">    </p:cNvPr>
          <p:cNvPicPr>
            <a:picLocks noChangeAspect="1"/>
          </p:cNvPicPr>
          <p:nvPr/>
        </p:nvPicPr>
        <p:blipFill>
          <a:blip r:embed="rId181"/>
          <a:stretch>
            <a:fillRect/>
          </a:stretch>
        </p:blipFill>
        <p:spPr>
          <a:xfrm>
            <a:off x="5027786" y="5136979"/>
            <a:ext cx="1524149" cy="508744"/>
          </a:xfrm>
          <a:prstGeom prst="rect">
            <a:avLst/>
          </a:prstGeom>
        </p:spPr>
      </p:pic>
      <p:pic>
        <p:nvPicPr>
          <p:cNvPr id="249" name="Image 181" descr="preencoded.png">    </p:cNvPr>
          <p:cNvPicPr>
            <a:picLocks noChangeAspect="1"/>
          </p:cNvPicPr>
          <p:nvPr/>
        </p:nvPicPr>
        <p:blipFill>
          <a:blip r:embed="rId182"/>
          <a:stretch>
            <a:fillRect/>
          </a:stretch>
        </p:blipFill>
        <p:spPr>
          <a:xfrm>
            <a:off x="5123036" y="5260804"/>
            <a:ext cx="1333574" cy="267760"/>
          </a:xfrm>
          <a:prstGeom prst="rect">
            <a:avLst/>
          </a:prstGeom>
        </p:spPr>
      </p:pic>
      <p:pic>
        <p:nvPicPr>
          <p:cNvPr id="250" name="Image 182" descr="preencoded.png">    </p:cNvPr>
          <p:cNvPicPr>
            <a:picLocks noChangeAspect="1"/>
          </p:cNvPicPr>
          <p:nvPr/>
        </p:nvPicPr>
        <p:blipFill>
          <a:blip r:embed="rId183"/>
          <a:stretch>
            <a:fillRect/>
          </a:stretch>
        </p:blipFill>
        <p:spPr>
          <a:xfrm>
            <a:off x="5203366" y="5314373"/>
            <a:ext cx="160660" cy="160660"/>
          </a:xfrm>
          <a:prstGeom prst="rect">
            <a:avLst/>
          </a:prstGeom>
        </p:spPr>
      </p:pic>
      <p:sp>
        <p:nvSpPr>
          <p:cNvPr id="251" name="Text 66"/>
          <p:cNvSpPr/>
          <p:nvPr/>
        </p:nvSpPr>
        <p:spPr>
          <a:xfrm>
            <a:off x="5390797" y="527420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52" name="Image 183" descr="preencoded.png">    </p:cNvPr>
          <p:cNvPicPr>
            <a:picLocks noChangeAspect="1"/>
          </p:cNvPicPr>
          <p:nvPr/>
        </p:nvPicPr>
        <p:blipFill>
          <a:blip r:embed="rId184"/>
          <a:stretch>
            <a:fillRect/>
          </a:stretch>
        </p:blipFill>
        <p:spPr>
          <a:xfrm>
            <a:off x="6551786" y="5136979"/>
            <a:ext cx="1524149" cy="508744"/>
          </a:xfrm>
          <a:prstGeom prst="rect">
            <a:avLst/>
          </a:prstGeom>
        </p:spPr>
      </p:pic>
      <p:pic>
        <p:nvPicPr>
          <p:cNvPr id="253" name="Image 184" descr="preencoded.png">    </p:cNvPr>
          <p:cNvPicPr>
            <a:picLocks noChangeAspect="1"/>
          </p:cNvPicPr>
          <p:nvPr/>
        </p:nvPicPr>
        <p:blipFill>
          <a:blip r:embed="rId185"/>
          <a:stretch>
            <a:fillRect/>
          </a:stretch>
        </p:blipFill>
        <p:spPr>
          <a:xfrm>
            <a:off x="6799436" y="5260804"/>
            <a:ext cx="1027956" cy="267760"/>
          </a:xfrm>
          <a:prstGeom prst="rect">
            <a:avLst/>
          </a:prstGeom>
        </p:spPr>
      </p:pic>
      <p:pic>
        <p:nvPicPr>
          <p:cNvPr id="254" name="Image 185" descr="preencoded.png">    </p:cNvPr>
          <p:cNvPicPr>
            <a:picLocks noChangeAspect="1"/>
          </p:cNvPicPr>
          <p:nvPr/>
        </p:nvPicPr>
        <p:blipFill>
          <a:blip r:embed="rId186"/>
          <a:stretch>
            <a:fillRect/>
          </a:stretch>
        </p:blipFill>
        <p:spPr>
          <a:xfrm>
            <a:off x="6879766" y="5314373"/>
            <a:ext cx="160660" cy="160660"/>
          </a:xfrm>
          <a:prstGeom prst="rect">
            <a:avLst/>
          </a:prstGeom>
        </p:spPr>
      </p:pic>
      <p:sp>
        <p:nvSpPr>
          <p:cNvPr id="255" name="Text 67"/>
          <p:cNvSpPr/>
          <p:nvPr/>
        </p:nvSpPr>
        <p:spPr>
          <a:xfrm>
            <a:off x="7067197" y="5274208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56" name="Image 186" descr="preencoded.png">    </p:cNvPr>
          <p:cNvPicPr>
            <a:picLocks noChangeAspect="1"/>
          </p:cNvPicPr>
          <p:nvPr/>
        </p:nvPicPr>
        <p:blipFill>
          <a:blip r:embed="rId187"/>
          <a:stretch>
            <a:fillRect/>
          </a:stretch>
        </p:blipFill>
        <p:spPr>
          <a:xfrm>
            <a:off x="8075786" y="5136979"/>
            <a:ext cx="1524149" cy="508744"/>
          </a:xfrm>
          <a:prstGeom prst="rect">
            <a:avLst/>
          </a:prstGeom>
        </p:spPr>
      </p:pic>
      <p:pic>
        <p:nvPicPr>
          <p:cNvPr id="257" name="Image 187" descr="preencoded.png">    </p:cNvPr>
          <p:cNvPicPr>
            <a:picLocks noChangeAspect="1"/>
          </p:cNvPicPr>
          <p:nvPr/>
        </p:nvPicPr>
        <p:blipFill>
          <a:blip r:embed="rId188"/>
          <a:stretch>
            <a:fillRect/>
          </a:stretch>
        </p:blipFill>
        <p:spPr>
          <a:xfrm>
            <a:off x="8171036" y="5260804"/>
            <a:ext cx="1333574" cy="267760"/>
          </a:xfrm>
          <a:prstGeom prst="rect">
            <a:avLst/>
          </a:prstGeom>
        </p:spPr>
      </p:pic>
      <p:pic>
        <p:nvPicPr>
          <p:cNvPr id="258" name="Image 188" descr="preencoded.png">    </p:cNvPr>
          <p:cNvPicPr>
            <a:picLocks noChangeAspect="1"/>
          </p:cNvPicPr>
          <p:nvPr/>
        </p:nvPicPr>
        <p:blipFill>
          <a:blip r:embed="rId189"/>
          <a:stretch>
            <a:fillRect/>
          </a:stretch>
        </p:blipFill>
        <p:spPr>
          <a:xfrm>
            <a:off x="8251366" y="5314373"/>
            <a:ext cx="160660" cy="160660"/>
          </a:xfrm>
          <a:prstGeom prst="rect">
            <a:avLst/>
          </a:prstGeom>
        </p:spPr>
      </p:pic>
      <p:sp>
        <p:nvSpPr>
          <p:cNvPr id="259" name="Text 68"/>
          <p:cNvSpPr/>
          <p:nvPr/>
        </p:nvSpPr>
        <p:spPr>
          <a:xfrm>
            <a:off x="8438797" y="527420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60" name="Image 189" descr="preencoded.png">    </p:cNvPr>
          <p:cNvPicPr>
            <a:picLocks noChangeAspect="1"/>
          </p:cNvPicPr>
          <p:nvPr/>
        </p:nvPicPr>
        <p:blipFill>
          <a:blip r:embed="rId190"/>
          <a:stretch>
            <a:fillRect/>
          </a:stretch>
        </p:blipFill>
        <p:spPr>
          <a:xfrm>
            <a:off x="9599786" y="5136979"/>
            <a:ext cx="1524149" cy="508744"/>
          </a:xfrm>
          <a:prstGeom prst="rect">
            <a:avLst/>
          </a:prstGeom>
        </p:spPr>
      </p:pic>
      <p:pic>
        <p:nvPicPr>
          <p:cNvPr id="261" name="Image 190" descr="preencoded.png">    </p:cNvPr>
          <p:cNvPicPr>
            <a:picLocks noChangeAspect="1"/>
          </p:cNvPicPr>
          <p:nvPr/>
        </p:nvPicPr>
        <p:blipFill>
          <a:blip r:embed="rId191"/>
          <a:stretch>
            <a:fillRect/>
          </a:stretch>
        </p:blipFill>
        <p:spPr>
          <a:xfrm>
            <a:off x="9695036" y="5260804"/>
            <a:ext cx="1333574" cy="267760"/>
          </a:xfrm>
          <a:prstGeom prst="rect">
            <a:avLst/>
          </a:prstGeom>
        </p:spPr>
      </p:pic>
      <p:pic>
        <p:nvPicPr>
          <p:cNvPr id="262" name="Image 191" descr="preencoded.png">    </p:cNvPr>
          <p:cNvPicPr>
            <a:picLocks noChangeAspect="1"/>
          </p:cNvPicPr>
          <p:nvPr/>
        </p:nvPicPr>
        <p:blipFill>
          <a:blip r:embed="rId192"/>
          <a:stretch>
            <a:fillRect/>
          </a:stretch>
        </p:blipFill>
        <p:spPr>
          <a:xfrm>
            <a:off x="9775366" y="5314373"/>
            <a:ext cx="160660" cy="160660"/>
          </a:xfrm>
          <a:prstGeom prst="rect">
            <a:avLst/>
          </a:prstGeom>
        </p:spPr>
      </p:pic>
      <p:sp>
        <p:nvSpPr>
          <p:cNvPr id="263" name="Text 69"/>
          <p:cNvSpPr/>
          <p:nvPr/>
        </p:nvSpPr>
        <p:spPr>
          <a:xfrm>
            <a:off x="9962797" y="527420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64" name="Image 192" descr="preencoded.png">    </p:cNvPr>
          <p:cNvPicPr>
            <a:picLocks noChangeAspect="1"/>
          </p:cNvPicPr>
          <p:nvPr/>
        </p:nvPicPr>
        <p:blipFill>
          <a:blip r:embed="rId193"/>
          <a:stretch>
            <a:fillRect/>
          </a:stretch>
        </p:blipFill>
        <p:spPr>
          <a:xfrm>
            <a:off x="11121870" y="5136979"/>
            <a:ext cx="1524140" cy="508744"/>
          </a:xfrm>
          <a:prstGeom prst="rect">
            <a:avLst/>
          </a:prstGeom>
        </p:spPr>
      </p:pic>
      <p:pic>
        <p:nvPicPr>
          <p:cNvPr id="265" name="Image 193" descr="preencoded.png">    </p:cNvPr>
          <p:cNvPicPr>
            <a:picLocks noChangeAspect="1"/>
          </p:cNvPicPr>
          <p:nvPr/>
        </p:nvPicPr>
        <p:blipFill>
          <a:blip r:embed="rId194"/>
          <a:stretch>
            <a:fillRect/>
          </a:stretch>
        </p:blipFill>
        <p:spPr>
          <a:xfrm>
            <a:off x="11217120" y="5260804"/>
            <a:ext cx="1333574" cy="267760"/>
          </a:xfrm>
          <a:prstGeom prst="rect">
            <a:avLst/>
          </a:prstGeom>
        </p:spPr>
      </p:pic>
      <p:pic>
        <p:nvPicPr>
          <p:cNvPr id="266" name="Image 194" descr="preencoded.png">    </p:cNvPr>
          <p:cNvPicPr>
            <a:picLocks noChangeAspect="1"/>
          </p:cNvPicPr>
          <p:nvPr/>
        </p:nvPicPr>
        <p:blipFill>
          <a:blip r:embed="rId195"/>
          <a:stretch>
            <a:fillRect/>
          </a:stretch>
        </p:blipFill>
        <p:spPr>
          <a:xfrm>
            <a:off x="11297450" y="5314373"/>
            <a:ext cx="160660" cy="160660"/>
          </a:xfrm>
          <a:prstGeom prst="rect">
            <a:avLst/>
          </a:prstGeom>
        </p:spPr>
      </p:pic>
      <p:sp>
        <p:nvSpPr>
          <p:cNvPr id="267" name="Text 70"/>
          <p:cNvSpPr/>
          <p:nvPr/>
        </p:nvSpPr>
        <p:spPr>
          <a:xfrm>
            <a:off x="11484880" y="527420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68" name="Image 195" descr="preencoded.png">    </p:cNvPr>
          <p:cNvPicPr>
            <a:picLocks noChangeAspect="1"/>
          </p:cNvPicPr>
          <p:nvPr/>
        </p:nvPicPr>
        <p:blipFill>
          <a:blip r:embed="rId196"/>
          <a:stretch>
            <a:fillRect/>
          </a:stretch>
        </p:blipFill>
        <p:spPr>
          <a:xfrm>
            <a:off x="12646000" y="5136979"/>
            <a:ext cx="1524149" cy="508744"/>
          </a:xfrm>
          <a:prstGeom prst="rect">
            <a:avLst/>
          </a:prstGeom>
        </p:spPr>
      </p:pic>
      <p:pic>
        <p:nvPicPr>
          <p:cNvPr id="269" name="Image 196" descr="preencoded.png">    </p:cNvPr>
          <p:cNvPicPr>
            <a:picLocks noChangeAspect="1"/>
          </p:cNvPicPr>
          <p:nvPr/>
        </p:nvPicPr>
        <p:blipFill>
          <a:blip r:embed="rId197"/>
          <a:stretch>
            <a:fillRect/>
          </a:stretch>
        </p:blipFill>
        <p:spPr>
          <a:xfrm>
            <a:off x="12741250" y="5260804"/>
            <a:ext cx="1333574" cy="267760"/>
          </a:xfrm>
          <a:prstGeom prst="rect">
            <a:avLst/>
          </a:prstGeom>
        </p:spPr>
      </p:pic>
      <p:pic>
        <p:nvPicPr>
          <p:cNvPr id="270" name="Image 197" descr="preencoded.png">    </p:cNvPr>
          <p:cNvPicPr>
            <a:picLocks noChangeAspect="1"/>
          </p:cNvPicPr>
          <p:nvPr/>
        </p:nvPicPr>
        <p:blipFill>
          <a:blip r:embed="rId198"/>
          <a:stretch>
            <a:fillRect/>
          </a:stretch>
        </p:blipFill>
        <p:spPr>
          <a:xfrm>
            <a:off x="12821580" y="5314373"/>
            <a:ext cx="160660" cy="160660"/>
          </a:xfrm>
          <a:prstGeom prst="rect">
            <a:avLst/>
          </a:prstGeom>
        </p:spPr>
      </p:pic>
      <p:sp>
        <p:nvSpPr>
          <p:cNvPr id="271" name="Text 71"/>
          <p:cNvSpPr/>
          <p:nvPr/>
        </p:nvSpPr>
        <p:spPr>
          <a:xfrm>
            <a:off x="13009011" y="527420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72" name="Image 198" descr="preencoded.png">    </p:cNvPr>
          <p:cNvPicPr>
            <a:picLocks noChangeAspect="1"/>
          </p:cNvPicPr>
          <p:nvPr/>
        </p:nvPicPr>
        <p:blipFill>
          <a:blip r:embed="rId199"/>
          <a:stretch>
            <a:fillRect/>
          </a:stretch>
        </p:blipFill>
        <p:spPr>
          <a:xfrm>
            <a:off x="14170149" y="5136979"/>
            <a:ext cx="1524149" cy="508744"/>
          </a:xfrm>
          <a:prstGeom prst="rect">
            <a:avLst/>
          </a:prstGeom>
        </p:spPr>
      </p:pic>
      <p:pic>
        <p:nvPicPr>
          <p:cNvPr id="273" name="Image 199" descr="preencoded.png">    </p:cNvPr>
          <p:cNvPicPr>
            <a:picLocks noChangeAspect="1"/>
          </p:cNvPicPr>
          <p:nvPr/>
        </p:nvPicPr>
        <p:blipFill>
          <a:blip r:embed="rId200"/>
          <a:stretch>
            <a:fillRect/>
          </a:stretch>
        </p:blipFill>
        <p:spPr>
          <a:xfrm>
            <a:off x="14265399" y="5260804"/>
            <a:ext cx="1333574" cy="267760"/>
          </a:xfrm>
          <a:prstGeom prst="rect">
            <a:avLst/>
          </a:prstGeom>
        </p:spPr>
      </p:pic>
      <p:pic>
        <p:nvPicPr>
          <p:cNvPr id="274" name="Image 200" descr="preencoded.png">    </p:cNvPr>
          <p:cNvPicPr>
            <a:picLocks noChangeAspect="1"/>
          </p:cNvPicPr>
          <p:nvPr/>
        </p:nvPicPr>
        <p:blipFill>
          <a:blip r:embed="rId201"/>
          <a:stretch>
            <a:fillRect/>
          </a:stretch>
        </p:blipFill>
        <p:spPr>
          <a:xfrm>
            <a:off x="14345729" y="5314373"/>
            <a:ext cx="160660" cy="160660"/>
          </a:xfrm>
          <a:prstGeom prst="rect">
            <a:avLst/>
          </a:prstGeom>
        </p:spPr>
      </p:pic>
      <p:sp>
        <p:nvSpPr>
          <p:cNvPr id="275" name="Text 72"/>
          <p:cNvSpPr/>
          <p:nvPr/>
        </p:nvSpPr>
        <p:spPr>
          <a:xfrm>
            <a:off x="14533159" y="527420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76" name="Image 201" descr="preencoded.png">    </p:cNvPr>
          <p:cNvPicPr>
            <a:picLocks noChangeAspect="1"/>
          </p:cNvPicPr>
          <p:nvPr/>
        </p:nvPicPr>
        <p:blipFill>
          <a:blip r:embed="rId202"/>
          <a:stretch>
            <a:fillRect/>
          </a:stretch>
        </p:blipFill>
        <p:spPr>
          <a:xfrm>
            <a:off x="15694279" y="5136979"/>
            <a:ext cx="1509302" cy="508744"/>
          </a:xfrm>
          <a:prstGeom prst="rect">
            <a:avLst/>
          </a:prstGeom>
        </p:spPr>
      </p:pic>
      <p:pic>
        <p:nvPicPr>
          <p:cNvPr id="277" name="Image 202" descr="preencoded.png">    </p:cNvPr>
          <p:cNvPicPr>
            <a:picLocks noChangeAspect="1"/>
          </p:cNvPicPr>
          <p:nvPr/>
        </p:nvPicPr>
        <p:blipFill>
          <a:blip r:embed="rId203"/>
          <a:stretch>
            <a:fillRect/>
          </a:stretch>
        </p:blipFill>
        <p:spPr>
          <a:xfrm>
            <a:off x="15789529" y="5260804"/>
            <a:ext cx="1333574" cy="267760"/>
          </a:xfrm>
          <a:prstGeom prst="rect">
            <a:avLst/>
          </a:prstGeom>
        </p:spPr>
      </p:pic>
      <p:pic>
        <p:nvPicPr>
          <p:cNvPr id="278" name="Image 203" descr="preencoded.png">    </p:cNvPr>
          <p:cNvPicPr>
            <a:picLocks noChangeAspect="1"/>
          </p:cNvPicPr>
          <p:nvPr/>
        </p:nvPicPr>
        <p:blipFill>
          <a:blip r:embed="rId204"/>
          <a:stretch>
            <a:fillRect/>
          </a:stretch>
        </p:blipFill>
        <p:spPr>
          <a:xfrm>
            <a:off x="15869859" y="5314373"/>
            <a:ext cx="160660" cy="160660"/>
          </a:xfrm>
          <a:prstGeom prst="rect">
            <a:avLst/>
          </a:prstGeom>
        </p:spPr>
      </p:pic>
      <p:sp>
        <p:nvSpPr>
          <p:cNvPr id="279" name="Text 73"/>
          <p:cNvSpPr/>
          <p:nvPr/>
        </p:nvSpPr>
        <p:spPr>
          <a:xfrm>
            <a:off x="16057290" y="527420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80" name="Image 204" descr="preencoded.png">    </p:cNvPr>
          <p:cNvPicPr>
            <a:picLocks noChangeAspect="1"/>
          </p:cNvPicPr>
          <p:nvPr/>
        </p:nvPicPr>
        <p:blipFill>
          <a:blip r:embed="rId205"/>
          <a:stretch>
            <a:fillRect/>
          </a:stretch>
        </p:blipFill>
        <p:spPr>
          <a:xfrm>
            <a:off x="1084436" y="5645748"/>
            <a:ext cx="16119145" cy="508744"/>
          </a:xfrm>
          <a:prstGeom prst="rect">
            <a:avLst/>
          </a:prstGeom>
        </p:spPr>
      </p:pic>
      <p:pic>
        <p:nvPicPr>
          <p:cNvPr id="281" name="Image 205" descr="preencoded.png">    </p:cNvPr>
          <p:cNvPicPr>
            <a:picLocks noChangeAspect="1"/>
          </p:cNvPicPr>
          <p:nvPr/>
        </p:nvPicPr>
        <p:blipFill>
          <a:blip r:embed="rId206"/>
          <a:stretch>
            <a:fillRect/>
          </a:stretch>
        </p:blipFill>
        <p:spPr>
          <a:xfrm>
            <a:off x="1084436" y="5645748"/>
            <a:ext cx="3943350" cy="508744"/>
          </a:xfrm>
          <a:prstGeom prst="rect">
            <a:avLst/>
          </a:prstGeom>
        </p:spPr>
      </p:pic>
      <p:sp>
        <p:nvSpPr>
          <p:cNvPr id="282" name="Text 74"/>
          <p:cNvSpPr/>
          <p:nvPr/>
        </p:nvSpPr>
        <p:spPr>
          <a:xfrm>
            <a:off x="1245077" y="5766234"/>
            <a:ext cx="106013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Diners Club</a:t>
            </a:r>
            <a:endParaRPr lang="en-US" sz="1476" dirty="0"/>
          </a:p>
        </p:txBody>
      </p:sp>
      <p:pic>
        <p:nvPicPr>
          <p:cNvPr id="283" name="Image 206" descr="preencoded.png">    </p:cNvPr>
          <p:cNvPicPr>
            <a:picLocks noChangeAspect="1"/>
          </p:cNvPicPr>
          <p:nvPr/>
        </p:nvPicPr>
        <p:blipFill>
          <a:blip r:embed="rId207"/>
          <a:stretch>
            <a:fillRect/>
          </a:stretch>
        </p:blipFill>
        <p:spPr>
          <a:xfrm>
            <a:off x="5027786" y="5645748"/>
            <a:ext cx="1524149" cy="508744"/>
          </a:xfrm>
          <a:prstGeom prst="rect">
            <a:avLst/>
          </a:prstGeom>
        </p:spPr>
      </p:pic>
      <p:pic>
        <p:nvPicPr>
          <p:cNvPr id="284" name="Image 207" descr="preencoded.png">    </p:cNvPr>
          <p:cNvPicPr>
            <a:picLocks noChangeAspect="1"/>
          </p:cNvPicPr>
          <p:nvPr/>
        </p:nvPicPr>
        <p:blipFill>
          <a:blip r:embed="rId208"/>
          <a:stretch>
            <a:fillRect/>
          </a:stretch>
        </p:blipFill>
        <p:spPr>
          <a:xfrm>
            <a:off x="5123036" y="5769573"/>
            <a:ext cx="1333574" cy="267760"/>
          </a:xfrm>
          <a:prstGeom prst="rect">
            <a:avLst/>
          </a:prstGeom>
        </p:spPr>
      </p:pic>
      <p:pic>
        <p:nvPicPr>
          <p:cNvPr id="285" name="Image 208" descr="preencoded.png">    </p:cNvPr>
          <p:cNvPicPr>
            <a:picLocks noChangeAspect="1"/>
          </p:cNvPicPr>
          <p:nvPr/>
        </p:nvPicPr>
        <p:blipFill>
          <a:blip r:embed="rId209"/>
          <a:stretch>
            <a:fillRect/>
          </a:stretch>
        </p:blipFill>
        <p:spPr>
          <a:xfrm>
            <a:off x="5203366" y="5823142"/>
            <a:ext cx="160660" cy="160660"/>
          </a:xfrm>
          <a:prstGeom prst="rect">
            <a:avLst/>
          </a:prstGeom>
        </p:spPr>
      </p:pic>
      <p:sp>
        <p:nvSpPr>
          <p:cNvPr id="286" name="Text 75"/>
          <p:cNvSpPr/>
          <p:nvPr/>
        </p:nvSpPr>
        <p:spPr>
          <a:xfrm>
            <a:off x="5390797" y="578297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87" name="Image 209" descr="preencoded.png">    </p:cNvPr>
          <p:cNvPicPr>
            <a:picLocks noChangeAspect="1"/>
          </p:cNvPicPr>
          <p:nvPr/>
        </p:nvPicPr>
        <p:blipFill>
          <a:blip r:embed="rId210"/>
          <a:stretch>
            <a:fillRect/>
          </a:stretch>
        </p:blipFill>
        <p:spPr>
          <a:xfrm>
            <a:off x="6551786" y="5645748"/>
            <a:ext cx="1524149" cy="508744"/>
          </a:xfrm>
          <a:prstGeom prst="rect">
            <a:avLst/>
          </a:prstGeom>
        </p:spPr>
      </p:pic>
      <p:pic>
        <p:nvPicPr>
          <p:cNvPr id="288" name="Image 210" descr="preencoded.png">    </p:cNvPr>
          <p:cNvPicPr>
            <a:picLocks noChangeAspect="1"/>
          </p:cNvPicPr>
          <p:nvPr/>
        </p:nvPicPr>
        <p:blipFill>
          <a:blip r:embed="rId211"/>
          <a:stretch>
            <a:fillRect/>
          </a:stretch>
        </p:blipFill>
        <p:spPr>
          <a:xfrm>
            <a:off x="6647036" y="5769573"/>
            <a:ext cx="1333574" cy="267760"/>
          </a:xfrm>
          <a:prstGeom prst="rect">
            <a:avLst/>
          </a:prstGeom>
        </p:spPr>
      </p:pic>
      <p:pic>
        <p:nvPicPr>
          <p:cNvPr id="289" name="Image 211" descr="preencoded.png">    </p:cNvPr>
          <p:cNvPicPr>
            <a:picLocks noChangeAspect="1"/>
          </p:cNvPicPr>
          <p:nvPr/>
        </p:nvPicPr>
        <p:blipFill>
          <a:blip r:embed="rId212"/>
          <a:stretch>
            <a:fillRect/>
          </a:stretch>
        </p:blipFill>
        <p:spPr>
          <a:xfrm>
            <a:off x="6727366" y="5823142"/>
            <a:ext cx="160660" cy="160660"/>
          </a:xfrm>
          <a:prstGeom prst="rect">
            <a:avLst/>
          </a:prstGeom>
        </p:spPr>
      </p:pic>
      <p:sp>
        <p:nvSpPr>
          <p:cNvPr id="290" name="Text 76"/>
          <p:cNvSpPr/>
          <p:nvPr/>
        </p:nvSpPr>
        <p:spPr>
          <a:xfrm>
            <a:off x="6914797" y="578297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91" name="Image 212" descr="preencoded.png">    </p:cNvPr>
          <p:cNvPicPr>
            <a:picLocks noChangeAspect="1"/>
          </p:cNvPicPr>
          <p:nvPr/>
        </p:nvPicPr>
        <p:blipFill>
          <a:blip r:embed="rId213"/>
          <a:stretch>
            <a:fillRect/>
          </a:stretch>
        </p:blipFill>
        <p:spPr>
          <a:xfrm>
            <a:off x="8075786" y="5645748"/>
            <a:ext cx="1524149" cy="508744"/>
          </a:xfrm>
          <a:prstGeom prst="rect">
            <a:avLst/>
          </a:prstGeom>
        </p:spPr>
      </p:pic>
      <p:pic>
        <p:nvPicPr>
          <p:cNvPr id="292" name="Image 213" descr="preencoded.png">    </p:cNvPr>
          <p:cNvPicPr>
            <a:picLocks noChangeAspect="1"/>
          </p:cNvPicPr>
          <p:nvPr/>
        </p:nvPicPr>
        <p:blipFill>
          <a:blip r:embed="rId214"/>
          <a:stretch>
            <a:fillRect/>
          </a:stretch>
        </p:blipFill>
        <p:spPr>
          <a:xfrm>
            <a:off x="8171036" y="5769573"/>
            <a:ext cx="1333574" cy="267760"/>
          </a:xfrm>
          <a:prstGeom prst="rect">
            <a:avLst/>
          </a:prstGeom>
        </p:spPr>
      </p:pic>
      <p:pic>
        <p:nvPicPr>
          <p:cNvPr id="293" name="Image 214" descr="preencoded.png">    </p:cNvPr>
          <p:cNvPicPr>
            <a:picLocks noChangeAspect="1"/>
          </p:cNvPicPr>
          <p:nvPr/>
        </p:nvPicPr>
        <p:blipFill>
          <a:blip r:embed="rId215"/>
          <a:stretch>
            <a:fillRect/>
          </a:stretch>
        </p:blipFill>
        <p:spPr>
          <a:xfrm>
            <a:off x="8251366" y="5823142"/>
            <a:ext cx="160660" cy="160660"/>
          </a:xfrm>
          <a:prstGeom prst="rect">
            <a:avLst/>
          </a:prstGeom>
        </p:spPr>
      </p:pic>
      <p:sp>
        <p:nvSpPr>
          <p:cNvPr id="294" name="Text 77"/>
          <p:cNvSpPr/>
          <p:nvPr/>
        </p:nvSpPr>
        <p:spPr>
          <a:xfrm>
            <a:off x="8438797" y="578297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95" name="Image 215" descr="preencoded.png">    </p:cNvPr>
          <p:cNvPicPr>
            <a:picLocks noChangeAspect="1"/>
          </p:cNvPicPr>
          <p:nvPr/>
        </p:nvPicPr>
        <p:blipFill>
          <a:blip r:embed="rId216"/>
          <a:stretch>
            <a:fillRect/>
          </a:stretch>
        </p:blipFill>
        <p:spPr>
          <a:xfrm>
            <a:off x="9599786" y="5645748"/>
            <a:ext cx="1524149" cy="508744"/>
          </a:xfrm>
          <a:prstGeom prst="rect">
            <a:avLst/>
          </a:prstGeom>
        </p:spPr>
      </p:pic>
      <p:pic>
        <p:nvPicPr>
          <p:cNvPr id="296" name="Image 216" descr="preencoded.png">    </p:cNvPr>
          <p:cNvPicPr>
            <a:picLocks noChangeAspect="1"/>
          </p:cNvPicPr>
          <p:nvPr/>
        </p:nvPicPr>
        <p:blipFill>
          <a:blip r:embed="rId217"/>
          <a:stretch>
            <a:fillRect/>
          </a:stretch>
        </p:blipFill>
        <p:spPr>
          <a:xfrm>
            <a:off x="9695036" y="5769573"/>
            <a:ext cx="1333574" cy="267760"/>
          </a:xfrm>
          <a:prstGeom prst="rect">
            <a:avLst/>
          </a:prstGeom>
        </p:spPr>
      </p:pic>
      <p:pic>
        <p:nvPicPr>
          <p:cNvPr id="297" name="Image 217" descr="preencoded.png">    </p:cNvPr>
          <p:cNvPicPr>
            <a:picLocks noChangeAspect="1"/>
          </p:cNvPicPr>
          <p:nvPr/>
        </p:nvPicPr>
        <p:blipFill>
          <a:blip r:embed="rId218"/>
          <a:stretch>
            <a:fillRect/>
          </a:stretch>
        </p:blipFill>
        <p:spPr>
          <a:xfrm>
            <a:off x="9775366" y="5823142"/>
            <a:ext cx="160660" cy="160660"/>
          </a:xfrm>
          <a:prstGeom prst="rect">
            <a:avLst/>
          </a:prstGeom>
        </p:spPr>
      </p:pic>
      <p:sp>
        <p:nvSpPr>
          <p:cNvPr id="298" name="Text 78"/>
          <p:cNvSpPr/>
          <p:nvPr/>
        </p:nvSpPr>
        <p:spPr>
          <a:xfrm>
            <a:off x="9962797" y="578297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99" name="Image 218" descr="preencoded.png">    </p:cNvPr>
          <p:cNvPicPr>
            <a:picLocks noChangeAspect="1"/>
          </p:cNvPicPr>
          <p:nvPr/>
        </p:nvPicPr>
        <p:blipFill>
          <a:blip r:embed="rId219"/>
          <a:stretch>
            <a:fillRect/>
          </a:stretch>
        </p:blipFill>
        <p:spPr>
          <a:xfrm>
            <a:off x="11121870" y="5645748"/>
            <a:ext cx="1524140" cy="508744"/>
          </a:xfrm>
          <a:prstGeom prst="rect">
            <a:avLst/>
          </a:prstGeom>
        </p:spPr>
      </p:pic>
      <p:pic>
        <p:nvPicPr>
          <p:cNvPr id="300" name="Image 219" descr="preencoded.png">    </p:cNvPr>
          <p:cNvPicPr>
            <a:picLocks noChangeAspect="1"/>
          </p:cNvPicPr>
          <p:nvPr/>
        </p:nvPicPr>
        <p:blipFill>
          <a:blip r:embed="rId220"/>
          <a:stretch>
            <a:fillRect/>
          </a:stretch>
        </p:blipFill>
        <p:spPr>
          <a:xfrm>
            <a:off x="11217120" y="5769573"/>
            <a:ext cx="1333574" cy="267760"/>
          </a:xfrm>
          <a:prstGeom prst="rect">
            <a:avLst/>
          </a:prstGeom>
        </p:spPr>
      </p:pic>
      <p:pic>
        <p:nvPicPr>
          <p:cNvPr id="301" name="Image 220" descr="preencoded.png">    </p:cNvPr>
          <p:cNvPicPr>
            <a:picLocks noChangeAspect="1"/>
          </p:cNvPicPr>
          <p:nvPr/>
        </p:nvPicPr>
        <p:blipFill>
          <a:blip r:embed="rId221"/>
          <a:stretch>
            <a:fillRect/>
          </a:stretch>
        </p:blipFill>
        <p:spPr>
          <a:xfrm>
            <a:off x="11297450" y="5823142"/>
            <a:ext cx="160660" cy="160660"/>
          </a:xfrm>
          <a:prstGeom prst="rect">
            <a:avLst/>
          </a:prstGeom>
        </p:spPr>
      </p:pic>
      <p:sp>
        <p:nvSpPr>
          <p:cNvPr id="302" name="Text 79"/>
          <p:cNvSpPr/>
          <p:nvPr/>
        </p:nvSpPr>
        <p:spPr>
          <a:xfrm>
            <a:off x="11484880" y="578297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03" name="Image 221" descr="preencoded.png">    </p:cNvPr>
          <p:cNvPicPr>
            <a:picLocks noChangeAspect="1"/>
          </p:cNvPicPr>
          <p:nvPr/>
        </p:nvPicPr>
        <p:blipFill>
          <a:blip r:embed="rId222"/>
          <a:stretch>
            <a:fillRect/>
          </a:stretch>
        </p:blipFill>
        <p:spPr>
          <a:xfrm>
            <a:off x="12646000" y="5645748"/>
            <a:ext cx="1524149" cy="508744"/>
          </a:xfrm>
          <a:prstGeom prst="rect">
            <a:avLst/>
          </a:prstGeom>
        </p:spPr>
      </p:pic>
      <p:pic>
        <p:nvPicPr>
          <p:cNvPr id="304" name="Image 222" descr="preencoded.png">    </p:cNvPr>
          <p:cNvPicPr>
            <a:picLocks noChangeAspect="1"/>
          </p:cNvPicPr>
          <p:nvPr/>
        </p:nvPicPr>
        <p:blipFill>
          <a:blip r:embed="rId223"/>
          <a:stretch>
            <a:fillRect/>
          </a:stretch>
        </p:blipFill>
        <p:spPr>
          <a:xfrm>
            <a:off x="12741250" y="5769573"/>
            <a:ext cx="1333574" cy="267760"/>
          </a:xfrm>
          <a:prstGeom prst="rect">
            <a:avLst/>
          </a:prstGeom>
        </p:spPr>
      </p:pic>
      <p:pic>
        <p:nvPicPr>
          <p:cNvPr id="305" name="Image 223" descr="preencoded.png">    </p:cNvPr>
          <p:cNvPicPr>
            <a:picLocks noChangeAspect="1"/>
          </p:cNvPicPr>
          <p:nvPr/>
        </p:nvPicPr>
        <p:blipFill>
          <a:blip r:embed="rId224"/>
          <a:stretch>
            <a:fillRect/>
          </a:stretch>
        </p:blipFill>
        <p:spPr>
          <a:xfrm>
            <a:off x="12821580" y="5823142"/>
            <a:ext cx="160660" cy="160660"/>
          </a:xfrm>
          <a:prstGeom prst="rect">
            <a:avLst/>
          </a:prstGeom>
        </p:spPr>
      </p:pic>
      <p:sp>
        <p:nvSpPr>
          <p:cNvPr id="306" name="Text 80"/>
          <p:cNvSpPr/>
          <p:nvPr/>
        </p:nvSpPr>
        <p:spPr>
          <a:xfrm>
            <a:off x="13009011" y="578297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07" name="Image 224" descr="preencoded.png">    </p:cNvPr>
          <p:cNvPicPr>
            <a:picLocks noChangeAspect="1"/>
          </p:cNvPicPr>
          <p:nvPr/>
        </p:nvPicPr>
        <p:blipFill>
          <a:blip r:embed="rId225"/>
          <a:stretch>
            <a:fillRect/>
          </a:stretch>
        </p:blipFill>
        <p:spPr>
          <a:xfrm>
            <a:off x="14170149" y="5645748"/>
            <a:ext cx="1524149" cy="508744"/>
          </a:xfrm>
          <a:prstGeom prst="rect">
            <a:avLst/>
          </a:prstGeom>
        </p:spPr>
      </p:pic>
      <p:pic>
        <p:nvPicPr>
          <p:cNvPr id="308" name="Image 225" descr="preencoded.png">    </p:cNvPr>
          <p:cNvPicPr>
            <a:picLocks noChangeAspect="1"/>
          </p:cNvPicPr>
          <p:nvPr/>
        </p:nvPicPr>
        <p:blipFill>
          <a:blip r:embed="rId226"/>
          <a:stretch>
            <a:fillRect/>
          </a:stretch>
        </p:blipFill>
        <p:spPr>
          <a:xfrm>
            <a:off x="14265399" y="5769573"/>
            <a:ext cx="1333574" cy="267760"/>
          </a:xfrm>
          <a:prstGeom prst="rect">
            <a:avLst/>
          </a:prstGeom>
        </p:spPr>
      </p:pic>
      <p:pic>
        <p:nvPicPr>
          <p:cNvPr id="309" name="Image 226" descr="preencoded.png">    </p:cNvPr>
          <p:cNvPicPr>
            <a:picLocks noChangeAspect="1"/>
          </p:cNvPicPr>
          <p:nvPr/>
        </p:nvPicPr>
        <p:blipFill>
          <a:blip r:embed="rId227"/>
          <a:stretch>
            <a:fillRect/>
          </a:stretch>
        </p:blipFill>
        <p:spPr>
          <a:xfrm>
            <a:off x="14345729" y="5823142"/>
            <a:ext cx="160660" cy="160660"/>
          </a:xfrm>
          <a:prstGeom prst="rect">
            <a:avLst/>
          </a:prstGeom>
        </p:spPr>
      </p:pic>
      <p:sp>
        <p:nvSpPr>
          <p:cNvPr id="310" name="Text 81"/>
          <p:cNvSpPr/>
          <p:nvPr/>
        </p:nvSpPr>
        <p:spPr>
          <a:xfrm>
            <a:off x="14533159" y="578297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11" name="Image 227" descr="preencoded.png">    </p:cNvPr>
          <p:cNvPicPr>
            <a:picLocks noChangeAspect="1"/>
          </p:cNvPicPr>
          <p:nvPr/>
        </p:nvPicPr>
        <p:blipFill>
          <a:blip r:embed="rId228"/>
          <a:stretch>
            <a:fillRect/>
          </a:stretch>
        </p:blipFill>
        <p:spPr>
          <a:xfrm>
            <a:off x="15694279" y="5645748"/>
            <a:ext cx="1509302" cy="508744"/>
          </a:xfrm>
          <a:prstGeom prst="rect">
            <a:avLst/>
          </a:prstGeom>
        </p:spPr>
      </p:pic>
      <p:pic>
        <p:nvPicPr>
          <p:cNvPr id="312" name="Image 228" descr="preencoded.png">    </p:cNvPr>
          <p:cNvPicPr>
            <a:picLocks noChangeAspect="1"/>
          </p:cNvPicPr>
          <p:nvPr/>
        </p:nvPicPr>
        <p:blipFill>
          <a:blip r:embed="rId229"/>
          <a:stretch>
            <a:fillRect/>
          </a:stretch>
        </p:blipFill>
        <p:spPr>
          <a:xfrm>
            <a:off x="15789529" y="5769573"/>
            <a:ext cx="1333574" cy="267760"/>
          </a:xfrm>
          <a:prstGeom prst="rect">
            <a:avLst/>
          </a:prstGeom>
        </p:spPr>
      </p:pic>
      <p:pic>
        <p:nvPicPr>
          <p:cNvPr id="313" name="Image 229" descr="preencoded.png">    </p:cNvPr>
          <p:cNvPicPr>
            <a:picLocks noChangeAspect="1"/>
          </p:cNvPicPr>
          <p:nvPr/>
        </p:nvPicPr>
        <p:blipFill>
          <a:blip r:embed="rId230"/>
          <a:stretch>
            <a:fillRect/>
          </a:stretch>
        </p:blipFill>
        <p:spPr>
          <a:xfrm>
            <a:off x="15869859" y="5823142"/>
            <a:ext cx="160660" cy="160660"/>
          </a:xfrm>
          <a:prstGeom prst="rect">
            <a:avLst/>
          </a:prstGeom>
        </p:spPr>
      </p:pic>
      <p:sp>
        <p:nvSpPr>
          <p:cNvPr id="314" name="Text 82"/>
          <p:cNvSpPr/>
          <p:nvPr/>
        </p:nvSpPr>
        <p:spPr>
          <a:xfrm>
            <a:off x="16057290" y="578297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15" name="Image 230" descr="preencoded.png">    </p:cNvPr>
          <p:cNvPicPr>
            <a:picLocks noChangeAspect="1"/>
          </p:cNvPicPr>
          <p:nvPr/>
        </p:nvPicPr>
        <p:blipFill>
          <a:blip r:embed="rId231"/>
          <a:stretch>
            <a:fillRect/>
          </a:stretch>
        </p:blipFill>
        <p:spPr>
          <a:xfrm>
            <a:off x="1084436" y="6154489"/>
            <a:ext cx="16119145" cy="508744"/>
          </a:xfrm>
          <a:prstGeom prst="rect">
            <a:avLst/>
          </a:prstGeom>
        </p:spPr>
      </p:pic>
      <p:pic>
        <p:nvPicPr>
          <p:cNvPr id="316" name="Image 231" descr="preencoded.png">    </p:cNvPr>
          <p:cNvPicPr>
            <a:picLocks noChangeAspect="1"/>
          </p:cNvPicPr>
          <p:nvPr/>
        </p:nvPicPr>
        <p:blipFill>
          <a:blip r:embed="rId232"/>
          <a:stretch>
            <a:fillRect/>
          </a:stretch>
        </p:blipFill>
        <p:spPr>
          <a:xfrm>
            <a:off x="1084436" y="6154508"/>
            <a:ext cx="3943350" cy="508744"/>
          </a:xfrm>
          <a:prstGeom prst="rect">
            <a:avLst/>
          </a:prstGeom>
        </p:spPr>
      </p:pic>
      <p:sp>
        <p:nvSpPr>
          <p:cNvPr id="317" name="Text 83"/>
          <p:cNvSpPr/>
          <p:nvPr/>
        </p:nvSpPr>
        <p:spPr>
          <a:xfrm>
            <a:off x="1245077" y="6275012"/>
            <a:ext cx="144018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China UnionPay</a:t>
            </a:r>
            <a:endParaRPr lang="en-US" sz="1476" dirty="0"/>
          </a:p>
        </p:txBody>
      </p:sp>
      <p:pic>
        <p:nvPicPr>
          <p:cNvPr id="318" name="Image 232" descr="preencoded.png">    </p:cNvPr>
          <p:cNvPicPr>
            <a:picLocks noChangeAspect="1"/>
          </p:cNvPicPr>
          <p:nvPr/>
        </p:nvPicPr>
        <p:blipFill>
          <a:blip r:embed="rId233"/>
          <a:stretch>
            <a:fillRect/>
          </a:stretch>
        </p:blipFill>
        <p:spPr>
          <a:xfrm>
            <a:off x="5027786" y="6154499"/>
            <a:ext cx="1524149" cy="508744"/>
          </a:xfrm>
          <a:prstGeom prst="rect">
            <a:avLst/>
          </a:prstGeom>
        </p:spPr>
      </p:pic>
      <p:pic>
        <p:nvPicPr>
          <p:cNvPr id="319" name="Image 233" descr="preencoded.png">    </p:cNvPr>
          <p:cNvPicPr>
            <a:picLocks noChangeAspect="1"/>
          </p:cNvPicPr>
          <p:nvPr/>
        </p:nvPicPr>
        <p:blipFill>
          <a:blip r:embed="rId234"/>
          <a:stretch>
            <a:fillRect/>
          </a:stretch>
        </p:blipFill>
        <p:spPr>
          <a:xfrm>
            <a:off x="5123036" y="6278324"/>
            <a:ext cx="1333574" cy="267760"/>
          </a:xfrm>
          <a:prstGeom prst="rect">
            <a:avLst/>
          </a:prstGeom>
        </p:spPr>
      </p:pic>
      <p:pic>
        <p:nvPicPr>
          <p:cNvPr id="320" name="Image 234" descr="preencoded.png">    </p:cNvPr>
          <p:cNvPicPr>
            <a:picLocks noChangeAspect="1"/>
          </p:cNvPicPr>
          <p:nvPr/>
        </p:nvPicPr>
        <p:blipFill>
          <a:blip r:embed="rId235"/>
          <a:stretch>
            <a:fillRect/>
          </a:stretch>
        </p:blipFill>
        <p:spPr>
          <a:xfrm>
            <a:off x="5203366" y="6331893"/>
            <a:ext cx="160660" cy="160660"/>
          </a:xfrm>
          <a:prstGeom prst="rect">
            <a:avLst/>
          </a:prstGeom>
        </p:spPr>
      </p:pic>
      <p:sp>
        <p:nvSpPr>
          <p:cNvPr id="321" name="Text 84"/>
          <p:cNvSpPr/>
          <p:nvPr/>
        </p:nvSpPr>
        <p:spPr>
          <a:xfrm>
            <a:off x="5390797" y="629172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22" name="Image 235" descr="preencoded.png">    </p:cNvPr>
          <p:cNvPicPr>
            <a:picLocks noChangeAspect="1"/>
          </p:cNvPicPr>
          <p:nvPr/>
        </p:nvPicPr>
        <p:blipFill>
          <a:blip r:embed="rId236"/>
          <a:stretch>
            <a:fillRect/>
          </a:stretch>
        </p:blipFill>
        <p:spPr>
          <a:xfrm>
            <a:off x="6551786" y="6154499"/>
            <a:ext cx="1524149" cy="508744"/>
          </a:xfrm>
          <a:prstGeom prst="rect">
            <a:avLst/>
          </a:prstGeom>
        </p:spPr>
      </p:pic>
      <p:pic>
        <p:nvPicPr>
          <p:cNvPr id="323" name="Image 236" descr="preencoded.png">    </p:cNvPr>
          <p:cNvPicPr>
            <a:picLocks noChangeAspect="1"/>
          </p:cNvPicPr>
          <p:nvPr/>
        </p:nvPicPr>
        <p:blipFill>
          <a:blip r:embed="rId237"/>
          <a:stretch>
            <a:fillRect/>
          </a:stretch>
        </p:blipFill>
        <p:spPr>
          <a:xfrm>
            <a:off x="6647036" y="6278324"/>
            <a:ext cx="1333574" cy="267760"/>
          </a:xfrm>
          <a:prstGeom prst="rect">
            <a:avLst/>
          </a:prstGeom>
        </p:spPr>
      </p:pic>
      <p:pic>
        <p:nvPicPr>
          <p:cNvPr id="324" name="Image 237" descr="preencoded.png">    </p:cNvPr>
          <p:cNvPicPr>
            <a:picLocks noChangeAspect="1"/>
          </p:cNvPicPr>
          <p:nvPr/>
        </p:nvPicPr>
        <p:blipFill>
          <a:blip r:embed="rId238"/>
          <a:stretch>
            <a:fillRect/>
          </a:stretch>
        </p:blipFill>
        <p:spPr>
          <a:xfrm>
            <a:off x="6727366" y="6331893"/>
            <a:ext cx="160660" cy="160660"/>
          </a:xfrm>
          <a:prstGeom prst="rect">
            <a:avLst/>
          </a:prstGeom>
        </p:spPr>
      </p:pic>
      <p:sp>
        <p:nvSpPr>
          <p:cNvPr id="325" name="Text 85"/>
          <p:cNvSpPr/>
          <p:nvPr/>
        </p:nvSpPr>
        <p:spPr>
          <a:xfrm>
            <a:off x="6914797" y="629172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26" name="Image 238" descr="preencoded.png">    </p:cNvPr>
          <p:cNvPicPr>
            <a:picLocks noChangeAspect="1"/>
          </p:cNvPicPr>
          <p:nvPr/>
        </p:nvPicPr>
        <p:blipFill>
          <a:blip r:embed="rId239"/>
          <a:stretch>
            <a:fillRect/>
          </a:stretch>
        </p:blipFill>
        <p:spPr>
          <a:xfrm>
            <a:off x="8075786" y="6154499"/>
            <a:ext cx="1524149" cy="508744"/>
          </a:xfrm>
          <a:prstGeom prst="rect">
            <a:avLst/>
          </a:prstGeom>
        </p:spPr>
      </p:pic>
      <p:pic>
        <p:nvPicPr>
          <p:cNvPr id="327" name="Image 239" descr="preencoded.png">    </p:cNvPr>
          <p:cNvPicPr>
            <a:picLocks noChangeAspect="1"/>
          </p:cNvPicPr>
          <p:nvPr/>
        </p:nvPicPr>
        <p:blipFill>
          <a:blip r:embed="rId240"/>
          <a:stretch>
            <a:fillRect/>
          </a:stretch>
        </p:blipFill>
        <p:spPr>
          <a:xfrm>
            <a:off x="8171036" y="6278324"/>
            <a:ext cx="1333574" cy="267760"/>
          </a:xfrm>
          <a:prstGeom prst="rect">
            <a:avLst/>
          </a:prstGeom>
        </p:spPr>
      </p:pic>
      <p:pic>
        <p:nvPicPr>
          <p:cNvPr id="328" name="Image 240" descr="preencoded.png">    </p:cNvPr>
          <p:cNvPicPr>
            <a:picLocks noChangeAspect="1"/>
          </p:cNvPicPr>
          <p:nvPr/>
        </p:nvPicPr>
        <p:blipFill>
          <a:blip r:embed="rId241"/>
          <a:stretch>
            <a:fillRect/>
          </a:stretch>
        </p:blipFill>
        <p:spPr>
          <a:xfrm>
            <a:off x="8251366" y="6331893"/>
            <a:ext cx="160660" cy="160660"/>
          </a:xfrm>
          <a:prstGeom prst="rect">
            <a:avLst/>
          </a:prstGeom>
        </p:spPr>
      </p:pic>
      <p:sp>
        <p:nvSpPr>
          <p:cNvPr id="329" name="Text 86"/>
          <p:cNvSpPr/>
          <p:nvPr/>
        </p:nvSpPr>
        <p:spPr>
          <a:xfrm>
            <a:off x="8438797" y="629172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30" name="Image 241" descr="preencoded.png">    </p:cNvPr>
          <p:cNvPicPr>
            <a:picLocks noChangeAspect="1"/>
          </p:cNvPicPr>
          <p:nvPr/>
        </p:nvPicPr>
        <p:blipFill>
          <a:blip r:embed="rId242"/>
          <a:stretch>
            <a:fillRect/>
          </a:stretch>
        </p:blipFill>
        <p:spPr>
          <a:xfrm>
            <a:off x="9599786" y="6154499"/>
            <a:ext cx="1524149" cy="508744"/>
          </a:xfrm>
          <a:prstGeom prst="rect">
            <a:avLst/>
          </a:prstGeom>
        </p:spPr>
      </p:pic>
      <p:pic>
        <p:nvPicPr>
          <p:cNvPr id="331" name="Image 242" descr="preencoded.png">    </p:cNvPr>
          <p:cNvPicPr>
            <a:picLocks noChangeAspect="1"/>
          </p:cNvPicPr>
          <p:nvPr/>
        </p:nvPicPr>
        <p:blipFill>
          <a:blip r:embed="rId243"/>
          <a:stretch>
            <a:fillRect/>
          </a:stretch>
        </p:blipFill>
        <p:spPr>
          <a:xfrm>
            <a:off x="9695036" y="6278324"/>
            <a:ext cx="1333574" cy="267760"/>
          </a:xfrm>
          <a:prstGeom prst="rect">
            <a:avLst/>
          </a:prstGeom>
        </p:spPr>
      </p:pic>
      <p:pic>
        <p:nvPicPr>
          <p:cNvPr id="332" name="Image 243" descr="preencoded.png">    </p:cNvPr>
          <p:cNvPicPr>
            <a:picLocks noChangeAspect="1"/>
          </p:cNvPicPr>
          <p:nvPr/>
        </p:nvPicPr>
        <p:blipFill>
          <a:blip r:embed="rId244"/>
          <a:stretch>
            <a:fillRect/>
          </a:stretch>
        </p:blipFill>
        <p:spPr>
          <a:xfrm>
            <a:off x="9775366" y="6331893"/>
            <a:ext cx="160660" cy="160660"/>
          </a:xfrm>
          <a:prstGeom prst="rect">
            <a:avLst/>
          </a:prstGeom>
        </p:spPr>
      </p:pic>
      <p:sp>
        <p:nvSpPr>
          <p:cNvPr id="333" name="Text 87"/>
          <p:cNvSpPr/>
          <p:nvPr/>
        </p:nvSpPr>
        <p:spPr>
          <a:xfrm>
            <a:off x="9962797" y="629172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34" name="Image 244" descr="preencoded.png">    </p:cNvPr>
          <p:cNvPicPr>
            <a:picLocks noChangeAspect="1"/>
          </p:cNvPicPr>
          <p:nvPr/>
        </p:nvPicPr>
        <p:blipFill>
          <a:blip r:embed="rId245"/>
          <a:stretch>
            <a:fillRect/>
          </a:stretch>
        </p:blipFill>
        <p:spPr>
          <a:xfrm>
            <a:off x="11121870" y="6154499"/>
            <a:ext cx="1524140" cy="508744"/>
          </a:xfrm>
          <a:prstGeom prst="rect">
            <a:avLst/>
          </a:prstGeom>
        </p:spPr>
      </p:pic>
      <p:pic>
        <p:nvPicPr>
          <p:cNvPr id="335" name="Image 245" descr="preencoded.png">    </p:cNvPr>
          <p:cNvPicPr>
            <a:picLocks noChangeAspect="1"/>
          </p:cNvPicPr>
          <p:nvPr/>
        </p:nvPicPr>
        <p:blipFill>
          <a:blip r:embed="rId246"/>
          <a:stretch>
            <a:fillRect/>
          </a:stretch>
        </p:blipFill>
        <p:spPr>
          <a:xfrm>
            <a:off x="11217120" y="6278324"/>
            <a:ext cx="1333574" cy="267760"/>
          </a:xfrm>
          <a:prstGeom prst="rect">
            <a:avLst/>
          </a:prstGeom>
        </p:spPr>
      </p:pic>
      <p:pic>
        <p:nvPicPr>
          <p:cNvPr id="336" name="Image 246" descr="preencoded.png">    </p:cNvPr>
          <p:cNvPicPr>
            <a:picLocks noChangeAspect="1"/>
          </p:cNvPicPr>
          <p:nvPr/>
        </p:nvPicPr>
        <p:blipFill>
          <a:blip r:embed="rId247"/>
          <a:stretch>
            <a:fillRect/>
          </a:stretch>
        </p:blipFill>
        <p:spPr>
          <a:xfrm>
            <a:off x="11297450" y="6331893"/>
            <a:ext cx="160660" cy="160660"/>
          </a:xfrm>
          <a:prstGeom prst="rect">
            <a:avLst/>
          </a:prstGeom>
        </p:spPr>
      </p:pic>
      <p:sp>
        <p:nvSpPr>
          <p:cNvPr id="337" name="Text 88"/>
          <p:cNvSpPr/>
          <p:nvPr/>
        </p:nvSpPr>
        <p:spPr>
          <a:xfrm>
            <a:off x="11484880" y="629172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38" name="Image 247" descr="preencoded.png">    </p:cNvPr>
          <p:cNvPicPr>
            <a:picLocks noChangeAspect="1"/>
          </p:cNvPicPr>
          <p:nvPr/>
        </p:nvPicPr>
        <p:blipFill>
          <a:blip r:embed="rId248"/>
          <a:stretch>
            <a:fillRect/>
          </a:stretch>
        </p:blipFill>
        <p:spPr>
          <a:xfrm>
            <a:off x="12646000" y="6154499"/>
            <a:ext cx="1524149" cy="508744"/>
          </a:xfrm>
          <a:prstGeom prst="rect">
            <a:avLst/>
          </a:prstGeom>
        </p:spPr>
      </p:pic>
      <p:pic>
        <p:nvPicPr>
          <p:cNvPr id="339" name="Image 248" descr="preencoded.png">    </p:cNvPr>
          <p:cNvPicPr>
            <a:picLocks noChangeAspect="1"/>
          </p:cNvPicPr>
          <p:nvPr/>
        </p:nvPicPr>
        <p:blipFill>
          <a:blip r:embed="rId249"/>
          <a:stretch>
            <a:fillRect/>
          </a:stretch>
        </p:blipFill>
        <p:spPr>
          <a:xfrm>
            <a:off x="12741250" y="6278324"/>
            <a:ext cx="1333574" cy="267760"/>
          </a:xfrm>
          <a:prstGeom prst="rect">
            <a:avLst/>
          </a:prstGeom>
        </p:spPr>
      </p:pic>
      <p:pic>
        <p:nvPicPr>
          <p:cNvPr id="340" name="Image 249" descr="preencoded.png">    </p:cNvPr>
          <p:cNvPicPr>
            <a:picLocks noChangeAspect="1"/>
          </p:cNvPicPr>
          <p:nvPr/>
        </p:nvPicPr>
        <p:blipFill>
          <a:blip r:embed="rId250"/>
          <a:stretch>
            <a:fillRect/>
          </a:stretch>
        </p:blipFill>
        <p:spPr>
          <a:xfrm>
            <a:off x="12821580" y="6331893"/>
            <a:ext cx="160660" cy="160660"/>
          </a:xfrm>
          <a:prstGeom prst="rect">
            <a:avLst/>
          </a:prstGeom>
        </p:spPr>
      </p:pic>
      <p:sp>
        <p:nvSpPr>
          <p:cNvPr id="341" name="Text 89"/>
          <p:cNvSpPr/>
          <p:nvPr/>
        </p:nvSpPr>
        <p:spPr>
          <a:xfrm>
            <a:off x="13009011" y="629172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42" name="Image 250" descr="preencoded.png">    </p:cNvPr>
          <p:cNvPicPr>
            <a:picLocks noChangeAspect="1"/>
          </p:cNvPicPr>
          <p:nvPr/>
        </p:nvPicPr>
        <p:blipFill>
          <a:blip r:embed="rId251"/>
          <a:stretch>
            <a:fillRect/>
          </a:stretch>
        </p:blipFill>
        <p:spPr>
          <a:xfrm>
            <a:off x="14170149" y="6154499"/>
            <a:ext cx="1524149" cy="508744"/>
          </a:xfrm>
          <a:prstGeom prst="rect">
            <a:avLst/>
          </a:prstGeom>
        </p:spPr>
      </p:pic>
      <p:pic>
        <p:nvPicPr>
          <p:cNvPr id="343" name="Image 251" descr="preencoded.png">    </p:cNvPr>
          <p:cNvPicPr>
            <a:picLocks noChangeAspect="1"/>
          </p:cNvPicPr>
          <p:nvPr/>
        </p:nvPicPr>
        <p:blipFill>
          <a:blip r:embed="rId252"/>
          <a:stretch>
            <a:fillRect/>
          </a:stretch>
        </p:blipFill>
        <p:spPr>
          <a:xfrm>
            <a:off x="14265399" y="6278324"/>
            <a:ext cx="1333574" cy="267760"/>
          </a:xfrm>
          <a:prstGeom prst="rect">
            <a:avLst/>
          </a:prstGeom>
        </p:spPr>
      </p:pic>
      <p:pic>
        <p:nvPicPr>
          <p:cNvPr id="344" name="Image 252" descr="preencoded.png">    </p:cNvPr>
          <p:cNvPicPr>
            <a:picLocks noChangeAspect="1"/>
          </p:cNvPicPr>
          <p:nvPr/>
        </p:nvPicPr>
        <p:blipFill>
          <a:blip r:embed="rId253"/>
          <a:stretch>
            <a:fillRect/>
          </a:stretch>
        </p:blipFill>
        <p:spPr>
          <a:xfrm>
            <a:off x="14345729" y="6331893"/>
            <a:ext cx="160660" cy="160660"/>
          </a:xfrm>
          <a:prstGeom prst="rect">
            <a:avLst/>
          </a:prstGeom>
        </p:spPr>
      </p:pic>
      <p:sp>
        <p:nvSpPr>
          <p:cNvPr id="345" name="Text 90"/>
          <p:cNvSpPr/>
          <p:nvPr/>
        </p:nvSpPr>
        <p:spPr>
          <a:xfrm>
            <a:off x="14533159" y="629172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46" name="Image 253" descr="preencoded.png">    </p:cNvPr>
          <p:cNvPicPr>
            <a:picLocks noChangeAspect="1"/>
          </p:cNvPicPr>
          <p:nvPr/>
        </p:nvPicPr>
        <p:blipFill>
          <a:blip r:embed="rId254"/>
          <a:stretch>
            <a:fillRect/>
          </a:stretch>
        </p:blipFill>
        <p:spPr>
          <a:xfrm>
            <a:off x="15694279" y="6154499"/>
            <a:ext cx="1509302" cy="508744"/>
          </a:xfrm>
          <a:prstGeom prst="rect">
            <a:avLst/>
          </a:prstGeom>
        </p:spPr>
      </p:pic>
      <p:pic>
        <p:nvPicPr>
          <p:cNvPr id="347" name="Image 254" descr="preencoded.png">    </p:cNvPr>
          <p:cNvPicPr>
            <a:picLocks noChangeAspect="1"/>
          </p:cNvPicPr>
          <p:nvPr/>
        </p:nvPicPr>
        <p:blipFill>
          <a:blip r:embed="rId255"/>
          <a:stretch>
            <a:fillRect/>
          </a:stretch>
        </p:blipFill>
        <p:spPr>
          <a:xfrm>
            <a:off x="15789529" y="6278324"/>
            <a:ext cx="1333574" cy="267760"/>
          </a:xfrm>
          <a:prstGeom prst="rect">
            <a:avLst/>
          </a:prstGeom>
        </p:spPr>
      </p:pic>
      <p:pic>
        <p:nvPicPr>
          <p:cNvPr id="348" name="Image 255" descr="preencoded.png">    </p:cNvPr>
          <p:cNvPicPr>
            <a:picLocks noChangeAspect="1"/>
          </p:cNvPicPr>
          <p:nvPr/>
        </p:nvPicPr>
        <p:blipFill>
          <a:blip r:embed="rId256"/>
          <a:stretch>
            <a:fillRect/>
          </a:stretch>
        </p:blipFill>
        <p:spPr>
          <a:xfrm>
            <a:off x="15869859" y="6331893"/>
            <a:ext cx="160660" cy="160660"/>
          </a:xfrm>
          <a:prstGeom prst="rect">
            <a:avLst/>
          </a:prstGeom>
        </p:spPr>
      </p:pic>
      <p:sp>
        <p:nvSpPr>
          <p:cNvPr id="349" name="Text 91"/>
          <p:cNvSpPr/>
          <p:nvPr/>
        </p:nvSpPr>
        <p:spPr>
          <a:xfrm>
            <a:off x="16057290" y="629172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50" name="Image 256" descr="preencoded.png">    </p:cNvPr>
          <p:cNvPicPr>
            <a:picLocks noChangeAspect="1"/>
          </p:cNvPicPr>
          <p:nvPr/>
        </p:nvPicPr>
        <p:blipFill>
          <a:blip r:embed="rId257"/>
          <a:stretch>
            <a:fillRect/>
          </a:stretch>
        </p:blipFill>
        <p:spPr>
          <a:xfrm>
            <a:off x="1084436" y="6663230"/>
            <a:ext cx="16119145" cy="495358"/>
          </a:xfrm>
          <a:prstGeom prst="rect">
            <a:avLst/>
          </a:prstGeom>
        </p:spPr>
      </p:pic>
      <p:pic>
        <p:nvPicPr>
          <p:cNvPr id="351" name="Image 257" descr="preencoded.png">    </p:cNvPr>
          <p:cNvPicPr>
            <a:picLocks noChangeAspect="1"/>
          </p:cNvPicPr>
          <p:nvPr/>
        </p:nvPicPr>
        <p:blipFill>
          <a:blip r:embed="rId258"/>
          <a:stretch>
            <a:fillRect/>
          </a:stretch>
        </p:blipFill>
        <p:spPr>
          <a:xfrm>
            <a:off x="1084436" y="6663212"/>
            <a:ext cx="3943350" cy="495376"/>
          </a:xfrm>
          <a:prstGeom prst="rect">
            <a:avLst/>
          </a:prstGeom>
        </p:spPr>
      </p:pic>
      <p:sp>
        <p:nvSpPr>
          <p:cNvPr id="352" name="Text 92"/>
          <p:cNvSpPr/>
          <p:nvPr/>
        </p:nvSpPr>
        <p:spPr>
          <a:xfrm>
            <a:off x="1245077" y="6783688"/>
            <a:ext cx="2150269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Japanese Credit Bureau</a:t>
            </a:r>
            <a:endParaRPr lang="en-US" sz="1476" dirty="0"/>
          </a:p>
        </p:txBody>
      </p:sp>
      <p:pic>
        <p:nvPicPr>
          <p:cNvPr id="353" name="Image 258" descr="preencoded.png">    </p:cNvPr>
          <p:cNvPicPr>
            <a:picLocks noChangeAspect="1"/>
          </p:cNvPicPr>
          <p:nvPr/>
        </p:nvPicPr>
        <p:blipFill>
          <a:blip r:embed="rId259"/>
          <a:stretch>
            <a:fillRect/>
          </a:stretch>
        </p:blipFill>
        <p:spPr>
          <a:xfrm>
            <a:off x="5027786" y="6663212"/>
            <a:ext cx="1524149" cy="495376"/>
          </a:xfrm>
          <a:prstGeom prst="rect">
            <a:avLst/>
          </a:prstGeom>
        </p:spPr>
      </p:pic>
      <p:pic>
        <p:nvPicPr>
          <p:cNvPr id="354" name="Image 259" descr="preencoded.png">    </p:cNvPr>
          <p:cNvPicPr>
            <a:picLocks noChangeAspect="1"/>
          </p:cNvPicPr>
          <p:nvPr/>
        </p:nvPicPr>
        <p:blipFill>
          <a:blip r:embed="rId260"/>
          <a:stretch>
            <a:fillRect/>
          </a:stretch>
        </p:blipFill>
        <p:spPr>
          <a:xfrm>
            <a:off x="5123036" y="6787037"/>
            <a:ext cx="1333574" cy="267760"/>
          </a:xfrm>
          <a:prstGeom prst="rect">
            <a:avLst/>
          </a:prstGeom>
        </p:spPr>
      </p:pic>
      <p:pic>
        <p:nvPicPr>
          <p:cNvPr id="355" name="Image 260" descr="preencoded.png">    </p:cNvPr>
          <p:cNvPicPr>
            <a:picLocks noChangeAspect="1"/>
          </p:cNvPicPr>
          <p:nvPr/>
        </p:nvPicPr>
        <p:blipFill>
          <a:blip r:embed="rId261"/>
          <a:stretch>
            <a:fillRect/>
          </a:stretch>
        </p:blipFill>
        <p:spPr>
          <a:xfrm>
            <a:off x="5203366" y="6840606"/>
            <a:ext cx="160660" cy="160660"/>
          </a:xfrm>
          <a:prstGeom prst="rect">
            <a:avLst/>
          </a:prstGeom>
        </p:spPr>
      </p:pic>
      <p:sp>
        <p:nvSpPr>
          <p:cNvPr id="356" name="Text 93"/>
          <p:cNvSpPr/>
          <p:nvPr/>
        </p:nvSpPr>
        <p:spPr>
          <a:xfrm>
            <a:off x="5390797" y="680044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57" name="Image 261" descr="preencoded.png">    </p:cNvPr>
          <p:cNvPicPr>
            <a:picLocks noChangeAspect="1"/>
          </p:cNvPicPr>
          <p:nvPr/>
        </p:nvPicPr>
        <p:blipFill>
          <a:blip r:embed="rId262"/>
          <a:stretch>
            <a:fillRect/>
          </a:stretch>
        </p:blipFill>
        <p:spPr>
          <a:xfrm>
            <a:off x="6551786" y="6663212"/>
            <a:ext cx="1524149" cy="495376"/>
          </a:xfrm>
          <a:prstGeom prst="rect">
            <a:avLst/>
          </a:prstGeom>
        </p:spPr>
      </p:pic>
      <p:pic>
        <p:nvPicPr>
          <p:cNvPr id="358" name="Image 262" descr="preencoded.png">    </p:cNvPr>
          <p:cNvPicPr>
            <a:picLocks noChangeAspect="1"/>
          </p:cNvPicPr>
          <p:nvPr/>
        </p:nvPicPr>
        <p:blipFill>
          <a:blip r:embed="rId263"/>
          <a:stretch>
            <a:fillRect/>
          </a:stretch>
        </p:blipFill>
        <p:spPr>
          <a:xfrm>
            <a:off x="6647036" y="6787037"/>
            <a:ext cx="1333574" cy="267760"/>
          </a:xfrm>
          <a:prstGeom prst="rect">
            <a:avLst/>
          </a:prstGeom>
        </p:spPr>
      </p:pic>
      <p:pic>
        <p:nvPicPr>
          <p:cNvPr id="359" name="Image 263" descr="preencoded.png">    </p:cNvPr>
          <p:cNvPicPr>
            <a:picLocks noChangeAspect="1"/>
          </p:cNvPicPr>
          <p:nvPr/>
        </p:nvPicPr>
        <p:blipFill>
          <a:blip r:embed="rId264"/>
          <a:stretch>
            <a:fillRect/>
          </a:stretch>
        </p:blipFill>
        <p:spPr>
          <a:xfrm>
            <a:off x="6727366" y="6840606"/>
            <a:ext cx="160660" cy="160660"/>
          </a:xfrm>
          <a:prstGeom prst="rect">
            <a:avLst/>
          </a:prstGeom>
        </p:spPr>
      </p:pic>
      <p:sp>
        <p:nvSpPr>
          <p:cNvPr id="360" name="Text 94"/>
          <p:cNvSpPr/>
          <p:nvPr/>
        </p:nvSpPr>
        <p:spPr>
          <a:xfrm>
            <a:off x="6914797" y="680044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61" name="Image 264" descr="preencoded.png">    </p:cNvPr>
          <p:cNvPicPr>
            <a:picLocks noChangeAspect="1"/>
          </p:cNvPicPr>
          <p:nvPr/>
        </p:nvPicPr>
        <p:blipFill>
          <a:blip r:embed="rId265"/>
          <a:stretch>
            <a:fillRect/>
          </a:stretch>
        </p:blipFill>
        <p:spPr>
          <a:xfrm>
            <a:off x="8075786" y="6663212"/>
            <a:ext cx="1524149" cy="495376"/>
          </a:xfrm>
          <a:prstGeom prst="rect">
            <a:avLst/>
          </a:prstGeom>
        </p:spPr>
      </p:pic>
      <p:pic>
        <p:nvPicPr>
          <p:cNvPr id="362" name="Image 265" descr="preencoded.png">    </p:cNvPr>
          <p:cNvPicPr>
            <a:picLocks noChangeAspect="1"/>
          </p:cNvPicPr>
          <p:nvPr/>
        </p:nvPicPr>
        <p:blipFill>
          <a:blip r:embed="rId266"/>
          <a:stretch>
            <a:fillRect/>
          </a:stretch>
        </p:blipFill>
        <p:spPr>
          <a:xfrm>
            <a:off x="8171036" y="6787037"/>
            <a:ext cx="1333574" cy="267760"/>
          </a:xfrm>
          <a:prstGeom prst="rect">
            <a:avLst/>
          </a:prstGeom>
        </p:spPr>
      </p:pic>
      <p:pic>
        <p:nvPicPr>
          <p:cNvPr id="363" name="Image 266" descr="preencoded.png">    </p:cNvPr>
          <p:cNvPicPr>
            <a:picLocks noChangeAspect="1"/>
          </p:cNvPicPr>
          <p:nvPr/>
        </p:nvPicPr>
        <p:blipFill>
          <a:blip r:embed="rId267"/>
          <a:stretch>
            <a:fillRect/>
          </a:stretch>
        </p:blipFill>
        <p:spPr>
          <a:xfrm>
            <a:off x="8251366" y="6840606"/>
            <a:ext cx="160660" cy="160660"/>
          </a:xfrm>
          <a:prstGeom prst="rect">
            <a:avLst/>
          </a:prstGeom>
        </p:spPr>
      </p:pic>
      <p:sp>
        <p:nvSpPr>
          <p:cNvPr id="364" name="Text 95"/>
          <p:cNvSpPr/>
          <p:nvPr/>
        </p:nvSpPr>
        <p:spPr>
          <a:xfrm>
            <a:off x="8438797" y="680044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65" name="Image 267" descr="preencoded.png">    </p:cNvPr>
          <p:cNvPicPr>
            <a:picLocks noChangeAspect="1"/>
          </p:cNvPicPr>
          <p:nvPr/>
        </p:nvPicPr>
        <p:blipFill>
          <a:blip r:embed="rId268"/>
          <a:stretch>
            <a:fillRect/>
          </a:stretch>
        </p:blipFill>
        <p:spPr>
          <a:xfrm>
            <a:off x="9599786" y="6663212"/>
            <a:ext cx="1524149" cy="495376"/>
          </a:xfrm>
          <a:prstGeom prst="rect">
            <a:avLst/>
          </a:prstGeom>
        </p:spPr>
      </p:pic>
      <p:pic>
        <p:nvPicPr>
          <p:cNvPr id="366" name="Image 268" descr="preencoded.png">    </p:cNvPr>
          <p:cNvPicPr>
            <a:picLocks noChangeAspect="1"/>
          </p:cNvPicPr>
          <p:nvPr/>
        </p:nvPicPr>
        <p:blipFill>
          <a:blip r:embed="rId269"/>
          <a:stretch>
            <a:fillRect/>
          </a:stretch>
        </p:blipFill>
        <p:spPr>
          <a:xfrm>
            <a:off x="9695036" y="6787037"/>
            <a:ext cx="1333574" cy="267760"/>
          </a:xfrm>
          <a:prstGeom prst="rect">
            <a:avLst/>
          </a:prstGeom>
        </p:spPr>
      </p:pic>
      <p:pic>
        <p:nvPicPr>
          <p:cNvPr id="367" name="Image 269" descr="preencoded.png">    </p:cNvPr>
          <p:cNvPicPr>
            <a:picLocks noChangeAspect="1"/>
          </p:cNvPicPr>
          <p:nvPr/>
        </p:nvPicPr>
        <p:blipFill>
          <a:blip r:embed="rId270"/>
          <a:stretch>
            <a:fillRect/>
          </a:stretch>
        </p:blipFill>
        <p:spPr>
          <a:xfrm>
            <a:off x="9775366" y="6840606"/>
            <a:ext cx="160660" cy="160660"/>
          </a:xfrm>
          <a:prstGeom prst="rect">
            <a:avLst/>
          </a:prstGeom>
        </p:spPr>
      </p:pic>
      <p:sp>
        <p:nvSpPr>
          <p:cNvPr id="368" name="Text 96"/>
          <p:cNvSpPr/>
          <p:nvPr/>
        </p:nvSpPr>
        <p:spPr>
          <a:xfrm>
            <a:off x="9962797" y="680044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69" name="Image 270" descr="preencoded.png">    </p:cNvPr>
          <p:cNvPicPr>
            <a:picLocks noChangeAspect="1"/>
          </p:cNvPicPr>
          <p:nvPr/>
        </p:nvPicPr>
        <p:blipFill>
          <a:blip r:embed="rId271"/>
          <a:stretch>
            <a:fillRect/>
          </a:stretch>
        </p:blipFill>
        <p:spPr>
          <a:xfrm>
            <a:off x="11121870" y="6663212"/>
            <a:ext cx="1524140" cy="495376"/>
          </a:xfrm>
          <a:prstGeom prst="rect">
            <a:avLst/>
          </a:prstGeom>
        </p:spPr>
      </p:pic>
      <p:pic>
        <p:nvPicPr>
          <p:cNvPr id="370" name="Image 271" descr="preencoded.png">    </p:cNvPr>
          <p:cNvPicPr>
            <a:picLocks noChangeAspect="1"/>
          </p:cNvPicPr>
          <p:nvPr/>
        </p:nvPicPr>
        <p:blipFill>
          <a:blip r:embed="rId272"/>
          <a:stretch>
            <a:fillRect/>
          </a:stretch>
        </p:blipFill>
        <p:spPr>
          <a:xfrm>
            <a:off x="11217120" y="6787037"/>
            <a:ext cx="1333574" cy="267760"/>
          </a:xfrm>
          <a:prstGeom prst="rect">
            <a:avLst/>
          </a:prstGeom>
        </p:spPr>
      </p:pic>
      <p:pic>
        <p:nvPicPr>
          <p:cNvPr id="371" name="Image 272" descr="preencoded.png">    </p:cNvPr>
          <p:cNvPicPr>
            <a:picLocks noChangeAspect="1"/>
          </p:cNvPicPr>
          <p:nvPr/>
        </p:nvPicPr>
        <p:blipFill>
          <a:blip r:embed="rId273"/>
          <a:stretch>
            <a:fillRect/>
          </a:stretch>
        </p:blipFill>
        <p:spPr>
          <a:xfrm>
            <a:off x="11297450" y="6840606"/>
            <a:ext cx="160660" cy="160660"/>
          </a:xfrm>
          <a:prstGeom prst="rect">
            <a:avLst/>
          </a:prstGeom>
        </p:spPr>
      </p:pic>
      <p:sp>
        <p:nvSpPr>
          <p:cNvPr id="372" name="Text 97"/>
          <p:cNvSpPr/>
          <p:nvPr/>
        </p:nvSpPr>
        <p:spPr>
          <a:xfrm>
            <a:off x="11484880" y="680044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73" name="Image 273" descr="preencoded.png">    </p:cNvPr>
          <p:cNvPicPr>
            <a:picLocks noChangeAspect="1"/>
          </p:cNvPicPr>
          <p:nvPr/>
        </p:nvPicPr>
        <p:blipFill>
          <a:blip r:embed="rId274"/>
          <a:stretch>
            <a:fillRect/>
          </a:stretch>
        </p:blipFill>
        <p:spPr>
          <a:xfrm>
            <a:off x="12646000" y="6663212"/>
            <a:ext cx="1524149" cy="495376"/>
          </a:xfrm>
          <a:prstGeom prst="rect">
            <a:avLst/>
          </a:prstGeom>
        </p:spPr>
      </p:pic>
      <p:pic>
        <p:nvPicPr>
          <p:cNvPr id="374" name="Image 274" descr="preencoded.png">    </p:cNvPr>
          <p:cNvPicPr>
            <a:picLocks noChangeAspect="1"/>
          </p:cNvPicPr>
          <p:nvPr/>
        </p:nvPicPr>
        <p:blipFill>
          <a:blip r:embed="rId275"/>
          <a:stretch>
            <a:fillRect/>
          </a:stretch>
        </p:blipFill>
        <p:spPr>
          <a:xfrm>
            <a:off x="12741250" y="6787037"/>
            <a:ext cx="1333574" cy="267760"/>
          </a:xfrm>
          <a:prstGeom prst="rect">
            <a:avLst/>
          </a:prstGeom>
        </p:spPr>
      </p:pic>
      <p:pic>
        <p:nvPicPr>
          <p:cNvPr id="375" name="Image 275" descr="preencoded.png">    </p:cNvPr>
          <p:cNvPicPr>
            <a:picLocks noChangeAspect="1"/>
          </p:cNvPicPr>
          <p:nvPr/>
        </p:nvPicPr>
        <p:blipFill>
          <a:blip r:embed="rId276"/>
          <a:stretch>
            <a:fillRect/>
          </a:stretch>
        </p:blipFill>
        <p:spPr>
          <a:xfrm>
            <a:off x="12821580" y="6840606"/>
            <a:ext cx="160660" cy="160660"/>
          </a:xfrm>
          <a:prstGeom prst="rect">
            <a:avLst/>
          </a:prstGeom>
        </p:spPr>
      </p:pic>
      <p:sp>
        <p:nvSpPr>
          <p:cNvPr id="376" name="Text 98"/>
          <p:cNvSpPr/>
          <p:nvPr/>
        </p:nvSpPr>
        <p:spPr>
          <a:xfrm>
            <a:off x="13009011" y="680044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77" name="Image 276" descr="preencoded.png">    </p:cNvPr>
          <p:cNvPicPr>
            <a:picLocks noChangeAspect="1"/>
          </p:cNvPicPr>
          <p:nvPr/>
        </p:nvPicPr>
        <p:blipFill>
          <a:blip r:embed="rId277"/>
          <a:stretch>
            <a:fillRect/>
          </a:stretch>
        </p:blipFill>
        <p:spPr>
          <a:xfrm>
            <a:off x="14170149" y="6663212"/>
            <a:ext cx="1524149" cy="495376"/>
          </a:xfrm>
          <a:prstGeom prst="rect">
            <a:avLst/>
          </a:prstGeom>
        </p:spPr>
      </p:pic>
      <p:pic>
        <p:nvPicPr>
          <p:cNvPr id="378" name="Image 277" descr="preencoded.png">    </p:cNvPr>
          <p:cNvPicPr>
            <a:picLocks noChangeAspect="1"/>
          </p:cNvPicPr>
          <p:nvPr/>
        </p:nvPicPr>
        <p:blipFill>
          <a:blip r:embed="rId278"/>
          <a:stretch>
            <a:fillRect/>
          </a:stretch>
        </p:blipFill>
        <p:spPr>
          <a:xfrm>
            <a:off x="14265399" y="6787037"/>
            <a:ext cx="1333574" cy="267760"/>
          </a:xfrm>
          <a:prstGeom prst="rect">
            <a:avLst/>
          </a:prstGeom>
        </p:spPr>
      </p:pic>
      <p:pic>
        <p:nvPicPr>
          <p:cNvPr id="379" name="Image 278" descr="preencoded.png">    </p:cNvPr>
          <p:cNvPicPr>
            <a:picLocks noChangeAspect="1"/>
          </p:cNvPicPr>
          <p:nvPr/>
        </p:nvPicPr>
        <p:blipFill>
          <a:blip r:embed="rId279"/>
          <a:stretch>
            <a:fillRect/>
          </a:stretch>
        </p:blipFill>
        <p:spPr>
          <a:xfrm>
            <a:off x="14345729" y="6840606"/>
            <a:ext cx="160660" cy="160660"/>
          </a:xfrm>
          <a:prstGeom prst="rect">
            <a:avLst/>
          </a:prstGeom>
        </p:spPr>
      </p:pic>
      <p:sp>
        <p:nvSpPr>
          <p:cNvPr id="380" name="Text 99"/>
          <p:cNvSpPr/>
          <p:nvPr/>
        </p:nvSpPr>
        <p:spPr>
          <a:xfrm>
            <a:off x="14533159" y="680044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81" name="Image 279" descr="preencoded.png">    </p:cNvPr>
          <p:cNvPicPr>
            <a:picLocks noChangeAspect="1"/>
          </p:cNvPicPr>
          <p:nvPr/>
        </p:nvPicPr>
        <p:blipFill>
          <a:blip r:embed="rId280"/>
          <a:stretch>
            <a:fillRect/>
          </a:stretch>
        </p:blipFill>
        <p:spPr>
          <a:xfrm>
            <a:off x="15694279" y="6663212"/>
            <a:ext cx="1509302" cy="495376"/>
          </a:xfrm>
          <a:prstGeom prst="rect">
            <a:avLst/>
          </a:prstGeom>
        </p:spPr>
      </p:pic>
      <p:pic>
        <p:nvPicPr>
          <p:cNvPr id="382" name="Image 280" descr="preencoded.png">    </p:cNvPr>
          <p:cNvPicPr>
            <a:picLocks noChangeAspect="1"/>
          </p:cNvPicPr>
          <p:nvPr/>
        </p:nvPicPr>
        <p:blipFill>
          <a:blip r:embed="rId281"/>
          <a:stretch>
            <a:fillRect/>
          </a:stretch>
        </p:blipFill>
        <p:spPr>
          <a:xfrm>
            <a:off x="15789529" y="6787037"/>
            <a:ext cx="1333574" cy="267760"/>
          </a:xfrm>
          <a:prstGeom prst="rect">
            <a:avLst/>
          </a:prstGeom>
        </p:spPr>
      </p:pic>
      <p:pic>
        <p:nvPicPr>
          <p:cNvPr id="383" name="Image 281" descr="preencoded.png">    </p:cNvPr>
          <p:cNvPicPr>
            <a:picLocks noChangeAspect="1"/>
          </p:cNvPicPr>
          <p:nvPr/>
        </p:nvPicPr>
        <p:blipFill>
          <a:blip r:embed="rId282"/>
          <a:stretch>
            <a:fillRect/>
          </a:stretch>
        </p:blipFill>
        <p:spPr>
          <a:xfrm>
            <a:off x="15869859" y="6840606"/>
            <a:ext cx="160660" cy="160660"/>
          </a:xfrm>
          <a:prstGeom prst="rect">
            <a:avLst/>
          </a:prstGeom>
        </p:spPr>
      </p:pic>
      <p:sp>
        <p:nvSpPr>
          <p:cNvPr id="384" name="Text 100"/>
          <p:cNvSpPr/>
          <p:nvPr/>
        </p:nvSpPr>
        <p:spPr>
          <a:xfrm>
            <a:off x="16057290" y="680044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77475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1311"/>
            <a:ext cx="18288000" cy="177631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1071042" y="321311"/>
            <a:ext cx="82010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Product</a:t>
            </a:r>
            <a:endParaRPr lang="en-US" sz="1687" dirty="0"/>
          </a:p>
        </p:txBody>
      </p:sp>
      <p:sp>
        <p:nvSpPr>
          <p:cNvPr id="5" name="Text 1"/>
          <p:cNvSpPr/>
          <p:nvPr/>
        </p:nvSpPr>
        <p:spPr>
          <a:xfrm>
            <a:off x="1959192" y="321311"/>
            <a:ext cx="2130266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222222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Recurring payments</a:t>
            </a:r>
            <a:endParaRPr lang="en-US" sz="1687" dirty="0"/>
          </a:p>
        </p:txBody>
      </p:sp>
      <p:sp>
        <p:nvSpPr>
          <p:cNvPr id="6" name="Text 2"/>
          <p:cNvSpPr/>
          <p:nvPr/>
        </p:nvSpPr>
        <p:spPr>
          <a:xfrm>
            <a:off x="1071042" y="752261"/>
            <a:ext cx="16145921" cy="971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6325"/>
              </a:lnSpc>
              <a:buNone/>
            </a:pPr>
            <a:r>
              <a:rPr lang="en-US" sz="5060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Country capabilities</a:t>
            </a:r>
            <a:endParaRPr lang="en-US" sz="5060" dirty="0"/>
          </a:p>
        </p:txBody>
      </p:sp>
      <p:sp>
        <p:nvSpPr>
          <p:cNvPr id="7" name="Text 3"/>
          <p:cNvSpPr/>
          <p:nvPr/>
        </p:nvSpPr>
        <p:spPr>
          <a:xfrm>
            <a:off x="1071042" y="1668996"/>
            <a:ext cx="1380173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dirty="0">
                <a:solidFill>
                  <a:srgbClr val="222222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Features</a:t>
            </a:r>
            <a:endParaRPr lang="en-US" sz="2952" dirty="0"/>
          </a:p>
        </p:txBody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042" y="2311766"/>
            <a:ext cx="16119146" cy="535521"/>
          </a:xfrm>
          <a:prstGeom prst="rect">
            <a:avLst/>
          </a:prstGeom>
        </p:spPr>
      </p:pic>
      <p:pic>
        <p:nvPicPr>
          <p:cNvPr id="9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1042" y="2311729"/>
            <a:ext cx="4029075" cy="535521"/>
          </a:xfrm>
          <a:prstGeom prst="rect">
            <a:avLst/>
          </a:prstGeom>
        </p:spPr>
      </p:pic>
      <p:pic>
        <p:nvPicPr>
          <p:cNvPr id="10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00117" y="2311729"/>
            <a:ext cx="1509601" cy="535521"/>
          </a:xfrm>
          <a:prstGeom prst="rect">
            <a:avLst/>
          </a:prstGeom>
        </p:spPr>
      </p:pic>
      <p:sp>
        <p:nvSpPr>
          <p:cNvPr id="11" name="Text 4"/>
          <p:cNvSpPr/>
          <p:nvPr/>
        </p:nvSpPr>
        <p:spPr>
          <a:xfrm>
            <a:off x="5280013" y="2435582"/>
            <a:ext cx="930116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Argentina</a:t>
            </a:r>
            <a:endParaRPr lang="en-US" sz="1476" dirty="0"/>
          </a:p>
        </p:txBody>
      </p:sp>
      <p:pic>
        <p:nvPicPr>
          <p:cNvPr id="12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5490" y="2469040"/>
            <a:ext cx="214208" cy="214210"/>
          </a:xfrm>
          <a:prstGeom prst="rect">
            <a:avLst/>
          </a:prstGeom>
        </p:spPr>
      </p:pic>
      <p:pic>
        <p:nvPicPr>
          <p:cNvPr id="13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14592" y="2311729"/>
            <a:ext cx="1509601" cy="535521"/>
          </a:xfrm>
          <a:prstGeom prst="rect">
            <a:avLst/>
          </a:prstGeom>
        </p:spPr>
      </p:pic>
      <p:sp>
        <p:nvSpPr>
          <p:cNvPr id="14" name="Text 5"/>
          <p:cNvSpPr/>
          <p:nvPr/>
        </p:nvSpPr>
        <p:spPr>
          <a:xfrm>
            <a:off x="6980616" y="2435582"/>
            <a:ext cx="540068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Brasil</a:t>
            </a:r>
            <a:endParaRPr lang="en-US" sz="1476" dirty="0"/>
          </a:p>
        </p:txBody>
      </p:sp>
      <p:pic>
        <p:nvPicPr>
          <p:cNvPr id="15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3874" y="2469040"/>
            <a:ext cx="214208" cy="214210"/>
          </a:xfrm>
          <a:prstGeom prst="rect">
            <a:avLst/>
          </a:prstGeom>
        </p:spPr>
      </p:pic>
      <p:pic>
        <p:nvPicPr>
          <p:cNvPr id="16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29067" y="2311729"/>
            <a:ext cx="1509601" cy="535521"/>
          </a:xfrm>
          <a:prstGeom prst="rect">
            <a:avLst/>
          </a:prstGeom>
        </p:spPr>
      </p:pic>
      <p:sp>
        <p:nvSpPr>
          <p:cNvPr id="17" name="Text 6"/>
          <p:cNvSpPr/>
          <p:nvPr/>
        </p:nvSpPr>
        <p:spPr>
          <a:xfrm>
            <a:off x="8527498" y="2435582"/>
            <a:ext cx="470059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Chile</a:t>
            </a:r>
            <a:endParaRPr lang="en-US" sz="1476" dirty="0"/>
          </a:p>
        </p:txBody>
      </p:sp>
      <p:pic>
        <p:nvPicPr>
          <p:cNvPr id="18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026128" y="2469040"/>
            <a:ext cx="214208" cy="214210"/>
          </a:xfrm>
          <a:prstGeom prst="rect">
            <a:avLst/>
          </a:prstGeom>
        </p:spPr>
      </p:pic>
      <p:pic>
        <p:nvPicPr>
          <p:cNvPr id="19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643542" y="2311757"/>
            <a:ext cx="1509601" cy="535521"/>
          </a:xfrm>
          <a:prstGeom prst="rect">
            <a:avLst/>
          </a:prstGeom>
        </p:spPr>
      </p:pic>
      <p:sp>
        <p:nvSpPr>
          <p:cNvPr id="20" name="Text 7"/>
          <p:cNvSpPr/>
          <p:nvPr/>
        </p:nvSpPr>
        <p:spPr>
          <a:xfrm>
            <a:off x="9841092" y="2435582"/>
            <a:ext cx="890111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Colombia</a:t>
            </a:r>
            <a:endParaRPr lang="en-US" sz="1476" dirty="0"/>
          </a:p>
        </p:txBody>
      </p:sp>
      <p:pic>
        <p:nvPicPr>
          <p:cNvPr id="21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754730" y="2472398"/>
            <a:ext cx="214208" cy="214210"/>
          </a:xfrm>
          <a:prstGeom prst="rect">
            <a:avLst/>
          </a:prstGeom>
        </p:spPr>
      </p:pic>
      <p:pic>
        <p:nvPicPr>
          <p:cNvPr id="22" name="Image 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754730" y="2472398"/>
            <a:ext cx="214208" cy="214210"/>
          </a:xfrm>
          <a:prstGeom prst="rect">
            <a:avLst/>
          </a:prstGeom>
        </p:spPr>
      </p:pic>
      <p:pic>
        <p:nvPicPr>
          <p:cNvPr id="23" name="Image 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151580" y="2311729"/>
            <a:ext cx="1509601" cy="535521"/>
          </a:xfrm>
          <a:prstGeom prst="rect">
            <a:avLst/>
          </a:prstGeom>
        </p:spPr>
      </p:pic>
      <p:sp>
        <p:nvSpPr>
          <p:cNvPr id="24" name="Text 8"/>
          <p:cNvSpPr/>
          <p:nvPr/>
        </p:nvSpPr>
        <p:spPr>
          <a:xfrm>
            <a:off x="11457031" y="2435582"/>
            <a:ext cx="670084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México</a:t>
            </a:r>
            <a:endParaRPr lang="en-US" sz="1476" dirty="0"/>
          </a:p>
        </p:txBody>
      </p:sp>
      <p:pic>
        <p:nvPicPr>
          <p:cNvPr id="25" name="Image 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2141473" y="2469040"/>
            <a:ext cx="214208" cy="214210"/>
          </a:xfrm>
          <a:prstGeom prst="rect">
            <a:avLst/>
          </a:prstGeom>
        </p:spPr>
      </p:pic>
      <p:pic>
        <p:nvPicPr>
          <p:cNvPr id="26" name="Image 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2661181" y="2311729"/>
            <a:ext cx="1509601" cy="535521"/>
          </a:xfrm>
          <a:prstGeom prst="rect">
            <a:avLst/>
          </a:prstGeom>
        </p:spPr>
      </p:pic>
      <p:sp>
        <p:nvSpPr>
          <p:cNvPr id="27" name="Text 9"/>
          <p:cNvSpPr/>
          <p:nvPr/>
        </p:nvSpPr>
        <p:spPr>
          <a:xfrm>
            <a:off x="12903268" y="2435582"/>
            <a:ext cx="8001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Uruguay</a:t>
            </a:r>
            <a:endParaRPr lang="en-US" sz="1476" dirty="0"/>
          </a:p>
        </p:txBody>
      </p:sp>
      <p:pic>
        <p:nvPicPr>
          <p:cNvPr id="28" name="Image 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3714307" y="2469040"/>
            <a:ext cx="214208" cy="214210"/>
          </a:xfrm>
          <a:prstGeom prst="rect">
            <a:avLst/>
          </a:prstGeom>
        </p:spPr>
      </p:pic>
      <p:pic>
        <p:nvPicPr>
          <p:cNvPr id="29" name="Image 17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4170782" y="2311729"/>
            <a:ext cx="1509601" cy="535521"/>
          </a:xfrm>
          <a:prstGeom prst="rect">
            <a:avLst/>
          </a:prstGeom>
        </p:spPr>
      </p:pic>
      <p:sp>
        <p:nvSpPr>
          <p:cNvPr id="30" name="Text 10"/>
          <p:cNvSpPr/>
          <p:nvPr/>
        </p:nvSpPr>
        <p:spPr>
          <a:xfrm>
            <a:off x="14470912" y="2435582"/>
            <a:ext cx="68008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España</a:t>
            </a:r>
            <a:endParaRPr lang="en-US" sz="1476" dirty="0"/>
          </a:p>
        </p:txBody>
      </p:sp>
      <p:pic>
        <p:nvPicPr>
          <p:cNvPr id="31" name="Image 18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5165958" y="2469040"/>
            <a:ext cx="214208" cy="214210"/>
          </a:xfrm>
          <a:prstGeom prst="rect">
            <a:avLst/>
          </a:prstGeom>
        </p:spPr>
      </p:pic>
      <p:pic>
        <p:nvPicPr>
          <p:cNvPr id="32" name="Image 19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5680382" y="2311729"/>
            <a:ext cx="1509810" cy="535521"/>
          </a:xfrm>
          <a:prstGeom prst="rect">
            <a:avLst/>
          </a:prstGeom>
        </p:spPr>
      </p:pic>
      <p:sp>
        <p:nvSpPr>
          <p:cNvPr id="33" name="Text 11"/>
          <p:cNvSpPr/>
          <p:nvPr/>
        </p:nvSpPr>
        <p:spPr>
          <a:xfrm>
            <a:off x="15913577" y="2435582"/>
            <a:ext cx="820103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Portugal</a:t>
            </a:r>
            <a:endParaRPr lang="en-US" sz="1476" dirty="0"/>
          </a:p>
        </p:txBody>
      </p:sp>
      <p:pic>
        <p:nvPicPr>
          <p:cNvPr id="34" name="Image 20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6742606" y="2469040"/>
            <a:ext cx="214208" cy="214210"/>
          </a:xfrm>
          <a:prstGeom prst="rect">
            <a:avLst/>
          </a:prstGeom>
        </p:spPr>
      </p:pic>
      <p:pic>
        <p:nvPicPr>
          <p:cNvPr id="35" name="Image 21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071042" y="2954452"/>
            <a:ext cx="16145921" cy="5629656"/>
          </a:xfrm>
          <a:prstGeom prst="rect">
            <a:avLst/>
          </a:prstGeom>
        </p:spPr>
      </p:pic>
      <p:pic>
        <p:nvPicPr>
          <p:cNvPr id="36" name="Image 22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084436" y="2967837"/>
            <a:ext cx="16119145" cy="542218"/>
          </a:xfrm>
          <a:prstGeom prst="rect">
            <a:avLst/>
          </a:prstGeom>
        </p:spPr>
      </p:pic>
      <p:pic>
        <p:nvPicPr>
          <p:cNvPr id="37" name="Image 23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084436" y="2967837"/>
            <a:ext cx="3943350" cy="542218"/>
          </a:xfrm>
          <a:prstGeom prst="rect">
            <a:avLst/>
          </a:prstGeom>
        </p:spPr>
      </p:pic>
      <p:sp>
        <p:nvSpPr>
          <p:cNvPr id="38" name="Text 12"/>
          <p:cNvSpPr/>
          <p:nvPr/>
        </p:nvSpPr>
        <p:spPr>
          <a:xfrm>
            <a:off x="1245096" y="3128497"/>
            <a:ext cx="367559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Sales / Purchase</a:t>
            </a:r>
            <a:endParaRPr lang="en-US" sz="1476" dirty="0"/>
          </a:p>
        </p:txBody>
      </p:sp>
      <p:pic>
        <p:nvPicPr>
          <p:cNvPr id="39" name="Image 24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5027786" y="2967837"/>
            <a:ext cx="1524149" cy="542218"/>
          </a:xfrm>
          <a:prstGeom prst="rect">
            <a:avLst/>
          </a:prstGeom>
        </p:spPr>
      </p:pic>
      <p:pic>
        <p:nvPicPr>
          <p:cNvPr id="40" name="Image 25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5123036" y="3101187"/>
            <a:ext cx="1333574" cy="267760"/>
          </a:xfrm>
          <a:prstGeom prst="rect">
            <a:avLst/>
          </a:prstGeom>
        </p:spPr>
      </p:pic>
      <p:pic>
        <p:nvPicPr>
          <p:cNvPr id="41" name="Image 26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5203366" y="3154756"/>
            <a:ext cx="160660" cy="160660"/>
          </a:xfrm>
          <a:prstGeom prst="rect">
            <a:avLst/>
          </a:prstGeom>
        </p:spPr>
      </p:pic>
      <p:sp>
        <p:nvSpPr>
          <p:cNvPr id="42" name="Text 13"/>
          <p:cNvSpPr/>
          <p:nvPr/>
        </p:nvSpPr>
        <p:spPr>
          <a:xfrm>
            <a:off x="5390797" y="311459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3" name="Image 27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6551786" y="2967837"/>
            <a:ext cx="1524149" cy="542218"/>
          </a:xfrm>
          <a:prstGeom prst="rect">
            <a:avLst/>
          </a:prstGeom>
        </p:spPr>
      </p:pic>
      <p:pic>
        <p:nvPicPr>
          <p:cNvPr id="44" name="Image 28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6647036" y="3101187"/>
            <a:ext cx="1333574" cy="267760"/>
          </a:xfrm>
          <a:prstGeom prst="rect">
            <a:avLst/>
          </a:prstGeom>
        </p:spPr>
      </p:pic>
      <p:pic>
        <p:nvPicPr>
          <p:cNvPr id="45" name="Image 29" descr="preencoded.png">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6727366" y="3154756"/>
            <a:ext cx="160660" cy="160660"/>
          </a:xfrm>
          <a:prstGeom prst="rect">
            <a:avLst/>
          </a:prstGeom>
        </p:spPr>
      </p:pic>
      <p:sp>
        <p:nvSpPr>
          <p:cNvPr id="46" name="Text 14"/>
          <p:cNvSpPr/>
          <p:nvPr/>
        </p:nvSpPr>
        <p:spPr>
          <a:xfrm>
            <a:off x="6914797" y="311459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7" name="Image 30" descr="preencoded.png">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8075786" y="2967837"/>
            <a:ext cx="1524149" cy="542218"/>
          </a:xfrm>
          <a:prstGeom prst="rect">
            <a:avLst/>
          </a:prstGeom>
        </p:spPr>
      </p:pic>
      <p:pic>
        <p:nvPicPr>
          <p:cNvPr id="48" name="Image 31" descr="preencoded.png">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8323436" y="3101187"/>
            <a:ext cx="1027956" cy="267760"/>
          </a:xfrm>
          <a:prstGeom prst="rect">
            <a:avLst/>
          </a:prstGeom>
        </p:spPr>
      </p:pic>
      <p:pic>
        <p:nvPicPr>
          <p:cNvPr id="49" name="Image 32" descr="preencoded.png">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8403766" y="3154756"/>
            <a:ext cx="160660" cy="160660"/>
          </a:xfrm>
          <a:prstGeom prst="rect">
            <a:avLst/>
          </a:prstGeom>
        </p:spPr>
      </p:pic>
      <p:sp>
        <p:nvSpPr>
          <p:cNvPr id="50" name="Text 15"/>
          <p:cNvSpPr/>
          <p:nvPr/>
        </p:nvSpPr>
        <p:spPr>
          <a:xfrm>
            <a:off x="8591197" y="311459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51" name="Image 33" descr="preencoded.png">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9599786" y="2967837"/>
            <a:ext cx="1524149" cy="542218"/>
          </a:xfrm>
          <a:prstGeom prst="rect">
            <a:avLst/>
          </a:prstGeom>
        </p:spPr>
      </p:pic>
      <p:pic>
        <p:nvPicPr>
          <p:cNvPr id="52" name="Image 34" descr="preencoded.png">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9695036" y="3101187"/>
            <a:ext cx="1333574" cy="267760"/>
          </a:xfrm>
          <a:prstGeom prst="rect">
            <a:avLst/>
          </a:prstGeom>
        </p:spPr>
      </p:pic>
      <p:pic>
        <p:nvPicPr>
          <p:cNvPr id="53" name="Image 35" descr="preencoded.png">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9775366" y="3154756"/>
            <a:ext cx="160660" cy="160660"/>
          </a:xfrm>
          <a:prstGeom prst="rect">
            <a:avLst/>
          </a:prstGeom>
        </p:spPr>
      </p:pic>
      <p:sp>
        <p:nvSpPr>
          <p:cNvPr id="54" name="Text 16"/>
          <p:cNvSpPr/>
          <p:nvPr/>
        </p:nvSpPr>
        <p:spPr>
          <a:xfrm>
            <a:off x="9962797" y="311459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55" name="Image 36" descr="preencoded.png">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11121870" y="2967837"/>
            <a:ext cx="1524140" cy="542218"/>
          </a:xfrm>
          <a:prstGeom prst="rect">
            <a:avLst/>
          </a:prstGeom>
        </p:spPr>
      </p:pic>
      <p:pic>
        <p:nvPicPr>
          <p:cNvPr id="56" name="Image 37" descr="preencoded.png">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11217120" y="3101187"/>
            <a:ext cx="1333574" cy="267760"/>
          </a:xfrm>
          <a:prstGeom prst="rect">
            <a:avLst/>
          </a:prstGeom>
        </p:spPr>
      </p:pic>
      <p:pic>
        <p:nvPicPr>
          <p:cNvPr id="57" name="Image 38" descr="preencoded.png">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11297450" y="3154756"/>
            <a:ext cx="160660" cy="160660"/>
          </a:xfrm>
          <a:prstGeom prst="rect">
            <a:avLst/>
          </a:prstGeom>
        </p:spPr>
      </p:pic>
      <p:sp>
        <p:nvSpPr>
          <p:cNvPr id="58" name="Text 17"/>
          <p:cNvSpPr/>
          <p:nvPr/>
        </p:nvSpPr>
        <p:spPr>
          <a:xfrm>
            <a:off x="11484880" y="311459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59" name="Image 39" descr="preencoded.png">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12646000" y="2967837"/>
            <a:ext cx="1524149" cy="542218"/>
          </a:xfrm>
          <a:prstGeom prst="rect">
            <a:avLst/>
          </a:prstGeom>
        </p:spPr>
      </p:pic>
      <p:pic>
        <p:nvPicPr>
          <p:cNvPr id="60" name="Image 40" descr="preencoded.png">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12893650" y="3101187"/>
            <a:ext cx="1027956" cy="267760"/>
          </a:xfrm>
          <a:prstGeom prst="rect">
            <a:avLst/>
          </a:prstGeom>
        </p:spPr>
      </p:pic>
      <p:pic>
        <p:nvPicPr>
          <p:cNvPr id="61" name="Image 41" descr="preencoded.png">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12973980" y="3154756"/>
            <a:ext cx="160660" cy="160660"/>
          </a:xfrm>
          <a:prstGeom prst="rect">
            <a:avLst/>
          </a:prstGeom>
        </p:spPr>
      </p:pic>
      <p:sp>
        <p:nvSpPr>
          <p:cNvPr id="62" name="Text 18"/>
          <p:cNvSpPr/>
          <p:nvPr/>
        </p:nvSpPr>
        <p:spPr>
          <a:xfrm>
            <a:off x="13161411" y="311459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63" name="Image 42" descr="preencoded.png">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14170149" y="2967837"/>
            <a:ext cx="1524149" cy="542218"/>
          </a:xfrm>
          <a:prstGeom prst="rect">
            <a:avLst/>
          </a:prstGeom>
        </p:spPr>
      </p:pic>
      <p:pic>
        <p:nvPicPr>
          <p:cNvPr id="64" name="Image 43" descr="preencoded.png">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14265399" y="3101187"/>
            <a:ext cx="1333574" cy="267760"/>
          </a:xfrm>
          <a:prstGeom prst="rect">
            <a:avLst/>
          </a:prstGeom>
        </p:spPr>
      </p:pic>
      <p:pic>
        <p:nvPicPr>
          <p:cNvPr id="65" name="Image 44" descr="preencoded.png">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14345729" y="3154756"/>
            <a:ext cx="160660" cy="160660"/>
          </a:xfrm>
          <a:prstGeom prst="rect">
            <a:avLst/>
          </a:prstGeom>
        </p:spPr>
      </p:pic>
      <p:sp>
        <p:nvSpPr>
          <p:cNvPr id="66" name="Text 19"/>
          <p:cNvSpPr/>
          <p:nvPr/>
        </p:nvSpPr>
        <p:spPr>
          <a:xfrm>
            <a:off x="14533159" y="311459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67" name="Image 45" descr="preencoded.png">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15694279" y="2967837"/>
            <a:ext cx="1509302" cy="542218"/>
          </a:xfrm>
          <a:prstGeom prst="rect">
            <a:avLst/>
          </a:prstGeom>
        </p:spPr>
      </p:pic>
      <p:pic>
        <p:nvPicPr>
          <p:cNvPr id="68" name="Image 46" descr="preencoded.png">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15789529" y="3101187"/>
            <a:ext cx="1333574" cy="267760"/>
          </a:xfrm>
          <a:prstGeom prst="rect">
            <a:avLst/>
          </a:prstGeom>
        </p:spPr>
      </p:pic>
      <p:pic>
        <p:nvPicPr>
          <p:cNvPr id="69" name="Image 47" descr="preencoded.png">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15869859" y="3154756"/>
            <a:ext cx="160660" cy="160660"/>
          </a:xfrm>
          <a:prstGeom prst="rect">
            <a:avLst/>
          </a:prstGeom>
        </p:spPr>
      </p:pic>
      <p:sp>
        <p:nvSpPr>
          <p:cNvPr id="70" name="Text 20"/>
          <p:cNvSpPr/>
          <p:nvPr/>
        </p:nvSpPr>
        <p:spPr>
          <a:xfrm>
            <a:off x="16057290" y="311459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71" name="Image 48" descr="preencoded.png">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1084436" y="3510056"/>
            <a:ext cx="16119145" cy="508744"/>
          </a:xfrm>
          <a:prstGeom prst="rect">
            <a:avLst/>
          </a:prstGeom>
        </p:spPr>
      </p:pic>
      <p:pic>
        <p:nvPicPr>
          <p:cNvPr id="72" name="Image 49" descr="preencoded.png">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1084436" y="3510056"/>
            <a:ext cx="3943350" cy="508744"/>
          </a:xfrm>
          <a:prstGeom prst="rect">
            <a:avLst/>
          </a:prstGeom>
        </p:spPr>
      </p:pic>
      <p:sp>
        <p:nvSpPr>
          <p:cNvPr id="73" name="Text 21"/>
          <p:cNvSpPr/>
          <p:nvPr/>
        </p:nvSpPr>
        <p:spPr>
          <a:xfrm>
            <a:off x="1245077" y="3630550"/>
            <a:ext cx="1720215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Cancellation / void</a:t>
            </a:r>
            <a:endParaRPr lang="en-US" sz="1476" dirty="0"/>
          </a:p>
        </p:txBody>
      </p:sp>
      <p:pic>
        <p:nvPicPr>
          <p:cNvPr id="74" name="Image 50" descr="preencoded.png">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5027786" y="3510056"/>
            <a:ext cx="1524149" cy="508744"/>
          </a:xfrm>
          <a:prstGeom prst="rect">
            <a:avLst/>
          </a:prstGeom>
        </p:spPr>
      </p:pic>
      <p:pic>
        <p:nvPicPr>
          <p:cNvPr id="75" name="Image 51" descr="preencoded.png">    </p:cNvPr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5123036" y="3633881"/>
            <a:ext cx="1333574" cy="267760"/>
          </a:xfrm>
          <a:prstGeom prst="rect">
            <a:avLst/>
          </a:prstGeom>
        </p:spPr>
      </p:pic>
      <p:pic>
        <p:nvPicPr>
          <p:cNvPr id="76" name="Image 52" descr="preencoded.png">    </p:cNvPr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5203366" y="3687449"/>
            <a:ext cx="160660" cy="160660"/>
          </a:xfrm>
          <a:prstGeom prst="rect">
            <a:avLst/>
          </a:prstGeom>
        </p:spPr>
      </p:pic>
      <p:sp>
        <p:nvSpPr>
          <p:cNvPr id="77" name="Text 22"/>
          <p:cNvSpPr/>
          <p:nvPr/>
        </p:nvSpPr>
        <p:spPr>
          <a:xfrm>
            <a:off x="5390797" y="364728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78" name="Image 53" descr="preencoded.png">    </p:cNvPr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6551786" y="3510056"/>
            <a:ext cx="1524149" cy="508744"/>
          </a:xfrm>
          <a:prstGeom prst="rect">
            <a:avLst/>
          </a:prstGeom>
        </p:spPr>
      </p:pic>
      <p:pic>
        <p:nvPicPr>
          <p:cNvPr id="79" name="Image 54" descr="preencoded.png">    </p:cNvPr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6647036" y="3633881"/>
            <a:ext cx="1333574" cy="267760"/>
          </a:xfrm>
          <a:prstGeom prst="rect">
            <a:avLst/>
          </a:prstGeom>
        </p:spPr>
      </p:pic>
      <p:pic>
        <p:nvPicPr>
          <p:cNvPr id="80" name="Image 55" descr="preencoded.png">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6727366" y="3687449"/>
            <a:ext cx="160660" cy="160660"/>
          </a:xfrm>
          <a:prstGeom prst="rect">
            <a:avLst/>
          </a:prstGeom>
        </p:spPr>
      </p:pic>
      <p:sp>
        <p:nvSpPr>
          <p:cNvPr id="81" name="Text 23"/>
          <p:cNvSpPr/>
          <p:nvPr/>
        </p:nvSpPr>
        <p:spPr>
          <a:xfrm>
            <a:off x="6914797" y="364728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82" name="Image 56" descr="preencoded.png">    </p:cNvPr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8075786" y="3510056"/>
            <a:ext cx="1524149" cy="508744"/>
          </a:xfrm>
          <a:prstGeom prst="rect">
            <a:avLst/>
          </a:prstGeom>
        </p:spPr>
      </p:pic>
      <p:pic>
        <p:nvPicPr>
          <p:cNvPr id="83" name="Image 57" descr="preencoded.png">    </p:cNvPr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>
            <a:off x="8323436" y="3633881"/>
            <a:ext cx="1027956" cy="267760"/>
          </a:xfrm>
          <a:prstGeom prst="rect">
            <a:avLst/>
          </a:prstGeom>
        </p:spPr>
      </p:pic>
      <p:pic>
        <p:nvPicPr>
          <p:cNvPr id="84" name="Image 58" descr="preencoded.png">    </p:cNvPr>
          <p:cNvPicPr>
            <a:picLocks noChangeAspect="1"/>
          </p:cNvPicPr>
          <p:nvPr/>
        </p:nvPicPr>
        <p:blipFill>
          <a:blip r:embed="rId59"/>
          <a:stretch>
            <a:fillRect/>
          </a:stretch>
        </p:blipFill>
        <p:spPr>
          <a:xfrm>
            <a:off x="8403766" y="3687449"/>
            <a:ext cx="160660" cy="160660"/>
          </a:xfrm>
          <a:prstGeom prst="rect">
            <a:avLst/>
          </a:prstGeom>
        </p:spPr>
      </p:pic>
      <p:sp>
        <p:nvSpPr>
          <p:cNvPr id="85" name="Text 24"/>
          <p:cNvSpPr/>
          <p:nvPr/>
        </p:nvSpPr>
        <p:spPr>
          <a:xfrm>
            <a:off x="8591197" y="3647284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86" name="Image 59" descr="preencoded.png">    </p:cNvPr>
          <p:cNvPicPr>
            <a:picLocks noChangeAspect="1"/>
          </p:cNvPicPr>
          <p:nvPr/>
        </p:nvPicPr>
        <p:blipFill>
          <a:blip r:embed="rId60"/>
          <a:stretch>
            <a:fillRect/>
          </a:stretch>
        </p:blipFill>
        <p:spPr>
          <a:xfrm>
            <a:off x="9599786" y="3510056"/>
            <a:ext cx="1524149" cy="508744"/>
          </a:xfrm>
          <a:prstGeom prst="rect">
            <a:avLst/>
          </a:prstGeom>
        </p:spPr>
      </p:pic>
      <p:pic>
        <p:nvPicPr>
          <p:cNvPr id="87" name="Image 60" descr="preencoded.png">    </p:cNvPr>
          <p:cNvPicPr>
            <a:picLocks noChangeAspect="1"/>
          </p:cNvPicPr>
          <p:nvPr/>
        </p:nvPicPr>
        <p:blipFill>
          <a:blip r:embed="rId61"/>
          <a:stretch>
            <a:fillRect/>
          </a:stretch>
        </p:blipFill>
        <p:spPr>
          <a:xfrm>
            <a:off x="9695036" y="3633881"/>
            <a:ext cx="1333574" cy="267760"/>
          </a:xfrm>
          <a:prstGeom prst="rect">
            <a:avLst/>
          </a:prstGeom>
        </p:spPr>
      </p:pic>
      <p:pic>
        <p:nvPicPr>
          <p:cNvPr id="88" name="Image 61" descr="preencoded.png">    </p:cNvPr>
          <p:cNvPicPr>
            <a:picLocks noChangeAspect="1"/>
          </p:cNvPicPr>
          <p:nvPr/>
        </p:nvPicPr>
        <p:blipFill>
          <a:blip r:embed="rId62"/>
          <a:stretch>
            <a:fillRect/>
          </a:stretch>
        </p:blipFill>
        <p:spPr>
          <a:xfrm>
            <a:off x="9775366" y="3687449"/>
            <a:ext cx="160660" cy="160660"/>
          </a:xfrm>
          <a:prstGeom prst="rect">
            <a:avLst/>
          </a:prstGeom>
        </p:spPr>
      </p:pic>
      <p:sp>
        <p:nvSpPr>
          <p:cNvPr id="89" name="Text 25"/>
          <p:cNvSpPr/>
          <p:nvPr/>
        </p:nvSpPr>
        <p:spPr>
          <a:xfrm>
            <a:off x="9962797" y="364728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90" name="Image 62" descr="preencoded.png">    </p:cNvPr>
          <p:cNvPicPr>
            <a:picLocks noChangeAspect="1"/>
          </p:cNvPicPr>
          <p:nvPr/>
        </p:nvPicPr>
        <p:blipFill>
          <a:blip r:embed="rId63"/>
          <a:stretch>
            <a:fillRect/>
          </a:stretch>
        </p:blipFill>
        <p:spPr>
          <a:xfrm>
            <a:off x="11121870" y="3510056"/>
            <a:ext cx="1524140" cy="508744"/>
          </a:xfrm>
          <a:prstGeom prst="rect">
            <a:avLst/>
          </a:prstGeom>
        </p:spPr>
      </p:pic>
      <p:pic>
        <p:nvPicPr>
          <p:cNvPr id="91" name="Image 63" descr="preencoded.png">    </p:cNvPr>
          <p:cNvPicPr>
            <a:picLocks noChangeAspect="1"/>
          </p:cNvPicPr>
          <p:nvPr/>
        </p:nvPicPr>
        <p:blipFill>
          <a:blip r:embed="rId64"/>
          <a:stretch>
            <a:fillRect/>
          </a:stretch>
        </p:blipFill>
        <p:spPr>
          <a:xfrm>
            <a:off x="11217120" y="3633881"/>
            <a:ext cx="1333574" cy="267760"/>
          </a:xfrm>
          <a:prstGeom prst="rect">
            <a:avLst/>
          </a:prstGeom>
        </p:spPr>
      </p:pic>
      <p:pic>
        <p:nvPicPr>
          <p:cNvPr id="92" name="Image 64" descr="preencoded.png">    </p:cNvPr>
          <p:cNvPicPr>
            <a:picLocks noChangeAspect="1"/>
          </p:cNvPicPr>
          <p:nvPr/>
        </p:nvPicPr>
        <p:blipFill>
          <a:blip r:embed="rId65"/>
          <a:stretch>
            <a:fillRect/>
          </a:stretch>
        </p:blipFill>
        <p:spPr>
          <a:xfrm>
            <a:off x="11297450" y="3687449"/>
            <a:ext cx="160660" cy="160660"/>
          </a:xfrm>
          <a:prstGeom prst="rect">
            <a:avLst/>
          </a:prstGeom>
        </p:spPr>
      </p:pic>
      <p:sp>
        <p:nvSpPr>
          <p:cNvPr id="93" name="Text 26"/>
          <p:cNvSpPr/>
          <p:nvPr/>
        </p:nvSpPr>
        <p:spPr>
          <a:xfrm>
            <a:off x="11484880" y="364728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94" name="Image 65" descr="preencoded.png">    </p:cNvPr>
          <p:cNvPicPr>
            <a:picLocks noChangeAspect="1"/>
          </p:cNvPicPr>
          <p:nvPr/>
        </p:nvPicPr>
        <p:blipFill>
          <a:blip r:embed="rId66"/>
          <a:stretch>
            <a:fillRect/>
          </a:stretch>
        </p:blipFill>
        <p:spPr>
          <a:xfrm>
            <a:off x="12646000" y="3510056"/>
            <a:ext cx="1524149" cy="508744"/>
          </a:xfrm>
          <a:prstGeom prst="rect">
            <a:avLst/>
          </a:prstGeom>
        </p:spPr>
      </p:pic>
      <p:pic>
        <p:nvPicPr>
          <p:cNvPr id="95" name="Image 66" descr="preencoded.png">    </p:cNvPr>
          <p:cNvPicPr>
            <a:picLocks noChangeAspect="1"/>
          </p:cNvPicPr>
          <p:nvPr/>
        </p:nvPicPr>
        <p:blipFill>
          <a:blip r:embed="rId67"/>
          <a:stretch>
            <a:fillRect/>
          </a:stretch>
        </p:blipFill>
        <p:spPr>
          <a:xfrm>
            <a:off x="12741250" y="3633881"/>
            <a:ext cx="1333574" cy="267760"/>
          </a:xfrm>
          <a:prstGeom prst="rect">
            <a:avLst/>
          </a:prstGeom>
        </p:spPr>
      </p:pic>
      <p:pic>
        <p:nvPicPr>
          <p:cNvPr id="96" name="Image 67" descr="preencoded.png">    </p:cNvPr>
          <p:cNvPicPr>
            <a:picLocks noChangeAspect="1"/>
          </p:cNvPicPr>
          <p:nvPr/>
        </p:nvPicPr>
        <p:blipFill>
          <a:blip r:embed="rId68"/>
          <a:stretch>
            <a:fillRect/>
          </a:stretch>
        </p:blipFill>
        <p:spPr>
          <a:xfrm>
            <a:off x="12821580" y="3687449"/>
            <a:ext cx="160660" cy="160660"/>
          </a:xfrm>
          <a:prstGeom prst="rect">
            <a:avLst/>
          </a:prstGeom>
        </p:spPr>
      </p:pic>
      <p:sp>
        <p:nvSpPr>
          <p:cNvPr id="97" name="Text 27"/>
          <p:cNvSpPr/>
          <p:nvPr/>
        </p:nvSpPr>
        <p:spPr>
          <a:xfrm>
            <a:off x="13009011" y="364728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98" name="Image 68" descr="preencoded.png">    </p:cNvPr>
          <p:cNvPicPr>
            <a:picLocks noChangeAspect="1"/>
          </p:cNvPicPr>
          <p:nvPr/>
        </p:nvPicPr>
        <p:blipFill>
          <a:blip r:embed="rId69"/>
          <a:stretch>
            <a:fillRect/>
          </a:stretch>
        </p:blipFill>
        <p:spPr>
          <a:xfrm>
            <a:off x="14170149" y="3510056"/>
            <a:ext cx="1524149" cy="508744"/>
          </a:xfrm>
          <a:prstGeom prst="rect">
            <a:avLst/>
          </a:prstGeom>
        </p:spPr>
      </p:pic>
      <p:pic>
        <p:nvPicPr>
          <p:cNvPr id="99" name="Image 69" descr="preencoded.png">    </p:cNvPr>
          <p:cNvPicPr>
            <a:picLocks noChangeAspect="1"/>
          </p:cNvPicPr>
          <p:nvPr/>
        </p:nvPicPr>
        <p:blipFill>
          <a:blip r:embed="rId70"/>
          <a:stretch>
            <a:fillRect/>
          </a:stretch>
        </p:blipFill>
        <p:spPr>
          <a:xfrm>
            <a:off x="14265399" y="3633881"/>
            <a:ext cx="1333574" cy="267760"/>
          </a:xfrm>
          <a:prstGeom prst="rect">
            <a:avLst/>
          </a:prstGeom>
        </p:spPr>
      </p:pic>
      <p:pic>
        <p:nvPicPr>
          <p:cNvPr id="100" name="Image 70" descr="preencoded.png">    </p:cNvPr>
          <p:cNvPicPr>
            <a:picLocks noChangeAspect="1"/>
          </p:cNvPicPr>
          <p:nvPr/>
        </p:nvPicPr>
        <p:blipFill>
          <a:blip r:embed="rId71"/>
          <a:stretch>
            <a:fillRect/>
          </a:stretch>
        </p:blipFill>
        <p:spPr>
          <a:xfrm>
            <a:off x="14345729" y="3687449"/>
            <a:ext cx="160660" cy="160660"/>
          </a:xfrm>
          <a:prstGeom prst="rect">
            <a:avLst/>
          </a:prstGeom>
        </p:spPr>
      </p:pic>
      <p:sp>
        <p:nvSpPr>
          <p:cNvPr id="101" name="Text 28"/>
          <p:cNvSpPr/>
          <p:nvPr/>
        </p:nvSpPr>
        <p:spPr>
          <a:xfrm>
            <a:off x="14533159" y="364728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02" name="Image 71" descr="preencoded.png">    </p:cNvPr>
          <p:cNvPicPr>
            <a:picLocks noChangeAspect="1"/>
          </p:cNvPicPr>
          <p:nvPr/>
        </p:nvPicPr>
        <p:blipFill>
          <a:blip r:embed="rId72"/>
          <a:stretch>
            <a:fillRect/>
          </a:stretch>
        </p:blipFill>
        <p:spPr>
          <a:xfrm>
            <a:off x="15694279" y="3510056"/>
            <a:ext cx="1509302" cy="508744"/>
          </a:xfrm>
          <a:prstGeom prst="rect">
            <a:avLst/>
          </a:prstGeom>
        </p:spPr>
      </p:pic>
      <p:pic>
        <p:nvPicPr>
          <p:cNvPr id="103" name="Image 72" descr="preencoded.png">    </p:cNvPr>
          <p:cNvPicPr>
            <a:picLocks noChangeAspect="1"/>
          </p:cNvPicPr>
          <p:nvPr/>
        </p:nvPicPr>
        <p:blipFill>
          <a:blip r:embed="rId73"/>
          <a:stretch>
            <a:fillRect/>
          </a:stretch>
        </p:blipFill>
        <p:spPr>
          <a:xfrm>
            <a:off x="15789529" y="3633881"/>
            <a:ext cx="1333574" cy="267760"/>
          </a:xfrm>
          <a:prstGeom prst="rect">
            <a:avLst/>
          </a:prstGeom>
        </p:spPr>
      </p:pic>
      <p:pic>
        <p:nvPicPr>
          <p:cNvPr id="104" name="Image 73" descr="preencoded.png">    </p:cNvPr>
          <p:cNvPicPr>
            <a:picLocks noChangeAspect="1"/>
          </p:cNvPicPr>
          <p:nvPr/>
        </p:nvPicPr>
        <p:blipFill>
          <a:blip r:embed="rId74"/>
          <a:stretch>
            <a:fillRect/>
          </a:stretch>
        </p:blipFill>
        <p:spPr>
          <a:xfrm>
            <a:off x="15869859" y="3687449"/>
            <a:ext cx="160660" cy="160660"/>
          </a:xfrm>
          <a:prstGeom prst="rect">
            <a:avLst/>
          </a:prstGeom>
        </p:spPr>
      </p:pic>
      <p:sp>
        <p:nvSpPr>
          <p:cNvPr id="105" name="Text 29"/>
          <p:cNvSpPr/>
          <p:nvPr/>
        </p:nvSpPr>
        <p:spPr>
          <a:xfrm>
            <a:off x="16057290" y="364728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06" name="Image 74" descr="preencoded.png">    </p:cNvPr>
          <p:cNvPicPr>
            <a:picLocks noChangeAspect="1"/>
          </p:cNvPicPr>
          <p:nvPr/>
        </p:nvPicPr>
        <p:blipFill>
          <a:blip r:embed="rId75"/>
          <a:stretch>
            <a:fillRect/>
          </a:stretch>
        </p:blipFill>
        <p:spPr>
          <a:xfrm>
            <a:off x="1084436" y="4018797"/>
            <a:ext cx="16119145" cy="508744"/>
          </a:xfrm>
          <a:prstGeom prst="rect">
            <a:avLst/>
          </a:prstGeom>
        </p:spPr>
      </p:pic>
      <p:pic>
        <p:nvPicPr>
          <p:cNvPr id="107" name="Image 75" descr="preencoded.png">    </p:cNvPr>
          <p:cNvPicPr>
            <a:picLocks noChangeAspect="1"/>
          </p:cNvPicPr>
          <p:nvPr/>
        </p:nvPicPr>
        <p:blipFill>
          <a:blip r:embed="rId76"/>
          <a:stretch>
            <a:fillRect/>
          </a:stretch>
        </p:blipFill>
        <p:spPr>
          <a:xfrm>
            <a:off x="1084436" y="4018815"/>
            <a:ext cx="3943350" cy="508744"/>
          </a:xfrm>
          <a:prstGeom prst="rect">
            <a:avLst/>
          </a:prstGeom>
        </p:spPr>
      </p:pic>
      <p:sp>
        <p:nvSpPr>
          <p:cNvPr id="108" name="Text 30"/>
          <p:cNvSpPr/>
          <p:nvPr/>
        </p:nvSpPr>
        <p:spPr>
          <a:xfrm>
            <a:off x="1245077" y="4139319"/>
            <a:ext cx="2350294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Partial cancellation / void</a:t>
            </a:r>
            <a:endParaRPr lang="en-US" sz="1476" dirty="0"/>
          </a:p>
        </p:txBody>
      </p:sp>
      <p:pic>
        <p:nvPicPr>
          <p:cNvPr id="109" name="Image 76" descr="preencoded.png">    </p:cNvPr>
          <p:cNvPicPr>
            <a:picLocks noChangeAspect="1"/>
          </p:cNvPicPr>
          <p:nvPr/>
        </p:nvPicPr>
        <p:blipFill>
          <a:blip r:embed="rId77"/>
          <a:stretch>
            <a:fillRect/>
          </a:stretch>
        </p:blipFill>
        <p:spPr>
          <a:xfrm>
            <a:off x="5027786" y="4018806"/>
            <a:ext cx="1524149" cy="508744"/>
          </a:xfrm>
          <a:prstGeom prst="rect">
            <a:avLst/>
          </a:prstGeom>
        </p:spPr>
      </p:pic>
      <p:pic>
        <p:nvPicPr>
          <p:cNvPr id="110" name="Image 77" descr="preencoded.png">    </p:cNvPr>
          <p:cNvPicPr>
            <a:picLocks noChangeAspect="1"/>
          </p:cNvPicPr>
          <p:nvPr/>
        </p:nvPicPr>
        <p:blipFill>
          <a:blip r:embed="rId78"/>
          <a:stretch>
            <a:fillRect/>
          </a:stretch>
        </p:blipFill>
        <p:spPr>
          <a:xfrm>
            <a:off x="5123036" y="4142631"/>
            <a:ext cx="1333574" cy="267760"/>
          </a:xfrm>
          <a:prstGeom prst="rect">
            <a:avLst/>
          </a:prstGeom>
        </p:spPr>
      </p:pic>
      <p:pic>
        <p:nvPicPr>
          <p:cNvPr id="111" name="Image 78" descr="preencoded.png">    </p:cNvPr>
          <p:cNvPicPr>
            <a:picLocks noChangeAspect="1"/>
          </p:cNvPicPr>
          <p:nvPr/>
        </p:nvPicPr>
        <p:blipFill>
          <a:blip r:embed="rId79"/>
          <a:stretch>
            <a:fillRect/>
          </a:stretch>
        </p:blipFill>
        <p:spPr>
          <a:xfrm>
            <a:off x="5203366" y="4196200"/>
            <a:ext cx="160660" cy="160660"/>
          </a:xfrm>
          <a:prstGeom prst="rect">
            <a:avLst/>
          </a:prstGeom>
        </p:spPr>
      </p:pic>
      <p:sp>
        <p:nvSpPr>
          <p:cNvPr id="112" name="Text 31"/>
          <p:cNvSpPr/>
          <p:nvPr/>
        </p:nvSpPr>
        <p:spPr>
          <a:xfrm>
            <a:off x="5390797" y="415603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13" name="Image 79" descr="preencoded.png">    </p:cNvPr>
          <p:cNvPicPr>
            <a:picLocks noChangeAspect="1"/>
          </p:cNvPicPr>
          <p:nvPr/>
        </p:nvPicPr>
        <p:blipFill>
          <a:blip r:embed="rId80"/>
          <a:stretch>
            <a:fillRect/>
          </a:stretch>
        </p:blipFill>
        <p:spPr>
          <a:xfrm>
            <a:off x="6551786" y="4018806"/>
            <a:ext cx="1524149" cy="508744"/>
          </a:xfrm>
          <a:prstGeom prst="rect">
            <a:avLst/>
          </a:prstGeom>
        </p:spPr>
      </p:pic>
      <p:pic>
        <p:nvPicPr>
          <p:cNvPr id="114" name="Image 80" descr="preencoded.png">    </p:cNvPr>
          <p:cNvPicPr>
            <a:picLocks noChangeAspect="1"/>
          </p:cNvPicPr>
          <p:nvPr/>
        </p:nvPicPr>
        <p:blipFill>
          <a:blip r:embed="rId81"/>
          <a:stretch>
            <a:fillRect/>
          </a:stretch>
        </p:blipFill>
        <p:spPr>
          <a:xfrm>
            <a:off x="6647036" y="4142631"/>
            <a:ext cx="1333574" cy="267760"/>
          </a:xfrm>
          <a:prstGeom prst="rect">
            <a:avLst/>
          </a:prstGeom>
        </p:spPr>
      </p:pic>
      <p:pic>
        <p:nvPicPr>
          <p:cNvPr id="115" name="Image 81" descr="preencoded.png">    </p:cNvPr>
          <p:cNvPicPr>
            <a:picLocks noChangeAspect="1"/>
          </p:cNvPicPr>
          <p:nvPr/>
        </p:nvPicPr>
        <p:blipFill>
          <a:blip r:embed="rId82"/>
          <a:stretch>
            <a:fillRect/>
          </a:stretch>
        </p:blipFill>
        <p:spPr>
          <a:xfrm>
            <a:off x="6727366" y="4196200"/>
            <a:ext cx="160660" cy="160660"/>
          </a:xfrm>
          <a:prstGeom prst="rect">
            <a:avLst/>
          </a:prstGeom>
        </p:spPr>
      </p:pic>
      <p:sp>
        <p:nvSpPr>
          <p:cNvPr id="116" name="Text 32"/>
          <p:cNvSpPr/>
          <p:nvPr/>
        </p:nvSpPr>
        <p:spPr>
          <a:xfrm>
            <a:off x="6914797" y="415603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17" name="Image 82" descr="preencoded.png">    </p:cNvPr>
          <p:cNvPicPr>
            <a:picLocks noChangeAspect="1"/>
          </p:cNvPicPr>
          <p:nvPr/>
        </p:nvPicPr>
        <p:blipFill>
          <a:blip r:embed="rId83"/>
          <a:stretch>
            <a:fillRect/>
          </a:stretch>
        </p:blipFill>
        <p:spPr>
          <a:xfrm>
            <a:off x="8075786" y="4018806"/>
            <a:ext cx="1524149" cy="508744"/>
          </a:xfrm>
          <a:prstGeom prst="rect">
            <a:avLst/>
          </a:prstGeom>
        </p:spPr>
      </p:pic>
      <p:pic>
        <p:nvPicPr>
          <p:cNvPr id="118" name="Image 83" descr="preencoded.png">    </p:cNvPr>
          <p:cNvPicPr>
            <a:picLocks noChangeAspect="1"/>
          </p:cNvPicPr>
          <p:nvPr/>
        </p:nvPicPr>
        <p:blipFill>
          <a:blip r:embed="rId84"/>
          <a:stretch>
            <a:fillRect/>
          </a:stretch>
        </p:blipFill>
        <p:spPr>
          <a:xfrm>
            <a:off x="8323436" y="4142631"/>
            <a:ext cx="1027956" cy="267760"/>
          </a:xfrm>
          <a:prstGeom prst="rect">
            <a:avLst/>
          </a:prstGeom>
        </p:spPr>
      </p:pic>
      <p:pic>
        <p:nvPicPr>
          <p:cNvPr id="119" name="Image 84" descr="preencoded.png">    </p:cNvPr>
          <p:cNvPicPr>
            <a:picLocks noChangeAspect="1"/>
          </p:cNvPicPr>
          <p:nvPr/>
        </p:nvPicPr>
        <p:blipFill>
          <a:blip r:embed="rId85"/>
          <a:stretch>
            <a:fillRect/>
          </a:stretch>
        </p:blipFill>
        <p:spPr>
          <a:xfrm>
            <a:off x="8403766" y="4196200"/>
            <a:ext cx="160660" cy="160660"/>
          </a:xfrm>
          <a:prstGeom prst="rect">
            <a:avLst/>
          </a:prstGeom>
        </p:spPr>
      </p:pic>
      <p:sp>
        <p:nvSpPr>
          <p:cNvPr id="120" name="Text 33"/>
          <p:cNvSpPr/>
          <p:nvPr/>
        </p:nvSpPr>
        <p:spPr>
          <a:xfrm>
            <a:off x="8591197" y="415603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21" name="Image 85" descr="preencoded.png">    </p:cNvPr>
          <p:cNvPicPr>
            <a:picLocks noChangeAspect="1"/>
          </p:cNvPicPr>
          <p:nvPr/>
        </p:nvPicPr>
        <p:blipFill>
          <a:blip r:embed="rId86"/>
          <a:stretch>
            <a:fillRect/>
          </a:stretch>
        </p:blipFill>
        <p:spPr>
          <a:xfrm>
            <a:off x="9599786" y="4018806"/>
            <a:ext cx="1524149" cy="508744"/>
          </a:xfrm>
          <a:prstGeom prst="rect">
            <a:avLst/>
          </a:prstGeom>
        </p:spPr>
      </p:pic>
      <p:pic>
        <p:nvPicPr>
          <p:cNvPr id="122" name="Image 86" descr="preencoded.png">    </p:cNvPr>
          <p:cNvPicPr>
            <a:picLocks noChangeAspect="1"/>
          </p:cNvPicPr>
          <p:nvPr/>
        </p:nvPicPr>
        <p:blipFill>
          <a:blip r:embed="rId87"/>
          <a:stretch>
            <a:fillRect/>
          </a:stretch>
        </p:blipFill>
        <p:spPr>
          <a:xfrm>
            <a:off x="9695036" y="4142631"/>
            <a:ext cx="1333574" cy="267760"/>
          </a:xfrm>
          <a:prstGeom prst="rect">
            <a:avLst/>
          </a:prstGeom>
        </p:spPr>
      </p:pic>
      <p:pic>
        <p:nvPicPr>
          <p:cNvPr id="123" name="Image 87" descr="preencoded.png">    </p:cNvPr>
          <p:cNvPicPr>
            <a:picLocks noChangeAspect="1"/>
          </p:cNvPicPr>
          <p:nvPr/>
        </p:nvPicPr>
        <p:blipFill>
          <a:blip r:embed="rId88"/>
          <a:stretch>
            <a:fillRect/>
          </a:stretch>
        </p:blipFill>
        <p:spPr>
          <a:xfrm>
            <a:off x="9775366" y="4196200"/>
            <a:ext cx="160660" cy="160660"/>
          </a:xfrm>
          <a:prstGeom prst="rect">
            <a:avLst/>
          </a:prstGeom>
        </p:spPr>
      </p:pic>
      <p:sp>
        <p:nvSpPr>
          <p:cNvPr id="124" name="Text 34"/>
          <p:cNvSpPr/>
          <p:nvPr/>
        </p:nvSpPr>
        <p:spPr>
          <a:xfrm>
            <a:off x="9962797" y="415603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25" name="Image 88" descr="preencoded.png">    </p:cNvPr>
          <p:cNvPicPr>
            <a:picLocks noChangeAspect="1"/>
          </p:cNvPicPr>
          <p:nvPr/>
        </p:nvPicPr>
        <p:blipFill>
          <a:blip r:embed="rId89"/>
          <a:stretch>
            <a:fillRect/>
          </a:stretch>
        </p:blipFill>
        <p:spPr>
          <a:xfrm>
            <a:off x="11121870" y="4018806"/>
            <a:ext cx="1524140" cy="508744"/>
          </a:xfrm>
          <a:prstGeom prst="rect">
            <a:avLst/>
          </a:prstGeom>
        </p:spPr>
      </p:pic>
      <p:pic>
        <p:nvPicPr>
          <p:cNvPr id="126" name="Image 89" descr="preencoded.png">    </p:cNvPr>
          <p:cNvPicPr>
            <a:picLocks noChangeAspect="1"/>
          </p:cNvPicPr>
          <p:nvPr/>
        </p:nvPicPr>
        <p:blipFill>
          <a:blip r:embed="rId90"/>
          <a:stretch>
            <a:fillRect/>
          </a:stretch>
        </p:blipFill>
        <p:spPr>
          <a:xfrm>
            <a:off x="11217120" y="4142631"/>
            <a:ext cx="1333574" cy="267760"/>
          </a:xfrm>
          <a:prstGeom prst="rect">
            <a:avLst/>
          </a:prstGeom>
        </p:spPr>
      </p:pic>
      <p:pic>
        <p:nvPicPr>
          <p:cNvPr id="127" name="Image 90" descr="preencoded.png">    </p:cNvPr>
          <p:cNvPicPr>
            <a:picLocks noChangeAspect="1"/>
          </p:cNvPicPr>
          <p:nvPr/>
        </p:nvPicPr>
        <p:blipFill>
          <a:blip r:embed="rId91"/>
          <a:stretch>
            <a:fillRect/>
          </a:stretch>
        </p:blipFill>
        <p:spPr>
          <a:xfrm>
            <a:off x="11297450" y="4196200"/>
            <a:ext cx="160660" cy="160660"/>
          </a:xfrm>
          <a:prstGeom prst="rect">
            <a:avLst/>
          </a:prstGeom>
        </p:spPr>
      </p:pic>
      <p:sp>
        <p:nvSpPr>
          <p:cNvPr id="128" name="Text 35"/>
          <p:cNvSpPr/>
          <p:nvPr/>
        </p:nvSpPr>
        <p:spPr>
          <a:xfrm>
            <a:off x="11484880" y="415603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29" name="Image 91" descr="preencoded.png">    </p:cNvPr>
          <p:cNvPicPr>
            <a:picLocks noChangeAspect="1"/>
          </p:cNvPicPr>
          <p:nvPr/>
        </p:nvPicPr>
        <p:blipFill>
          <a:blip r:embed="rId92"/>
          <a:stretch>
            <a:fillRect/>
          </a:stretch>
        </p:blipFill>
        <p:spPr>
          <a:xfrm>
            <a:off x="12646000" y="4018806"/>
            <a:ext cx="1524149" cy="508744"/>
          </a:xfrm>
          <a:prstGeom prst="rect">
            <a:avLst/>
          </a:prstGeom>
        </p:spPr>
      </p:pic>
      <p:pic>
        <p:nvPicPr>
          <p:cNvPr id="130" name="Image 92" descr="preencoded.png">    </p:cNvPr>
          <p:cNvPicPr>
            <a:picLocks noChangeAspect="1"/>
          </p:cNvPicPr>
          <p:nvPr/>
        </p:nvPicPr>
        <p:blipFill>
          <a:blip r:embed="rId93"/>
          <a:stretch>
            <a:fillRect/>
          </a:stretch>
        </p:blipFill>
        <p:spPr>
          <a:xfrm>
            <a:off x="12741250" y="4142631"/>
            <a:ext cx="1333574" cy="267760"/>
          </a:xfrm>
          <a:prstGeom prst="rect">
            <a:avLst/>
          </a:prstGeom>
        </p:spPr>
      </p:pic>
      <p:pic>
        <p:nvPicPr>
          <p:cNvPr id="131" name="Image 93" descr="preencoded.png">    </p:cNvPr>
          <p:cNvPicPr>
            <a:picLocks noChangeAspect="1"/>
          </p:cNvPicPr>
          <p:nvPr/>
        </p:nvPicPr>
        <p:blipFill>
          <a:blip r:embed="rId94"/>
          <a:stretch>
            <a:fillRect/>
          </a:stretch>
        </p:blipFill>
        <p:spPr>
          <a:xfrm>
            <a:off x="12821580" y="4196200"/>
            <a:ext cx="160660" cy="160660"/>
          </a:xfrm>
          <a:prstGeom prst="rect">
            <a:avLst/>
          </a:prstGeom>
        </p:spPr>
      </p:pic>
      <p:sp>
        <p:nvSpPr>
          <p:cNvPr id="132" name="Text 36"/>
          <p:cNvSpPr/>
          <p:nvPr/>
        </p:nvSpPr>
        <p:spPr>
          <a:xfrm>
            <a:off x="13009011" y="415603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33" name="Image 94" descr="preencoded.png">    </p:cNvPr>
          <p:cNvPicPr>
            <a:picLocks noChangeAspect="1"/>
          </p:cNvPicPr>
          <p:nvPr/>
        </p:nvPicPr>
        <p:blipFill>
          <a:blip r:embed="rId95"/>
          <a:stretch>
            <a:fillRect/>
          </a:stretch>
        </p:blipFill>
        <p:spPr>
          <a:xfrm>
            <a:off x="14170149" y="4018806"/>
            <a:ext cx="1524149" cy="508744"/>
          </a:xfrm>
          <a:prstGeom prst="rect">
            <a:avLst/>
          </a:prstGeom>
        </p:spPr>
      </p:pic>
      <p:pic>
        <p:nvPicPr>
          <p:cNvPr id="134" name="Image 95" descr="preencoded.png">    </p:cNvPr>
          <p:cNvPicPr>
            <a:picLocks noChangeAspect="1"/>
          </p:cNvPicPr>
          <p:nvPr/>
        </p:nvPicPr>
        <p:blipFill>
          <a:blip r:embed="rId96"/>
          <a:stretch>
            <a:fillRect/>
          </a:stretch>
        </p:blipFill>
        <p:spPr>
          <a:xfrm>
            <a:off x="14265399" y="4142631"/>
            <a:ext cx="1333574" cy="267760"/>
          </a:xfrm>
          <a:prstGeom prst="rect">
            <a:avLst/>
          </a:prstGeom>
        </p:spPr>
      </p:pic>
      <p:pic>
        <p:nvPicPr>
          <p:cNvPr id="135" name="Image 96" descr="preencoded.png">    </p:cNvPr>
          <p:cNvPicPr>
            <a:picLocks noChangeAspect="1"/>
          </p:cNvPicPr>
          <p:nvPr/>
        </p:nvPicPr>
        <p:blipFill>
          <a:blip r:embed="rId97"/>
          <a:stretch>
            <a:fillRect/>
          </a:stretch>
        </p:blipFill>
        <p:spPr>
          <a:xfrm>
            <a:off x="14345729" y="4196200"/>
            <a:ext cx="160660" cy="160660"/>
          </a:xfrm>
          <a:prstGeom prst="rect">
            <a:avLst/>
          </a:prstGeom>
        </p:spPr>
      </p:pic>
      <p:sp>
        <p:nvSpPr>
          <p:cNvPr id="136" name="Text 37"/>
          <p:cNvSpPr/>
          <p:nvPr/>
        </p:nvSpPr>
        <p:spPr>
          <a:xfrm>
            <a:off x="14533159" y="415603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37" name="Image 97" descr="preencoded.png">    </p:cNvPr>
          <p:cNvPicPr>
            <a:picLocks noChangeAspect="1"/>
          </p:cNvPicPr>
          <p:nvPr/>
        </p:nvPicPr>
        <p:blipFill>
          <a:blip r:embed="rId98"/>
          <a:stretch>
            <a:fillRect/>
          </a:stretch>
        </p:blipFill>
        <p:spPr>
          <a:xfrm>
            <a:off x="15694279" y="4018806"/>
            <a:ext cx="1509302" cy="508744"/>
          </a:xfrm>
          <a:prstGeom prst="rect">
            <a:avLst/>
          </a:prstGeom>
        </p:spPr>
      </p:pic>
      <p:pic>
        <p:nvPicPr>
          <p:cNvPr id="138" name="Image 98" descr="preencoded.png">    </p:cNvPr>
          <p:cNvPicPr>
            <a:picLocks noChangeAspect="1"/>
          </p:cNvPicPr>
          <p:nvPr/>
        </p:nvPicPr>
        <p:blipFill>
          <a:blip r:embed="rId99"/>
          <a:stretch>
            <a:fillRect/>
          </a:stretch>
        </p:blipFill>
        <p:spPr>
          <a:xfrm>
            <a:off x="15789529" y="4142631"/>
            <a:ext cx="1333574" cy="267760"/>
          </a:xfrm>
          <a:prstGeom prst="rect">
            <a:avLst/>
          </a:prstGeom>
        </p:spPr>
      </p:pic>
      <p:pic>
        <p:nvPicPr>
          <p:cNvPr id="139" name="Image 99" descr="preencoded.png">    </p:cNvPr>
          <p:cNvPicPr>
            <a:picLocks noChangeAspect="1"/>
          </p:cNvPicPr>
          <p:nvPr/>
        </p:nvPicPr>
        <p:blipFill>
          <a:blip r:embed="rId100"/>
          <a:stretch>
            <a:fillRect/>
          </a:stretch>
        </p:blipFill>
        <p:spPr>
          <a:xfrm>
            <a:off x="15869859" y="4196200"/>
            <a:ext cx="160660" cy="160660"/>
          </a:xfrm>
          <a:prstGeom prst="rect">
            <a:avLst/>
          </a:prstGeom>
        </p:spPr>
      </p:pic>
      <p:sp>
        <p:nvSpPr>
          <p:cNvPr id="140" name="Text 38"/>
          <p:cNvSpPr/>
          <p:nvPr/>
        </p:nvSpPr>
        <p:spPr>
          <a:xfrm>
            <a:off x="16057290" y="415603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41" name="Image 100" descr="preencoded.png">    </p:cNvPr>
          <p:cNvPicPr>
            <a:picLocks noChangeAspect="1"/>
          </p:cNvPicPr>
          <p:nvPr/>
        </p:nvPicPr>
        <p:blipFill>
          <a:blip r:embed="rId101"/>
          <a:stretch>
            <a:fillRect/>
          </a:stretch>
        </p:blipFill>
        <p:spPr>
          <a:xfrm>
            <a:off x="1084436" y="4527547"/>
            <a:ext cx="16119145" cy="508744"/>
          </a:xfrm>
          <a:prstGeom prst="rect">
            <a:avLst/>
          </a:prstGeom>
        </p:spPr>
      </p:pic>
      <p:pic>
        <p:nvPicPr>
          <p:cNvPr id="142" name="Image 101" descr="preencoded.png">    </p:cNvPr>
          <p:cNvPicPr>
            <a:picLocks noChangeAspect="1"/>
          </p:cNvPicPr>
          <p:nvPr/>
        </p:nvPicPr>
        <p:blipFill>
          <a:blip r:embed="rId102"/>
          <a:stretch>
            <a:fillRect/>
          </a:stretch>
        </p:blipFill>
        <p:spPr>
          <a:xfrm>
            <a:off x="1084436" y="4527528"/>
            <a:ext cx="3943350" cy="508744"/>
          </a:xfrm>
          <a:prstGeom prst="rect">
            <a:avLst/>
          </a:prstGeom>
        </p:spPr>
      </p:pic>
      <p:sp>
        <p:nvSpPr>
          <p:cNvPr id="143" name="Text 39"/>
          <p:cNvSpPr/>
          <p:nvPr/>
        </p:nvSpPr>
        <p:spPr>
          <a:xfrm>
            <a:off x="1245077" y="4648005"/>
            <a:ext cx="129016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Refund (total)</a:t>
            </a:r>
            <a:endParaRPr lang="en-US" sz="1476" dirty="0"/>
          </a:p>
        </p:txBody>
      </p:sp>
      <p:pic>
        <p:nvPicPr>
          <p:cNvPr id="144" name="Image 102" descr="preencoded.png">    </p:cNvPr>
          <p:cNvPicPr>
            <a:picLocks noChangeAspect="1"/>
          </p:cNvPicPr>
          <p:nvPr/>
        </p:nvPicPr>
        <p:blipFill>
          <a:blip r:embed="rId103"/>
          <a:stretch>
            <a:fillRect/>
          </a:stretch>
        </p:blipFill>
        <p:spPr>
          <a:xfrm>
            <a:off x="5027786" y="4527538"/>
            <a:ext cx="1524149" cy="508744"/>
          </a:xfrm>
          <a:prstGeom prst="rect">
            <a:avLst/>
          </a:prstGeom>
        </p:spPr>
      </p:pic>
      <p:pic>
        <p:nvPicPr>
          <p:cNvPr id="145" name="Image 103" descr="preencoded.png">    </p:cNvPr>
          <p:cNvPicPr>
            <a:picLocks noChangeAspect="1"/>
          </p:cNvPicPr>
          <p:nvPr/>
        </p:nvPicPr>
        <p:blipFill>
          <a:blip r:embed="rId104"/>
          <a:stretch>
            <a:fillRect/>
          </a:stretch>
        </p:blipFill>
        <p:spPr>
          <a:xfrm>
            <a:off x="5123036" y="4651363"/>
            <a:ext cx="1333574" cy="267760"/>
          </a:xfrm>
          <a:prstGeom prst="rect">
            <a:avLst/>
          </a:prstGeom>
        </p:spPr>
      </p:pic>
      <p:pic>
        <p:nvPicPr>
          <p:cNvPr id="146" name="Image 104" descr="preencoded.png">    </p:cNvPr>
          <p:cNvPicPr>
            <a:picLocks noChangeAspect="1"/>
          </p:cNvPicPr>
          <p:nvPr/>
        </p:nvPicPr>
        <p:blipFill>
          <a:blip r:embed="rId105"/>
          <a:stretch>
            <a:fillRect/>
          </a:stretch>
        </p:blipFill>
        <p:spPr>
          <a:xfrm>
            <a:off x="5203366" y="4704931"/>
            <a:ext cx="160660" cy="160660"/>
          </a:xfrm>
          <a:prstGeom prst="rect">
            <a:avLst/>
          </a:prstGeom>
        </p:spPr>
      </p:pic>
      <p:sp>
        <p:nvSpPr>
          <p:cNvPr id="147" name="Text 40"/>
          <p:cNvSpPr/>
          <p:nvPr/>
        </p:nvSpPr>
        <p:spPr>
          <a:xfrm>
            <a:off x="5390797" y="466476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48" name="Image 105" descr="preencoded.png">    </p:cNvPr>
          <p:cNvPicPr>
            <a:picLocks noChangeAspect="1"/>
          </p:cNvPicPr>
          <p:nvPr/>
        </p:nvPicPr>
        <p:blipFill>
          <a:blip r:embed="rId106"/>
          <a:stretch>
            <a:fillRect/>
          </a:stretch>
        </p:blipFill>
        <p:spPr>
          <a:xfrm>
            <a:off x="6551786" y="4527538"/>
            <a:ext cx="1524149" cy="508744"/>
          </a:xfrm>
          <a:prstGeom prst="rect">
            <a:avLst/>
          </a:prstGeom>
        </p:spPr>
      </p:pic>
      <p:pic>
        <p:nvPicPr>
          <p:cNvPr id="149" name="Image 106" descr="preencoded.png">    </p:cNvPr>
          <p:cNvPicPr>
            <a:picLocks noChangeAspect="1"/>
          </p:cNvPicPr>
          <p:nvPr/>
        </p:nvPicPr>
        <p:blipFill>
          <a:blip r:embed="rId107"/>
          <a:stretch>
            <a:fillRect/>
          </a:stretch>
        </p:blipFill>
        <p:spPr>
          <a:xfrm>
            <a:off x="6647036" y="4651363"/>
            <a:ext cx="1333574" cy="267760"/>
          </a:xfrm>
          <a:prstGeom prst="rect">
            <a:avLst/>
          </a:prstGeom>
        </p:spPr>
      </p:pic>
      <p:pic>
        <p:nvPicPr>
          <p:cNvPr id="150" name="Image 107" descr="preencoded.png">    </p:cNvPr>
          <p:cNvPicPr>
            <a:picLocks noChangeAspect="1"/>
          </p:cNvPicPr>
          <p:nvPr/>
        </p:nvPicPr>
        <p:blipFill>
          <a:blip r:embed="rId108"/>
          <a:stretch>
            <a:fillRect/>
          </a:stretch>
        </p:blipFill>
        <p:spPr>
          <a:xfrm>
            <a:off x="6727366" y="4704931"/>
            <a:ext cx="160660" cy="160660"/>
          </a:xfrm>
          <a:prstGeom prst="rect">
            <a:avLst/>
          </a:prstGeom>
        </p:spPr>
      </p:pic>
      <p:sp>
        <p:nvSpPr>
          <p:cNvPr id="151" name="Text 41"/>
          <p:cNvSpPr/>
          <p:nvPr/>
        </p:nvSpPr>
        <p:spPr>
          <a:xfrm>
            <a:off x="6914797" y="466476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52" name="Image 108" descr="preencoded.png">    </p:cNvPr>
          <p:cNvPicPr>
            <a:picLocks noChangeAspect="1"/>
          </p:cNvPicPr>
          <p:nvPr/>
        </p:nvPicPr>
        <p:blipFill>
          <a:blip r:embed="rId109"/>
          <a:stretch>
            <a:fillRect/>
          </a:stretch>
        </p:blipFill>
        <p:spPr>
          <a:xfrm>
            <a:off x="8075786" y="4527538"/>
            <a:ext cx="1524149" cy="508744"/>
          </a:xfrm>
          <a:prstGeom prst="rect">
            <a:avLst/>
          </a:prstGeom>
        </p:spPr>
      </p:pic>
      <p:pic>
        <p:nvPicPr>
          <p:cNvPr id="153" name="Image 109" descr="preencoded.png">    </p:cNvPr>
          <p:cNvPicPr>
            <a:picLocks noChangeAspect="1"/>
          </p:cNvPicPr>
          <p:nvPr/>
        </p:nvPicPr>
        <p:blipFill>
          <a:blip r:embed="rId110"/>
          <a:stretch>
            <a:fillRect/>
          </a:stretch>
        </p:blipFill>
        <p:spPr>
          <a:xfrm>
            <a:off x="8171036" y="4651363"/>
            <a:ext cx="1333574" cy="267760"/>
          </a:xfrm>
          <a:prstGeom prst="rect">
            <a:avLst/>
          </a:prstGeom>
        </p:spPr>
      </p:pic>
      <p:pic>
        <p:nvPicPr>
          <p:cNvPr id="154" name="Image 110" descr="preencoded.png">    </p:cNvPr>
          <p:cNvPicPr>
            <a:picLocks noChangeAspect="1"/>
          </p:cNvPicPr>
          <p:nvPr/>
        </p:nvPicPr>
        <p:blipFill>
          <a:blip r:embed="rId111"/>
          <a:stretch>
            <a:fillRect/>
          </a:stretch>
        </p:blipFill>
        <p:spPr>
          <a:xfrm>
            <a:off x="8251366" y="4704931"/>
            <a:ext cx="160660" cy="160660"/>
          </a:xfrm>
          <a:prstGeom prst="rect">
            <a:avLst/>
          </a:prstGeom>
        </p:spPr>
      </p:pic>
      <p:sp>
        <p:nvSpPr>
          <p:cNvPr id="155" name="Text 42"/>
          <p:cNvSpPr/>
          <p:nvPr/>
        </p:nvSpPr>
        <p:spPr>
          <a:xfrm>
            <a:off x="8438797" y="466476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56" name="Image 111" descr="preencoded.png">    </p:cNvPr>
          <p:cNvPicPr>
            <a:picLocks noChangeAspect="1"/>
          </p:cNvPicPr>
          <p:nvPr/>
        </p:nvPicPr>
        <p:blipFill>
          <a:blip r:embed="rId112"/>
          <a:stretch>
            <a:fillRect/>
          </a:stretch>
        </p:blipFill>
        <p:spPr>
          <a:xfrm>
            <a:off x="9599786" y="4527538"/>
            <a:ext cx="1524149" cy="508744"/>
          </a:xfrm>
          <a:prstGeom prst="rect">
            <a:avLst/>
          </a:prstGeom>
        </p:spPr>
      </p:pic>
      <p:pic>
        <p:nvPicPr>
          <p:cNvPr id="157" name="Image 112" descr="preencoded.png">    </p:cNvPr>
          <p:cNvPicPr>
            <a:picLocks noChangeAspect="1"/>
          </p:cNvPicPr>
          <p:nvPr/>
        </p:nvPicPr>
        <p:blipFill>
          <a:blip r:embed="rId113"/>
          <a:stretch>
            <a:fillRect/>
          </a:stretch>
        </p:blipFill>
        <p:spPr>
          <a:xfrm>
            <a:off x="9695036" y="4651363"/>
            <a:ext cx="1333574" cy="267760"/>
          </a:xfrm>
          <a:prstGeom prst="rect">
            <a:avLst/>
          </a:prstGeom>
        </p:spPr>
      </p:pic>
      <p:pic>
        <p:nvPicPr>
          <p:cNvPr id="158" name="Image 113" descr="preencoded.png">    </p:cNvPr>
          <p:cNvPicPr>
            <a:picLocks noChangeAspect="1"/>
          </p:cNvPicPr>
          <p:nvPr/>
        </p:nvPicPr>
        <p:blipFill>
          <a:blip r:embed="rId114"/>
          <a:stretch>
            <a:fillRect/>
          </a:stretch>
        </p:blipFill>
        <p:spPr>
          <a:xfrm>
            <a:off x="9775366" y="4704931"/>
            <a:ext cx="160660" cy="160660"/>
          </a:xfrm>
          <a:prstGeom prst="rect">
            <a:avLst/>
          </a:prstGeom>
        </p:spPr>
      </p:pic>
      <p:sp>
        <p:nvSpPr>
          <p:cNvPr id="159" name="Text 43"/>
          <p:cNvSpPr/>
          <p:nvPr/>
        </p:nvSpPr>
        <p:spPr>
          <a:xfrm>
            <a:off x="9962797" y="466476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60" name="Image 114" descr="preencoded.png">    </p:cNvPr>
          <p:cNvPicPr>
            <a:picLocks noChangeAspect="1"/>
          </p:cNvPicPr>
          <p:nvPr/>
        </p:nvPicPr>
        <p:blipFill>
          <a:blip r:embed="rId115"/>
          <a:stretch>
            <a:fillRect/>
          </a:stretch>
        </p:blipFill>
        <p:spPr>
          <a:xfrm>
            <a:off x="11121870" y="4527538"/>
            <a:ext cx="1524140" cy="508744"/>
          </a:xfrm>
          <a:prstGeom prst="rect">
            <a:avLst/>
          </a:prstGeom>
        </p:spPr>
      </p:pic>
      <p:pic>
        <p:nvPicPr>
          <p:cNvPr id="161" name="Image 115" descr="preencoded.png">    </p:cNvPr>
          <p:cNvPicPr>
            <a:picLocks noChangeAspect="1"/>
          </p:cNvPicPr>
          <p:nvPr/>
        </p:nvPicPr>
        <p:blipFill>
          <a:blip r:embed="rId116"/>
          <a:stretch>
            <a:fillRect/>
          </a:stretch>
        </p:blipFill>
        <p:spPr>
          <a:xfrm>
            <a:off x="11217120" y="4651363"/>
            <a:ext cx="1333574" cy="267760"/>
          </a:xfrm>
          <a:prstGeom prst="rect">
            <a:avLst/>
          </a:prstGeom>
        </p:spPr>
      </p:pic>
      <p:pic>
        <p:nvPicPr>
          <p:cNvPr id="162" name="Image 116" descr="preencoded.png">    </p:cNvPr>
          <p:cNvPicPr>
            <a:picLocks noChangeAspect="1"/>
          </p:cNvPicPr>
          <p:nvPr/>
        </p:nvPicPr>
        <p:blipFill>
          <a:blip r:embed="rId117"/>
          <a:stretch>
            <a:fillRect/>
          </a:stretch>
        </p:blipFill>
        <p:spPr>
          <a:xfrm>
            <a:off x="11297450" y="4704931"/>
            <a:ext cx="160660" cy="160660"/>
          </a:xfrm>
          <a:prstGeom prst="rect">
            <a:avLst/>
          </a:prstGeom>
        </p:spPr>
      </p:pic>
      <p:sp>
        <p:nvSpPr>
          <p:cNvPr id="163" name="Text 44"/>
          <p:cNvSpPr/>
          <p:nvPr/>
        </p:nvSpPr>
        <p:spPr>
          <a:xfrm>
            <a:off x="11484880" y="466476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64" name="Image 117" descr="preencoded.png">    </p:cNvPr>
          <p:cNvPicPr>
            <a:picLocks noChangeAspect="1"/>
          </p:cNvPicPr>
          <p:nvPr/>
        </p:nvPicPr>
        <p:blipFill>
          <a:blip r:embed="rId118"/>
          <a:stretch>
            <a:fillRect/>
          </a:stretch>
        </p:blipFill>
        <p:spPr>
          <a:xfrm>
            <a:off x="12646000" y="4527538"/>
            <a:ext cx="1524149" cy="508744"/>
          </a:xfrm>
          <a:prstGeom prst="rect">
            <a:avLst/>
          </a:prstGeom>
        </p:spPr>
      </p:pic>
      <p:pic>
        <p:nvPicPr>
          <p:cNvPr id="165" name="Image 118" descr="preencoded.png">    </p:cNvPr>
          <p:cNvPicPr>
            <a:picLocks noChangeAspect="1"/>
          </p:cNvPicPr>
          <p:nvPr/>
        </p:nvPicPr>
        <p:blipFill>
          <a:blip r:embed="rId119"/>
          <a:stretch>
            <a:fillRect/>
          </a:stretch>
        </p:blipFill>
        <p:spPr>
          <a:xfrm>
            <a:off x="12741250" y="4651363"/>
            <a:ext cx="1333574" cy="267760"/>
          </a:xfrm>
          <a:prstGeom prst="rect">
            <a:avLst/>
          </a:prstGeom>
        </p:spPr>
      </p:pic>
      <p:pic>
        <p:nvPicPr>
          <p:cNvPr id="166" name="Image 119" descr="preencoded.png">    </p:cNvPr>
          <p:cNvPicPr>
            <a:picLocks noChangeAspect="1"/>
          </p:cNvPicPr>
          <p:nvPr/>
        </p:nvPicPr>
        <p:blipFill>
          <a:blip r:embed="rId120"/>
          <a:stretch>
            <a:fillRect/>
          </a:stretch>
        </p:blipFill>
        <p:spPr>
          <a:xfrm>
            <a:off x="12821580" y="4704931"/>
            <a:ext cx="160660" cy="160660"/>
          </a:xfrm>
          <a:prstGeom prst="rect">
            <a:avLst/>
          </a:prstGeom>
        </p:spPr>
      </p:pic>
      <p:sp>
        <p:nvSpPr>
          <p:cNvPr id="167" name="Text 45"/>
          <p:cNvSpPr/>
          <p:nvPr/>
        </p:nvSpPr>
        <p:spPr>
          <a:xfrm>
            <a:off x="13009011" y="466476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68" name="Image 120" descr="preencoded.png">    </p:cNvPr>
          <p:cNvPicPr>
            <a:picLocks noChangeAspect="1"/>
          </p:cNvPicPr>
          <p:nvPr/>
        </p:nvPicPr>
        <p:blipFill>
          <a:blip r:embed="rId121"/>
          <a:stretch>
            <a:fillRect/>
          </a:stretch>
        </p:blipFill>
        <p:spPr>
          <a:xfrm>
            <a:off x="14170149" y="4527538"/>
            <a:ext cx="1524149" cy="508744"/>
          </a:xfrm>
          <a:prstGeom prst="rect">
            <a:avLst/>
          </a:prstGeom>
        </p:spPr>
      </p:pic>
      <p:pic>
        <p:nvPicPr>
          <p:cNvPr id="169" name="Image 121" descr="preencoded.png">    </p:cNvPr>
          <p:cNvPicPr>
            <a:picLocks noChangeAspect="1"/>
          </p:cNvPicPr>
          <p:nvPr/>
        </p:nvPicPr>
        <p:blipFill>
          <a:blip r:embed="rId122"/>
          <a:stretch>
            <a:fillRect/>
          </a:stretch>
        </p:blipFill>
        <p:spPr>
          <a:xfrm>
            <a:off x="14265399" y="4651363"/>
            <a:ext cx="1333574" cy="267760"/>
          </a:xfrm>
          <a:prstGeom prst="rect">
            <a:avLst/>
          </a:prstGeom>
        </p:spPr>
      </p:pic>
      <p:pic>
        <p:nvPicPr>
          <p:cNvPr id="170" name="Image 122" descr="preencoded.png">    </p:cNvPr>
          <p:cNvPicPr>
            <a:picLocks noChangeAspect="1"/>
          </p:cNvPicPr>
          <p:nvPr/>
        </p:nvPicPr>
        <p:blipFill>
          <a:blip r:embed="rId123"/>
          <a:stretch>
            <a:fillRect/>
          </a:stretch>
        </p:blipFill>
        <p:spPr>
          <a:xfrm>
            <a:off x="14345729" y="4704931"/>
            <a:ext cx="160660" cy="160660"/>
          </a:xfrm>
          <a:prstGeom prst="rect">
            <a:avLst/>
          </a:prstGeom>
        </p:spPr>
      </p:pic>
      <p:sp>
        <p:nvSpPr>
          <p:cNvPr id="171" name="Text 46"/>
          <p:cNvSpPr/>
          <p:nvPr/>
        </p:nvSpPr>
        <p:spPr>
          <a:xfrm>
            <a:off x="14533159" y="466476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72" name="Image 123" descr="preencoded.png">    </p:cNvPr>
          <p:cNvPicPr>
            <a:picLocks noChangeAspect="1"/>
          </p:cNvPicPr>
          <p:nvPr/>
        </p:nvPicPr>
        <p:blipFill>
          <a:blip r:embed="rId124"/>
          <a:stretch>
            <a:fillRect/>
          </a:stretch>
        </p:blipFill>
        <p:spPr>
          <a:xfrm>
            <a:off x="15694279" y="4527538"/>
            <a:ext cx="1509302" cy="508744"/>
          </a:xfrm>
          <a:prstGeom prst="rect">
            <a:avLst/>
          </a:prstGeom>
        </p:spPr>
      </p:pic>
      <p:pic>
        <p:nvPicPr>
          <p:cNvPr id="173" name="Image 124" descr="preencoded.png">    </p:cNvPr>
          <p:cNvPicPr>
            <a:picLocks noChangeAspect="1"/>
          </p:cNvPicPr>
          <p:nvPr/>
        </p:nvPicPr>
        <p:blipFill>
          <a:blip r:embed="rId125"/>
          <a:stretch>
            <a:fillRect/>
          </a:stretch>
        </p:blipFill>
        <p:spPr>
          <a:xfrm>
            <a:off x="15789529" y="4651363"/>
            <a:ext cx="1333574" cy="267760"/>
          </a:xfrm>
          <a:prstGeom prst="rect">
            <a:avLst/>
          </a:prstGeom>
        </p:spPr>
      </p:pic>
      <p:pic>
        <p:nvPicPr>
          <p:cNvPr id="174" name="Image 125" descr="preencoded.png">    </p:cNvPr>
          <p:cNvPicPr>
            <a:picLocks noChangeAspect="1"/>
          </p:cNvPicPr>
          <p:nvPr/>
        </p:nvPicPr>
        <p:blipFill>
          <a:blip r:embed="rId126"/>
          <a:stretch>
            <a:fillRect/>
          </a:stretch>
        </p:blipFill>
        <p:spPr>
          <a:xfrm>
            <a:off x="15869859" y="4704931"/>
            <a:ext cx="160660" cy="160660"/>
          </a:xfrm>
          <a:prstGeom prst="rect">
            <a:avLst/>
          </a:prstGeom>
        </p:spPr>
      </p:pic>
      <p:sp>
        <p:nvSpPr>
          <p:cNvPr id="175" name="Text 47"/>
          <p:cNvSpPr/>
          <p:nvPr/>
        </p:nvSpPr>
        <p:spPr>
          <a:xfrm>
            <a:off x="16057290" y="466476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76" name="Image 126" descr="preencoded.png">    </p:cNvPr>
          <p:cNvPicPr>
            <a:picLocks noChangeAspect="1"/>
          </p:cNvPicPr>
          <p:nvPr/>
        </p:nvPicPr>
        <p:blipFill>
          <a:blip r:embed="rId127"/>
          <a:stretch>
            <a:fillRect/>
          </a:stretch>
        </p:blipFill>
        <p:spPr>
          <a:xfrm>
            <a:off x="1084436" y="5036288"/>
            <a:ext cx="16119145" cy="508744"/>
          </a:xfrm>
          <a:prstGeom prst="rect">
            <a:avLst/>
          </a:prstGeom>
        </p:spPr>
      </p:pic>
      <p:pic>
        <p:nvPicPr>
          <p:cNvPr id="177" name="Image 127" descr="preencoded.png">    </p:cNvPr>
          <p:cNvPicPr>
            <a:picLocks noChangeAspect="1"/>
          </p:cNvPicPr>
          <p:nvPr/>
        </p:nvPicPr>
        <p:blipFill>
          <a:blip r:embed="rId128"/>
          <a:stretch>
            <a:fillRect/>
          </a:stretch>
        </p:blipFill>
        <p:spPr>
          <a:xfrm>
            <a:off x="1084436" y="5036288"/>
            <a:ext cx="3943350" cy="508744"/>
          </a:xfrm>
          <a:prstGeom prst="rect">
            <a:avLst/>
          </a:prstGeom>
        </p:spPr>
      </p:pic>
      <p:sp>
        <p:nvSpPr>
          <p:cNvPr id="178" name="Text 48"/>
          <p:cNvSpPr/>
          <p:nvPr/>
        </p:nvSpPr>
        <p:spPr>
          <a:xfrm>
            <a:off x="1245077" y="5156783"/>
            <a:ext cx="1890236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Partial linked refund</a:t>
            </a:r>
            <a:endParaRPr lang="en-US" sz="1476" dirty="0"/>
          </a:p>
        </p:txBody>
      </p:sp>
      <p:pic>
        <p:nvPicPr>
          <p:cNvPr id="179" name="Image 128" descr="preencoded.png">    </p:cNvPr>
          <p:cNvPicPr>
            <a:picLocks noChangeAspect="1"/>
          </p:cNvPicPr>
          <p:nvPr/>
        </p:nvPicPr>
        <p:blipFill>
          <a:blip r:embed="rId129"/>
          <a:stretch>
            <a:fillRect/>
          </a:stretch>
        </p:blipFill>
        <p:spPr>
          <a:xfrm>
            <a:off x="5027786" y="5036288"/>
            <a:ext cx="1524149" cy="508744"/>
          </a:xfrm>
          <a:prstGeom prst="rect">
            <a:avLst/>
          </a:prstGeom>
        </p:spPr>
      </p:pic>
      <p:pic>
        <p:nvPicPr>
          <p:cNvPr id="180" name="Image 129" descr="preencoded.png">    </p:cNvPr>
          <p:cNvPicPr>
            <a:picLocks noChangeAspect="1"/>
          </p:cNvPicPr>
          <p:nvPr/>
        </p:nvPicPr>
        <p:blipFill>
          <a:blip r:embed="rId130"/>
          <a:stretch>
            <a:fillRect/>
          </a:stretch>
        </p:blipFill>
        <p:spPr>
          <a:xfrm>
            <a:off x="5123036" y="5160113"/>
            <a:ext cx="1333574" cy="267760"/>
          </a:xfrm>
          <a:prstGeom prst="rect">
            <a:avLst/>
          </a:prstGeom>
        </p:spPr>
      </p:pic>
      <p:pic>
        <p:nvPicPr>
          <p:cNvPr id="181" name="Image 130" descr="preencoded.png">    </p:cNvPr>
          <p:cNvPicPr>
            <a:picLocks noChangeAspect="1"/>
          </p:cNvPicPr>
          <p:nvPr/>
        </p:nvPicPr>
        <p:blipFill>
          <a:blip r:embed="rId131"/>
          <a:stretch>
            <a:fillRect/>
          </a:stretch>
        </p:blipFill>
        <p:spPr>
          <a:xfrm>
            <a:off x="5203366" y="5213682"/>
            <a:ext cx="160660" cy="160660"/>
          </a:xfrm>
          <a:prstGeom prst="rect">
            <a:avLst/>
          </a:prstGeom>
        </p:spPr>
      </p:pic>
      <p:sp>
        <p:nvSpPr>
          <p:cNvPr id="182" name="Text 49"/>
          <p:cNvSpPr/>
          <p:nvPr/>
        </p:nvSpPr>
        <p:spPr>
          <a:xfrm>
            <a:off x="5390797" y="517351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83" name="Image 131" descr="preencoded.png">    </p:cNvPr>
          <p:cNvPicPr>
            <a:picLocks noChangeAspect="1"/>
          </p:cNvPicPr>
          <p:nvPr/>
        </p:nvPicPr>
        <p:blipFill>
          <a:blip r:embed="rId132"/>
          <a:stretch>
            <a:fillRect/>
          </a:stretch>
        </p:blipFill>
        <p:spPr>
          <a:xfrm>
            <a:off x="6551786" y="5036288"/>
            <a:ext cx="1524149" cy="508744"/>
          </a:xfrm>
          <a:prstGeom prst="rect">
            <a:avLst/>
          </a:prstGeom>
        </p:spPr>
      </p:pic>
      <p:pic>
        <p:nvPicPr>
          <p:cNvPr id="184" name="Image 132" descr="preencoded.png">    </p:cNvPr>
          <p:cNvPicPr>
            <a:picLocks noChangeAspect="1"/>
          </p:cNvPicPr>
          <p:nvPr/>
        </p:nvPicPr>
        <p:blipFill>
          <a:blip r:embed="rId133"/>
          <a:stretch>
            <a:fillRect/>
          </a:stretch>
        </p:blipFill>
        <p:spPr>
          <a:xfrm>
            <a:off x="6647036" y="5160113"/>
            <a:ext cx="1333574" cy="267760"/>
          </a:xfrm>
          <a:prstGeom prst="rect">
            <a:avLst/>
          </a:prstGeom>
        </p:spPr>
      </p:pic>
      <p:pic>
        <p:nvPicPr>
          <p:cNvPr id="185" name="Image 133" descr="preencoded.png">    </p:cNvPr>
          <p:cNvPicPr>
            <a:picLocks noChangeAspect="1"/>
          </p:cNvPicPr>
          <p:nvPr/>
        </p:nvPicPr>
        <p:blipFill>
          <a:blip r:embed="rId134"/>
          <a:stretch>
            <a:fillRect/>
          </a:stretch>
        </p:blipFill>
        <p:spPr>
          <a:xfrm>
            <a:off x="6727366" y="5213682"/>
            <a:ext cx="160660" cy="160660"/>
          </a:xfrm>
          <a:prstGeom prst="rect">
            <a:avLst/>
          </a:prstGeom>
        </p:spPr>
      </p:pic>
      <p:sp>
        <p:nvSpPr>
          <p:cNvPr id="186" name="Text 50"/>
          <p:cNvSpPr/>
          <p:nvPr/>
        </p:nvSpPr>
        <p:spPr>
          <a:xfrm>
            <a:off x="6914797" y="517351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87" name="Image 134" descr="preencoded.png">    </p:cNvPr>
          <p:cNvPicPr>
            <a:picLocks noChangeAspect="1"/>
          </p:cNvPicPr>
          <p:nvPr/>
        </p:nvPicPr>
        <p:blipFill>
          <a:blip r:embed="rId135"/>
          <a:stretch>
            <a:fillRect/>
          </a:stretch>
        </p:blipFill>
        <p:spPr>
          <a:xfrm>
            <a:off x="8075786" y="5036288"/>
            <a:ext cx="1524149" cy="508744"/>
          </a:xfrm>
          <a:prstGeom prst="rect">
            <a:avLst/>
          </a:prstGeom>
        </p:spPr>
      </p:pic>
      <p:pic>
        <p:nvPicPr>
          <p:cNvPr id="188" name="Image 135" descr="preencoded.png">    </p:cNvPr>
          <p:cNvPicPr>
            <a:picLocks noChangeAspect="1"/>
          </p:cNvPicPr>
          <p:nvPr/>
        </p:nvPicPr>
        <p:blipFill>
          <a:blip r:embed="rId136"/>
          <a:stretch>
            <a:fillRect/>
          </a:stretch>
        </p:blipFill>
        <p:spPr>
          <a:xfrm>
            <a:off x="8171036" y="5160113"/>
            <a:ext cx="1333574" cy="267760"/>
          </a:xfrm>
          <a:prstGeom prst="rect">
            <a:avLst/>
          </a:prstGeom>
        </p:spPr>
      </p:pic>
      <p:pic>
        <p:nvPicPr>
          <p:cNvPr id="189" name="Image 136" descr="preencoded.png">    </p:cNvPr>
          <p:cNvPicPr>
            <a:picLocks noChangeAspect="1"/>
          </p:cNvPicPr>
          <p:nvPr/>
        </p:nvPicPr>
        <p:blipFill>
          <a:blip r:embed="rId137"/>
          <a:stretch>
            <a:fillRect/>
          </a:stretch>
        </p:blipFill>
        <p:spPr>
          <a:xfrm>
            <a:off x="8251366" y="5213682"/>
            <a:ext cx="160660" cy="160660"/>
          </a:xfrm>
          <a:prstGeom prst="rect">
            <a:avLst/>
          </a:prstGeom>
        </p:spPr>
      </p:pic>
      <p:sp>
        <p:nvSpPr>
          <p:cNvPr id="190" name="Text 51"/>
          <p:cNvSpPr/>
          <p:nvPr/>
        </p:nvSpPr>
        <p:spPr>
          <a:xfrm>
            <a:off x="8438797" y="517351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91" name="Image 137" descr="preencoded.png">    </p:cNvPr>
          <p:cNvPicPr>
            <a:picLocks noChangeAspect="1"/>
          </p:cNvPicPr>
          <p:nvPr/>
        </p:nvPicPr>
        <p:blipFill>
          <a:blip r:embed="rId138"/>
          <a:stretch>
            <a:fillRect/>
          </a:stretch>
        </p:blipFill>
        <p:spPr>
          <a:xfrm>
            <a:off x="9599786" y="5036288"/>
            <a:ext cx="1524149" cy="508744"/>
          </a:xfrm>
          <a:prstGeom prst="rect">
            <a:avLst/>
          </a:prstGeom>
        </p:spPr>
      </p:pic>
      <p:pic>
        <p:nvPicPr>
          <p:cNvPr id="192" name="Image 138" descr="preencoded.png">    </p:cNvPr>
          <p:cNvPicPr>
            <a:picLocks noChangeAspect="1"/>
          </p:cNvPicPr>
          <p:nvPr/>
        </p:nvPicPr>
        <p:blipFill>
          <a:blip r:embed="rId139"/>
          <a:stretch>
            <a:fillRect/>
          </a:stretch>
        </p:blipFill>
        <p:spPr>
          <a:xfrm>
            <a:off x="9695036" y="5160113"/>
            <a:ext cx="1333574" cy="267760"/>
          </a:xfrm>
          <a:prstGeom prst="rect">
            <a:avLst/>
          </a:prstGeom>
        </p:spPr>
      </p:pic>
      <p:pic>
        <p:nvPicPr>
          <p:cNvPr id="193" name="Image 139" descr="preencoded.png">    </p:cNvPr>
          <p:cNvPicPr>
            <a:picLocks noChangeAspect="1"/>
          </p:cNvPicPr>
          <p:nvPr/>
        </p:nvPicPr>
        <p:blipFill>
          <a:blip r:embed="rId140"/>
          <a:stretch>
            <a:fillRect/>
          </a:stretch>
        </p:blipFill>
        <p:spPr>
          <a:xfrm>
            <a:off x="9775366" y="5213682"/>
            <a:ext cx="160660" cy="160660"/>
          </a:xfrm>
          <a:prstGeom prst="rect">
            <a:avLst/>
          </a:prstGeom>
        </p:spPr>
      </p:pic>
      <p:sp>
        <p:nvSpPr>
          <p:cNvPr id="194" name="Text 52"/>
          <p:cNvSpPr/>
          <p:nvPr/>
        </p:nvSpPr>
        <p:spPr>
          <a:xfrm>
            <a:off x="9962797" y="517351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95" name="Image 140" descr="preencoded.png">    </p:cNvPr>
          <p:cNvPicPr>
            <a:picLocks noChangeAspect="1"/>
          </p:cNvPicPr>
          <p:nvPr/>
        </p:nvPicPr>
        <p:blipFill>
          <a:blip r:embed="rId141"/>
          <a:stretch>
            <a:fillRect/>
          </a:stretch>
        </p:blipFill>
        <p:spPr>
          <a:xfrm>
            <a:off x="11121870" y="5036288"/>
            <a:ext cx="1524140" cy="508744"/>
          </a:xfrm>
          <a:prstGeom prst="rect">
            <a:avLst/>
          </a:prstGeom>
        </p:spPr>
      </p:pic>
      <p:pic>
        <p:nvPicPr>
          <p:cNvPr id="196" name="Image 141" descr="preencoded.png">    </p:cNvPr>
          <p:cNvPicPr>
            <a:picLocks noChangeAspect="1"/>
          </p:cNvPicPr>
          <p:nvPr/>
        </p:nvPicPr>
        <p:blipFill>
          <a:blip r:embed="rId142"/>
          <a:stretch>
            <a:fillRect/>
          </a:stretch>
        </p:blipFill>
        <p:spPr>
          <a:xfrm>
            <a:off x="11217120" y="5160113"/>
            <a:ext cx="1333574" cy="267760"/>
          </a:xfrm>
          <a:prstGeom prst="rect">
            <a:avLst/>
          </a:prstGeom>
        </p:spPr>
      </p:pic>
      <p:pic>
        <p:nvPicPr>
          <p:cNvPr id="197" name="Image 142" descr="preencoded.png">    </p:cNvPr>
          <p:cNvPicPr>
            <a:picLocks noChangeAspect="1"/>
          </p:cNvPicPr>
          <p:nvPr/>
        </p:nvPicPr>
        <p:blipFill>
          <a:blip r:embed="rId143"/>
          <a:stretch>
            <a:fillRect/>
          </a:stretch>
        </p:blipFill>
        <p:spPr>
          <a:xfrm>
            <a:off x="11297450" y="5213682"/>
            <a:ext cx="160660" cy="160660"/>
          </a:xfrm>
          <a:prstGeom prst="rect">
            <a:avLst/>
          </a:prstGeom>
        </p:spPr>
      </p:pic>
      <p:sp>
        <p:nvSpPr>
          <p:cNvPr id="198" name="Text 53"/>
          <p:cNvSpPr/>
          <p:nvPr/>
        </p:nvSpPr>
        <p:spPr>
          <a:xfrm>
            <a:off x="11484880" y="517351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99" name="Image 143" descr="preencoded.png">    </p:cNvPr>
          <p:cNvPicPr>
            <a:picLocks noChangeAspect="1"/>
          </p:cNvPicPr>
          <p:nvPr/>
        </p:nvPicPr>
        <p:blipFill>
          <a:blip r:embed="rId144"/>
          <a:stretch>
            <a:fillRect/>
          </a:stretch>
        </p:blipFill>
        <p:spPr>
          <a:xfrm>
            <a:off x="12646000" y="5036288"/>
            <a:ext cx="1524149" cy="508744"/>
          </a:xfrm>
          <a:prstGeom prst="rect">
            <a:avLst/>
          </a:prstGeom>
        </p:spPr>
      </p:pic>
      <p:pic>
        <p:nvPicPr>
          <p:cNvPr id="200" name="Image 144" descr="preencoded.png">    </p:cNvPr>
          <p:cNvPicPr>
            <a:picLocks noChangeAspect="1"/>
          </p:cNvPicPr>
          <p:nvPr/>
        </p:nvPicPr>
        <p:blipFill>
          <a:blip r:embed="rId145"/>
          <a:stretch>
            <a:fillRect/>
          </a:stretch>
        </p:blipFill>
        <p:spPr>
          <a:xfrm>
            <a:off x="12741250" y="5160113"/>
            <a:ext cx="1333574" cy="267760"/>
          </a:xfrm>
          <a:prstGeom prst="rect">
            <a:avLst/>
          </a:prstGeom>
        </p:spPr>
      </p:pic>
      <p:pic>
        <p:nvPicPr>
          <p:cNvPr id="201" name="Image 145" descr="preencoded.png">    </p:cNvPr>
          <p:cNvPicPr>
            <a:picLocks noChangeAspect="1"/>
          </p:cNvPicPr>
          <p:nvPr/>
        </p:nvPicPr>
        <p:blipFill>
          <a:blip r:embed="rId146"/>
          <a:stretch>
            <a:fillRect/>
          </a:stretch>
        </p:blipFill>
        <p:spPr>
          <a:xfrm>
            <a:off x="12821580" y="5213682"/>
            <a:ext cx="160660" cy="160660"/>
          </a:xfrm>
          <a:prstGeom prst="rect">
            <a:avLst/>
          </a:prstGeom>
        </p:spPr>
      </p:pic>
      <p:sp>
        <p:nvSpPr>
          <p:cNvPr id="202" name="Text 54"/>
          <p:cNvSpPr/>
          <p:nvPr/>
        </p:nvSpPr>
        <p:spPr>
          <a:xfrm>
            <a:off x="13009011" y="517351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03" name="Image 146" descr="preencoded.png">    </p:cNvPr>
          <p:cNvPicPr>
            <a:picLocks noChangeAspect="1"/>
          </p:cNvPicPr>
          <p:nvPr/>
        </p:nvPicPr>
        <p:blipFill>
          <a:blip r:embed="rId147"/>
          <a:stretch>
            <a:fillRect/>
          </a:stretch>
        </p:blipFill>
        <p:spPr>
          <a:xfrm>
            <a:off x="14170149" y="5036288"/>
            <a:ext cx="1524149" cy="508744"/>
          </a:xfrm>
          <a:prstGeom prst="rect">
            <a:avLst/>
          </a:prstGeom>
        </p:spPr>
      </p:pic>
      <p:pic>
        <p:nvPicPr>
          <p:cNvPr id="204" name="Image 147" descr="preencoded.png">    </p:cNvPr>
          <p:cNvPicPr>
            <a:picLocks noChangeAspect="1"/>
          </p:cNvPicPr>
          <p:nvPr/>
        </p:nvPicPr>
        <p:blipFill>
          <a:blip r:embed="rId148"/>
          <a:stretch>
            <a:fillRect/>
          </a:stretch>
        </p:blipFill>
        <p:spPr>
          <a:xfrm>
            <a:off x="14265399" y="5160113"/>
            <a:ext cx="1333574" cy="267760"/>
          </a:xfrm>
          <a:prstGeom prst="rect">
            <a:avLst/>
          </a:prstGeom>
        </p:spPr>
      </p:pic>
      <p:pic>
        <p:nvPicPr>
          <p:cNvPr id="205" name="Image 148" descr="preencoded.png">    </p:cNvPr>
          <p:cNvPicPr>
            <a:picLocks noChangeAspect="1"/>
          </p:cNvPicPr>
          <p:nvPr/>
        </p:nvPicPr>
        <p:blipFill>
          <a:blip r:embed="rId149"/>
          <a:stretch>
            <a:fillRect/>
          </a:stretch>
        </p:blipFill>
        <p:spPr>
          <a:xfrm>
            <a:off x="14345729" y="5213682"/>
            <a:ext cx="160660" cy="160660"/>
          </a:xfrm>
          <a:prstGeom prst="rect">
            <a:avLst/>
          </a:prstGeom>
        </p:spPr>
      </p:pic>
      <p:sp>
        <p:nvSpPr>
          <p:cNvPr id="206" name="Text 55"/>
          <p:cNvSpPr/>
          <p:nvPr/>
        </p:nvSpPr>
        <p:spPr>
          <a:xfrm>
            <a:off x="14533159" y="517351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07" name="Image 149" descr="preencoded.png">    </p:cNvPr>
          <p:cNvPicPr>
            <a:picLocks noChangeAspect="1"/>
          </p:cNvPicPr>
          <p:nvPr/>
        </p:nvPicPr>
        <p:blipFill>
          <a:blip r:embed="rId150"/>
          <a:stretch>
            <a:fillRect/>
          </a:stretch>
        </p:blipFill>
        <p:spPr>
          <a:xfrm>
            <a:off x="15694279" y="5036288"/>
            <a:ext cx="1509302" cy="508744"/>
          </a:xfrm>
          <a:prstGeom prst="rect">
            <a:avLst/>
          </a:prstGeom>
        </p:spPr>
      </p:pic>
      <p:pic>
        <p:nvPicPr>
          <p:cNvPr id="208" name="Image 150" descr="preencoded.png">    </p:cNvPr>
          <p:cNvPicPr>
            <a:picLocks noChangeAspect="1"/>
          </p:cNvPicPr>
          <p:nvPr/>
        </p:nvPicPr>
        <p:blipFill>
          <a:blip r:embed="rId151"/>
          <a:stretch>
            <a:fillRect/>
          </a:stretch>
        </p:blipFill>
        <p:spPr>
          <a:xfrm>
            <a:off x="15789529" y="5160113"/>
            <a:ext cx="1333574" cy="267760"/>
          </a:xfrm>
          <a:prstGeom prst="rect">
            <a:avLst/>
          </a:prstGeom>
        </p:spPr>
      </p:pic>
      <p:pic>
        <p:nvPicPr>
          <p:cNvPr id="209" name="Image 151" descr="preencoded.png">    </p:cNvPr>
          <p:cNvPicPr>
            <a:picLocks noChangeAspect="1"/>
          </p:cNvPicPr>
          <p:nvPr/>
        </p:nvPicPr>
        <p:blipFill>
          <a:blip r:embed="rId152"/>
          <a:stretch>
            <a:fillRect/>
          </a:stretch>
        </p:blipFill>
        <p:spPr>
          <a:xfrm>
            <a:off x="15869859" y="5213682"/>
            <a:ext cx="160660" cy="160660"/>
          </a:xfrm>
          <a:prstGeom prst="rect">
            <a:avLst/>
          </a:prstGeom>
        </p:spPr>
      </p:pic>
      <p:sp>
        <p:nvSpPr>
          <p:cNvPr id="210" name="Text 56"/>
          <p:cNvSpPr/>
          <p:nvPr/>
        </p:nvSpPr>
        <p:spPr>
          <a:xfrm>
            <a:off x="16057290" y="517351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11" name="Image 152" descr="preencoded.png">    </p:cNvPr>
          <p:cNvPicPr>
            <a:picLocks noChangeAspect="1"/>
          </p:cNvPicPr>
          <p:nvPr/>
        </p:nvPicPr>
        <p:blipFill>
          <a:blip r:embed="rId153"/>
          <a:stretch>
            <a:fillRect/>
          </a:stretch>
        </p:blipFill>
        <p:spPr>
          <a:xfrm>
            <a:off x="1084436" y="5545029"/>
            <a:ext cx="16119145" cy="508744"/>
          </a:xfrm>
          <a:prstGeom prst="rect">
            <a:avLst/>
          </a:prstGeom>
        </p:spPr>
      </p:pic>
      <p:pic>
        <p:nvPicPr>
          <p:cNvPr id="212" name="Image 153" descr="preencoded.png">    </p:cNvPr>
          <p:cNvPicPr>
            <a:picLocks noChangeAspect="1"/>
          </p:cNvPicPr>
          <p:nvPr/>
        </p:nvPicPr>
        <p:blipFill>
          <a:blip r:embed="rId154"/>
          <a:stretch>
            <a:fillRect/>
          </a:stretch>
        </p:blipFill>
        <p:spPr>
          <a:xfrm>
            <a:off x="1084436" y="5545048"/>
            <a:ext cx="3943350" cy="508744"/>
          </a:xfrm>
          <a:prstGeom prst="rect">
            <a:avLst/>
          </a:prstGeom>
        </p:spPr>
      </p:pic>
      <p:sp>
        <p:nvSpPr>
          <p:cNvPr id="213" name="Text 57"/>
          <p:cNvSpPr/>
          <p:nvPr/>
        </p:nvSpPr>
        <p:spPr>
          <a:xfrm>
            <a:off x="1245077" y="5665552"/>
            <a:ext cx="1720215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Standalone refund</a:t>
            </a:r>
            <a:endParaRPr lang="en-US" sz="1476" dirty="0"/>
          </a:p>
        </p:txBody>
      </p:sp>
      <p:pic>
        <p:nvPicPr>
          <p:cNvPr id="214" name="Image 154" descr="preencoded.png">    </p:cNvPr>
          <p:cNvPicPr>
            <a:picLocks noChangeAspect="1"/>
          </p:cNvPicPr>
          <p:nvPr/>
        </p:nvPicPr>
        <p:blipFill>
          <a:blip r:embed="rId155"/>
          <a:stretch>
            <a:fillRect/>
          </a:stretch>
        </p:blipFill>
        <p:spPr>
          <a:xfrm>
            <a:off x="5027786" y="5545038"/>
            <a:ext cx="1524149" cy="508744"/>
          </a:xfrm>
          <a:prstGeom prst="rect">
            <a:avLst/>
          </a:prstGeom>
        </p:spPr>
      </p:pic>
      <p:pic>
        <p:nvPicPr>
          <p:cNvPr id="215" name="Image 155" descr="preencoded.png">    </p:cNvPr>
          <p:cNvPicPr>
            <a:picLocks noChangeAspect="1"/>
          </p:cNvPicPr>
          <p:nvPr/>
        </p:nvPicPr>
        <p:blipFill>
          <a:blip r:embed="rId156"/>
          <a:stretch>
            <a:fillRect/>
          </a:stretch>
        </p:blipFill>
        <p:spPr>
          <a:xfrm>
            <a:off x="5123036" y="5668863"/>
            <a:ext cx="1333574" cy="267760"/>
          </a:xfrm>
          <a:prstGeom prst="rect">
            <a:avLst/>
          </a:prstGeom>
        </p:spPr>
      </p:pic>
      <p:pic>
        <p:nvPicPr>
          <p:cNvPr id="216" name="Image 156" descr="preencoded.png">    </p:cNvPr>
          <p:cNvPicPr>
            <a:picLocks noChangeAspect="1"/>
          </p:cNvPicPr>
          <p:nvPr/>
        </p:nvPicPr>
        <p:blipFill>
          <a:blip r:embed="rId157"/>
          <a:stretch>
            <a:fillRect/>
          </a:stretch>
        </p:blipFill>
        <p:spPr>
          <a:xfrm>
            <a:off x="5203366" y="5722432"/>
            <a:ext cx="160660" cy="160660"/>
          </a:xfrm>
          <a:prstGeom prst="rect">
            <a:avLst/>
          </a:prstGeom>
        </p:spPr>
      </p:pic>
      <p:sp>
        <p:nvSpPr>
          <p:cNvPr id="217" name="Text 58"/>
          <p:cNvSpPr/>
          <p:nvPr/>
        </p:nvSpPr>
        <p:spPr>
          <a:xfrm>
            <a:off x="5390797" y="568226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18" name="Image 157" descr="preencoded.png">    </p:cNvPr>
          <p:cNvPicPr>
            <a:picLocks noChangeAspect="1"/>
          </p:cNvPicPr>
          <p:nvPr/>
        </p:nvPicPr>
        <p:blipFill>
          <a:blip r:embed="rId158"/>
          <a:stretch>
            <a:fillRect/>
          </a:stretch>
        </p:blipFill>
        <p:spPr>
          <a:xfrm>
            <a:off x="6551786" y="5545038"/>
            <a:ext cx="1524149" cy="508744"/>
          </a:xfrm>
          <a:prstGeom prst="rect">
            <a:avLst/>
          </a:prstGeom>
        </p:spPr>
      </p:pic>
      <p:pic>
        <p:nvPicPr>
          <p:cNvPr id="219" name="Image 158" descr="preencoded.png">    </p:cNvPr>
          <p:cNvPicPr>
            <a:picLocks noChangeAspect="1"/>
          </p:cNvPicPr>
          <p:nvPr/>
        </p:nvPicPr>
        <p:blipFill>
          <a:blip r:embed="rId159"/>
          <a:stretch>
            <a:fillRect/>
          </a:stretch>
        </p:blipFill>
        <p:spPr>
          <a:xfrm>
            <a:off x="6647036" y="5668863"/>
            <a:ext cx="1333574" cy="267760"/>
          </a:xfrm>
          <a:prstGeom prst="rect">
            <a:avLst/>
          </a:prstGeom>
        </p:spPr>
      </p:pic>
      <p:pic>
        <p:nvPicPr>
          <p:cNvPr id="220" name="Image 159" descr="preencoded.png">    </p:cNvPr>
          <p:cNvPicPr>
            <a:picLocks noChangeAspect="1"/>
          </p:cNvPicPr>
          <p:nvPr/>
        </p:nvPicPr>
        <p:blipFill>
          <a:blip r:embed="rId160"/>
          <a:stretch>
            <a:fillRect/>
          </a:stretch>
        </p:blipFill>
        <p:spPr>
          <a:xfrm>
            <a:off x="6727366" y="5722432"/>
            <a:ext cx="160660" cy="160660"/>
          </a:xfrm>
          <a:prstGeom prst="rect">
            <a:avLst/>
          </a:prstGeom>
        </p:spPr>
      </p:pic>
      <p:sp>
        <p:nvSpPr>
          <p:cNvPr id="221" name="Text 59"/>
          <p:cNvSpPr/>
          <p:nvPr/>
        </p:nvSpPr>
        <p:spPr>
          <a:xfrm>
            <a:off x="6914797" y="568226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22" name="Image 160" descr="preencoded.png">    </p:cNvPr>
          <p:cNvPicPr>
            <a:picLocks noChangeAspect="1"/>
          </p:cNvPicPr>
          <p:nvPr/>
        </p:nvPicPr>
        <p:blipFill>
          <a:blip r:embed="rId161"/>
          <a:stretch>
            <a:fillRect/>
          </a:stretch>
        </p:blipFill>
        <p:spPr>
          <a:xfrm>
            <a:off x="8075786" y="5545038"/>
            <a:ext cx="1524149" cy="508744"/>
          </a:xfrm>
          <a:prstGeom prst="rect">
            <a:avLst/>
          </a:prstGeom>
        </p:spPr>
      </p:pic>
      <p:pic>
        <p:nvPicPr>
          <p:cNvPr id="223" name="Image 161" descr="preencoded.png">    </p:cNvPr>
          <p:cNvPicPr>
            <a:picLocks noChangeAspect="1"/>
          </p:cNvPicPr>
          <p:nvPr/>
        </p:nvPicPr>
        <p:blipFill>
          <a:blip r:embed="rId162"/>
          <a:stretch>
            <a:fillRect/>
          </a:stretch>
        </p:blipFill>
        <p:spPr>
          <a:xfrm>
            <a:off x="8171036" y="5668863"/>
            <a:ext cx="1333574" cy="267760"/>
          </a:xfrm>
          <a:prstGeom prst="rect">
            <a:avLst/>
          </a:prstGeom>
        </p:spPr>
      </p:pic>
      <p:pic>
        <p:nvPicPr>
          <p:cNvPr id="224" name="Image 162" descr="preencoded.png">    </p:cNvPr>
          <p:cNvPicPr>
            <a:picLocks noChangeAspect="1"/>
          </p:cNvPicPr>
          <p:nvPr/>
        </p:nvPicPr>
        <p:blipFill>
          <a:blip r:embed="rId163"/>
          <a:stretch>
            <a:fillRect/>
          </a:stretch>
        </p:blipFill>
        <p:spPr>
          <a:xfrm>
            <a:off x="8251366" y="5722432"/>
            <a:ext cx="160660" cy="160660"/>
          </a:xfrm>
          <a:prstGeom prst="rect">
            <a:avLst/>
          </a:prstGeom>
        </p:spPr>
      </p:pic>
      <p:sp>
        <p:nvSpPr>
          <p:cNvPr id="225" name="Text 60"/>
          <p:cNvSpPr/>
          <p:nvPr/>
        </p:nvSpPr>
        <p:spPr>
          <a:xfrm>
            <a:off x="8438797" y="568226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26" name="Image 163" descr="preencoded.png">    </p:cNvPr>
          <p:cNvPicPr>
            <a:picLocks noChangeAspect="1"/>
          </p:cNvPicPr>
          <p:nvPr/>
        </p:nvPicPr>
        <p:blipFill>
          <a:blip r:embed="rId164"/>
          <a:stretch>
            <a:fillRect/>
          </a:stretch>
        </p:blipFill>
        <p:spPr>
          <a:xfrm>
            <a:off x="9599786" y="5545038"/>
            <a:ext cx="1524149" cy="508744"/>
          </a:xfrm>
          <a:prstGeom prst="rect">
            <a:avLst/>
          </a:prstGeom>
        </p:spPr>
      </p:pic>
      <p:pic>
        <p:nvPicPr>
          <p:cNvPr id="227" name="Image 164" descr="preencoded.png">    </p:cNvPr>
          <p:cNvPicPr>
            <a:picLocks noChangeAspect="1"/>
          </p:cNvPicPr>
          <p:nvPr/>
        </p:nvPicPr>
        <p:blipFill>
          <a:blip r:embed="rId165"/>
          <a:stretch>
            <a:fillRect/>
          </a:stretch>
        </p:blipFill>
        <p:spPr>
          <a:xfrm>
            <a:off x="9695036" y="5668863"/>
            <a:ext cx="1333574" cy="267760"/>
          </a:xfrm>
          <a:prstGeom prst="rect">
            <a:avLst/>
          </a:prstGeom>
        </p:spPr>
      </p:pic>
      <p:pic>
        <p:nvPicPr>
          <p:cNvPr id="228" name="Image 165" descr="preencoded.png">    </p:cNvPr>
          <p:cNvPicPr>
            <a:picLocks noChangeAspect="1"/>
          </p:cNvPicPr>
          <p:nvPr/>
        </p:nvPicPr>
        <p:blipFill>
          <a:blip r:embed="rId166"/>
          <a:stretch>
            <a:fillRect/>
          </a:stretch>
        </p:blipFill>
        <p:spPr>
          <a:xfrm>
            <a:off x="9775366" y="5722432"/>
            <a:ext cx="160660" cy="160660"/>
          </a:xfrm>
          <a:prstGeom prst="rect">
            <a:avLst/>
          </a:prstGeom>
        </p:spPr>
      </p:pic>
      <p:sp>
        <p:nvSpPr>
          <p:cNvPr id="229" name="Text 61"/>
          <p:cNvSpPr/>
          <p:nvPr/>
        </p:nvSpPr>
        <p:spPr>
          <a:xfrm>
            <a:off x="9962797" y="568226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30" name="Image 166" descr="preencoded.png">    </p:cNvPr>
          <p:cNvPicPr>
            <a:picLocks noChangeAspect="1"/>
          </p:cNvPicPr>
          <p:nvPr/>
        </p:nvPicPr>
        <p:blipFill>
          <a:blip r:embed="rId167"/>
          <a:stretch>
            <a:fillRect/>
          </a:stretch>
        </p:blipFill>
        <p:spPr>
          <a:xfrm>
            <a:off x="11121870" y="5545038"/>
            <a:ext cx="1524140" cy="508744"/>
          </a:xfrm>
          <a:prstGeom prst="rect">
            <a:avLst/>
          </a:prstGeom>
        </p:spPr>
      </p:pic>
      <p:pic>
        <p:nvPicPr>
          <p:cNvPr id="231" name="Image 167" descr="preencoded.png">    </p:cNvPr>
          <p:cNvPicPr>
            <a:picLocks noChangeAspect="1"/>
          </p:cNvPicPr>
          <p:nvPr/>
        </p:nvPicPr>
        <p:blipFill>
          <a:blip r:embed="rId168"/>
          <a:stretch>
            <a:fillRect/>
          </a:stretch>
        </p:blipFill>
        <p:spPr>
          <a:xfrm>
            <a:off x="11217120" y="5668863"/>
            <a:ext cx="1333574" cy="267760"/>
          </a:xfrm>
          <a:prstGeom prst="rect">
            <a:avLst/>
          </a:prstGeom>
        </p:spPr>
      </p:pic>
      <p:pic>
        <p:nvPicPr>
          <p:cNvPr id="232" name="Image 168" descr="preencoded.png">    </p:cNvPr>
          <p:cNvPicPr>
            <a:picLocks noChangeAspect="1"/>
          </p:cNvPicPr>
          <p:nvPr/>
        </p:nvPicPr>
        <p:blipFill>
          <a:blip r:embed="rId169"/>
          <a:stretch>
            <a:fillRect/>
          </a:stretch>
        </p:blipFill>
        <p:spPr>
          <a:xfrm>
            <a:off x="11297450" y="5722432"/>
            <a:ext cx="160660" cy="160660"/>
          </a:xfrm>
          <a:prstGeom prst="rect">
            <a:avLst/>
          </a:prstGeom>
        </p:spPr>
      </p:pic>
      <p:sp>
        <p:nvSpPr>
          <p:cNvPr id="233" name="Text 62"/>
          <p:cNvSpPr/>
          <p:nvPr/>
        </p:nvSpPr>
        <p:spPr>
          <a:xfrm>
            <a:off x="11484880" y="568226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34" name="Image 169" descr="preencoded.png">    </p:cNvPr>
          <p:cNvPicPr>
            <a:picLocks noChangeAspect="1"/>
          </p:cNvPicPr>
          <p:nvPr/>
        </p:nvPicPr>
        <p:blipFill>
          <a:blip r:embed="rId170"/>
          <a:stretch>
            <a:fillRect/>
          </a:stretch>
        </p:blipFill>
        <p:spPr>
          <a:xfrm>
            <a:off x="12646000" y="5545038"/>
            <a:ext cx="1524149" cy="508744"/>
          </a:xfrm>
          <a:prstGeom prst="rect">
            <a:avLst/>
          </a:prstGeom>
        </p:spPr>
      </p:pic>
      <p:pic>
        <p:nvPicPr>
          <p:cNvPr id="235" name="Image 170" descr="preencoded.png">    </p:cNvPr>
          <p:cNvPicPr>
            <a:picLocks noChangeAspect="1"/>
          </p:cNvPicPr>
          <p:nvPr/>
        </p:nvPicPr>
        <p:blipFill>
          <a:blip r:embed="rId171"/>
          <a:stretch>
            <a:fillRect/>
          </a:stretch>
        </p:blipFill>
        <p:spPr>
          <a:xfrm>
            <a:off x="12741250" y="5668863"/>
            <a:ext cx="1333574" cy="267760"/>
          </a:xfrm>
          <a:prstGeom prst="rect">
            <a:avLst/>
          </a:prstGeom>
        </p:spPr>
      </p:pic>
      <p:pic>
        <p:nvPicPr>
          <p:cNvPr id="236" name="Image 171" descr="preencoded.png">    </p:cNvPr>
          <p:cNvPicPr>
            <a:picLocks noChangeAspect="1"/>
          </p:cNvPicPr>
          <p:nvPr/>
        </p:nvPicPr>
        <p:blipFill>
          <a:blip r:embed="rId172"/>
          <a:stretch>
            <a:fillRect/>
          </a:stretch>
        </p:blipFill>
        <p:spPr>
          <a:xfrm>
            <a:off x="12821580" y="5722432"/>
            <a:ext cx="160660" cy="160660"/>
          </a:xfrm>
          <a:prstGeom prst="rect">
            <a:avLst/>
          </a:prstGeom>
        </p:spPr>
      </p:pic>
      <p:sp>
        <p:nvSpPr>
          <p:cNvPr id="237" name="Text 63"/>
          <p:cNvSpPr/>
          <p:nvPr/>
        </p:nvSpPr>
        <p:spPr>
          <a:xfrm>
            <a:off x="13009011" y="568226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38" name="Image 172" descr="preencoded.png">    </p:cNvPr>
          <p:cNvPicPr>
            <a:picLocks noChangeAspect="1"/>
          </p:cNvPicPr>
          <p:nvPr/>
        </p:nvPicPr>
        <p:blipFill>
          <a:blip r:embed="rId173"/>
          <a:stretch>
            <a:fillRect/>
          </a:stretch>
        </p:blipFill>
        <p:spPr>
          <a:xfrm>
            <a:off x="14170149" y="5545038"/>
            <a:ext cx="1524149" cy="508744"/>
          </a:xfrm>
          <a:prstGeom prst="rect">
            <a:avLst/>
          </a:prstGeom>
        </p:spPr>
      </p:pic>
      <p:pic>
        <p:nvPicPr>
          <p:cNvPr id="239" name="Image 173" descr="preencoded.png">    </p:cNvPr>
          <p:cNvPicPr>
            <a:picLocks noChangeAspect="1"/>
          </p:cNvPicPr>
          <p:nvPr/>
        </p:nvPicPr>
        <p:blipFill>
          <a:blip r:embed="rId174"/>
          <a:stretch>
            <a:fillRect/>
          </a:stretch>
        </p:blipFill>
        <p:spPr>
          <a:xfrm>
            <a:off x="14265399" y="5668863"/>
            <a:ext cx="1333574" cy="267760"/>
          </a:xfrm>
          <a:prstGeom prst="rect">
            <a:avLst/>
          </a:prstGeom>
        </p:spPr>
      </p:pic>
      <p:pic>
        <p:nvPicPr>
          <p:cNvPr id="240" name="Image 174" descr="preencoded.png">    </p:cNvPr>
          <p:cNvPicPr>
            <a:picLocks noChangeAspect="1"/>
          </p:cNvPicPr>
          <p:nvPr/>
        </p:nvPicPr>
        <p:blipFill>
          <a:blip r:embed="rId175"/>
          <a:stretch>
            <a:fillRect/>
          </a:stretch>
        </p:blipFill>
        <p:spPr>
          <a:xfrm>
            <a:off x="14345729" y="5722432"/>
            <a:ext cx="160660" cy="160660"/>
          </a:xfrm>
          <a:prstGeom prst="rect">
            <a:avLst/>
          </a:prstGeom>
        </p:spPr>
      </p:pic>
      <p:sp>
        <p:nvSpPr>
          <p:cNvPr id="241" name="Text 64"/>
          <p:cNvSpPr/>
          <p:nvPr/>
        </p:nvSpPr>
        <p:spPr>
          <a:xfrm>
            <a:off x="14533159" y="568226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42" name="Image 175" descr="preencoded.png">    </p:cNvPr>
          <p:cNvPicPr>
            <a:picLocks noChangeAspect="1"/>
          </p:cNvPicPr>
          <p:nvPr/>
        </p:nvPicPr>
        <p:blipFill>
          <a:blip r:embed="rId176"/>
          <a:stretch>
            <a:fillRect/>
          </a:stretch>
        </p:blipFill>
        <p:spPr>
          <a:xfrm>
            <a:off x="15694279" y="5545038"/>
            <a:ext cx="1509302" cy="508744"/>
          </a:xfrm>
          <a:prstGeom prst="rect">
            <a:avLst/>
          </a:prstGeom>
        </p:spPr>
      </p:pic>
      <p:pic>
        <p:nvPicPr>
          <p:cNvPr id="243" name="Image 176" descr="preencoded.png">    </p:cNvPr>
          <p:cNvPicPr>
            <a:picLocks noChangeAspect="1"/>
          </p:cNvPicPr>
          <p:nvPr/>
        </p:nvPicPr>
        <p:blipFill>
          <a:blip r:embed="rId177"/>
          <a:stretch>
            <a:fillRect/>
          </a:stretch>
        </p:blipFill>
        <p:spPr>
          <a:xfrm>
            <a:off x="15789529" y="5668863"/>
            <a:ext cx="1333574" cy="267760"/>
          </a:xfrm>
          <a:prstGeom prst="rect">
            <a:avLst/>
          </a:prstGeom>
        </p:spPr>
      </p:pic>
      <p:pic>
        <p:nvPicPr>
          <p:cNvPr id="244" name="Image 177" descr="preencoded.png">    </p:cNvPr>
          <p:cNvPicPr>
            <a:picLocks noChangeAspect="1"/>
          </p:cNvPicPr>
          <p:nvPr/>
        </p:nvPicPr>
        <p:blipFill>
          <a:blip r:embed="rId178"/>
          <a:stretch>
            <a:fillRect/>
          </a:stretch>
        </p:blipFill>
        <p:spPr>
          <a:xfrm>
            <a:off x="15869859" y="5722432"/>
            <a:ext cx="160660" cy="160660"/>
          </a:xfrm>
          <a:prstGeom prst="rect">
            <a:avLst/>
          </a:prstGeom>
        </p:spPr>
      </p:pic>
      <p:sp>
        <p:nvSpPr>
          <p:cNvPr id="245" name="Text 65"/>
          <p:cNvSpPr/>
          <p:nvPr/>
        </p:nvSpPr>
        <p:spPr>
          <a:xfrm>
            <a:off x="16057290" y="568226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46" name="Image 178" descr="preencoded.png">    </p:cNvPr>
          <p:cNvPicPr>
            <a:picLocks noChangeAspect="1"/>
          </p:cNvPicPr>
          <p:nvPr/>
        </p:nvPicPr>
        <p:blipFill>
          <a:blip r:embed="rId179"/>
          <a:stretch>
            <a:fillRect/>
          </a:stretch>
        </p:blipFill>
        <p:spPr>
          <a:xfrm>
            <a:off x="1084436" y="6053770"/>
            <a:ext cx="16119145" cy="508744"/>
          </a:xfrm>
          <a:prstGeom prst="rect">
            <a:avLst/>
          </a:prstGeom>
        </p:spPr>
      </p:pic>
      <p:pic>
        <p:nvPicPr>
          <p:cNvPr id="247" name="Image 179" descr="preencoded.png">    </p:cNvPr>
          <p:cNvPicPr>
            <a:picLocks noChangeAspect="1"/>
          </p:cNvPicPr>
          <p:nvPr/>
        </p:nvPicPr>
        <p:blipFill>
          <a:blip r:embed="rId180"/>
          <a:stretch>
            <a:fillRect/>
          </a:stretch>
        </p:blipFill>
        <p:spPr>
          <a:xfrm>
            <a:off x="1084436" y="6053751"/>
            <a:ext cx="3943350" cy="508744"/>
          </a:xfrm>
          <a:prstGeom prst="rect">
            <a:avLst/>
          </a:prstGeom>
        </p:spPr>
      </p:pic>
      <p:sp>
        <p:nvSpPr>
          <p:cNvPr id="248" name="Text 66"/>
          <p:cNvSpPr/>
          <p:nvPr/>
        </p:nvSpPr>
        <p:spPr>
          <a:xfrm>
            <a:off x="1245077" y="6174228"/>
            <a:ext cx="118014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Installments</a:t>
            </a:r>
            <a:endParaRPr lang="en-US" sz="1476" dirty="0"/>
          </a:p>
        </p:txBody>
      </p:sp>
      <p:pic>
        <p:nvPicPr>
          <p:cNvPr id="249" name="Image 180" descr="preencoded.png">    </p:cNvPr>
          <p:cNvPicPr>
            <a:picLocks noChangeAspect="1"/>
          </p:cNvPicPr>
          <p:nvPr/>
        </p:nvPicPr>
        <p:blipFill>
          <a:blip r:embed="rId181"/>
          <a:stretch>
            <a:fillRect/>
          </a:stretch>
        </p:blipFill>
        <p:spPr>
          <a:xfrm>
            <a:off x="5027786" y="6053751"/>
            <a:ext cx="1524149" cy="508744"/>
          </a:xfrm>
          <a:prstGeom prst="rect">
            <a:avLst/>
          </a:prstGeom>
        </p:spPr>
      </p:pic>
      <p:pic>
        <p:nvPicPr>
          <p:cNvPr id="250" name="Image 181" descr="preencoded.png">    </p:cNvPr>
          <p:cNvPicPr>
            <a:picLocks noChangeAspect="1"/>
          </p:cNvPicPr>
          <p:nvPr/>
        </p:nvPicPr>
        <p:blipFill>
          <a:blip r:embed="rId182"/>
          <a:stretch>
            <a:fillRect/>
          </a:stretch>
        </p:blipFill>
        <p:spPr>
          <a:xfrm>
            <a:off x="5123036" y="6177576"/>
            <a:ext cx="1333574" cy="267760"/>
          </a:xfrm>
          <a:prstGeom prst="rect">
            <a:avLst/>
          </a:prstGeom>
        </p:spPr>
      </p:pic>
      <p:pic>
        <p:nvPicPr>
          <p:cNvPr id="251" name="Image 182" descr="preencoded.png">    </p:cNvPr>
          <p:cNvPicPr>
            <a:picLocks noChangeAspect="1"/>
          </p:cNvPicPr>
          <p:nvPr/>
        </p:nvPicPr>
        <p:blipFill>
          <a:blip r:embed="rId183"/>
          <a:stretch>
            <a:fillRect/>
          </a:stretch>
        </p:blipFill>
        <p:spPr>
          <a:xfrm>
            <a:off x="5203366" y="6231145"/>
            <a:ext cx="160660" cy="160660"/>
          </a:xfrm>
          <a:prstGeom prst="rect">
            <a:avLst/>
          </a:prstGeom>
        </p:spPr>
      </p:pic>
      <p:sp>
        <p:nvSpPr>
          <p:cNvPr id="252" name="Text 67"/>
          <p:cNvSpPr/>
          <p:nvPr/>
        </p:nvSpPr>
        <p:spPr>
          <a:xfrm>
            <a:off x="5390797" y="619098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53" name="Image 183" descr="preencoded.png">    </p:cNvPr>
          <p:cNvPicPr>
            <a:picLocks noChangeAspect="1"/>
          </p:cNvPicPr>
          <p:nvPr/>
        </p:nvPicPr>
        <p:blipFill>
          <a:blip r:embed="rId184"/>
          <a:stretch>
            <a:fillRect/>
          </a:stretch>
        </p:blipFill>
        <p:spPr>
          <a:xfrm>
            <a:off x="6551786" y="6053751"/>
            <a:ext cx="1524149" cy="508744"/>
          </a:xfrm>
          <a:prstGeom prst="rect">
            <a:avLst/>
          </a:prstGeom>
        </p:spPr>
      </p:pic>
      <p:pic>
        <p:nvPicPr>
          <p:cNvPr id="254" name="Image 184" descr="preencoded.png">    </p:cNvPr>
          <p:cNvPicPr>
            <a:picLocks noChangeAspect="1"/>
          </p:cNvPicPr>
          <p:nvPr/>
        </p:nvPicPr>
        <p:blipFill>
          <a:blip r:embed="rId185"/>
          <a:stretch>
            <a:fillRect/>
          </a:stretch>
        </p:blipFill>
        <p:spPr>
          <a:xfrm>
            <a:off x="6647036" y="6177576"/>
            <a:ext cx="1333574" cy="267760"/>
          </a:xfrm>
          <a:prstGeom prst="rect">
            <a:avLst/>
          </a:prstGeom>
        </p:spPr>
      </p:pic>
      <p:pic>
        <p:nvPicPr>
          <p:cNvPr id="255" name="Image 185" descr="preencoded.png">    </p:cNvPr>
          <p:cNvPicPr>
            <a:picLocks noChangeAspect="1"/>
          </p:cNvPicPr>
          <p:nvPr/>
        </p:nvPicPr>
        <p:blipFill>
          <a:blip r:embed="rId186"/>
          <a:stretch>
            <a:fillRect/>
          </a:stretch>
        </p:blipFill>
        <p:spPr>
          <a:xfrm>
            <a:off x="6727366" y="6231145"/>
            <a:ext cx="160660" cy="160660"/>
          </a:xfrm>
          <a:prstGeom prst="rect">
            <a:avLst/>
          </a:prstGeom>
        </p:spPr>
      </p:pic>
      <p:sp>
        <p:nvSpPr>
          <p:cNvPr id="256" name="Text 68"/>
          <p:cNvSpPr/>
          <p:nvPr/>
        </p:nvSpPr>
        <p:spPr>
          <a:xfrm>
            <a:off x="6914797" y="619098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57" name="Image 186" descr="preencoded.png">    </p:cNvPr>
          <p:cNvPicPr>
            <a:picLocks noChangeAspect="1"/>
          </p:cNvPicPr>
          <p:nvPr/>
        </p:nvPicPr>
        <p:blipFill>
          <a:blip r:embed="rId187"/>
          <a:stretch>
            <a:fillRect/>
          </a:stretch>
        </p:blipFill>
        <p:spPr>
          <a:xfrm>
            <a:off x="8075786" y="6053751"/>
            <a:ext cx="1524149" cy="508744"/>
          </a:xfrm>
          <a:prstGeom prst="rect">
            <a:avLst/>
          </a:prstGeom>
        </p:spPr>
      </p:pic>
      <p:pic>
        <p:nvPicPr>
          <p:cNvPr id="258" name="Image 187" descr="preencoded.png">    </p:cNvPr>
          <p:cNvPicPr>
            <a:picLocks noChangeAspect="1"/>
          </p:cNvPicPr>
          <p:nvPr/>
        </p:nvPicPr>
        <p:blipFill>
          <a:blip r:embed="rId188"/>
          <a:stretch>
            <a:fillRect/>
          </a:stretch>
        </p:blipFill>
        <p:spPr>
          <a:xfrm>
            <a:off x="8323436" y="6177576"/>
            <a:ext cx="1027956" cy="267760"/>
          </a:xfrm>
          <a:prstGeom prst="rect">
            <a:avLst/>
          </a:prstGeom>
        </p:spPr>
      </p:pic>
      <p:pic>
        <p:nvPicPr>
          <p:cNvPr id="259" name="Image 188" descr="preencoded.png">    </p:cNvPr>
          <p:cNvPicPr>
            <a:picLocks noChangeAspect="1"/>
          </p:cNvPicPr>
          <p:nvPr/>
        </p:nvPicPr>
        <p:blipFill>
          <a:blip r:embed="rId189"/>
          <a:stretch>
            <a:fillRect/>
          </a:stretch>
        </p:blipFill>
        <p:spPr>
          <a:xfrm>
            <a:off x="8403766" y="6231145"/>
            <a:ext cx="160660" cy="160660"/>
          </a:xfrm>
          <a:prstGeom prst="rect">
            <a:avLst/>
          </a:prstGeom>
        </p:spPr>
      </p:pic>
      <p:sp>
        <p:nvSpPr>
          <p:cNvPr id="260" name="Text 69"/>
          <p:cNvSpPr/>
          <p:nvPr/>
        </p:nvSpPr>
        <p:spPr>
          <a:xfrm>
            <a:off x="8591197" y="6190980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61" name="Image 189" descr="preencoded.png">    </p:cNvPr>
          <p:cNvPicPr>
            <a:picLocks noChangeAspect="1"/>
          </p:cNvPicPr>
          <p:nvPr/>
        </p:nvPicPr>
        <p:blipFill>
          <a:blip r:embed="rId190"/>
          <a:stretch>
            <a:fillRect/>
          </a:stretch>
        </p:blipFill>
        <p:spPr>
          <a:xfrm>
            <a:off x="9599786" y="6053751"/>
            <a:ext cx="1524149" cy="508744"/>
          </a:xfrm>
          <a:prstGeom prst="rect">
            <a:avLst/>
          </a:prstGeom>
        </p:spPr>
      </p:pic>
      <p:pic>
        <p:nvPicPr>
          <p:cNvPr id="262" name="Image 190" descr="preencoded.png">    </p:cNvPr>
          <p:cNvPicPr>
            <a:picLocks noChangeAspect="1"/>
          </p:cNvPicPr>
          <p:nvPr/>
        </p:nvPicPr>
        <p:blipFill>
          <a:blip r:embed="rId191"/>
          <a:stretch>
            <a:fillRect/>
          </a:stretch>
        </p:blipFill>
        <p:spPr>
          <a:xfrm>
            <a:off x="9695036" y="6177576"/>
            <a:ext cx="1333574" cy="267760"/>
          </a:xfrm>
          <a:prstGeom prst="rect">
            <a:avLst/>
          </a:prstGeom>
        </p:spPr>
      </p:pic>
      <p:pic>
        <p:nvPicPr>
          <p:cNvPr id="263" name="Image 191" descr="preencoded.png">    </p:cNvPr>
          <p:cNvPicPr>
            <a:picLocks noChangeAspect="1"/>
          </p:cNvPicPr>
          <p:nvPr/>
        </p:nvPicPr>
        <p:blipFill>
          <a:blip r:embed="rId192"/>
          <a:stretch>
            <a:fillRect/>
          </a:stretch>
        </p:blipFill>
        <p:spPr>
          <a:xfrm>
            <a:off x="9775366" y="6231145"/>
            <a:ext cx="160660" cy="160660"/>
          </a:xfrm>
          <a:prstGeom prst="rect">
            <a:avLst/>
          </a:prstGeom>
        </p:spPr>
      </p:pic>
      <p:sp>
        <p:nvSpPr>
          <p:cNvPr id="264" name="Text 70"/>
          <p:cNvSpPr/>
          <p:nvPr/>
        </p:nvSpPr>
        <p:spPr>
          <a:xfrm>
            <a:off x="9962797" y="619098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65" name="Image 192" descr="preencoded.png">    </p:cNvPr>
          <p:cNvPicPr>
            <a:picLocks noChangeAspect="1"/>
          </p:cNvPicPr>
          <p:nvPr/>
        </p:nvPicPr>
        <p:blipFill>
          <a:blip r:embed="rId193"/>
          <a:stretch>
            <a:fillRect/>
          </a:stretch>
        </p:blipFill>
        <p:spPr>
          <a:xfrm>
            <a:off x="11121870" y="6053751"/>
            <a:ext cx="1524140" cy="508744"/>
          </a:xfrm>
          <a:prstGeom prst="rect">
            <a:avLst/>
          </a:prstGeom>
        </p:spPr>
      </p:pic>
      <p:pic>
        <p:nvPicPr>
          <p:cNvPr id="266" name="Image 193" descr="preencoded.png">    </p:cNvPr>
          <p:cNvPicPr>
            <a:picLocks noChangeAspect="1"/>
          </p:cNvPicPr>
          <p:nvPr/>
        </p:nvPicPr>
        <p:blipFill>
          <a:blip r:embed="rId194"/>
          <a:stretch>
            <a:fillRect/>
          </a:stretch>
        </p:blipFill>
        <p:spPr>
          <a:xfrm>
            <a:off x="11217120" y="6177576"/>
            <a:ext cx="1333574" cy="267760"/>
          </a:xfrm>
          <a:prstGeom prst="rect">
            <a:avLst/>
          </a:prstGeom>
        </p:spPr>
      </p:pic>
      <p:pic>
        <p:nvPicPr>
          <p:cNvPr id="267" name="Image 194" descr="preencoded.png">    </p:cNvPr>
          <p:cNvPicPr>
            <a:picLocks noChangeAspect="1"/>
          </p:cNvPicPr>
          <p:nvPr/>
        </p:nvPicPr>
        <p:blipFill>
          <a:blip r:embed="rId195"/>
          <a:stretch>
            <a:fillRect/>
          </a:stretch>
        </p:blipFill>
        <p:spPr>
          <a:xfrm>
            <a:off x="11297450" y="6231145"/>
            <a:ext cx="160660" cy="160660"/>
          </a:xfrm>
          <a:prstGeom prst="rect">
            <a:avLst/>
          </a:prstGeom>
        </p:spPr>
      </p:pic>
      <p:sp>
        <p:nvSpPr>
          <p:cNvPr id="268" name="Text 71"/>
          <p:cNvSpPr/>
          <p:nvPr/>
        </p:nvSpPr>
        <p:spPr>
          <a:xfrm>
            <a:off x="11484880" y="619098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69" name="Image 195" descr="preencoded.png">    </p:cNvPr>
          <p:cNvPicPr>
            <a:picLocks noChangeAspect="1"/>
          </p:cNvPicPr>
          <p:nvPr/>
        </p:nvPicPr>
        <p:blipFill>
          <a:blip r:embed="rId196"/>
          <a:stretch>
            <a:fillRect/>
          </a:stretch>
        </p:blipFill>
        <p:spPr>
          <a:xfrm>
            <a:off x="12646000" y="6053751"/>
            <a:ext cx="1524149" cy="508744"/>
          </a:xfrm>
          <a:prstGeom prst="rect">
            <a:avLst/>
          </a:prstGeom>
        </p:spPr>
      </p:pic>
      <p:pic>
        <p:nvPicPr>
          <p:cNvPr id="270" name="Image 196" descr="preencoded.png">    </p:cNvPr>
          <p:cNvPicPr>
            <a:picLocks noChangeAspect="1"/>
          </p:cNvPicPr>
          <p:nvPr/>
        </p:nvPicPr>
        <p:blipFill>
          <a:blip r:embed="rId197"/>
          <a:stretch>
            <a:fillRect/>
          </a:stretch>
        </p:blipFill>
        <p:spPr>
          <a:xfrm>
            <a:off x="12741250" y="6177576"/>
            <a:ext cx="1333574" cy="267760"/>
          </a:xfrm>
          <a:prstGeom prst="rect">
            <a:avLst/>
          </a:prstGeom>
        </p:spPr>
      </p:pic>
      <p:pic>
        <p:nvPicPr>
          <p:cNvPr id="271" name="Image 197" descr="preencoded.png">    </p:cNvPr>
          <p:cNvPicPr>
            <a:picLocks noChangeAspect="1"/>
          </p:cNvPicPr>
          <p:nvPr/>
        </p:nvPicPr>
        <p:blipFill>
          <a:blip r:embed="rId198"/>
          <a:stretch>
            <a:fillRect/>
          </a:stretch>
        </p:blipFill>
        <p:spPr>
          <a:xfrm>
            <a:off x="12821580" y="6231145"/>
            <a:ext cx="160660" cy="160660"/>
          </a:xfrm>
          <a:prstGeom prst="rect">
            <a:avLst/>
          </a:prstGeom>
        </p:spPr>
      </p:pic>
      <p:sp>
        <p:nvSpPr>
          <p:cNvPr id="272" name="Text 72"/>
          <p:cNvSpPr/>
          <p:nvPr/>
        </p:nvSpPr>
        <p:spPr>
          <a:xfrm>
            <a:off x="13009011" y="619098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73" name="Image 198" descr="preencoded.png">    </p:cNvPr>
          <p:cNvPicPr>
            <a:picLocks noChangeAspect="1"/>
          </p:cNvPicPr>
          <p:nvPr/>
        </p:nvPicPr>
        <p:blipFill>
          <a:blip r:embed="rId199"/>
          <a:stretch>
            <a:fillRect/>
          </a:stretch>
        </p:blipFill>
        <p:spPr>
          <a:xfrm>
            <a:off x="14170149" y="6053751"/>
            <a:ext cx="1524149" cy="508744"/>
          </a:xfrm>
          <a:prstGeom prst="rect">
            <a:avLst/>
          </a:prstGeom>
        </p:spPr>
      </p:pic>
      <p:pic>
        <p:nvPicPr>
          <p:cNvPr id="274" name="Image 199" descr="preencoded.png">    </p:cNvPr>
          <p:cNvPicPr>
            <a:picLocks noChangeAspect="1"/>
          </p:cNvPicPr>
          <p:nvPr/>
        </p:nvPicPr>
        <p:blipFill>
          <a:blip r:embed="rId200"/>
          <a:stretch>
            <a:fillRect/>
          </a:stretch>
        </p:blipFill>
        <p:spPr>
          <a:xfrm>
            <a:off x="14265399" y="6177576"/>
            <a:ext cx="1333574" cy="267760"/>
          </a:xfrm>
          <a:prstGeom prst="rect">
            <a:avLst/>
          </a:prstGeom>
        </p:spPr>
      </p:pic>
      <p:pic>
        <p:nvPicPr>
          <p:cNvPr id="275" name="Image 200" descr="preencoded.png">    </p:cNvPr>
          <p:cNvPicPr>
            <a:picLocks noChangeAspect="1"/>
          </p:cNvPicPr>
          <p:nvPr/>
        </p:nvPicPr>
        <p:blipFill>
          <a:blip r:embed="rId201"/>
          <a:stretch>
            <a:fillRect/>
          </a:stretch>
        </p:blipFill>
        <p:spPr>
          <a:xfrm>
            <a:off x="14345729" y="6231145"/>
            <a:ext cx="160660" cy="160660"/>
          </a:xfrm>
          <a:prstGeom prst="rect">
            <a:avLst/>
          </a:prstGeom>
        </p:spPr>
      </p:pic>
      <p:sp>
        <p:nvSpPr>
          <p:cNvPr id="276" name="Text 73"/>
          <p:cNvSpPr/>
          <p:nvPr/>
        </p:nvSpPr>
        <p:spPr>
          <a:xfrm>
            <a:off x="14533159" y="619098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77" name="Image 201" descr="preencoded.png">    </p:cNvPr>
          <p:cNvPicPr>
            <a:picLocks noChangeAspect="1"/>
          </p:cNvPicPr>
          <p:nvPr/>
        </p:nvPicPr>
        <p:blipFill>
          <a:blip r:embed="rId202"/>
          <a:stretch>
            <a:fillRect/>
          </a:stretch>
        </p:blipFill>
        <p:spPr>
          <a:xfrm>
            <a:off x="15694279" y="6053751"/>
            <a:ext cx="1509302" cy="508744"/>
          </a:xfrm>
          <a:prstGeom prst="rect">
            <a:avLst/>
          </a:prstGeom>
        </p:spPr>
      </p:pic>
      <p:pic>
        <p:nvPicPr>
          <p:cNvPr id="278" name="Image 202" descr="preencoded.png">    </p:cNvPr>
          <p:cNvPicPr>
            <a:picLocks noChangeAspect="1"/>
          </p:cNvPicPr>
          <p:nvPr/>
        </p:nvPicPr>
        <p:blipFill>
          <a:blip r:embed="rId203"/>
          <a:stretch>
            <a:fillRect/>
          </a:stretch>
        </p:blipFill>
        <p:spPr>
          <a:xfrm>
            <a:off x="15789529" y="6177576"/>
            <a:ext cx="1333574" cy="267760"/>
          </a:xfrm>
          <a:prstGeom prst="rect">
            <a:avLst/>
          </a:prstGeom>
        </p:spPr>
      </p:pic>
      <p:pic>
        <p:nvPicPr>
          <p:cNvPr id="279" name="Image 203" descr="preencoded.png">    </p:cNvPr>
          <p:cNvPicPr>
            <a:picLocks noChangeAspect="1"/>
          </p:cNvPicPr>
          <p:nvPr/>
        </p:nvPicPr>
        <p:blipFill>
          <a:blip r:embed="rId204"/>
          <a:stretch>
            <a:fillRect/>
          </a:stretch>
        </p:blipFill>
        <p:spPr>
          <a:xfrm>
            <a:off x="15869859" y="6231145"/>
            <a:ext cx="160660" cy="160660"/>
          </a:xfrm>
          <a:prstGeom prst="rect">
            <a:avLst/>
          </a:prstGeom>
        </p:spPr>
      </p:pic>
      <p:sp>
        <p:nvSpPr>
          <p:cNvPr id="280" name="Text 74"/>
          <p:cNvSpPr/>
          <p:nvPr/>
        </p:nvSpPr>
        <p:spPr>
          <a:xfrm>
            <a:off x="16057290" y="619098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81" name="Image 204" descr="preencoded.png">    </p:cNvPr>
          <p:cNvPicPr>
            <a:picLocks noChangeAspect="1"/>
          </p:cNvPicPr>
          <p:nvPr/>
        </p:nvPicPr>
        <p:blipFill>
          <a:blip r:embed="rId205"/>
          <a:stretch>
            <a:fillRect/>
          </a:stretch>
        </p:blipFill>
        <p:spPr>
          <a:xfrm>
            <a:off x="1084436" y="6562520"/>
            <a:ext cx="16119145" cy="508744"/>
          </a:xfrm>
          <a:prstGeom prst="rect">
            <a:avLst/>
          </a:prstGeom>
        </p:spPr>
      </p:pic>
      <p:pic>
        <p:nvPicPr>
          <p:cNvPr id="282" name="Image 205" descr="preencoded.png">    </p:cNvPr>
          <p:cNvPicPr>
            <a:picLocks noChangeAspect="1"/>
          </p:cNvPicPr>
          <p:nvPr/>
        </p:nvPicPr>
        <p:blipFill>
          <a:blip r:embed="rId206"/>
          <a:stretch>
            <a:fillRect/>
          </a:stretch>
        </p:blipFill>
        <p:spPr>
          <a:xfrm>
            <a:off x="1084436" y="6562520"/>
            <a:ext cx="3943350" cy="508744"/>
          </a:xfrm>
          <a:prstGeom prst="rect">
            <a:avLst/>
          </a:prstGeom>
        </p:spPr>
      </p:pic>
      <p:sp>
        <p:nvSpPr>
          <p:cNvPr id="283" name="Text 75"/>
          <p:cNvSpPr/>
          <p:nvPr/>
        </p:nvSpPr>
        <p:spPr>
          <a:xfrm>
            <a:off x="1245077" y="6683006"/>
            <a:ext cx="354044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Pre-authorization (authorization hold)</a:t>
            </a:r>
            <a:endParaRPr lang="en-US" sz="1476" dirty="0"/>
          </a:p>
        </p:txBody>
      </p:sp>
      <p:pic>
        <p:nvPicPr>
          <p:cNvPr id="284" name="Image 206" descr="preencoded.png">    </p:cNvPr>
          <p:cNvPicPr>
            <a:picLocks noChangeAspect="1"/>
          </p:cNvPicPr>
          <p:nvPr/>
        </p:nvPicPr>
        <p:blipFill>
          <a:blip r:embed="rId207"/>
          <a:stretch>
            <a:fillRect/>
          </a:stretch>
        </p:blipFill>
        <p:spPr>
          <a:xfrm>
            <a:off x="5027786" y="6562520"/>
            <a:ext cx="1524149" cy="508744"/>
          </a:xfrm>
          <a:prstGeom prst="rect">
            <a:avLst/>
          </a:prstGeom>
        </p:spPr>
      </p:pic>
      <p:pic>
        <p:nvPicPr>
          <p:cNvPr id="285" name="Image 207" descr="preencoded.png">    </p:cNvPr>
          <p:cNvPicPr>
            <a:picLocks noChangeAspect="1"/>
          </p:cNvPicPr>
          <p:nvPr/>
        </p:nvPicPr>
        <p:blipFill>
          <a:blip r:embed="rId208"/>
          <a:stretch>
            <a:fillRect/>
          </a:stretch>
        </p:blipFill>
        <p:spPr>
          <a:xfrm>
            <a:off x="5123036" y="6686345"/>
            <a:ext cx="1333574" cy="267760"/>
          </a:xfrm>
          <a:prstGeom prst="rect">
            <a:avLst/>
          </a:prstGeom>
        </p:spPr>
      </p:pic>
      <p:pic>
        <p:nvPicPr>
          <p:cNvPr id="286" name="Image 208" descr="preencoded.png">    </p:cNvPr>
          <p:cNvPicPr>
            <a:picLocks noChangeAspect="1"/>
          </p:cNvPicPr>
          <p:nvPr/>
        </p:nvPicPr>
        <p:blipFill>
          <a:blip r:embed="rId209"/>
          <a:stretch>
            <a:fillRect/>
          </a:stretch>
        </p:blipFill>
        <p:spPr>
          <a:xfrm>
            <a:off x="5203366" y="6739914"/>
            <a:ext cx="160660" cy="160660"/>
          </a:xfrm>
          <a:prstGeom prst="rect">
            <a:avLst/>
          </a:prstGeom>
        </p:spPr>
      </p:pic>
      <p:sp>
        <p:nvSpPr>
          <p:cNvPr id="287" name="Text 76"/>
          <p:cNvSpPr/>
          <p:nvPr/>
        </p:nvSpPr>
        <p:spPr>
          <a:xfrm>
            <a:off x="5390797" y="669974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88" name="Image 209" descr="preencoded.png">    </p:cNvPr>
          <p:cNvPicPr>
            <a:picLocks noChangeAspect="1"/>
          </p:cNvPicPr>
          <p:nvPr/>
        </p:nvPicPr>
        <p:blipFill>
          <a:blip r:embed="rId210"/>
          <a:stretch>
            <a:fillRect/>
          </a:stretch>
        </p:blipFill>
        <p:spPr>
          <a:xfrm>
            <a:off x="6551786" y="6562520"/>
            <a:ext cx="1524149" cy="508744"/>
          </a:xfrm>
          <a:prstGeom prst="rect">
            <a:avLst/>
          </a:prstGeom>
        </p:spPr>
      </p:pic>
      <p:pic>
        <p:nvPicPr>
          <p:cNvPr id="289" name="Image 210" descr="preencoded.png">    </p:cNvPr>
          <p:cNvPicPr>
            <a:picLocks noChangeAspect="1"/>
          </p:cNvPicPr>
          <p:nvPr/>
        </p:nvPicPr>
        <p:blipFill>
          <a:blip r:embed="rId211"/>
          <a:stretch>
            <a:fillRect/>
          </a:stretch>
        </p:blipFill>
        <p:spPr>
          <a:xfrm>
            <a:off x="6647036" y="6686345"/>
            <a:ext cx="1333574" cy="267760"/>
          </a:xfrm>
          <a:prstGeom prst="rect">
            <a:avLst/>
          </a:prstGeom>
        </p:spPr>
      </p:pic>
      <p:pic>
        <p:nvPicPr>
          <p:cNvPr id="290" name="Image 211" descr="preencoded.png">    </p:cNvPr>
          <p:cNvPicPr>
            <a:picLocks noChangeAspect="1"/>
          </p:cNvPicPr>
          <p:nvPr/>
        </p:nvPicPr>
        <p:blipFill>
          <a:blip r:embed="rId212"/>
          <a:stretch>
            <a:fillRect/>
          </a:stretch>
        </p:blipFill>
        <p:spPr>
          <a:xfrm>
            <a:off x="6727366" y="6739914"/>
            <a:ext cx="160660" cy="160660"/>
          </a:xfrm>
          <a:prstGeom prst="rect">
            <a:avLst/>
          </a:prstGeom>
        </p:spPr>
      </p:pic>
      <p:sp>
        <p:nvSpPr>
          <p:cNvPr id="291" name="Text 77"/>
          <p:cNvSpPr/>
          <p:nvPr/>
        </p:nvSpPr>
        <p:spPr>
          <a:xfrm>
            <a:off x="6914797" y="669974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92" name="Image 212" descr="preencoded.png">    </p:cNvPr>
          <p:cNvPicPr>
            <a:picLocks noChangeAspect="1"/>
          </p:cNvPicPr>
          <p:nvPr/>
        </p:nvPicPr>
        <p:blipFill>
          <a:blip r:embed="rId213"/>
          <a:stretch>
            <a:fillRect/>
          </a:stretch>
        </p:blipFill>
        <p:spPr>
          <a:xfrm>
            <a:off x="8075786" y="6562520"/>
            <a:ext cx="1524149" cy="508744"/>
          </a:xfrm>
          <a:prstGeom prst="rect">
            <a:avLst/>
          </a:prstGeom>
        </p:spPr>
      </p:pic>
      <p:pic>
        <p:nvPicPr>
          <p:cNvPr id="293" name="Image 213" descr="preencoded.png">    </p:cNvPr>
          <p:cNvPicPr>
            <a:picLocks noChangeAspect="1"/>
          </p:cNvPicPr>
          <p:nvPr/>
        </p:nvPicPr>
        <p:blipFill>
          <a:blip r:embed="rId214"/>
          <a:stretch>
            <a:fillRect/>
          </a:stretch>
        </p:blipFill>
        <p:spPr>
          <a:xfrm>
            <a:off x="8323436" y="6686345"/>
            <a:ext cx="1027956" cy="267760"/>
          </a:xfrm>
          <a:prstGeom prst="rect">
            <a:avLst/>
          </a:prstGeom>
        </p:spPr>
      </p:pic>
      <p:pic>
        <p:nvPicPr>
          <p:cNvPr id="294" name="Image 214" descr="preencoded.png">    </p:cNvPr>
          <p:cNvPicPr>
            <a:picLocks noChangeAspect="1"/>
          </p:cNvPicPr>
          <p:nvPr/>
        </p:nvPicPr>
        <p:blipFill>
          <a:blip r:embed="rId215"/>
          <a:stretch>
            <a:fillRect/>
          </a:stretch>
        </p:blipFill>
        <p:spPr>
          <a:xfrm>
            <a:off x="8403766" y="6739914"/>
            <a:ext cx="160660" cy="160660"/>
          </a:xfrm>
          <a:prstGeom prst="rect">
            <a:avLst/>
          </a:prstGeom>
        </p:spPr>
      </p:pic>
      <p:sp>
        <p:nvSpPr>
          <p:cNvPr id="295" name="Text 78"/>
          <p:cNvSpPr/>
          <p:nvPr/>
        </p:nvSpPr>
        <p:spPr>
          <a:xfrm>
            <a:off x="8591197" y="669974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96" name="Image 215" descr="preencoded.png">    </p:cNvPr>
          <p:cNvPicPr>
            <a:picLocks noChangeAspect="1"/>
          </p:cNvPicPr>
          <p:nvPr/>
        </p:nvPicPr>
        <p:blipFill>
          <a:blip r:embed="rId216"/>
          <a:stretch>
            <a:fillRect/>
          </a:stretch>
        </p:blipFill>
        <p:spPr>
          <a:xfrm>
            <a:off x="9599786" y="6562520"/>
            <a:ext cx="1524149" cy="508744"/>
          </a:xfrm>
          <a:prstGeom prst="rect">
            <a:avLst/>
          </a:prstGeom>
        </p:spPr>
      </p:pic>
      <p:pic>
        <p:nvPicPr>
          <p:cNvPr id="297" name="Image 216" descr="preencoded.png">    </p:cNvPr>
          <p:cNvPicPr>
            <a:picLocks noChangeAspect="1"/>
          </p:cNvPicPr>
          <p:nvPr/>
        </p:nvPicPr>
        <p:blipFill>
          <a:blip r:embed="rId217"/>
          <a:stretch>
            <a:fillRect/>
          </a:stretch>
        </p:blipFill>
        <p:spPr>
          <a:xfrm>
            <a:off x="9695036" y="6686345"/>
            <a:ext cx="1333574" cy="267760"/>
          </a:xfrm>
          <a:prstGeom prst="rect">
            <a:avLst/>
          </a:prstGeom>
        </p:spPr>
      </p:pic>
      <p:pic>
        <p:nvPicPr>
          <p:cNvPr id="298" name="Image 217" descr="preencoded.png">    </p:cNvPr>
          <p:cNvPicPr>
            <a:picLocks noChangeAspect="1"/>
          </p:cNvPicPr>
          <p:nvPr/>
        </p:nvPicPr>
        <p:blipFill>
          <a:blip r:embed="rId218"/>
          <a:stretch>
            <a:fillRect/>
          </a:stretch>
        </p:blipFill>
        <p:spPr>
          <a:xfrm>
            <a:off x="9775366" y="6739914"/>
            <a:ext cx="160660" cy="160660"/>
          </a:xfrm>
          <a:prstGeom prst="rect">
            <a:avLst/>
          </a:prstGeom>
        </p:spPr>
      </p:pic>
      <p:sp>
        <p:nvSpPr>
          <p:cNvPr id="299" name="Text 79"/>
          <p:cNvSpPr/>
          <p:nvPr/>
        </p:nvSpPr>
        <p:spPr>
          <a:xfrm>
            <a:off x="9962797" y="669974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00" name="Image 218" descr="preencoded.png">    </p:cNvPr>
          <p:cNvPicPr>
            <a:picLocks noChangeAspect="1"/>
          </p:cNvPicPr>
          <p:nvPr/>
        </p:nvPicPr>
        <p:blipFill>
          <a:blip r:embed="rId219"/>
          <a:stretch>
            <a:fillRect/>
          </a:stretch>
        </p:blipFill>
        <p:spPr>
          <a:xfrm>
            <a:off x="11121870" y="6562520"/>
            <a:ext cx="1524140" cy="508744"/>
          </a:xfrm>
          <a:prstGeom prst="rect">
            <a:avLst/>
          </a:prstGeom>
        </p:spPr>
      </p:pic>
      <p:pic>
        <p:nvPicPr>
          <p:cNvPr id="301" name="Image 219" descr="preencoded.png">    </p:cNvPr>
          <p:cNvPicPr>
            <a:picLocks noChangeAspect="1"/>
          </p:cNvPicPr>
          <p:nvPr/>
        </p:nvPicPr>
        <p:blipFill>
          <a:blip r:embed="rId220"/>
          <a:stretch>
            <a:fillRect/>
          </a:stretch>
        </p:blipFill>
        <p:spPr>
          <a:xfrm>
            <a:off x="11217120" y="6686345"/>
            <a:ext cx="1333574" cy="267760"/>
          </a:xfrm>
          <a:prstGeom prst="rect">
            <a:avLst/>
          </a:prstGeom>
        </p:spPr>
      </p:pic>
      <p:pic>
        <p:nvPicPr>
          <p:cNvPr id="302" name="Image 220" descr="preencoded.png">    </p:cNvPr>
          <p:cNvPicPr>
            <a:picLocks noChangeAspect="1"/>
          </p:cNvPicPr>
          <p:nvPr/>
        </p:nvPicPr>
        <p:blipFill>
          <a:blip r:embed="rId221"/>
          <a:stretch>
            <a:fillRect/>
          </a:stretch>
        </p:blipFill>
        <p:spPr>
          <a:xfrm>
            <a:off x="11297450" y="6739914"/>
            <a:ext cx="160660" cy="160660"/>
          </a:xfrm>
          <a:prstGeom prst="rect">
            <a:avLst/>
          </a:prstGeom>
        </p:spPr>
      </p:pic>
      <p:sp>
        <p:nvSpPr>
          <p:cNvPr id="303" name="Text 80"/>
          <p:cNvSpPr/>
          <p:nvPr/>
        </p:nvSpPr>
        <p:spPr>
          <a:xfrm>
            <a:off x="11484880" y="669974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04" name="Image 221" descr="preencoded.png">    </p:cNvPr>
          <p:cNvPicPr>
            <a:picLocks noChangeAspect="1"/>
          </p:cNvPicPr>
          <p:nvPr/>
        </p:nvPicPr>
        <p:blipFill>
          <a:blip r:embed="rId222"/>
          <a:stretch>
            <a:fillRect/>
          </a:stretch>
        </p:blipFill>
        <p:spPr>
          <a:xfrm>
            <a:off x="12646000" y="6562520"/>
            <a:ext cx="1524149" cy="508744"/>
          </a:xfrm>
          <a:prstGeom prst="rect">
            <a:avLst/>
          </a:prstGeom>
        </p:spPr>
      </p:pic>
      <p:pic>
        <p:nvPicPr>
          <p:cNvPr id="305" name="Image 222" descr="preencoded.png">    </p:cNvPr>
          <p:cNvPicPr>
            <a:picLocks noChangeAspect="1"/>
          </p:cNvPicPr>
          <p:nvPr/>
        </p:nvPicPr>
        <p:blipFill>
          <a:blip r:embed="rId223"/>
          <a:stretch>
            <a:fillRect/>
          </a:stretch>
        </p:blipFill>
        <p:spPr>
          <a:xfrm>
            <a:off x="12741250" y="6686345"/>
            <a:ext cx="1333574" cy="267760"/>
          </a:xfrm>
          <a:prstGeom prst="rect">
            <a:avLst/>
          </a:prstGeom>
        </p:spPr>
      </p:pic>
      <p:pic>
        <p:nvPicPr>
          <p:cNvPr id="306" name="Image 223" descr="preencoded.png">    </p:cNvPr>
          <p:cNvPicPr>
            <a:picLocks noChangeAspect="1"/>
          </p:cNvPicPr>
          <p:nvPr/>
        </p:nvPicPr>
        <p:blipFill>
          <a:blip r:embed="rId224"/>
          <a:stretch>
            <a:fillRect/>
          </a:stretch>
        </p:blipFill>
        <p:spPr>
          <a:xfrm>
            <a:off x="12821580" y="6739914"/>
            <a:ext cx="160660" cy="160660"/>
          </a:xfrm>
          <a:prstGeom prst="rect">
            <a:avLst/>
          </a:prstGeom>
        </p:spPr>
      </p:pic>
      <p:sp>
        <p:nvSpPr>
          <p:cNvPr id="307" name="Text 81"/>
          <p:cNvSpPr/>
          <p:nvPr/>
        </p:nvSpPr>
        <p:spPr>
          <a:xfrm>
            <a:off x="13009011" y="669974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08" name="Image 224" descr="preencoded.png">    </p:cNvPr>
          <p:cNvPicPr>
            <a:picLocks noChangeAspect="1"/>
          </p:cNvPicPr>
          <p:nvPr/>
        </p:nvPicPr>
        <p:blipFill>
          <a:blip r:embed="rId225"/>
          <a:stretch>
            <a:fillRect/>
          </a:stretch>
        </p:blipFill>
        <p:spPr>
          <a:xfrm>
            <a:off x="14170149" y="6562520"/>
            <a:ext cx="1524149" cy="508744"/>
          </a:xfrm>
          <a:prstGeom prst="rect">
            <a:avLst/>
          </a:prstGeom>
        </p:spPr>
      </p:pic>
      <p:pic>
        <p:nvPicPr>
          <p:cNvPr id="309" name="Image 225" descr="preencoded.png">    </p:cNvPr>
          <p:cNvPicPr>
            <a:picLocks noChangeAspect="1"/>
          </p:cNvPicPr>
          <p:nvPr/>
        </p:nvPicPr>
        <p:blipFill>
          <a:blip r:embed="rId226"/>
          <a:stretch>
            <a:fillRect/>
          </a:stretch>
        </p:blipFill>
        <p:spPr>
          <a:xfrm>
            <a:off x="14265399" y="6686345"/>
            <a:ext cx="1333574" cy="267760"/>
          </a:xfrm>
          <a:prstGeom prst="rect">
            <a:avLst/>
          </a:prstGeom>
        </p:spPr>
      </p:pic>
      <p:pic>
        <p:nvPicPr>
          <p:cNvPr id="310" name="Image 226" descr="preencoded.png">    </p:cNvPr>
          <p:cNvPicPr>
            <a:picLocks noChangeAspect="1"/>
          </p:cNvPicPr>
          <p:nvPr/>
        </p:nvPicPr>
        <p:blipFill>
          <a:blip r:embed="rId227"/>
          <a:stretch>
            <a:fillRect/>
          </a:stretch>
        </p:blipFill>
        <p:spPr>
          <a:xfrm>
            <a:off x="14345729" y="6739914"/>
            <a:ext cx="160660" cy="160660"/>
          </a:xfrm>
          <a:prstGeom prst="rect">
            <a:avLst/>
          </a:prstGeom>
        </p:spPr>
      </p:pic>
      <p:sp>
        <p:nvSpPr>
          <p:cNvPr id="311" name="Text 82"/>
          <p:cNvSpPr/>
          <p:nvPr/>
        </p:nvSpPr>
        <p:spPr>
          <a:xfrm>
            <a:off x="14533159" y="669974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12" name="Image 227" descr="preencoded.png">    </p:cNvPr>
          <p:cNvPicPr>
            <a:picLocks noChangeAspect="1"/>
          </p:cNvPicPr>
          <p:nvPr/>
        </p:nvPicPr>
        <p:blipFill>
          <a:blip r:embed="rId228"/>
          <a:stretch>
            <a:fillRect/>
          </a:stretch>
        </p:blipFill>
        <p:spPr>
          <a:xfrm>
            <a:off x="15694279" y="6562520"/>
            <a:ext cx="1509302" cy="508744"/>
          </a:xfrm>
          <a:prstGeom prst="rect">
            <a:avLst/>
          </a:prstGeom>
        </p:spPr>
      </p:pic>
      <p:pic>
        <p:nvPicPr>
          <p:cNvPr id="313" name="Image 228" descr="preencoded.png">    </p:cNvPr>
          <p:cNvPicPr>
            <a:picLocks noChangeAspect="1"/>
          </p:cNvPicPr>
          <p:nvPr/>
        </p:nvPicPr>
        <p:blipFill>
          <a:blip r:embed="rId229"/>
          <a:stretch>
            <a:fillRect/>
          </a:stretch>
        </p:blipFill>
        <p:spPr>
          <a:xfrm>
            <a:off x="15789529" y="6686345"/>
            <a:ext cx="1333574" cy="267760"/>
          </a:xfrm>
          <a:prstGeom prst="rect">
            <a:avLst/>
          </a:prstGeom>
        </p:spPr>
      </p:pic>
      <p:pic>
        <p:nvPicPr>
          <p:cNvPr id="314" name="Image 229" descr="preencoded.png">    </p:cNvPr>
          <p:cNvPicPr>
            <a:picLocks noChangeAspect="1"/>
          </p:cNvPicPr>
          <p:nvPr/>
        </p:nvPicPr>
        <p:blipFill>
          <a:blip r:embed="rId230"/>
          <a:stretch>
            <a:fillRect/>
          </a:stretch>
        </p:blipFill>
        <p:spPr>
          <a:xfrm>
            <a:off x="15869859" y="6739914"/>
            <a:ext cx="160660" cy="160660"/>
          </a:xfrm>
          <a:prstGeom prst="rect">
            <a:avLst/>
          </a:prstGeom>
        </p:spPr>
      </p:pic>
      <p:sp>
        <p:nvSpPr>
          <p:cNvPr id="315" name="Text 83"/>
          <p:cNvSpPr/>
          <p:nvPr/>
        </p:nvSpPr>
        <p:spPr>
          <a:xfrm>
            <a:off x="16057290" y="669974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16" name="Image 230" descr="preencoded.png">    </p:cNvPr>
          <p:cNvPicPr>
            <a:picLocks noChangeAspect="1"/>
          </p:cNvPicPr>
          <p:nvPr/>
        </p:nvPicPr>
        <p:blipFill>
          <a:blip r:embed="rId231"/>
          <a:stretch>
            <a:fillRect/>
          </a:stretch>
        </p:blipFill>
        <p:spPr>
          <a:xfrm>
            <a:off x="1084436" y="7071261"/>
            <a:ext cx="16119145" cy="508744"/>
          </a:xfrm>
          <a:prstGeom prst="rect">
            <a:avLst/>
          </a:prstGeom>
        </p:spPr>
      </p:pic>
      <p:pic>
        <p:nvPicPr>
          <p:cNvPr id="317" name="Image 231" descr="preencoded.png">    </p:cNvPr>
          <p:cNvPicPr>
            <a:picLocks noChangeAspect="1"/>
          </p:cNvPicPr>
          <p:nvPr/>
        </p:nvPicPr>
        <p:blipFill>
          <a:blip r:embed="rId232"/>
          <a:stretch>
            <a:fillRect/>
          </a:stretch>
        </p:blipFill>
        <p:spPr>
          <a:xfrm>
            <a:off x="1084436" y="7071280"/>
            <a:ext cx="3943350" cy="508744"/>
          </a:xfrm>
          <a:prstGeom prst="rect">
            <a:avLst/>
          </a:prstGeom>
        </p:spPr>
      </p:pic>
      <p:sp>
        <p:nvSpPr>
          <p:cNvPr id="318" name="Text 84"/>
          <p:cNvSpPr/>
          <p:nvPr/>
        </p:nvSpPr>
        <p:spPr>
          <a:xfrm>
            <a:off x="1245077" y="7191784"/>
            <a:ext cx="534066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Re-authorization (Pre-auth adjustments up / incremental)</a:t>
            </a:r>
            <a:endParaRPr lang="en-US" sz="1476" dirty="0"/>
          </a:p>
        </p:txBody>
      </p:sp>
      <p:pic>
        <p:nvPicPr>
          <p:cNvPr id="319" name="Image 232" descr="preencoded.png">    </p:cNvPr>
          <p:cNvPicPr>
            <a:picLocks noChangeAspect="1"/>
          </p:cNvPicPr>
          <p:nvPr/>
        </p:nvPicPr>
        <p:blipFill>
          <a:blip r:embed="rId233"/>
          <a:stretch>
            <a:fillRect/>
          </a:stretch>
        </p:blipFill>
        <p:spPr>
          <a:xfrm>
            <a:off x="5027786" y="7071271"/>
            <a:ext cx="1524149" cy="508744"/>
          </a:xfrm>
          <a:prstGeom prst="rect">
            <a:avLst/>
          </a:prstGeom>
        </p:spPr>
      </p:pic>
      <p:pic>
        <p:nvPicPr>
          <p:cNvPr id="320" name="Image 233" descr="preencoded.png">    </p:cNvPr>
          <p:cNvPicPr>
            <a:picLocks noChangeAspect="1"/>
          </p:cNvPicPr>
          <p:nvPr/>
        </p:nvPicPr>
        <p:blipFill>
          <a:blip r:embed="rId234"/>
          <a:stretch>
            <a:fillRect/>
          </a:stretch>
        </p:blipFill>
        <p:spPr>
          <a:xfrm>
            <a:off x="5123036" y="7195096"/>
            <a:ext cx="1333574" cy="267760"/>
          </a:xfrm>
          <a:prstGeom prst="rect">
            <a:avLst/>
          </a:prstGeom>
        </p:spPr>
      </p:pic>
      <p:pic>
        <p:nvPicPr>
          <p:cNvPr id="321" name="Image 234" descr="preencoded.png">    </p:cNvPr>
          <p:cNvPicPr>
            <a:picLocks noChangeAspect="1"/>
          </p:cNvPicPr>
          <p:nvPr/>
        </p:nvPicPr>
        <p:blipFill>
          <a:blip r:embed="rId235"/>
          <a:stretch>
            <a:fillRect/>
          </a:stretch>
        </p:blipFill>
        <p:spPr>
          <a:xfrm>
            <a:off x="5203366" y="7248665"/>
            <a:ext cx="160660" cy="160660"/>
          </a:xfrm>
          <a:prstGeom prst="rect">
            <a:avLst/>
          </a:prstGeom>
        </p:spPr>
      </p:pic>
      <p:sp>
        <p:nvSpPr>
          <p:cNvPr id="322" name="Text 85"/>
          <p:cNvSpPr/>
          <p:nvPr/>
        </p:nvSpPr>
        <p:spPr>
          <a:xfrm>
            <a:off x="5390797" y="720850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23" name="Image 235" descr="preencoded.png">    </p:cNvPr>
          <p:cNvPicPr>
            <a:picLocks noChangeAspect="1"/>
          </p:cNvPicPr>
          <p:nvPr/>
        </p:nvPicPr>
        <p:blipFill>
          <a:blip r:embed="rId236"/>
          <a:stretch>
            <a:fillRect/>
          </a:stretch>
        </p:blipFill>
        <p:spPr>
          <a:xfrm>
            <a:off x="6551786" y="7071271"/>
            <a:ext cx="1524149" cy="508744"/>
          </a:xfrm>
          <a:prstGeom prst="rect">
            <a:avLst/>
          </a:prstGeom>
        </p:spPr>
      </p:pic>
      <p:pic>
        <p:nvPicPr>
          <p:cNvPr id="324" name="Image 236" descr="preencoded.png">    </p:cNvPr>
          <p:cNvPicPr>
            <a:picLocks noChangeAspect="1"/>
          </p:cNvPicPr>
          <p:nvPr/>
        </p:nvPicPr>
        <p:blipFill>
          <a:blip r:embed="rId237"/>
          <a:stretch>
            <a:fillRect/>
          </a:stretch>
        </p:blipFill>
        <p:spPr>
          <a:xfrm>
            <a:off x="6647036" y="7195096"/>
            <a:ext cx="1333574" cy="267760"/>
          </a:xfrm>
          <a:prstGeom prst="rect">
            <a:avLst/>
          </a:prstGeom>
        </p:spPr>
      </p:pic>
      <p:pic>
        <p:nvPicPr>
          <p:cNvPr id="325" name="Image 237" descr="preencoded.png">    </p:cNvPr>
          <p:cNvPicPr>
            <a:picLocks noChangeAspect="1"/>
          </p:cNvPicPr>
          <p:nvPr/>
        </p:nvPicPr>
        <p:blipFill>
          <a:blip r:embed="rId238"/>
          <a:stretch>
            <a:fillRect/>
          </a:stretch>
        </p:blipFill>
        <p:spPr>
          <a:xfrm>
            <a:off x="6727366" y="7248665"/>
            <a:ext cx="160660" cy="160660"/>
          </a:xfrm>
          <a:prstGeom prst="rect">
            <a:avLst/>
          </a:prstGeom>
        </p:spPr>
      </p:pic>
      <p:sp>
        <p:nvSpPr>
          <p:cNvPr id="326" name="Text 86"/>
          <p:cNvSpPr/>
          <p:nvPr/>
        </p:nvSpPr>
        <p:spPr>
          <a:xfrm>
            <a:off x="6914797" y="720850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27" name="Image 238" descr="preencoded.png">    </p:cNvPr>
          <p:cNvPicPr>
            <a:picLocks noChangeAspect="1"/>
          </p:cNvPicPr>
          <p:nvPr/>
        </p:nvPicPr>
        <p:blipFill>
          <a:blip r:embed="rId239"/>
          <a:stretch>
            <a:fillRect/>
          </a:stretch>
        </p:blipFill>
        <p:spPr>
          <a:xfrm>
            <a:off x="8075786" y="7071271"/>
            <a:ext cx="1524149" cy="508744"/>
          </a:xfrm>
          <a:prstGeom prst="rect">
            <a:avLst/>
          </a:prstGeom>
        </p:spPr>
      </p:pic>
      <p:pic>
        <p:nvPicPr>
          <p:cNvPr id="328" name="Image 239" descr="preencoded.png">    </p:cNvPr>
          <p:cNvPicPr>
            <a:picLocks noChangeAspect="1"/>
          </p:cNvPicPr>
          <p:nvPr/>
        </p:nvPicPr>
        <p:blipFill>
          <a:blip r:embed="rId240"/>
          <a:stretch>
            <a:fillRect/>
          </a:stretch>
        </p:blipFill>
        <p:spPr>
          <a:xfrm>
            <a:off x="8323436" y="7195096"/>
            <a:ext cx="1027956" cy="267760"/>
          </a:xfrm>
          <a:prstGeom prst="rect">
            <a:avLst/>
          </a:prstGeom>
        </p:spPr>
      </p:pic>
      <p:pic>
        <p:nvPicPr>
          <p:cNvPr id="329" name="Image 240" descr="preencoded.png">    </p:cNvPr>
          <p:cNvPicPr>
            <a:picLocks noChangeAspect="1"/>
          </p:cNvPicPr>
          <p:nvPr/>
        </p:nvPicPr>
        <p:blipFill>
          <a:blip r:embed="rId241"/>
          <a:stretch>
            <a:fillRect/>
          </a:stretch>
        </p:blipFill>
        <p:spPr>
          <a:xfrm>
            <a:off x="8403766" y="7248665"/>
            <a:ext cx="160660" cy="160660"/>
          </a:xfrm>
          <a:prstGeom prst="rect">
            <a:avLst/>
          </a:prstGeom>
        </p:spPr>
      </p:pic>
      <p:sp>
        <p:nvSpPr>
          <p:cNvPr id="330" name="Text 87"/>
          <p:cNvSpPr/>
          <p:nvPr/>
        </p:nvSpPr>
        <p:spPr>
          <a:xfrm>
            <a:off x="8591197" y="7208500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31" name="Image 241" descr="preencoded.png">    </p:cNvPr>
          <p:cNvPicPr>
            <a:picLocks noChangeAspect="1"/>
          </p:cNvPicPr>
          <p:nvPr/>
        </p:nvPicPr>
        <p:blipFill>
          <a:blip r:embed="rId242"/>
          <a:stretch>
            <a:fillRect/>
          </a:stretch>
        </p:blipFill>
        <p:spPr>
          <a:xfrm>
            <a:off x="9599786" y="7071271"/>
            <a:ext cx="1524149" cy="508744"/>
          </a:xfrm>
          <a:prstGeom prst="rect">
            <a:avLst/>
          </a:prstGeom>
        </p:spPr>
      </p:pic>
      <p:pic>
        <p:nvPicPr>
          <p:cNvPr id="332" name="Image 242" descr="preencoded.png">    </p:cNvPr>
          <p:cNvPicPr>
            <a:picLocks noChangeAspect="1"/>
          </p:cNvPicPr>
          <p:nvPr/>
        </p:nvPicPr>
        <p:blipFill>
          <a:blip r:embed="rId243"/>
          <a:stretch>
            <a:fillRect/>
          </a:stretch>
        </p:blipFill>
        <p:spPr>
          <a:xfrm>
            <a:off x="9695036" y="7195096"/>
            <a:ext cx="1333574" cy="267760"/>
          </a:xfrm>
          <a:prstGeom prst="rect">
            <a:avLst/>
          </a:prstGeom>
        </p:spPr>
      </p:pic>
      <p:pic>
        <p:nvPicPr>
          <p:cNvPr id="333" name="Image 243" descr="preencoded.png">    </p:cNvPr>
          <p:cNvPicPr>
            <a:picLocks noChangeAspect="1"/>
          </p:cNvPicPr>
          <p:nvPr/>
        </p:nvPicPr>
        <p:blipFill>
          <a:blip r:embed="rId244"/>
          <a:stretch>
            <a:fillRect/>
          </a:stretch>
        </p:blipFill>
        <p:spPr>
          <a:xfrm>
            <a:off x="9775366" y="7248665"/>
            <a:ext cx="160660" cy="160660"/>
          </a:xfrm>
          <a:prstGeom prst="rect">
            <a:avLst/>
          </a:prstGeom>
        </p:spPr>
      </p:pic>
      <p:sp>
        <p:nvSpPr>
          <p:cNvPr id="334" name="Text 88"/>
          <p:cNvSpPr/>
          <p:nvPr/>
        </p:nvSpPr>
        <p:spPr>
          <a:xfrm>
            <a:off x="9962797" y="720850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35" name="Image 244" descr="preencoded.png">    </p:cNvPr>
          <p:cNvPicPr>
            <a:picLocks noChangeAspect="1"/>
          </p:cNvPicPr>
          <p:nvPr/>
        </p:nvPicPr>
        <p:blipFill>
          <a:blip r:embed="rId245"/>
          <a:stretch>
            <a:fillRect/>
          </a:stretch>
        </p:blipFill>
        <p:spPr>
          <a:xfrm>
            <a:off x="11121870" y="7071271"/>
            <a:ext cx="1524140" cy="508744"/>
          </a:xfrm>
          <a:prstGeom prst="rect">
            <a:avLst/>
          </a:prstGeom>
        </p:spPr>
      </p:pic>
      <p:pic>
        <p:nvPicPr>
          <p:cNvPr id="336" name="Image 245" descr="preencoded.png">    </p:cNvPr>
          <p:cNvPicPr>
            <a:picLocks noChangeAspect="1"/>
          </p:cNvPicPr>
          <p:nvPr/>
        </p:nvPicPr>
        <p:blipFill>
          <a:blip r:embed="rId246"/>
          <a:stretch>
            <a:fillRect/>
          </a:stretch>
        </p:blipFill>
        <p:spPr>
          <a:xfrm>
            <a:off x="11217120" y="7195096"/>
            <a:ext cx="1333574" cy="267760"/>
          </a:xfrm>
          <a:prstGeom prst="rect">
            <a:avLst/>
          </a:prstGeom>
        </p:spPr>
      </p:pic>
      <p:pic>
        <p:nvPicPr>
          <p:cNvPr id="337" name="Image 246" descr="preencoded.png">    </p:cNvPr>
          <p:cNvPicPr>
            <a:picLocks noChangeAspect="1"/>
          </p:cNvPicPr>
          <p:nvPr/>
        </p:nvPicPr>
        <p:blipFill>
          <a:blip r:embed="rId247"/>
          <a:stretch>
            <a:fillRect/>
          </a:stretch>
        </p:blipFill>
        <p:spPr>
          <a:xfrm>
            <a:off x="11297450" y="7248665"/>
            <a:ext cx="160660" cy="160660"/>
          </a:xfrm>
          <a:prstGeom prst="rect">
            <a:avLst/>
          </a:prstGeom>
        </p:spPr>
      </p:pic>
      <p:sp>
        <p:nvSpPr>
          <p:cNvPr id="338" name="Text 89"/>
          <p:cNvSpPr/>
          <p:nvPr/>
        </p:nvSpPr>
        <p:spPr>
          <a:xfrm>
            <a:off x="11484880" y="720850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39" name="Image 247" descr="preencoded.png">    </p:cNvPr>
          <p:cNvPicPr>
            <a:picLocks noChangeAspect="1"/>
          </p:cNvPicPr>
          <p:nvPr/>
        </p:nvPicPr>
        <p:blipFill>
          <a:blip r:embed="rId248"/>
          <a:stretch>
            <a:fillRect/>
          </a:stretch>
        </p:blipFill>
        <p:spPr>
          <a:xfrm>
            <a:off x="12646000" y="7071271"/>
            <a:ext cx="1524149" cy="508744"/>
          </a:xfrm>
          <a:prstGeom prst="rect">
            <a:avLst/>
          </a:prstGeom>
        </p:spPr>
      </p:pic>
      <p:pic>
        <p:nvPicPr>
          <p:cNvPr id="340" name="Image 248" descr="preencoded.png">    </p:cNvPr>
          <p:cNvPicPr>
            <a:picLocks noChangeAspect="1"/>
          </p:cNvPicPr>
          <p:nvPr/>
        </p:nvPicPr>
        <p:blipFill>
          <a:blip r:embed="rId249"/>
          <a:stretch>
            <a:fillRect/>
          </a:stretch>
        </p:blipFill>
        <p:spPr>
          <a:xfrm>
            <a:off x="12741250" y="7195096"/>
            <a:ext cx="1333574" cy="267760"/>
          </a:xfrm>
          <a:prstGeom prst="rect">
            <a:avLst/>
          </a:prstGeom>
        </p:spPr>
      </p:pic>
      <p:pic>
        <p:nvPicPr>
          <p:cNvPr id="341" name="Image 249" descr="preencoded.png">    </p:cNvPr>
          <p:cNvPicPr>
            <a:picLocks noChangeAspect="1"/>
          </p:cNvPicPr>
          <p:nvPr/>
        </p:nvPicPr>
        <p:blipFill>
          <a:blip r:embed="rId250"/>
          <a:stretch>
            <a:fillRect/>
          </a:stretch>
        </p:blipFill>
        <p:spPr>
          <a:xfrm>
            <a:off x="12821580" y="7248665"/>
            <a:ext cx="160660" cy="160660"/>
          </a:xfrm>
          <a:prstGeom prst="rect">
            <a:avLst/>
          </a:prstGeom>
        </p:spPr>
      </p:pic>
      <p:sp>
        <p:nvSpPr>
          <p:cNvPr id="342" name="Text 90"/>
          <p:cNvSpPr/>
          <p:nvPr/>
        </p:nvSpPr>
        <p:spPr>
          <a:xfrm>
            <a:off x="13009011" y="720850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43" name="Image 250" descr="preencoded.png">    </p:cNvPr>
          <p:cNvPicPr>
            <a:picLocks noChangeAspect="1"/>
          </p:cNvPicPr>
          <p:nvPr/>
        </p:nvPicPr>
        <p:blipFill>
          <a:blip r:embed="rId251"/>
          <a:stretch>
            <a:fillRect/>
          </a:stretch>
        </p:blipFill>
        <p:spPr>
          <a:xfrm>
            <a:off x="14170149" y="7071271"/>
            <a:ext cx="1524149" cy="508744"/>
          </a:xfrm>
          <a:prstGeom prst="rect">
            <a:avLst/>
          </a:prstGeom>
        </p:spPr>
      </p:pic>
      <p:pic>
        <p:nvPicPr>
          <p:cNvPr id="344" name="Image 251" descr="preencoded.png">    </p:cNvPr>
          <p:cNvPicPr>
            <a:picLocks noChangeAspect="1"/>
          </p:cNvPicPr>
          <p:nvPr/>
        </p:nvPicPr>
        <p:blipFill>
          <a:blip r:embed="rId252"/>
          <a:stretch>
            <a:fillRect/>
          </a:stretch>
        </p:blipFill>
        <p:spPr>
          <a:xfrm>
            <a:off x="14265399" y="7195096"/>
            <a:ext cx="1333574" cy="267760"/>
          </a:xfrm>
          <a:prstGeom prst="rect">
            <a:avLst/>
          </a:prstGeom>
        </p:spPr>
      </p:pic>
      <p:pic>
        <p:nvPicPr>
          <p:cNvPr id="345" name="Image 252" descr="preencoded.png">    </p:cNvPr>
          <p:cNvPicPr>
            <a:picLocks noChangeAspect="1"/>
          </p:cNvPicPr>
          <p:nvPr/>
        </p:nvPicPr>
        <p:blipFill>
          <a:blip r:embed="rId253"/>
          <a:stretch>
            <a:fillRect/>
          </a:stretch>
        </p:blipFill>
        <p:spPr>
          <a:xfrm>
            <a:off x="14345729" y="7248665"/>
            <a:ext cx="160660" cy="160660"/>
          </a:xfrm>
          <a:prstGeom prst="rect">
            <a:avLst/>
          </a:prstGeom>
        </p:spPr>
      </p:pic>
      <p:sp>
        <p:nvSpPr>
          <p:cNvPr id="346" name="Text 91"/>
          <p:cNvSpPr/>
          <p:nvPr/>
        </p:nvSpPr>
        <p:spPr>
          <a:xfrm>
            <a:off x="14533159" y="720850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47" name="Image 253" descr="preencoded.png">    </p:cNvPr>
          <p:cNvPicPr>
            <a:picLocks noChangeAspect="1"/>
          </p:cNvPicPr>
          <p:nvPr/>
        </p:nvPicPr>
        <p:blipFill>
          <a:blip r:embed="rId254"/>
          <a:stretch>
            <a:fillRect/>
          </a:stretch>
        </p:blipFill>
        <p:spPr>
          <a:xfrm>
            <a:off x="15694279" y="7071271"/>
            <a:ext cx="1509302" cy="508744"/>
          </a:xfrm>
          <a:prstGeom prst="rect">
            <a:avLst/>
          </a:prstGeom>
        </p:spPr>
      </p:pic>
      <p:pic>
        <p:nvPicPr>
          <p:cNvPr id="348" name="Image 254" descr="preencoded.png">    </p:cNvPr>
          <p:cNvPicPr>
            <a:picLocks noChangeAspect="1"/>
          </p:cNvPicPr>
          <p:nvPr/>
        </p:nvPicPr>
        <p:blipFill>
          <a:blip r:embed="rId255"/>
          <a:stretch>
            <a:fillRect/>
          </a:stretch>
        </p:blipFill>
        <p:spPr>
          <a:xfrm>
            <a:off x="15789529" y="7195096"/>
            <a:ext cx="1333574" cy="267760"/>
          </a:xfrm>
          <a:prstGeom prst="rect">
            <a:avLst/>
          </a:prstGeom>
        </p:spPr>
      </p:pic>
      <p:pic>
        <p:nvPicPr>
          <p:cNvPr id="349" name="Image 255" descr="preencoded.png">    </p:cNvPr>
          <p:cNvPicPr>
            <a:picLocks noChangeAspect="1"/>
          </p:cNvPicPr>
          <p:nvPr/>
        </p:nvPicPr>
        <p:blipFill>
          <a:blip r:embed="rId256"/>
          <a:stretch>
            <a:fillRect/>
          </a:stretch>
        </p:blipFill>
        <p:spPr>
          <a:xfrm>
            <a:off x="15869859" y="7248665"/>
            <a:ext cx="160660" cy="160660"/>
          </a:xfrm>
          <a:prstGeom prst="rect">
            <a:avLst/>
          </a:prstGeom>
        </p:spPr>
      </p:pic>
      <p:sp>
        <p:nvSpPr>
          <p:cNvPr id="350" name="Text 92"/>
          <p:cNvSpPr/>
          <p:nvPr/>
        </p:nvSpPr>
        <p:spPr>
          <a:xfrm>
            <a:off x="16057290" y="720850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51" name="Image 256" descr="preencoded.png">    </p:cNvPr>
          <p:cNvPicPr>
            <a:picLocks noChangeAspect="1"/>
          </p:cNvPicPr>
          <p:nvPr/>
        </p:nvPicPr>
        <p:blipFill>
          <a:blip r:embed="rId257"/>
          <a:stretch>
            <a:fillRect/>
          </a:stretch>
        </p:blipFill>
        <p:spPr>
          <a:xfrm>
            <a:off x="1084436" y="7580002"/>
            <a:ext cx="16119145" cy="508744"/>
          </a:xfrm>
          <a:prstGeom prst="rect">
            <a:avLst/>
          </a:prstGeom>
        </p:spPr>
      </p:pic>
      <p:pic>
        <p:nvPicPr>
          <p:cNvPr id="352" name="Image 257" descr="preencoded.png">    </p:cNvPr>
          <p:cNvPicPr>
            <a:picLocks noChangeAspect="1"/>
          </p:cNvPicPr>
          <p:nvPr/>
        </p:nvPicPr>
        <p:blipFill>
          <a:blip r:embed="rId258"/>
          <a:stretch>
            <a:fillRect/>
          </a:stretch>
        </p:blipFill>
        <p:spPr>
          <a:xfrm>
            <a:off x="1084436" y="7579984"/>
            <a:ext cx="3943350" cy="508744"/>
          </a:xfrm>
          <a:prstGeom prst="rect">
            <a:avLst/>
          </a:prstGeom>
        </p:spPr>
      </p:pic>
      <p:sp>
        <p:nvSpPr>
          <p:cNvPr id="353" name="Text 93"/>
          <p:cNvSpPr/>
          <p:nvPr/>
        </p:nvSpPr>
        <p:spPr>
          <a:xfrm>
            <a:off x="1245077" y="7700460"/>
            <a:ext cx="5150644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Partial capture (Pre-auth adjustments down / decrease)</a:t>
            </a:r>
            <a:endParaRPr lang="en-US" sz="1476" dirty="0"/>
          </a:p>
        </p:txBody>
      </p:sp>
      <p:pic>
        <p:nvPicPr>
          <p:cNvPr id="354" name="Image 258" descr="preencoded.png">    </p:cNvPr>
          <p:cNvPicPr>
            <a:picLocks noChangeAspect="1"/>
          </p:cNvPicPr>
          <p:nvPr/>
        </p:nvPicPr>
        <p:blipFill>
          <a:blip r:embed="rId259"/>
          <a:stretch>
            <a:fillRect/>
          </a:stretch>
        </p:blipFill>
        <p:spPr>
          <a:xfrm>
            <a:off x="5027786" y="7579984"/>
            <a:ext cx="1524149" cy="508744"/>
          </a:xfrm>
          <a:prstGeom prst="rect">
            <a:avLst/>
          </a:prstGeom>
        </p:spPr>
      </p:pic>
      <p:pic>
        <p:nvPicPr>
          <p:cNvPr id="355" name="Image 259" descr="preencoded.png">    </p:cNvPr>
          <p:cNvPicPr>
            <a:picLocks noChangeAspect="1"/>
          </p:cNvPicPr>
          <p:nvPr/>
        </p:nvPicPr>
        <p:blipFill>
          <a:blip r:embed="rId260"/>
          <a:stretch>
            <a:fillRect/>
          </a:stretch>
        </p:blipFill>
        <p:spPr>
          <a:xfrm>
            <a:off x="5123036" y="7703809"/>
            <a:ext cx="1333574" cy="267760"/>
          </a:xfrm>
          <a:prstGeom prst="rect">
            <a:avLst/>
          </a:prstGeom>
        </p:spPr>
      </p:pic>
      <p:pic>
        <p:nvPicPr>
          <p:cNvPr id="356" name="Image 260" descr="preencoded.png">    </p:cNvPr>
          <p:cNvPicPr>
            <a:picLocks noChangeAspect="1"/>
          </p:cNvPicPr>
          <p:nvPr/>
        </p:nvPicPr>
        <p:blipFill>
          <a:blip r:embed="rId261"/>
          <a:stretch>
            <a:fillRect/>
          </a:stretch>
        </p:blipFill>
        <p:spPr>
          <a:xfrm>
            <a:off x="5203366" y="7757378"/>
            <a:ext cx="160660" cy="160660"/>
          </a:xfrm>
          <a:prstGeom prst="rect">
            <a:avLst/>
          </a:prstGeom>
        </p:spPr>
      </p:pic>
      <p:sp>
        <p:nvSpPr>
          <p:cNvPr id="357" name="Text 94"/>
          <p:cNvSpPr/>
          <p:nvPr/>
        </p:nvSpPr>
        <p:spPr>
          <a:xfrm>
            <a:off x="5390797" y="771721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58" name="Image 261" descr="preencoded.png">    </p:cNvPr>
          <p:cNvPicPr>
            <a:picLocks noChangeAspect="1"/>
          </p:cNvPicPr>
          <p:nvPr/>
        </p:nvPicPr>
        <p:blipFill>
          <a:blip r:embed="rId262"/>
          <a:stretch>
            <a:fillRect/>
          </a:stretch>
        </p:blipFill>
        <p:spPr>
          <a:xfrm>
            <a:off x="6551786" y="7579984"/>
            <a:ext cx="1524149" cy="508744"/>
          </a:xfrm>
          <a:prstGeom prst="rect">
            <a:avLst/>
          </a:prstGeom>
        </p:spPr>
      </p:pic>
      <p:pic>
        <p:nvPicPr>
          <p:cNvPr id="359" name="Image 262" descr="preencoded.png">    </p:cNvPr>
          <p:cNvPicPr>
            <a:picLocks noChangeAspect="1"/>
          </p:cNvPicPr>
          <p:nvPr/>
        </p:nvPicPr>
        <p:blipFill>
          <a:blip r:embed="rId263"/>
          <a:stretch>
            <a:fillRect/>
          </a:stretch>
        </p:blipFill>
        <p:spPr>
          <a:xfrm>
            <a:off x="6647036" y="7703809"/>
            <a:ext cx="1333574" cy="267760"/>
          </a:xfrm>
          <a:prstGeom prst="rect">
            <a:avLst/>
          </a:prstGeom>
        </p:spPr>
      </p:pic>
      <p:pic>
        <p:nvPicPr>
          <p:cNvPr id="360" name="Image 263" descr="preencoded.png">    </p:cNvPr>
          <p:cNvPicPr>
            <a:picLocks noChangeAspect="1"/>
          </p:cNvPicPr>
          <p:nvPr/>
        </p:nvPicPr>
        <p:blipFill>
          <a:blip r:embed="rId264"/>
          <a:stretch>
            <a:fillRect/>
          </a:stretch>
        </p:blipFill>
        <p:spPr>
          <a:xfrm>
            <a:off x="6727366" y="7757378"/>
            <a:ext cx="160660" cy="160660"/>
          </a:xfrm>
          <a:prstGeom prst="rect">
            <a:avLst/>
          </a:prstGeom>
        </p:spPr>
      </p:pic>
      <p:sp>
        <p:nvSpPr>
          <p:cNvPr id="361" name="Text 95"/>
          <p:cNvSpPr/>
          <p:nvPr/>
        </p:nvSpPr>
        <p:spPr>
          <a:xfrm>
            <a:off x="6914797" y="771721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62" name="Image 264" descr="preencoded.png">    </p:cNvPr>
          <p:cNvPicPr>
            <a:picLocks noChangeAspect="1"/>
          </p:cNvPicPr>
          <p:nvPr/>
        </p:nvPicPr>
        <p:blipFill>
          <a:blip r:embed="rId265"/>
          <a:stretch>
            <a:fillRect/>
          </a:stretch>
        </p:blipFill>
        <p:spPr>
          <a:xfrm>
            <a:off x="8075786" y="7579984"/>
            <a:ext cx="1524149" cy="508744"/>
          </a:xfrm>
          <a:prstGeom prst="rect">
            <a:avLst/>
          </a:prstGeom>
        </p:spPr>
      </p:pic>
      <p:pic>
        <p:nvPicPr>
          <p:cNvPr id="363" name="Image 265" descr="preencoded.png">    </p:cNvPr>
          <p:cNvPicPr>
            <a:picLocks noChangeAspect="1"/>
          </p:cNvPicPr>
          <p:nvPr/>
        </p:nvPicPr>
        <p:blipFill>
          <a:blip r:embed="rId266"/>
          <a:stretch>
            <a:fillRect/>
          </a:stretch>
        </p:blipFill>
        <p:spPr>
          <a:xfrm>
            <a:off x="8171036" y="7703809"/>
            <a:ext cx="1333574" cy="267760"/>
          </a:xfrm>
          <a:prstGeom prst="rect">
            <a:avLst/>
          </a:prstGeom>
        </p:spPr>
      </p:pic>
      <p:pic>
        <p:nvPicPr>
          <p:cNvPr id="364" name="Image 266" descr="preencoded.png">    </p:cNvPr>
          <p:cNvPicPr>
            <a:picLocks noChangeAspect="1"/>
          </p:cNvPicPr>
          <p:nvPr/>
        </p:nvPicPr>
        <p:blipFill>
          <a:blip r:embed="rId267"/>
          <a:stretch>
            <a:fillRect/>
          </a:stretch>
        </p:blipFill>
        <p:spPr>
          <a:xfrm>
            <a:off x="8251366" y="7757378"/>
            <a:ext cx="160660" cy="160660"/>
          </a:xfrm>
          <a:prstGeom prst="rect">
            <a:avLst/>
          </a:prstGeom>
        </p:spPr>
      </p:pic>
      <p:sp>
        <p:nvSpPr>
          <p:cNvPr id="365" name="Text 96"/>
          <p:cNvSpPr/>
          <p:nvPr/>
        </p:nvSpPr>
        <p:spPr>
          <a:xfrm>
            <a:off x="8438797" y="771721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66" name="Image 267" descr="preencoded.png">    </p:cNvPr>
          <p:cNvPicPr>
            <a:picLocks noChangeAspect="1"/>
          </p:cNvPicPr>
          <p:nvPr/>
        </p:nvPicPr>
        <p:blipFill>
          <a:blip r:embed="rId268"/>
          <a:stretch>
            <a:fillRect/>
          </a:stretch>
        </p:blipFill>
        <p:spPr>
          <a:xfrm>
            <a:off x="9599786" y="7579984"/>
            <a:ext cx="1524149" cy="508744"/>
          </a:xfrm>
          <a:prstGeom prst="rect">
            <a:avLst/>
          </a:prstGeom>
        </p:spPr>
      </p:pic>
      <p:pic>
        <p:nvPicPr>
          <p:cNvPr id="367" name="Image 268" descr="preencoded.png">    </p:cNvPr>
          <p:cNvPicPr>
            <a:picLocks noChangeAspect="1"/>
          </p:cNvPicPr>
          <p:nvPr/>
        </p:nvPicPr>
        <p:blipFill>
          <a:blip r:embed="rId269"/>
          <a:stretch>
            <a:fillRect/>
          </a:stretch>
        </p:blipFill>
        <p:spPr>
          <a:xfrm>
            <a:off x="9695036" y="7703809"/>
            <a:ext cx="1333574" cy="267760"/>
          </a:xfrm>
          <a:prstGeom prst="rect">
            <a:avLst/>
          </a:prstGeom>
        </p:spPr>
      </p:pic>
      <p:pic>
        <p:nvPicPr>
          <p:cNvPr id="368" name="Image 269" descr="preencoded.png">    </p:cNvPr>
          <p:cNvPicPr>
            <a:picLocks noChangeAspect="1"/>
          </p:cNvPicPr>
          <p:nvPr/>
        </p:nvPicPr>
        <p:blipFill>
          <a:blip r:embed="rId270"/>
          <a:stretch>
            <a:fillRect/>
          </a:stretch>
        </p:blipFill>
        <p:spPr>
          <a:xfrm>
            <a:off x="9775366" y="7757378"/>
            <a:ext cx="160660" cy="160660"/>
          </a:xfrm>
          <a:prstGeom prst="rect">
            <a:avLst/>
          </a:prstGeom>
        </p:spPr>
      </p:pic>
      <p:sp>
        <p:nvSpPr>
          <p:cNvPr id="369" name="Text 97"/>
          <p:cNvSpPr/>
          <p:nvPr/>
        </p:nvSpPr>
        <p:spPr>
          <a:xfrm>
            <a:off x="9962797" y="771721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70" name="Image 270" descr="preencoded.png">    </p:cNvPr>
          <p:cNvPicPr>
            <a:picLocks noChangeAspect="1"/>
          </p:cNvPicPr>
          <p:nvPr/>
        </p:nvPicPr>
        <p:blipFill>
          <a:blip r:embed="rId271"/>
          <a:stretch>
            <a:fillRect/>
          </a:stretch>
        </p:blipFill>
        <p:spPr>
          <a:xfrm>
            <a:off x="11121870" y="7579984"/>
            <a:ext cx="1524140" cy="508744"/>
          </a:xfrm>
          <a:prstGeom prst="rect">
            <a:avLst/>
          </a:prstGeom>
        </p:spPr>
      </p:pic>
      <p:pic>
        <p:nvPicPr>
          <p:cNvPr id="371" name="Image 271" descr="preencoded.png">    </p:cNvPr>
          <p:cNvPicPr>
            <a:picLocks noChangeAspect="1"/>
          </p:cNvPicPr>
          <p:nvPr/>
        </p:nvPicPr>
        <p:blipFill>
          <a:blip r:embed="rId272"/>
          <a:stretch>
            <a:fillRect/>
          </a:stretch>
        </p:blipFill>
        <p:spPr>
          <a:xfrm>
            <a:off x="11217120" y="7703809"/>
            <a:ext cx="1333574" cy="267760"/>
          </a:xfrm>
          <a:prstGeom prst="rect">
            <a:avLst/>
          </a:prstGeom>
        </p:spPr>
      </p:pic>
      <p:pic>
        <p:nvPicPr>
          <p:cNvPr id="372" name="Image 272" descr="preencoded.png">    </p:cNvPr>
          <p:cNvPicPr>
            <a:picLocks noChangeAspect="1"/>
          </p:cNvPicPr>
          <p:nvPr/>
        </p:nvPicPr>
        <p:blipFill>
          <a:blip r:embed="rId273"/>
          <a:stretch>
            <a:fillRect/>
          </a:stretch>
        </p:blipFill>
        <p:spPr>
          <a:xfrm>
            <a:off x="11297450" y="7757378"/>
            <a:ext cx="160660" cy="160660"/>
          </a:xfrm>
          <a:prstGeom prst="rect">
            <a:avLst/>
          </a:prstGeom>
        </p:spPr>
      </p:pic>
      <p:sp>
        <p:nvSpPr>
          <p:cNvPr id="373" name="Text 98"/>
          <p:cNvSpPr/>
          <p:nvPr/>
        </p:nvSpPr>
        <p:spPr>
          <a:xfrm>
            <a:off x="11484880" y="771721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74" name="Image 273" descr="preencoded.png">    </p:cNvPr>
          <p:cNvPicPr>
            <a:picLocks noChangeAspect="1"/>
          </p:cNvPicPr>
          <p:nvPr/>
        </p:nvPicPr>
        <p:blipFill>
          <a:blip r:embed="rId274"/>
          <a:stretch>
            <a:fillRect/>
          </a:stretch>
        </p:blipFill>
        <p:spPr>
          <a:xfrm>
            <a:off x="12646000" y="7579984"/>
            <a:ext cx="1524149" cy="508744"/>
          </a:xfrm>
          <a:prstGeom prst="rect">
            <a:avLst/>
          </a:prstGeom>
        </p:spPr>
      </p:pic>
      <p:pic>
        <p:nvPicPr>
          <p:cNvPr id="375" name="Image 274" descr="preencoded.png">    </p:cNvPr>
          <p:cNvPicPr>
            <a:picLocks noChangeAspect="1"/>
          </p:cNvPicPr>
          <p:nvPr/>
        </p:nvPicPr>
        <p:blipFill>
          <a:blip r:embed="rId275"/>
          <a:stretch>
            <a:fillRect/>
          </a:stretch>
        </p:blipFill>
        <p:spPr>
          <a:xfrm>
            <a:off x="12741250" y="7703809"/>
            <a:ext cx="1333574" cy="267760"/>
          </a:xfrm>
          <a:prstGeom prst="rect">
            <a:avLst/>
          </a:prstGeom>
        </p:spPr>
      </p:pic>
      <p:pic>
        <p:nvPicPr>
          <p:cNvPr id="376" name="Image 275" descr="preencoded.png">    </p:cNvPr>
          <p:cNvPicPr>
            <a:picLocks noChangeAspect="1"/>
          </p:cNvPicPr>
          <p:nvPr/>
        </p:nvPicPr>
        <p:blipFill>
          <a:blip r:embed="rId276"/>
          <a:stretch>
            <a:fillRect/>
          </a:stretch>
        </p:blipFill>
        <p:spPr>
          <a:xfrm>
            <a:off x="12821580" y="7757378"/>
            <a:ext cx="160660" cy="160660"/>
          </a:xfrm>
          <a:prstGeom prst="rect">
            <a:avLst/>
          </a:prstGeom>
        </p:spPr>
      </p:pic>
      <p:sp>
        <p:nvSpPr>
          <p:cNvPr id="377" name="Text 99"/>
          <p:cNvSpPr/>
          <p:nvPr/>
        </p:nvSpPr>
        <p:spPr>
          <a:xfrm>
            <a:off x="13009011" y="771721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78" name="Image 276" descr="preencoded.png">    </p:cNvPr>
          <p:cNvPicPr>
            <a:picLocks noChangeAspect="1"/>
          </p:cNvPicPr>
          <p:nvPr/>
        </p:nvPicPr>
        <p:blipFill>
          <a:blip r:embed="rId277"/>
          <a:stretch>
            <a:fillRect/>
          </a:stretch>
        </p:blipFill>
        <p:spPr>
          <a:xfrm>
            <a:off x="14170149" y="7579984"/>
            <a:ext cx="1524149" cy="508744"/>
          </a:xfrm>
          <a:prstGeom prst="rect">
            <a:avLst/>
          </a:prstGeom>
        </p:spPr>
      </p:pic>
      <p:pic>
        <p:nvPicPr>
          <p:cNvPr id="379" name="Image 277" descr="preencoded.png">    </p:cNvPr>
          <p:cNvPicPr>
            <a:picLocks noChangeAspect="1"/>
          </p:cNvPicPr>
          <p:nvPr/>
        </p:nvPicPr>
        <p:blipFill>
          <a:blip r:embed="rId278"/>
          <a:stretch>
            <a:fillRect/>
          </a:stretch>
        </p:blipFill>
        <p:spPr>
          <a:xfrm>
            <a:off x="14265399" y="7703809"/>
            <a:ext cx="1333574" cy="267760"/>
          </a:xfrm>
          <a:prstGeom prst="rect">
            <a:avLst/>
          </a:prstGeom>
        </p:spPr>
      </p:pic>
      <p:pic>
        <p:nvPicPr>
          <p:cNvPr id="380" name="Image 278" descr="preencoded.png">    </p:cNvPr>
          <p:cNvPicPr>
            <a:picLocks noChangeAspect="1"/>
          </p:cNvPicPr>
          <p:nvPr/>
        </p:nvPicPr>
        <p:blipFill>
          <a:blip r:embed="rId279"/>
          <a:stretch>
            <a:fillRect/>
          </a:stretch>
        </p:blipFill>
        <p:spPr>
          <a:xfrm>
            <a:off x="14345729" y="7757378"/>
            <a:ext cx="160660" cy="160660"/>
          </a:xfrm>
          <a:prstGeom prst="rect">
            <a:avLst/>
          </a:prstGeom>
        </p:spPr>
      </p:pic>
      <p:sp>
        <p:nvSpPr>
          <p:cNvPr id="381" name="Text 100"/>
          <p:cNvSpPr/>
          <p:nvPr/>
        </p:nvSpPr>
        <p:spPr>
          <a:xfrm>
            <a:off x="14533159" y="771721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82" name="Image 279" descr="preencoded.png">    </p:cNvPr>
          <p:cNvPicPr>
            <a:picLocks noChangeAspect="1"/>
          </p:cNvPicPr>
          <p:nvPr/>
        </p:nvPicPr>
        <p:blipFill>
          <a:blip r:embed="rId280"/>
          <a:stretch>
            <a:fillRect/>
          </a:stretch>
        </p:blipFill>
        <p:spPr>
          <a:xfrm>
            <a:off x="15694279" y="7579984"/>
            <a:ext cx="1509302" cy="508744"/>
          </a:xfrm>
          <a:prstGeom prst="rect">
            <a:avLst/>
          </a:prstGeom>
        </p:spPr>
      </p:pic>
      <p:pic>
        <p:nvPicPr>
          <p:cNvPr id="383" name="Image 280" descr="preencoded.png">    </p:cNvPr>
          <p:cNvPicPr>
            <a:picLocks noChangeAspect="1"/>
          </p:cNvPicPr>
          <p:nvPr/>
        </p:nvPicPr>
        <p:blipFill>
          <a:blip r:embed="rId281"/>
          <a:stretch>
            <a:fillRect/>
          </a:stretch>
        </p:blipFill>
        <p:spPr>
          <a:xfrm>
            <a:off x="15789529" y="7703809"/>
            <a:ext cx="1333574" cy="267760"/>
          </a:xfrm>
          <a:prstGeom prst="rect">
            <a:avLst/>
          </a:prstGeom>
        </p:spPr>
      </p:pic>
      <p:pic>
        <p:nvPicPr>
          <p:cNvPr id="384" name="Image 281" descr="preencoded.png">    </p:cNvPr>
          <p:cNvPicPr>
            <a:picLocks noChangeAspect="1"/>
          </p:cNvPicPr>
          <p:nvPr/>
        </p:nvPicPr>
        <p:blipFill>
          <a:blip r:embed="rId282"/>
          <a:stretch>
            <a:fillRect/>
          </a:stretch>
        </p:blipFill>
        <p:spPr>
          <a:xfrm>
            <a:off x="15869859" y="7757378"/>
            <a:ext cx="160660" cy="160660"/>
          </a:xfrm>
          <a:prstGeom prst="rect">
            <a:avLst/>
          </a:prstGeom>
        </p:spPr>
      </p:pic>
      <p:sp>
        <p:nvSpPr>
          <p:cNvPr id="385" name="Text 101"/>
          <p:cNvSpPr/>
          <p:nvPr/>
        </p:nvSpPr>
        <p:spPr>
          <a:xfrm>
            <a:off x="16057290" y="771721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86" name="Image 282" descr="preencoded.png">    </p:cNvPr>
          <p:cNvPicPr>
            <a:picLocks noChangeAspect="1"/>
          </p:cNvPicPr>
          <p:nvPr/>
        </p:nvPicPr>
        <p:blipFill>
          <a:blip r:embed="rId283"/>
          <a:stretch>
            <a:fillRect/>
          </a:stretch>
        </p:blipFill>
        <p:spPr>
          <a:xfrm>
            <a:off x="1084436" y="8088753"/>
            <a:ext cx="16119145" cy="495351"/>
          </a:xfrm>
          <a:prstGeom prst="rect">
            <a:avLst/>
          </a:prstGeom>
        </p:spPr>
      </p:pic>
      <p:pic>
        <p:nvPicPr>
          <p:cNvPr id="387" name="Image 283" descr="preencoded.png">    </p:cNvPr>
          <p:cNvPicPr>
            <a:picLocks noChangeAspect="1"/>
          </p:cNvPicPr>
          <p:nvPr/>
        </p:nvPicPr>
        <p:blipFill>
          <a:blip r:embed="rId284"/>
          <a:stretch>
            <a:fillRect/>
          </a:stretch>
        </p:blipFill>
        <p:spPr>
          <a:xfrm>
            <a:off x="1084436" y="8088753"/>
            <a:ext cx="3943350" cy="495351"/>
          </a:xfrm>
          <a:prstGeom prst="rect">
            <a:avLst/>
          </a:prstGeom>
        </p:spPr>
      </p:pic>
      <p:sp>
        <p:nvSpPr>
          <p:cNvPr id="388" name="Text 102"/>
          <p:cNvSpPr/>
          <p:nvPr/>
        </p:nvSpPr>
        <p:spPr>
          <a:xfrm>
            <a:off x="1245077" y="8209238"/>
            <a:ext cx="2120265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Deferred authorization</a:t>
            </a:r>
            <a:endParaRPr lang="en-US" sz="1476" dirty="0"/>
          </a:p>
        </p:txBody>
      </p:sp>
      <p:pic>
        <p:nvPicPr>
          <p:cNvPr id="389" name="Image 284" descr="preencoded.png">    </p:cNvPr>
          <p:cNvPicPr>
            <a:picLocks noChangeAspect="1"/>
          </p:cNvPicPr>
          <p:nvPr/>
        </p:nvPicPr>
        <p:blipFill>
          <a:blip r:embed="rId285"/>
          <a:stretch>
            <a:fillRect/>
          </a:stretch>
        </p:blipFill>
        <p:spPr>
          <a:xfrm>
            <a:off x="5027786" y="8088753"/>
            <a:ext cx="1524149" cy="495351"/>
          </a:xfrm>
          <a:prstGeom prst="rect">
            <a:avLst/>
          </a:prstGeom>
        </p:spPr>
      </p:pic>
      <p:pic>
        <p:nvPicPr>
          <p:cNvPr id="390" name="Image 285" descr="preencoded.png">    </p:cNvPr>
          <p:cNvPicPr>
            <a:picLocks noChangeAspect="1"/>
          </p:cNvPicPr>
          <p:nvPr/>
        </p:nvPicPr>
        <p:blipFill>
          <a:blip r:embed="rId286"/>
          <a:stretch>
            <a:fillRect/>
          </a:stretch>
        </p:blipFill>
        <p:spPr>
          <a:xfrm>
            <a:off x="5123036" y="8212578"/>
            <a:ext cx="1333574" cy="267760"/>
          </a:xfrm>
          <a:prstGeom prst="rect">
            <a:avLst/>
          </a:prstGeom>
        </p:spPr>
      </p:pic>
      <p:pic>
        <p:nvPicPr>
          <p:cNvPr id="391" name="Image 286" descr="preencoded.png">    </p:cNvPr>
          <p:cNvPicPr>
            <a:picLocks noChangeAspect="1"/>
          </p:cNvPicPr>
          <p:nvPr/>
        </p:nvPicPr>
        <p:blipFill>
          <a:blip r:embed="rId287"/>
          <a:stretch>
            <a:fillRect/>
          </a:stretch>
        </p:blipFill>
        <p:spPr>
          <a:xfrm>
            <a:off x="5203366" y="8266147"/>
            <a:ext cx="160660" cy="160660"/>
          </a:xfrm>
          <a:prstGeom prst="rect">
            <a:avLst/>
          </a:prstGeom>
        </p:spPr>
      </p:pic>
      <p:sp>
        <p:nvSpPr>
          <p:cNvPr id="392" name="Text 103"/>
          <p:cNvSpPr/>
          <p:nvPr/>
        </p:nvSpPr>
        <p:spPr>
          <a:xfrm>
            <a:off x="5390797" y="822598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93" name="Image 287" descr="preencoded.png">    </p:cNvPr>
          <p:cNvPicPr>
            <a:picLocks noChangeAspect="1"/>
          </p:cNvPicPr>
          <p:nvPr/>
        </p:nvPicPr>
        <p:blipFill>
          <a:blip r:embed="rId288"/>
          <a:stretch>
            <a:fillRect/>
          </a:stretch>
        </p:blipFill>
        <p:spPr>
          <a:xfrm>
            <a:off x="6551786" y="8088753"/>
            <a:ext cx="1524149" cy="495351"/>
          </a:xfrm>
          <a:prstGeom prst="rect">
            <a:avLst/>
          </a:prstGeom>
        </p:spPr>
      </p:pic>
      <p:pic>
        <p:nvPicPr>
          <p:cNvPr id="394" name="Image 288" descr="preencoded.png">    </p:cNvPr>
          <p:cNvPicPr>
            <a:picLocks noChangeAspect="1"/>
          </p:cNvPicPr>
          <p:nvPr/>
        </p:nvPicPr>
        <p:blipFill>
          <a:blip r:embed="rId289"/>
          <a:stretch>
            <a:fillRect/>
          </a:stretch>
        </p:blipFill>
        <p:spPr>
          <a:xfrm>
            <a:off x="6647036" y="8212578"/>
            <a:ext cx="1333574" cy="267760"/>
          </a:xfrm>
          <a:prstGeom prst="rect">
            <a:avLst/>
          </a:prstGeom>
        </p:spPr>
      </p:pic>
      <p:pic>
        <p:nvPicPr>
          <p:cNvPr id="395" name="Image 289" descr="preencoded.png">    </p:cNvPr>
          <p:cNvPicPr>
            <a:picLocks noChangeAspect="1"/>
          </p:cNvPicPr>
          <p:nvPr/>
        </p:nvPicPr>
        <p:blipFill>
          <a:blip r:embed="rId290"/>
          <a:stretch>
            <a:fillRect/>
          </a:stretch>
        </p:blipFill>
        <p:spPr>
          <a:xfrm>
            <a:off x="6727366" y="8266147"/>
            <a:ext cx="160660" cy="160660"/>
          </a:xfrm>
          <a:prstGeom prst="rect">
            <a:avLst/>
          </a:prstGeom>
        </p:spPr>
      </p:pic>
      <p:sp>
        <p:nvSpPr>
          <p:cNvPr id="396" name="Text 104"/>
          <p:cNvSpPr/>
          <p:nvPr/>
        </p:nvSpPr>
        <p:spPr>
          <a:xfrm>
            <a:off x="6914797" y="822598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97" name="Image 290" descr="preencoded.png">    </p:cNvPr>
          <p:cNvPicPr>
            <a:picLocks noChangeAspect="1"/>
          </p:cNvPicPr>
          <p:nvPr/>
        </p:nvPicPr>
        <p:blipFill>
          <a:blip r:embed="rId291"/>
          <a:stretch>
            <a:fillRect/>
          </a:stretch>
        </p:blipFill>
        <p:spPr>
          <a:xfrm>
            <a:off x="8075786" y="8088753"/>
            <a:ext cx="1524149" cy="495351"/>
          </a:xfrm>
          <a:prstGeom prst="rect">
            <a:avLst/>
          </a:prstGeom>
        </p:spPr>
      </p:pic>
      <p:pic>
        <p:nvPicPr>
          <p:cNvPr id="398" name="Image 291" descr="preencoded.png">    </p:cNvPr>
          <p:cNvPicPr>
            <a:picLocks noChangeAspect="1"/>
          </p:cNvPicPr>
          <p:nvPr/>
        </p:nvPicPr>
        <p:blipFill>
          <a:blip r:embed="rId292"/>
          <a:stretch>
            <a:fillRect/>
          </a:stretch>
        </p:blipFill>
        <p:spPr>
          <a:xfrm>
            <a:off x="8171036" y="8212578"/>
            <a:ext cx="1333574" cy="267760"/>
          </a:xfrm>
          <a:prstGeom prst="rect">
            <a:avLst/>
          </a:prstGeom>
        </p:spPr>
      </p:pic>
      <p:pic>
        <p:nvPicPr>
          <p:cNvPr id="399" name="Image 292" descr="preencoded.png">    </p:cNvPr>
          <p:cNvPicPr>
            <a:picLocks noChangeAspect="1"/>
          </p:cNvPicPr>
          <p:nvPr/>
        </p:nvPicPr>
        <p:blipFill>
          <a:blip r:embed="rId293"/>
          <a:stretch>
            <a:fillRect/>
          </a:stretch>
        </p:blipFill>
        <p:spPr>
          <a:xfrm>
            <a:off x="8251366" y="8266147"/>
            <a:ext cx="160660" cy="160660"/>
          </a:xfrm>
          <a:prstGeom prst="rect">
            <a:avLst/>
          </a:prstGeom>
        </p:spPr>
      </p:pic>
      <p:sp>
        <p:nvSpPr>
          <p:cNvPr id="400" name="Text 105"/>
          <p:cNvSpPr/>
          <p:nvPr/>
        </p:nvSpPr>
        <p:spPr>
          <a:xfrm>
            <a:off x="8438797" y="822598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01" name="Image 293" descr="preencoded.png">    </p:cNvPr>
          <p:cNvPicPr>
            <a:picLocks noChangeAspect="1"/>
          </p:cNvPicPr>
          <p:nvPr/>
        </p:nvPicPr>
        <p:blipFill>
          <a:blip r:embed="rId294"/>
          <a:stretch>
            <a:fillRect/>
          </a:stretch>
        </p:blipFill>
        <p:spPr>
          <a:xfrm>
            <a:off x="9599786" y="8088753"/>
            <a:ext cx="1524149" cy="495351"/>
          </a:xfrm>
          <a:prstGeom prst="rect">
            <a:avLst/>
          </a:prstGeom>
        </p:spPr>
      </p:pic>
      <p:pic>
        <p:nvPicPr>
          <p:cNvPr id="402" name="Image 294" descr="preencoded.png">    </p:cNvPr>
          <p:cNvPicPr>
            <a:picLocks noChangeAspect="1"/>
          </p:cNvPicPr>
          <p:nvPr/>
        </p:nvPicPr>
        <p:blipFill>
          <a:blip r:embed="rId295"/>
          <a:stretch>
            <a:fillRect/>
          </a:stretch>
        </p:blipFill>
        <p:spPr>
          <a:xfrm>
            <a:off x="9695036" y="8212578"/>
            <a:ext cx="1333574" cy="267760"/>
          </a:xfrm>
          <a:prstGeom prst="rect">
            <a:avLst/>
          </a:prstGeom>
        </p:spPr>
      </p:pic>
      <p:pic>
        <p:nvPicPr>
          <p:cNvPr id="403" name="Image 295" descr="preencoded.png">    </p:cNvPr>
          <p:cNvPicPr>
            <a:picLocks noChangeAspect="1"/>
          </p:cNvPicPr>
          <p:nvPr/>
        </p:nvPicPr>
        <p:blipFill>
          <a:blip r:embed="rId296"/>
          <a:stretch>
            <a:fillRect/>
          </a:stretch>
        </p:blipFill>
        <p:spPr>
          <a:xfrm>
            <a:off x="9775366" y="8266147"/>
            <a:ext cx="160660" cy="160660"/>
          </a:xfrm>
          <a:prstGeom prst="rect">
            <a:avLst/>
          </a:prstGeom>
        </p:spPr>
      </p:pic>
      <p:sp>
        <p:nvSpPr>
          <p:cNvPr id="404" name="Text 106"/>
          <p:cNvSpPr/>
          <p:nvPr/>
        </p:nvSpPr>
        <p:spPr>
          <a:xfrm>
            <a:off x="9962797" y="822598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05" name="Image 296" descr="preencoded.png">    </p:cNvPr>
          <p:cNvPicPr>
            <a:picLocks noChangeAspect="1"/>
          </p:cNvPicPr>
          <p:nvPr/>
        </p:nvPicPr>
        <p:blipFill>
          <a:blip r:embed="rId297"/>
          <a:stretch>
            <a:fillRect/>
          </a:stretch>
        </p:blipFill>
        <p:spPr>
          <a:xfrm>
            <a:off x="11121870" y="8088753"/>
            <a:ext cx="1524140" cy="495351"/>
          </a:xfrm>
          <a:prstGeom prst="rect">
            <a:avLst/>
          </a:prstGeom>
        </p:spPr>
      </p:pic>
      <p:pic>
        <p:nvPicPr>
          <p:cNvPr id="406" name="Image 297" descr="preencoded.png">    </p:cNvPr>
          <p:cNvPicPr>
            <a:picLocks noChangeAspect="1"/>
          </p:cNvPicPr>
          <p:nvPr/>
        </p:nvPicPr>
        <p:blipFill>
          <a:blip r:embed="rId298"/>
          <a:stretch>
            <a:fillRect/>
          </a:stretch>
        </p:blipFill>
        <p:spPr>
          <a:xfrm>
            <a:off x="11217120" y="8212578"/>
            <a:ext cx="1333574" cy="267760"/>
          </a:xfrm>
          <a:prstGeom prst="rect">
            <a:avLst/>
          </a:prstGeom>
        </p:spPr>
      </p:pic>
      <p:pic>
        <p:nvPicPr>
          <p:cNvPr id="407" name="Image 298" descr="preencoded.png">    </p:cNvPr>
          <p:cNvPicPr>
            <a:picLocks noChangeAspect="1"/>
          </p:cNvPicPr>
          <p:nvPr/>
        </p:nvPicPr>
        <p:blipFill>
          <a:blip r:embed="rId299"/>
          <a:stretch>
            <a:fillRect/>
          </a:stretch>
        </p:blipFill>
        <p:spPr>
          <a:xfrm>
            <a:off x="11297450" y="8266147"/>
            <a:ext cx="160660" cy="160660"/>
          </a:xfrm>
          <a:prstGeom prst="rect">
            <a:avLst/>
          </a:prstGeom>
        </p:spPr>
      </p:pic>
      <p:sp>
        <p:nvSpPr>
          <p:cNvPr id="408" name="Text 107"/>
          <p:cNvSpPr/>
          <p:nvPr/>
        </p:nvSpPr>
        <p:spPr>
          <a:xfrm>
            <a:off x="11484880" y="822598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09" name="Image 299" descr="preencoded.png">    </p:cNvPr>
          <p:cNvPicPr>
            <a:picLocks noChangeAspect="1"/>
          </p:cNvPicPr>
          <p:nvPr/>
        </p:nvPicPr>
        <p:blipFill>
          <a:blip r:embed="rId300"/>
          <a:stretch>
            <a:fillRect/>
          </a:stretch>
        </p:blipFill>
        <p:spPr>
          <a:xfrm>
            <a:off x="12646000" y="8088753"/>
            <a:ext cx="1524149" cy="495351"/>
          </a:xfrm>
          <a:prstGeom prst="rect">
            <a:avLst/>
          </a:prstGeom>
        </p:spPr>
      </p:pic>
      <p:pic>
        <p:nvPicPr>
          <p:cNvPr id="410" name="Image 300" descr="preencoded.png">    </p:cNvPr>
          <p:cNvPicPr>
            <a:picLocks noChangeAspect="1"/>
          </p:cNvPicPr>
          <p:nvPr/>
        </p:nvPicPr>
        <p:blipFill>
          <a:blip r:embed="rId301"/>
          <a:stretch>
            <a:fillRect/>
          </a:stretch>
        </p:blipFill>
        <p:spPr>
          <a:xfrm>
            <a:off x="12741250" y="8212578"/>
            <a:ext cx="1333574" cy="267760"/>
          </a:xfrm>
          <a:prstGeom prst="rect">
            <a:avLst/>
          </a:prstGeom>
        </p:spPr>
      </p:pic>
      <p:pic>
        <p:nvPicPr>
          <p:cNvPr id="411" name="Image 301" descr="preencoded.png">    </p:cNvPr>
          <p:cNvPicPr>
            <a:picLocks noChangeAspect="1"/>
          </p:cNvPicPr>
          <p:nvPr/>
        </p:nvPicPr>
        <p:blipFill>
          <a:blip r:embed="rId302"/>
          <a:stretch>
            <a:fillRect/>
          </a:stretch>
        </p:blipFill>
        <p:spPr>
          <a:xfrm>
            <a:off x="12821580" y="8266147"/>
            <a:ext cx="160660" cy="160660"/>
          </a:xfrm>
          <a:prstGeom prst="rect">
            <a:avLst/>
          </a:prstGeom>
        </p:spPr>
      </p:pic>
      <p:sp>
        <p:nvSpPr>
          <p:cNvPr id="412" name="Text 108"/>
          <p:cNvSpPr/>
          <p:nvPr/>
        </p:nvSpPr>
        <p:spPr>
          <a:xfrm>
            <a:off x="13009011" y="822598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13" name="Image 302" descr="preencoded.png">    </p:cNvPr>
          <p:cNvPicPr>
            <a:picLocks noChangeAspect="1"/>
          </p:cNvPicPr>
          <p:nvPr/>
        </p:nvPicPr>
        <p:blipFill>
          <a:blip r:embed="rId303"/>
          <a:stretch>
            <a:fillRect/>
          </a:stretch>
        </p:blipFill>
        <p:spPr>
          <a:xfrm>
            <a:off x="14170149" y="8088753"/>
            <a:ext cx="1524149" cy="495351"/>
          </a:xfrm>
          <a:prstGeom prst="rect">
            <a:avLst/>
          </a:prstGeom>
        </p:spPr>
      </p:pic>
      <p:pic>
        <p:nvPicPr>
          <p:cNvPr id="414" name="Image 303" descr="preencoded.png">    </p:cNvPr>
          <p:cNvPicPr>
            <a:picLocks noChangeAspect="1"/>
          </p:cNvPicPr>
          <p:nvPr/>
        </p:nvPicPr>
        <p:blipFill>
          <a:blip r:embed="rId304"/>
          <a:stretch>
            <a:fillRect/>
          </a:stretch>
        </p:blipFill>
        <p:spPr>
          <a:xfrm>
            <a:off x="14265399" y="8212578"/>
            <a:ext cx="1333574" cy="267760"/>
          </a:xfrm>
          <a:prstGeom prst="rect">
            <a:avLst/>
          </a:prstGeom>
        </p:spPr>
      </p:pic>
      <p:pic>
        <p:nvPicPr>
          <p:cNvPr id="415" name="Image 304" descr="preencoded.png">    </p:cNvPr>
          <p:cNvPicPr>
            <a:picLocks noChangeAspect="1"/>
          </p:cNvPicPr>
          <p:nvPr/>
        </p:nvPicPr>
        <p:blipFill>
          <a:blip r:embed="rId305"/>
          <a:stretch>
            <a:fillRect/>
          </a:stretch>
        </p:blipFill>
        <p:spPr>
          <a:xfrm>
            <a:off x="14345729" y="8266147"/>
            <a:ext cx="160660" cy="160660"/>
          </a:xfrm>
          <a:prstGeom prst="rect">
            <a:avLst/>
          </a:prstGeom>
        </p:spPr>
      </p:pic>
      <p:sp>
        <p:nvSpPr>
          <p:cNvPr id="416" name="Text 109"/>
          <p:cNvSpPr/>
          <p:nvPr/>
        </p:nvSpPr>
        <p:spPr>
          <a:xfrm>
            <a:off x="14533159" y="822598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17" name="Image 305" descr="preencoded.png">    </p:cNvPr>
          <p:cNvPicPr>
            <a:picLocks noChangeAspect="1"/>
          </p:cNvPicPr>
          <p:nvPr/>
        </p:nvPicPr>
        <p:blipFill>
          <a:blip r:embed="rId306"/>
          <a:stretch>
            <a:fillRect/>
          </a:stretch>
        </p:blipFill>
        <p:spPr>
          <a:xfrm>
            <a:off x="15694279" y="8088753"/>
            <a:ext cx="1509302" cy="495351"/>
          </a:xfrm>
          <a:prstGeom prst="rect">
            <a:avLst/>
          </a:prstGeom>
        </p:spPr>
      </p:pic>
      <p:pic>
        <p:nvPicPr>
          <p:cNvPr id="418" name="Image 306" descr="preencoded.png">    </p:cNvPr>
          <p:cNvPicPr>
            <a:picLocks noChangeAspect="1"/>
          </p:cNvPicPr>
          <p:nvPr/>
        </p:nvPicPr>
        <p:blipFill>
          <a:blip r:embed="rId307"/>
          <a:stretch>
            <a:fillRect/>
          </a:stretch>
        </p:blipFill>
        <p:spPr>
          <a:xfrm>
            <a:off x="15789529" y="8212578"/>
            <a:ext cx="1333574" cy="267760"/>
          </a:xfrm>
          <a:prstGeom prst="rect">
            <a:avLst/>
          </a:prstGeom>
        </p:spPr>
      </p:pic>
      <p:pic>
        <p:nvPicPr>
          <p:cNvPr id="419" name="Image 307" descr="preencoded.png">    </p:cNvPr>
          <p:cNvPicPr>
            <a:picLocks noChangeAspect="1"/>
          </p:cNvPicPr>
          <p:nvPr/>
        </p:nvPicPr>
        <p:blipFill>
          <a:blip r:embed="rId308"/>
          <a:stretch>
            <a:fillRect/>
          </a:stretch>
        </p:blipFill>
        <p:spPr>
          <a:xfrm>
            <a:off x="15869859" y="8266147"/>
            <a:ext cx="160660" cy="160660"/>
          </a:xfrm>
          <a:prstGeom prst="rect">
            <a:avLst/>
          </a:prstGeom>
        </p:spPr>
      </p:pic>
      <p:sp>
        <p:nvSpPr>
          <p:cNvPr id="420" name="Text 110"/>
          <p:cNvSpPr/>
          <p:nvPr/>
        </p:nvSpPr>
        <p:spPr>
          <a:xfrm>
            <a:off x="16057290" y="822598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sp>
        <p:nvSpPr>
          <p:cNvPr id="421" name="Text 111"/>
          <p:cNvSpPr/>
          <p:nvPr/>
        </p:nvSpPr>
        <p:spPr>
          <a:xfrm>
            <a:off x="7753387" y="9048750"/>
            <a:ext cx="2950369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Table continues in next slide</a:t>
            </a:r>
            <a:endParaRPr lang="en-US" sz="1687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77475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1311"/>
            <a:ext cx="18288000" cy="32385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1071042" y="321311"/>
            <a:ext cx="82010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Product</a:t>
            </a:r>
            <a:endParaRPr lang="en-US" sz="1687" dirty="0"/>
          </a:p>
        </p:txBody>
      </p:sp>
      <p:sp>
        <p:nvSpPr>
          <p:cNvPr id="5" name="Text 1"/>
          <p:cNvSpPr/>
          <p:nvPr/>
        </p:nvSpPr>
        <p:spPr>
          <a:xfrm>
            <a:off x="1959192" y="321311"/>
            <a:ext cx="2130266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222222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Recurring payments</a:t>
            </a:r>
            <a:endParaRPr lang="en-US" sz="1687" dirty="0"/>
          </a:p>
        </p:txBody>
      </p:sp>
      <p:pic>
        <p:nvPicPr>
          <p:cNvPr id="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042" y="859306"/>
            <a:ext cx="16119146" cy="535521"/>
          </a:xfrm>
          <a:prstGeom prst="rect">
            <a:avLst/>
          </a:prstGeom>
        </p:spPr>
      </p:pic>
      <p:pic>
        <p:nvPicPr>
          <p:cNvPr id="7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1042" y="859268"/>
            <a:ext cx="4029075" cy="535521"/>
          </a:xfrm>
          <a:prstGeom prst="rect">
            <a:avLst/>
          </a:prstGeom>
        </p:spPr>
      </p:pic>
      <p:pic>
        <p:nvPicPr>
          <p:cNvPr id="8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00117" y="859268"/>
            <a:ext cx="1509601" cy="535521"/>
          </a:xfrm>
          <a:prstGeom prst="rect">
            <a:avLst/>
          </a:prstGeom>
        </p:spPr>
      </p:pic>
      <p:sp>
        <p:nvSpPr>
          <p:cNvPr id="9" name="Text 2"/>
          <p:cNvSpPr/>
          <p:nvPr/>
        </p:nvSpPr>
        <p:spPr>
          <a:xfrm>
            <a:off x="5280013" y="983121"/>
            <a:ext cx="930116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Argentina</a:t>
            </a:r>
            <a:endParaRPr lang="en-US" sz="1476" dirty="0"/>
          </a:p>
        </p:txBody>
      </p:sp>
      <p:pic>
        <p:nvPicPr>
          <p:cNvPr id="10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5490" y="1016580"/>
            <a:ext cx="214208" cy="214210"/>
          </a:xfrm>
          <a:prstGeom prst="rect">
            <a:avLst/>
          </a:prstGeom>
        </p:spPr>
      </p:pic>
      <p:pic>
        <p:nvPicPr>
          <p:cNvPr id="11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14592" y="859268"/>
            <a:ext cx="1509601" cy="535521"/>
          </a:xfrm>
          <a:prstGeom prst="rect">
            <a:avLst/>
          </a:prstGeom>
        </p:spPr>
      </p:pic>
      <p:sp>
        <p:nvSpPr>
          <p:cNvPr id="12" name="Text 3"/>
          <p:cNvSpPr/>
          <p:nvPr/>
        </p:nvSpPr>
        <p:spPr>
          <a:xfrm>
            <a:off x="6980616" y="983121"/>
            <a:ext cx="540068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Brasil</a:t>
            </a:r>
            <a:endParaRPr lang="en-US" sz="1476" dirty="0"/>
          </a:p>
        </p:txBody>
      </p:sp>
      <p:pic>
        <p:nvPicPr>
          <p:cNvPr id="13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3874" y="1016580"/>
            <a:ext cx="214208" cy="214210"/>
          </a:xfrm>
          <a:prstGeom prst="rect">
            <a:avLst/>
          </a:prstGeom>
        </p:spPr>
      </p:pic>
      <p:pic>
        <p:nvPicPr>
          <p:cNvPr id="14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29067" y="859268"/>
            <a:ext cx="1509601" cy="535521"/>
          </a:xfrm>
          <a:prstGeom prst="rect">
            <a:avLst/>
          </a:prstGeom>
        </p:spPr>
      </p:pic>
      <p:sp>
        <p:nvSpPr>
          <p:cNvPr id="15" name="Text 4"/>
          <p:cNvSpPr/>
          <p:nvPr/>
        </p:nvSpPr>
        <p:spPr>
          <a:xfrm>
            <a:off x="8527498" y="983121"/>
            <a:ext cx="470059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Chile</a:t>
            </a:r>
            <a:endParaRPr lang="en-US" sz="1476" dirty="0"/>
          </a:p>
        </p:txBody>
      </p:sp>
      <p:pic>
        <p:nvPicPr>
          <p:cNvPr id="16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026128" y="1016580"/>
            <a:ext cx="214208" cy="214210"/>
          </a:xfrm>
          <a:prstGeom prst="rect">
            <a:avLst/>
          </a:prstGeom>
        </p:spPr>
      </p:pic>
      <p:pic>
        <p:nvPicPr>
          <p:cNvPr id="17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643542" y="859296"/>
            <a:ext cx="1509601" cy="535521"/>
          </a:xfrm>
          <a:prstGeom prst="rect">
            <a:avLst/>
          </a:prstGeom>
        </p:spPr>
      </p:pic>
      <p:sp>
        <p:nvSpPr>
          <p:cNvPr id="18" name="Text 5"/>
          <p:cNvSpPr/>
          <p:nvPr/>
        </p:nvSpPr>
        <p:spPr>
          <a:xfrm>
            <a:off x="9841092" y="983121"/>
            <a:ext cx="890111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Colombia</a:t>
            </a:r>
            <a:endParaRPr lang="en-US" sz="1476" dirty="0"/>
          </a:p>
        </p:txBody>
      </p:sp>
      <p:pic>
        <p:nvPicPr>
          <p:cNvPr id="19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754730" y="1019938"/>
            <a:ext cx="214208" cy="214210"/>
          </a:xfrm>
          <a:prstGeom prst="rect">
            <a:avLst/>
          </a:prstGeom>
        </p:spPr>
      </p:pic>
      <p:pic>
        <p:nvPicPr>
          <p:cNvPr id="20" name="Image 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754730" y="1019938"/>
            <a:ext cx="214208" cy="214210"/>
          </a:xfrm>
          <a:prstGeom prst="rect">
            <a:avLst/>
          </a:prstGeom>
        </p:spPr>
      </p:pic>
      <p:pic>
        <p:nvPicPr>
          <p:cNvPr id="21" name="Image 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151580" y="859268"/>
            <a:ext cx="1509601" cy="535521"/>
          </a:xfrm>
          <a:prstGeom prst="rect">
            <a:avLst/>
          </a:prstGeom>
        </p:spPr>
      </p:pic>
      <p:sp>
        <p:nvSpPr>
          <p:cNvPr id="22" name="Text 6"/>
          <p:cNvSpPr/>
          <p:nvPr/>
        </p:nvSpPr>
        <p:spPr>
          <a:xfrm>
            <a:off x="11457031" y="983121"/>
            <a:ext cx="670084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México</a:t>
            </a:r>
            <a:endParaRPr lang="en-US" sz="1476" dirty="0"/>
          </a:p>
        </p:txBody>
      </p:sp>
      <p:pic>
        <p:nvPicPr>
          <p:cNvPr id="23" name="Image 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2141473" y="1016580"/>
            <a:ext cx="214208" cy="214210"/>
          </a:xfrm>
          <a:prstGeom prst="rect">
            <a:avLst/>
          </a:prstGeom>
        </p:spPr>
      </p:pic>
      <p:pic>
        <p:nvPicPr>
          <p:cNvPr id="24" name="Image 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2661181" y="859268"/>
            <a:ext cx="1509601" cy="535521"/>
          </a:xfrm>
          <a:prstGeom prst="rect">
            <a:avLst/>
          </a:prstGeom>
        </p:spPr>
      </p:pic>
      <p:sp>
        <p:nvSpPr>
          <p:cNvPr id="25" name="Text 7"/>
          <p:cNvSpPr/>
          <p:nvPr/>
        </p:nvSpPr>
        <p:spPr>
          <a:xfrm>
            <a:off x="12903268" y="983121"/>
            <a:ext cx="8001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Uruguay</a:t>
            </a:r>
            <a:endParaRPr lang="en-US" sz="1476" dirty="0"/>
          </a:p>
        </p:txBody>
      </p:sp>
      <p:pic>
        <p:nvPicPr>
          <p:cNvPr id="26" name="Image 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3714307" y="1016580"/>
            <a:ext cx="214208" cy="214210"/>
          </a:xfrm>
          <a:prstGeom prst="rect">
            <a:avLst/>
          </a:prstGeom>
        </p:spPr>
      </p:pic>
      <p:pic>
        <p:nvPicPr>
          <p:cNvPr id="27" name="Image 17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4170782" y="859268"/>
            <a:ext cx="1509601" cy="535521"/>
          </a:xfrm>
          <a:prstGeom prst="rect">
            <a:avLst/>
          </a:prstGeom>
        </p:spPr>
      </p:pic>
      <p:sp>
        <p:nvSpPr>
          <p:cNvPr id="28" name="Text 8"/>
          <p:cNvSpPr/>
          <p:nvPr/>
        </p:nvSpPr>
        <p:spPr>
          <a:xfrm>
            <a:off x="14470912" y="983121"/>
            <a:ext cx="68008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España</a:t>
            </a:r>
            <a:endParaRPr lang="en-US" sz="1476" dirty="0"/>
          </a:p>
        </p:txBody>
      </p:sp>
      <p:pic>
        <p:nvPicPr>
          <p:cNvPr id="29" name="Image 18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5165958" y="1016580"/>
            <a:ext cx="214208" cy="214210"/>
          </a:xfrm>
          <a:prstGeom prst="rect">
            <a:avLst/>
          </a:prstGeom>
        </p:spPr>
      </p:pic>
      <p:pic>
        <p:nvPicPr>
          <p:cNvPr id="30" name="Image 19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5680382" y="859268"/>
            <a:ext cx="1509810" cy="535521"/>
          </a:xfrm>
          <a:prstGeom prst="rect">
            <a:avLst/>
          </a:prstGeom>
        </p:spPr>
      </p:pic>
      <p:sp>
        <p:nvSpPr>
          <p:cNvPr id="31" name="Text 9"/>
          <p:cNvSpPr/>
          <p:nvPr/>
        </p:nvSpPr>
        <p:spPr>
          <a:xfrm>
            <a:off x="15913577" y="983121"/>
            <a:ext cx="820103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Portugal</a:t>
            </a:r>
            <a:endParaRPr lang="en-US" sz="1476" dirty="0"/>
          </a:p>
        </p:txBody>
      </p:sp>
      <p:pic>
        <p:nvPicPr>
          <p:cNvPr id="32" name="Image 20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6742606" y="1016580"/>
            <a:ext cx="214208" cy="214210"/>
          </a:xfrm>
          <a:prstGeom prst="rect">
            <a:avLst/>
          </a:prstGeom>
        </p:spPr>
      </p:pic>
      <p:pic>
        <p:nvPicPr>
          <p:cNvPr id="33" name="Image 21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071042" y="1501992"/>
            <a:ext cx="16145921" cy="7155883"/>
          </a:xfrm>
          <a:prstGeom prst="rect">
            <a:avLst/>
          </a:prstGeom>
        </p:spPr>
      </p:pic>
      <p:pic>
        <p:nvPicPr>
          <p:cNvPr id="34" name="Image 22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084436" y="1515377"/>
            <a:ext cx="16119145" cy="542218"/>
          </a:xfrm>
          <a:prstGeom prst="rect">
            <a:avLst/>
          </a:prstGeom>
        </p:spPr>
      </p:pic>
      <p:pic>
        <p:nvPicPr>
          <p:cNvPr id="35" name="Image 23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084436" y="1515377"/>
            <a:ext cx="3943350" cy="542218"/>
          </a:xfrm>
          <a:prstGeom prst="rect">
            <a:avLst/>
          </a:prstGeom>
        </p:spPr>
      </p:pic>
      <p:sp>
        <p:nvSpPr>
          <p:cNvPr id="36" name="Text 10"/>
          <p:cNvSpPr/>
          <p:nvPr/>
        </p:nvSpPr>
        <p:spPr>
          <a:xfrm>
            <a:off x="1245096" y="1676037"/>
            <a:ext cx="367559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Forced Post (Straight to Settlement)</a:t>
            </a:r>
            <a:endParaRPr lang="en-US" sz="1476" dirty="0"/>
          </a:p>
        </p:txBody>
      </p:sp>
      <p:pic>
        <p:nvPicPr>
          <p:cNvPr id="37" name="Image 24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5027786" y="1515377"/>
            <a:ext cx="1524149" cy="542218"/>
          </a:xfrm>
          <a:prstGeom prst="rect">
            <a:avLst/>
          </a:prstGeom>
        </p:spPr>
      </p:pic>
      <p:pic>
        <p:nvPicPr>
          <p:cNvPr id="38" name="Image 25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5123036" y="1648727"/>
            <a:ext cx="1333574" cy="267760"/>
          </a:xfrm>
          <a:prstGeom prst="rect">
            <a:avLst/>
          </a:prstGeom>
        </p:spPr>
      </p:pic>
      <p:pic>
        <p:nvPicPr>
          <p:cNvPr id="39" name="Image 26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5203366" y="1702296"/>
            <a:ext cx="160660" cy="160660"/>
          </a:xfrm>
          <a:prstGeom prst="rect">
            <a:avLst/>
          </a:prstGeom>
        </p:spPr>
      </p:pic>
      <p:sp>
        <p:nvSpPr>
          <p:cNvPr id="40" name="Text 11"/>
          <p:cNvSpPr/>
          <p:nvPr/>
        </p:nvSpPr>
        <p:spPr>
          <a:xfrm>
            <a:off x="5390797" y="166213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1" name="Image 27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6551786" y="1515377"/>
            <a:ext cx="1524149" cy="542218"/>
          </a:xfrm>
          <a:prstGeom prst="rect">
            <a:avLst/>
          </a:prstGeom>
        </p:spPr>
      </p:pic>
      <p:pic>
        <p:nvPicPr>
          <p:cNvPr id="42" name="Image 28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6647036" y="1648727"/>
            <a:ext cx="1333574" cy="267760"/>
          </a:xfrm>
          <a:prstGeom prst="rect">
            <a:avLst/>
          </a:prstGeom>
        </p:spPr>
      </p:pic>
      <p:pic>
        <p:nvPicPr>
          <p:cNvPr id="43" name="Image 29" descr="preencoded.png">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6727366" y="1702296"/>
            <a:ext cx="160660" cy="160660"/>
          </a:xfrm>
          <a:prstGeom prst="rect">
            <a:avLst/>
          </a:prstGeom>
        </p:spPr>
      </p:pic>
      <p:sp>
        <p:nvSpPr>
          <p:cNvPr id="44" name="Text 12"/>
          <p:cNvSpPr/>
          <p:nvPr/>
        </p:nvSpPr>
        <p:spPr>
          <a:xfrm>
            <a:off x="6914797" y="166213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5" name="Image 30" descr="preencoded.png">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8075786" y="1515377"/>
            <a:ext cx="1524149" cy="542218"/>
          </a:xfrm>
          <a:prstGeom prst="rect">
            <a:avLst/>
          </a:prstGeom>
        </p:spPr>
      </p:pic>
      <p:pic>
        <p:nvPicPr>
          <p:cNvPr id="46" name="Image 31" descr="preencoded.png">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8171036" y="1648727"/>
            <a:ext cx="1333574" cy="267760"/>
          </a:xfrm>
          <a:prstGeom prst="rect">
            <a:avLst/>
          </a:prstGeom>
        </p:spPr>
      </p:pic>
      <p:pic>
        <p:nvPicPr>
          <p:cNvPr id="47" name="Image 32" descr="preencoded.png">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8251366" y="1702296"/>
            <a:ext cx="160660" cy="160660"/>
          </a:xfrm>
          <a:prstGeom prst="rect">
            <a:avLst/>
          </a:prstGeom>
        </p:spPr>
      </p:pic>
      <p:sp>
        <p:nvSpPr>
          <p:cNvPr id="48" name="Text 13"/>
          <p:cNvSpPr/>
          <p:nvPr/>
        </p:nvSpPr>
        <p:spPr>
          <a:xfrm>
            <a:off x="8438797" y="166213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9" name="Image 33" descr="preencoded.png">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9599786" y="1515377"/>
            <a:ext cx="1524149" cy="542218"/>
          </a:xfrm>
          <a:prstGeom prst="rect">
            <a:avLst/>
          </a:prstGeom>
        </p:spPr>
      </p:pic>
      <p:pic>
        <p:nvPicPr>
          <p:cNvPr id="50" name="Image 34" descr="preencoded.png">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9695036" y="1648727"/>
            <a:ext cx="1333574" cy="267760"/>
          </a:xfrm>
          <a:prstGeom prst="rect">
            <a:avLst/>
          </a:prstGeom>
        </p:spPr>
      </p:pic>
      <p:pic>
        <p:nvPicPr>
          <p:cNvPr id="51" name="Image 35" descr="preencoded.png">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9775366" y="1702296"/>
            <a:ext cx="160660" cy="160660"/>
          </a:xfrm>
          <a:prstGeom prst="rect">
            <a:avLst/>
          </a:prstGeom>
        </p:spPr>
      </p:pic>
      <p:sp>
        <p:nvSpPr>
          <p:cNvPr id="52" name="Text 14"/>
          <p:cNvSpPr/>
          <p:nvPr/>
        </p:nvSpPr>
        <p:spPr>
          <a:xfrm>
            <a:off x="9962797" y="166213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53" name="Image 36" descr="preencoded.png">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11121870" y="1515377"/>
            <a:ext cx="1524140" cy="542218"/>
          </a:xfrm>
          <a:prstGeom prst="rect">
            <a:avLst/>
          </a:prstGeom>
        </p:spPr>
      </p:pic>
      <p:pic>
        <p:nvPicPr>
          <p:cNvPr id="54" name="Image 37" descr="preencoded.png">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11217120" y="1648727"/>
            <a:ext cx="1333574" cy="267760"/>
          </a:xfrm>
          <a:prstGeom prst="rect">
            <a:avLst/>
          </a:prstGeom>
        </p:spPr>
      </p:pic>
      <p:pic>
        <p:nvPicPr>
          <p:cNvPr id="55" name="Image 38" descr="preencoded.png">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11297450" y="1702296"/>
            <a:ext cx="160660" cy="160660"/>
          </a:xfrm>
          <a:prstGeom prst="rect">
            <a:avLst/>
          </a:prstGeom>
        </p:spPr>
      </p:pic>
      <p:sp>
        <p:nvSpPr>
          <p:cNvPr id="56" name="Text 15"/>
          <p:cNvSpPr/>
          <p:nvPr/>
        </p:nvSpPr>
        <p:spPr>
          <a:xfrm>
            <a:off x="11484880" y="166213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57" name="Image 39" descr="preencoded.png">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12646000" y="1515377"/>
            <a:ext cx="1524149" cy="542218"/>
          </a:xfrm>
          <a:prstGeom prst="rect">
            <a:avLst/>
          </a:prstGeom>
        </p:spPr>
      </p:pic>
      <p:pic>
        <p:nvPicPr>
          <p:cNvPr id="58" name="Image 40" descr="preencoded.png">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12741250" y="1648727"/>
            <a:ext cx="1333574" cy="267760"/>
          </a:xfrm>
          <a:prstGeom prst="rect">
            <a:avLst/>
          </a:prstGeom>
        </p:spPr>
      </p:pic>
      <p:pic>
        <p:nvPicPr>
          <p:cNvPr id="59" name="Image 41" descr="preencoded.png">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12821580" y="1702296"/>
            <a:ext cx="160660" cy="160660"/>
          </a:xfrm>
          <a:prstGeom prst="rect">
            <a:avLst/>
          </a:prstGeom>
        </p:spPr>
      </p:pic>
      <p:sp>
        <p:nvSpPr>
          <p:cNvPr id="60" name="Text 16"/>
          <p:cNvSpPr/>
          <p:nvPr/>
        </p:nvSpPr>
        <p:spPr>
          <a:xfrm>
            <a:off x="13009011" y="166213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61" name="Image 42" descr="preencoded.png">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14170149" y="1515377"/>
            <a:ext cx="1524149" cy="542218"/>
          </a:xfrm>
          <a:prstGeom prst="rect">
            <a:avLst/>
          </a:prstGeom>
        </p:spPr>
      </p:pic>
      <p:pic>
        <p:nvPicPr>
          <p:cNvPr id="62" name="Image 43" descr="preencoded.png">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14265399" y="1648727"/>
            <a:ext cx="1333574" cy="267760"/>
          </a:xfrm>
          <a:prstGeom prst="rect">
            <a:avLst/>
          </a:prstGeom>
        </p:spPr>
      </p:pic>
      <p:pic>
        <p:nvPicPr>
          <p:cNvPr id="63" name="Image 44" descr="preencoded.png">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14345729" y="1702296"/>
            <a:ext cx="160660" cy="160660"/>
          </a:xfrm>
          <a:prstGeom prst="rect">
            <a:avLst/>
          </a:prstGeom>
        </p:spPr>
      </p:pic>
      <p:sp>
        <p:nvSpPr>
          <p:cNvPr id="64" name="Text 17"/>
          <p:cNvSpPr/>
          <p:nvPr/>
        </p:nvSpPr>
        <p:spPr>
          <a:xfrm>
            <a:off x="14533159" y="166213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65" name="Image 45" descr="preencoded.png">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15694279" y="1515377"/>
            <a:ext cx="1509302" cy="542218"/>
          </a:xfrm>
          <a:prstGeom prst="rect">
            <a:avLst/>
          </a:prstGeom>
        </p:spPr>
      </p:pic>
      <p:pic>
        <p:nvPicPr>
          <p:cNvPr id="66" name="Image 46" descr="preencoded.png">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15789529" y="1648727"/>
            <a:ext cx="1333574" cy="267760"/>
          </a:xfrm>
          <a:prstGeom prst="rect">
            <a:avLst/>
          </a:prstGeom>
        </p:spPr>
      </p:pic>
      <p:pic>
        <p:nvPicPr>
          <p:cNvPr id="67" name="Image 47" descr="preencoded.png">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15869859" y="1702296"/>
            <a:ext cx="160660" cy="160660"/>
          </a:xfrm>
          <a:prstGeom prst="rect">
            <a:avLst/>
          </a:prstGeom>
        </p:spPr>
      </p:pic>
      <p:sp>
        <p:nvSpPr>
          <p:cNvPr id="68" name="Text 18"/>
          <p:cNvSpPr/>
          <p:nvPr/>
        </p:nvSpPr>
        <p:spPr>
          <a:xfrm>
            <a:off x="16057290" y="166213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69" name="Image 48" descr="preencoded.png">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1084436" y="2057595"/>
            <a:ext cx="16119145" cy="508744"/>
          </a:xfrm>
          <a:prstGeom prst="rect">
            <a:avLst/>
          </a:prstGeom>
        </p:spPr>
      </p:pic>
      <p:pic>
        <p:nvPicPr>
          <p:cNvPr id="70" name="Image 49" descr="preencoded.png">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1084436" y="2057595"/>
            <a:ext cx="3943350" cy="508744"/>
          </a:xfrm>
          <a:prstGeom prst="rect">
            <a:avLst/>
          </a:prstGeom>
        </p:spPr>
      </p:pic>
      <p:sp>
        <p:nvSpPr>
          <p:cNvPr id="71" name="Text 19"/>
          <p:cNvSpPr/>
          <p:nvPr/>
        </p:nvSpPr>
        <p:spPr>
          <a:xfrm>
            <a:off x="1245077" y="2178081"/>
            <a:ext cx="2910364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Manual and automatic cut-over</a:t>
            </a:r>
            <a:endParaRPr lang="en-US" sz="1476" dirty="0"/>
          </a:p>
        </p:txBody>
      </p:sp>
      <p:pic>
        <p:nvPicPr>
          <p:cNvPr id="72" name="Image 50" descr="preencoded.png">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5027786" y="2057595"/>
            <a:ext cx="1524149" cy="508744"/>
          </a:xfrm>
          <a:prstGeom prst="rect">
            <a:avLst/>
          </a:prstGeom>
        </p:spPr>
      </p:pic>
      <p:pic>
        <p:nvPicPr>
          <p:cNvPr id="73" name="Image 51" descr="preencoded.png">    </p:cNvPr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5275436" y="2181420"/>
            <a:ext cx="1027956" cy="267760"/>
          </a:xfrm>
          <a:prstGeom prst="rect">
            <a:avLst/>
          </a:prstGeom>
        </p:spPr>
      </p:pic>
      <p:pic>
        <p:nvPicPr>
          <p:cNvPr id="74" name="Image 52" descr="preencoded.png">    </p:cNvPr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5355766" y="2234989"/>
            <a:ext cx="160660" cy="160660"/>
          </a:xfrm>
          <a:prstGeom prst="rect">
            <a:avLst/>
          </a:prstGeom>
        </p:spPr>
      </p:pic>
      <p:sp>
        <p:nvSpPr>
          <p:cNvPr id="75" name="Text 20"/>
          <p:cNvSpPr/>
          <p:nvPr/>
        </p:nvSpPr>
        <p:spPr>
          <a:xfrm>
            <a:off x="5543197" y="2194824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76" name="Image 53" descr="preencoded.png">    </p:cNvPr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6551786" y="2057595"/>
            <a:ext cx="1524149" cy="508744"/>
          </a:xfrm>
          <a:prstGeom prst="rect">
            <a:avLst/>
          </a:prstGeom>
        </p:spPr>
      </p:pic>
      <p:pic>
        <p:nvPicPr>
          <p:cNvPr id="77" name="Image 54" descr="preencoded.png">    </p:cNvPr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6647036" y="2181420"/>
            <a:ext cx="1333574" cy="267760"/>
          </a:xfrm>
          <a:prstGeom prst="rect">
            <a:avLst/>
          </a:prstGeom>
        </p:spPr>
      </p:pic>
      <p:pic>
        <p:nvPicPr>
          <p:cNvPr id="78" name="Image 55" descr="preencoded.png">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6727366" y="2234989"/>
            <a:ext cx="160660" cy="160660"/>
          </a:xfrm>
          <a:prstGeom prst="rect">
            <a:avLst/>
          </a:prstGeom>
        </p:spPr>
      </p:pic>
      <p:sp>
        <p:nvSpPr>
          <p:cNvPr id="79" name="Text 21"/>
          <p:cNvSpPr/>
          <p:nvPr/>
        </p:nvSpPr>
        <p:spPr>
          <a:xfrm>
            <a:off x="6914797" y="219482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80" name="Image 56" descr="preencoded.png">    </p:cNvPr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8075786" y="2057595"/>
            <a:ext cx="1524149" cy="508744"/>
          </a:xfrm>
          <a:prstGeom prst="rect">
            <a:avLst/>
          </a:prstGeom>
        </p:spPr>
      </p:pic>
      <p:pic>
        <p:nvPicPr>
          <p:cNvPr id="81" name="Image 57" descr="preencoded.png">    </p:cNvPr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>
            <a:off x="8171036" y="2181420"/>
            <a:ext cx="1333574" cy="267760"/>
          </a:xfrm>
          <a:prstGeom prst="rect">
            <a:avLst/>
          </a:prstGeom>
        </p:spPr>
      </p:pic>
      <p:pic>
        <p:nvPicPr>
          <p:cNvPr id="82" name="Image 58" descr="preencoded.png">    </p:cNvPr>
          <p:cNvPicPr>
            <a:picLocks noChangeAspect="1"/>
          </p:cNvPicPr>
          <p:nvPr/>
        </p:nvPicPr>
        <p:blipFill>
          <a:blip r:embed="rId59"/>
          <a:stretch>
            <a:fillRect/>
          </a:stretch>
        </p:blipFill>
        <p:spPr>
          <a:xfrm>
            <a:off x="8251366" y="2234989"/>
            <a:ext cx="160660" cy="160660"/>
          </a:xfrm>
          <a:prstGeom prst="rect">
            <a:avLst/>
          </a:prstGeom>
        </p:spPr>
      </p:pic>
      <p:sp>
        <p:nvSpPr>
          <p:cNvPr id="83" name="Text 22"/>
          <p:cNvSpPr/>
          <p:nvPr/>
        </p:nvSpPr>
        <p:spPr>
          <a:xfrm>
            <a:off x="8438797" y="219482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84" name="Image 59" descr="preencoded.png">    </p:cNvPr>
          <p:cNvPicPr>
            <a:picLocks noChangeAspect="1"/>
          </p:cNvPicPr>
          <p:nvPr/>
        </p:nvPicPr>
        <p:blipFill>
          <a:blip r:embed="rId60"/>
          <a:stretch>
            <a:fillRect/>
          </a:stretch>
        </p:blipFill>
        <p:spPr>
          <a:xfrm>
            <a:off x="9599786" y="2057595"/>
            <a:ext cx="1524149" cy="508744"/>
          </a:xfrm>
          <a:prstGeom prst="rect">
            <a:avLst/>
          </a:prstGeom>
        </p:spPr>
      </p:pic>
      <p:pic>
        <p:nvPicPr>
          <p:cNvPr id="85" name="Image 60" descr="preencoded.png">    </p:cNvPr>
          <p:cNvPicPr>
            <a:picLocks noChangeAspect="1"/>
          </p:cNvPicPr>
          <p:nvPr/>
        </p:nvPicPr>
        <p:blipFill>
          <a:blip r:embed="rId61"/>
          <a:stretch>
            <a:fillRect/>
          </a:stretch>
        </p:blipFill>
        <p:spPr>
          <a:xfrm>
            <a:off x="9695036" y="2181420"/>
            <a:ext cx="1333574" cy="267760"/>
          </a:xfrm>
          <a:prstGeom prst="rect">
            <a:avLst/>
          </a:prstGeom>
        </p:spPr>
      </p:pic>
      <p:pic>
        <p:nvPicPr>
          <p:cNvPr id="86" name="Image 61" descr="preencoded.png">    </p:cNvPr>
          <p:cNvPicPr>
            <a:picLocks noChangeAspect="1"/>
          </p:cNvPicPr>
          <p:nvPr/>
        </p:nvPicPr>
        <p:blipFill>
          <a:blip r:embed="rId62"/>
          <a:stretch>
            <a:fillRect/>
          </a:stretch>
        </p:blipFill>
        <p:spPr>
          <a:xfrm>
            <a:off x="9775366" y="2234989"/>
            <a:ext cx="160660" cy="160660"/>
          </a:xfrm>
          <a:prstGeom prst="rect">
            <a:avLst/>
          </a:prstGeom>
        </p:spPr>
      </p:pic>
      <p:sp>
        <p:nvSpPr>
          <p:cNvPr id="87" name="Text 23"/>
          <p:cNvSpPr/>
          <p:nvPr/>
        </p:nvSpPr>
        <p:spPr>
          <a:xfrm>
            <a:off x="9962797" y="219482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88" name="Image 62" descr="preencoded.png">    </p:cNvPr>
          <p:cNvPicPr>
            <a:picLocks noChangeAspect="1"/>
          </p:cNvPicPr>
          <p:nvPr/>
        </p:nvPicPr>
        <p:blipFill>
          <a:blip r:embed="rId63"/>
          <a:stretch>
            <a:fillRect/>
          </a:stretch>
        </p:blipFill>
        <p:spPr>
          <a:xfrm>
            <a:off x="11121870" y="2057595"/>
            <a:ext cx="1524140" cy="508744"/>
          </a:xfrm>
          <a:prstGeom prst="rect">
            <a:avLst/>
          </a:prstGeom>
        </p:spPr>
      </p:pic>
      <p:pic>
        <p:nvPicPr>
          <p:cNvPr id="89" name="Image 63" descr="preencoded.png">    </p:cNvPr>
          <p:cNvPicPr>
            <a:picLocks noChangeAspect="1"/>
          </p:cNvPicPr>
          <p:nvPr/>
        </p:nvPicPr>
        <p:blipFill>
          <a:blip r:embed="rId64"/>
          <a:stretch>
            <a:fillRect/>
          </a:stretch>
        </p:blipFill>
        <p:spPr>
          <a:xfrm>
            <a:off x="11217120" y="2181420"/>
            <a:ext cx="1333574" cy="267760"/>
          </a:xfrm>
          <a:prstGeom prst="rect">
            <a:avLst/>
          </a:prstGeom>
        </p:spPr>
      </p:pic>
      <p:pic>
        <p:nvPicPr>
          <p:cNvPr id="90" name="Image 64" descr="preencoded.png">    </p:cNvPr>
          <p:cNvPicPr>
            <a:picLocks noChangeAspect="1"/>
          </p:cNvPicPr>
          <p:nvPr/>
        </p:nvPicPr>
        <p:blipFill>
          <a:blip r:embed="rId65"/>
          <a:stretch>
            <a:fillRect/>
          </a:stretch>
        </p:blipFill>
        <p:spPr>
          <a:xfrm>
            <a:off x="11297450" y="2234989"/>
            <a:ext cx="160660" cy="160660"/>
          </a:xfrm>
          <a:prstGeom prst="rect">
            <a:avLst/>
          </a:prstGeom>
        </p:spPr>
      </p:pic>
      <p:sp>
        <p:nvSpPr>
          <p:cNvPr id="91" name="Text 24"/>
          <p:cNvSpPr/>
          <p:nvPr/>
        </p:nvSpPr>
        <p:spPr>
          <a:xfrm>
            <a:off x="11484880" y="219482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92" name="Image 65" descr="preencoded.png">    </p:cNvPr>
          <p:cNvPicPr>
            <a:picLocks noChangeAspect="1"/>
          </p:cNvPicPr>
          <p:nvPr/>
        </p:nvPicPr>
        <p:blipFill>
          <a:blip r:embed="rId66"/>
          <a:stretch>
            <a:fillRect/>
          </a:stretch>
        </p:blipFill>
        <p:spPr>
          <a:xfrm>
            <a:off x="12646000" y="2057595"/>
            <a:ext cx="1524149" cy="508744"/>
          </a:xfrm>
          <a:prstGeom prst="rect">
            <a:avLst/>
          </a:prstGeom>
        </p:spPr>
      </p:pic>
      <p:pic>
        <p:nvPicPr>
          <p:cNvPr id="93" name="Image 66" descr="preencoded.png">    </p:cNvPr>
          <p:cNvPicPr>
            <a:picLocks noChangeAspect="1"/>
          </p:cNvPicPr>
          <p:nvPr/>
        </p:nvPicPr>
        <p:blipFill>
          <a:blip r:embed="rId67"/>
          <a:stretch>
            <a:fillRect/>
          </a:stretch>
        </p:blipFill>
        <p:spPr>
          <a:xfrm>
            <a:off x="12741250" y="2181420"/>
            <a:ext cx="1333574" cy="267760"/>
          </a:xfrm>
          <a:prstGeom prst="rect">
            <a:avLst/>
          </a:prstGeom>
        </p:spPr>
      </p:pic>
      <p:pic>
        <p:nvPicPr>
          <p:cNvPr id="94" name="Image 67" descr="preencoded.png">    </p:cNvPr>
          <p:cNvPicPr>
            <a:picLocks noChangeAspect="1"/>
          </p:cNvPicPr>
          <p:nvPr/>
        </p:nvPicPr>
        <p:blipFill>
          <a:blip r:embed="rId68"/>
          <a:stretch>
            <a:fillRect/>
          </a:stretch>
        </p:blipFill>
        <p:spPr>
          <a:xfrm>
            <a:off x="12821580" y="2234989"/>
            <a:ext cx="160660" cy="160660"/>
          </a:xfrm>
          <a:prstGeom prst="rect">
            <a:avLst/>
          </a:prstGeom>
        </p:spPr>
      </p:pic>
      <p:sp>
        <p:nvSpPr>
          <p:cNvPr id="95" name="Text 25"/>
          <p:cNvSpPr/>
          <p:nvPr/>
        </p:nvSpPr>
        <p:spPr>
          <a:xfrm>
            <a:off x="13009011" y="219482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96" name="Image 68" descr="preencoded.png">    </p:cNvPr>
          <p:cNvPicPr>
            <a:picLocks noChangeAspect="1"/>
          </p:cNvPicPr>
          <p:nvPr/>
        </p:nvPicPr>
        <p:blipFill>
          <a:blip r:embed="rId69"/>
          <a:stretch>
            <a:fillRect/>
          </a:stretch>
        </p:blipFill>
        <p:spPr>
          <a:xfrm>
            <a:off x="14170149" y="2057595"/>
            <a:ext cx="1524149" cy="508744"/>
          </a:xfrm>
          <a:prstGeom prst="rect">
            <a:avLst/>
          </a:prstGeom>
        </p:spPr>
      </p:pic>
      <p:pic>
        <p:nvPicPr>
          <p:cNvPr id="97" name="Image 69" descr="preencoded.png">    </p:cNvPr>
          <p:cNvPicPr>
            <a:picLocks noChangeAspect="1"/>
          </p:cNvPicPr>
          <p:nvPr/>
        </p:nvPicPr>
        <p:blipFill>
          <a:blip r:embed="rId70"/>
          <a:stretch>
            <a:fillRect/>
          </a:stretch>
        </p:blipFill>
        <p:spPr>
          <a:xfrm>
            <a:off x="14265399" y="2181420"/>
            <a:ext cx="1333574" cy="267760"/>
          </a:xfrm>
          <a:prstGeom prst="rect">
            <a:avLst/>
          </a:prstGeom>
        </p:spPr>
      </p:pic>
      <p:pic>
        <p:nvPicPr>
          <p:cNvPr id="98" name="Image 70" descr="preencoded.png">    </p:cNvPr>
          <p:cNvPicPr>
            <a:picLocks noChangeAspect="1"/>
          </p:cNvPicPr>
          <p:nvPr/>
        </p:nvPicPr>
        <p:blipFill>
          <a:blip r:embed="rId71"/>
          <a:stretch>
            <a:fillRect/>
          </a:stretch>
        </p:blipFill>
        <p:spPr>
          <a:xfrm>
            <a:off x="14345729" y="2234989"/>
            <a:ext cx="160660" cy="160660"/>
          </a:xfrm>
          <a:prstGeom prst="rect">
            <a:avLst/>
          </a:prstGeom>
        </p:spPr>
      </p:pic>
      <p:sp>
        <p:nvSpPr>
          <p:cNvPr id="99" name="Text 26"/>
          <p:cNvSpPr/>
          <p:nvPr/>
        </p:nvSpPr>
        <p:spPr>
          <a:xfrm>
            <a:off x="14533159" y="219482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00" name="Image 71" descr="preencoded.png">    </p:cNvPr>
          <p:cNvPicPr>
            <a:picLocks noChangeAspect="1"/>
          </p:cNvPicPr>
          <p:nvPr/>
        </p:nvPicPr>
        <p:blipFill>
          <a:blip r:embed="rId72"/>
          <a:stretch>
            <a:fillRect/>
          </a:stretch>
        </p:blipFill>
        <p:spPr>
          <a:xfrm>
            <a:off x="15694279" y="2057595"/>
            <a:ext cx="1509302" cy="508744"/>
          </a:xfrm>
          <a:prstGeom prst="rect">
            <a:avLst/>
          </a:prstGeom>
        </p:spPr>
      </p:pic>
      <p:pic>
        <p:nvPicPr>
          <p:cNvPr id="101" name="Image 72" descr="preencoded.png">    </p:cNvPr>
          <p:cNvPicPr>
            <a:picLocks noChangeAspect="1"/>
          </p:cNvPicPr>
          <p:nvPr/>
        </p:nvPicPr>
        <p:blipFill>
          <a:blip r:embed="rId73"/>
          <a:stretch>
            <a:fillRect/>
          </a:stretch>
        </p:blipFill>
        <p:spPr>
          <a:xfrm>
            <a:off x="15789529" y="2181420"/>
            <a:ext cx="1333574" cy="267760"/>
          </a:xfrm>
          <a:prstGeom prst="rect">
            <a:avLst/>
          </a:prstGeom>
        </p:spPr>
      </p:pic>
      <p:pic>
        <p:nvPicPr>
          <p:cNvPr id="102" name="Image 73" descr="preencoded.png">    </p:cNvPr>
          <p:cNvPicPr>
            <a:picLocks noChangeAspect="1"/>
          </p:cNvPicPr>
          <p:nvPr/>
        </p:nvPicPr>
        <p:blipFill>
          <a:blip r:embed="rId74"/>
          <a:stretch>
            <a:fillRect/>
          </a:stretch>
        </p:blipFill>
        <p:spPr>
          <a:xfrm>
            <a:off x="15869859" y="2234989"/>
            <a:ext cx="160660" cy="160660"/>
          </a:xfrm>
          <a:prstGeom prst="rect">
            <a:avLst/>
          </a:prstGeom>
        </p:spPr>
      </p:pic>
      <p:sp>
        <p:nvSpPr>
          <p:cNvPr id="103" name="Text 27"/>
          <p:cNvSpPr/>
          <p:nvPr/>
        </p:nvSpPr>
        <p:spPr>
          <a:xfrm>
            <a:off x="16057290" y="219482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04" name="Image 74" descr="preencoded.png">    </p:cNvPr>
          <p:cNvPicPr>
            <a:picLocks noChangeAspect="1"/>
          </p:cNvPicPr>
          <p:nvPr/>
        </p:nvPicPr>
        <p:blipFill>
          <a:blip r:embed="rId75"/>
          <a:stretch>
            <a:fillRect/>
          </a:stretch>
        </p:blipFill>
        <p:spPr>
          <a:xfrm>
            <a:off x="1084436" y="2566336"/>
            <a:ext cx="16119145" cy="508744"/>
          </a:xfrm>
          <a:prstGeom prst="rect">
            <a:avLst/>
          </a:prstGeom>
        </p:spPr>
      </p:pic>
      <p:pic>
        <p:nvPicPr>
          <p:cNvPr id="105" name="Image 75" descr="preencoded.png">    </p:cNvPr>
          <p:cNvPicPr>
            <a:picLocks noChangeAspect="1"/>
          </p:cNvPicPr>
          <p:nvPr/>
        </p:nvPicPr>
        <p:blipFill>
          <a:blip r:embed="rId76"/>
          <a:stretch>
            <a:fillRect/>
          </a:stretch>
        </p:blipFill>
        <p:spPr>
          <a:xfrm>
            <a:off x="1084436" y="2566355"/>
            <a:ext cx="3943350" cy="508744"/>
          </a:xfrm>
          <a:prstGeom prst="rect">
            <a:avLst/>
          </a:prstGeom>
        </p:spPr>
      </p:pic>
      <p:sp>
        <p:nvSpPr>
          <p:cNvPr id="106" name="Text 28"/>
          <p:cNvSpPr/>
          <p:nvPr/>
        </p:nvSpPr>
        <p:spPr>
          <a:xfrm>
            <a:off x="1245077" y="2686859"/>
            <a:ext cx="162020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Purchase with tip</a:t>
            </a:r>
            <a:endParaRPr lang="en-US" sz="1476" dirty="0"/>
          </a:p>
        </p:txBody>
      </p:sp>
      <p:pic>
        <p:nvPicPr>
          <p:cNvPr id="107" name="Image 76" descr="preencoded.png">    </p:cNvPr>
          <p:cNvPicPr>
            <a:picLocks noChangeAspect="1"/>
          </p:cNvPicPr>
          <p:nvPr/>
        </p:nvPicPr>
        <p:blipFill>
          <a:blip r:embed="rId77"/>
          <a:stretch>
            <a:fillRect/>
          </a:stretch>
        </p:blipFill>
        <p:spPr>
          <a:xfrm>
            <a:off x="5027786" y="2566346"/>
            <a:ext cx="1524149" cy="508744"/>
          </a:xfrm>
          <a:prstGeom prst="rect">
            <a:avLst/>
          </a:prstGeom>
        </p:spPr>
      </p:pic>
      <p:pic>
        <p:nvPicPr>
          <p:cNvPr id="108" name="Image 77" descr="preencoded.png">    </p:cNvPr>
          <p:cNvPicPr>
            <a:picLocks noChangeAspect="1"/>
          </p:cNvPicPr>
          <p:nvPr/>
        </p:nvPicPr>
        <p:blipFill>
          <a:blip r:embed="rId78"/>
          <a:stretch>
            <a:fillRect/>
          </a:stretch>
        </p:blipFill>
        <p:spPr>
          <a:xfrm>
            <a:off x="5123036" y="2690171"/>
            <a:ext cx="1333574" cy="267760"/>
          </a:xfrm>
          <a:prstGeom prst="rect">
            <a:avLst/>
          </a:prstGeom>
        </p:spPr>
      </p:pic>
      <p:pic>
        <p:nvPicPr>
          <p:cNvPr id="109" name="Image 78" descr="preencoded.png">    </p:cNvPr>
          <p:cNvPicPr>
            <a:picLocks noChangeAspect="1"/>
          </p:cNvPicPr>
          <p:nvPr/>
        </p:nvPicPr>
        <p:blipFill>
          <a:blip r:embed="rId79"/>
          <a:stretch>
            <a:fillRect/>
          </a:stretch>
        </p:blipFill>
        <p:spPr>
          <a:xfrm>
            <a:off x="5203366" y="2743740"/>
            <a:ext cx="160660" cy="160660"/>
          </a:xfrm>
          <a:prstGeom prst="rect">
            <a:avLst/>
          </a:prstGeom>
        </p:spPr>
      </p:pic>
      <p:sp>
        <p:nvSpPr>
          <p:cNvPr id="110" name="Text 29"/>
          <p:cNvSpPr/>
          <p:nvPr/>
        </p:nvSpPr>
        <p:spPr>
          <a:xfrm>
            <a:off x="5390797" y="270357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11" name="Image 79" descr="preencoded.png">    </p:cNvPr>
          <p:cNvPicPr>
            <a:picLocks noChangeAspect="1"/>
          </p:cNvPicPr>
          <p:nvPr/>
        </p:nvPicPr>
        <p:blipFill>
          <a:blip r:embed="rId80"/>
          <a:stretch>
            <a:fillRect/>
          </a:stretch>
        </p:blipFill>
        <p:spPr>
          <a:xfrm>
            <a:off x="6551786" y="2566346"/>
            <a:ext cx="1524149" cy="508744"/>
          </a:xfrm>
          <a:prstGeom prst="rect">
            <a:avLst/>
          </a:prstGeom>
        </p:spPr>
      </p:pic>
      <p:pic>
        <p:nvPicPr>
          <p:cNvPr id="112" name="Image 80" descr="preencoded.png">    </p:cNvPr>
          <p:cNvPicPr>
            <a:picLocks noChangeAspect="1"/>
          </p:cNvPicPr>
          <p:nvPr/>
        </p:nvPicPr>
        <p:blipFill>
          <a:blip r:embed="rId81"/>
          <a:stretch>
            <a:fillRect/>
          </a:stretch>
        </p:blipFill>
        <p:spPr>
          <a:xfrm>
            <a:off x="6647036" y="2690171"/>
            <a:ext cx="1333574" cy="267760"/>
          </a:xfrm>
          <a:prstGeom prst="rect">
            <a:avLst/>
          </a:prstGeom>
        </p:spPr>
      </p:pic>
      <p:pic>
        <p:nvPicPr>
          <p:cNvPr id="113" name="Image 81" descr="preencoded.png">    </p:cNvPr>
          <p:cNvPicPr>
            <a:picLocks noChangeAspect="1"/>
          </p:cNvPicPr>
          <p:nvPr/>
        </p:nvPicPr>
        <p:blipFill>
          <a:blip r:embed="rId82"/>
          <a:stretch>
            <a:fillRect/>
          </a:stretch>
        </p:blipFill>
        <p:spPr>
          <a:xfrm>
            <a:off x="6727366" y="2743740"/>
            <a:ext cx="160660" cy="160660"/>
          </a:xfrm>
          <a:prstGeom prst="rect">
            <a:avLst/>
          </a:prstGeom>
        </p:spPr>
      </p:pic>
      <p:sp>
        <p:nvSpPr>
          <p:cNvPr id="114" name="Text 30"/>
          <p:cNvSpPr/>
          <p:nvPr/>
        </p:nvSpPr>
        <p:spPr>
          <a:xfrm>
            <a:off x="6914797" y="270357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15" name="Image 82" descr="preencoded.png">    </p:cNvPr>
          <p:cNvPicPr>
            <a:picLocks noChangeAspect="1"/>
          </p:cNvPicPr>
          <p:nvPr/>
        </p:nvPicPr>
        <p:blipFill>
          <a:blip r:embed="rId83"/>
          <a:stretch>
            <a:fillRect/>
          </a:stretch>
        </p:blipFill>
        <p:spPr>
          <a:xfrm>
            <a:off x="8075786" y="2566346"/>
            <a:ext cx="1524149" cy="508744"/>
          </a:xfrm>
          <a:prstGeom prst="rect">
            <a:avLst/>
          </a:prstGeom>
        </p:spPr>
      </p:pic>
      <p:pic>
        <p:nvPicPr>
          <p:cNvPr id="116" name="Image 83" descr="preencoded.png">    </p:cNvPr>
          <p:cNvPicPr>
            <a:picLocks noChangeAspect="1"/>
          </p:cNvPicPr>
          <p:nvPr/>
        </p:nvPicPr>
        <p:blipFill>
          <a:blip r:embed="rId84"/>
          <a:stretch>
            <a:fillRect/>
          </a:stretch>
        </p:blipFill>
        <p:spPr>
          <a:xfrm>
            <a:off x="8171036" y="2690171"/>
            <a:ext cx="1333574" cy="267760"/>
          </a:xfrm>
          <a:prstGeom prst="rect">
            <a:avLst/>
          </a:prstGeom>
        </p:spPr>
      </p:pic>
      <p:pic>
        <p:nvPicPr>
          <p:cNvPr id="117" name="Image 84" descr="preencoded.png">    </p:cNvPr>
          <p:cNvPicPr>
            <a:picLocks noChangeAspect="1"/>
          </p:cNvPicPr>
          <p:nvPr/>
        </p:nvPicPr>
        <p:blipFill>
          <a:blip r:embed="rId85"/>
          <a:stretch>
            <a:fillRect/>
          </a:stretch>
        </p:blipFill>
        <p:spPr>
          <a:xfrm>
            <a:off x="8251366" y="2743740"/>
            <a:ext cx="160660" cy="160660"/>
          </a:xfrm>
          <a:prstGeom prst="rect">
            <a:avLst/>
          </a:prstGeom>
        </p:spPr>
      </p:pic>
      <p:sp>
        <p:nvSpPr>
          <p:cNvPr id="118" name="Text 31"/>
          <p:cNvSpPr/>
          <p:nvPr/>
        </p:nvSpPr>
        <p:spPr>
          <a:xfrm>
            <a:off x="8438797" y="270357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19" name="Image 85" descr="preencoded.png">    </p:cNvPr>
          <p:cNvPicPr>
            <a:picLocks noChangeAspect="1"/>
          </p:cNvPicPr>
          <p:nvPr/>
        </p:nvPicPr>
        <p:blipFill>
          <a:blip r:embed="rId86"/>
          <a:stretch>
            <a:fillRect/>
          </a:stretch>
        </p:blipFill>
        <p:spPr>
          <a:xfrm>
            <a:off x="9599786" y="2566346"/>
            <a:ext cx="1524149" cy="508744"/>
          </a:xfrm>
          <a:prstGeom prst="rect">
            <a:avLst/>
          </a:prstGeom>
        </p:spPr>
      </p:pic>
      <p:pic>
        <p:nvPicPr>
          <p:cNvPr id="120" name="Image 86" descr="preencoded.png">    </p:cNvPr>
          <p:cNvPicPr>
            <a:picLocks noChangeAspect="1"/>
          </p:cNvPicPr>
          <p:nvPr/>
        </p:nvPicPr>
        <p:blipFill>
          <a:blip r:embed="rId87"/>
          <a:stretch>
            <a:fillRect/>
          </a:stretch>
        </p:blipFill>
        <p:spPr>
          <a:xfrm>
            <a:off x="9695036" y="2690171"/>
            <a:ext cx="1333574" cy="267760"/>
          </a:xfrm>
          <a:prstGeom prst="rect">
            <a:avLst/>
          </a:prstGeom>
        </p:spPr>
      </p:pic>
      <p:pic>
        <p:nvPicPr>
          <p:cNvPr id="121" name="Image 87" descr="preencoded.png">    </p:cNvPr>
          <p:cNvPicPr>
            <a:picLocks noChangeAspect="1"/>
          </p:cNvPicPr>
          <p:nvPr/>
        </p:nvPicPr>
        <p:blipFill>
          <a:blip r:embed="rId88"/>
          <a:stretch>
            <a:fillRect/>
          </a:stretch>
        </p:blipFill>
        <p:spPr>
          <a:xfrm>
            <a:off x="9775366" y="2743740"/>
            <a:ext cx="160660" cy="160660"/>
          </a:xfrm>
          <a:prstGeom prst="rect">
            <a:avLst/>
          </a:prstGeom>
        </p:spPr>
      </p:pic>
      <p:sp>
        <p:nvSpPr>
          <p:cNvPr id="122" name="Text 32"/>
          <p:cNvSpPr/>
          <p:nvPr/>
        </p:nvSpPr>
        <p:spPr>
          <a:xfrm>
            <a:off x="9962797" y="270357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23" name="Image 88" descr="preencoded.png">    </p:cNvPr>
          <p:cNvPicPr>
            <a:picLocks noChangeAspect="1"/>
          </p:cNvPicPr>
          <p:nvPr/>
        </p:nvPicPr>
        <p:blipFill>
          <a:blip r:embed="rId89"/>
          <a:stretch>
            <a:fillRect/>
          </a:stretch>
        </p:blipFill>
        <p:spPr>
          <a:xfrm>
            <a:off x="11121870" y="2566346"/>
            <a:ext cx="1524140" cy="508744"/>
          </a:xfrm>
          <a:prstGeom prst="rect">
            <a:avLst/>
          </a:prstGeom>
        </p:spPr>
      </p:pic>
      <p:pic>
        <p:nvPicPr>
          <p:cNvPr id="124" name="Image 89" descr="preencoded.png">    </p:cNvPr>
          <p:cNvPicPr>
            <a:picLocks noChangeAspect="1"/>
          </p:cNvPicPr>
          <p:nvPr/>
        </p:nvPicPr>
        <p:blipFill>
          <a:blip r:embed="rId90"/>
          <a:stretch>
            <a:fillRect/>
          </a:stretch>
        </p:blipFill>
        <p:spPr>
          <a:xfrm>
            <a:off x="11217120" y="2690171"/>
            <a:ext cx="1333574" cy="267760"/>
          </a:xfrm>
          <a:prstGeom prst="rect">
            <a:avLst/>
          </a:prstGeom>
        </p:spPr>
      </p:pic>
      <p:pic>
        <p:nvPicPr>
          <p:cNvPr id="125" name="Image 90" descr="preencoded.png">    </p:cNvPr>
          <p:cNvPicPr>
            <a:picLocks noChangeAspect="1"/>
          </p:cNvPicPr>
          <p:nvPr/>
        </p:nvPicPr>
        <p:blipFill>
          <a:blip r:embed="rId91"/>
          <a:stretch>
            <a:fillRect/>
          </a:stretch>
        </p:blipFill>
        <p:spPr>
          <a:xfrm>
            <a:off x="11297450" y="2743740"/>
            <a:ext cx="160660" cy="160660"/>
          </a:xfrm>
          <a:prstGeom prst="rect">
            <a:avLst/>
          </a:prstGeom>
        </p:spPr>
      </p:pic>
      <p:sp>
        <p:nvSpPr>
          <p:cNvPr id="126" name="Text 33"/>
          <p:cNvSpPr/>
          <p:nvPr/>
        </p:nvSpPr>
        <p:spPr>
          <a:xfrm>
            <a:off x="11484880" y="270357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27" name="Image 91" descr="preencoded.png">    </p:cNvPr>
          <p:cNvPicPr>
            <a:picLocks noChangeAspect="1"/>
          </p:cNvPicPr>
          <p:nvPr/>
        </p:nvPicPr>
        <p:blipFill>
          <a:blip r:embed="rId92"/>
          <a:stretch>
            <a:fillRect/>
          </a:stretch>
        </p:blipFill>
        <p:spPr>
          <a:xfrm>
            <a:off x="12646000" y="2566346"/>
            <a:ext cx="1524149" cy="508744"/>
          </a:xfrm>
          <a:prstGeom prst="rect">
            <a:avLst/>
          </a:prstGeom>
        </p:spPr>
      </p:pic>
      <p:pic>
        <p:nvPicPr>
          <p:cNvPr id="128" name="Image 92" descr="preencoded.png">    </p:cNvPr>
          <p:cNvPicPr>
            <a:picLocks noChangeAspect="1"/>
          </p:cNvPicPr>
          <p:nvPr/>
        </p:nvPicPr>
        <p:blipFill>
          <a:blip r:embed="rId93"/>
          <a:stretch>
            <a:fillRect/>
          </a:stretch>
        </p:blipFill>
        <p:spPr>
          <a:xfrm>
            <a:off x="12741250" y="2690171"/>
            <a:ext cx="1333574" cy="267760"/>
          </a:xfrm>
          <a:prstGeom prst="rect">
            <a:avLst/>
          </a:prstGeom>
        </p:spPr>
      </p:pic>
      <p:pic>
        <p:nvPicPr>
          <p:cNvPr id="129" name="Image 93" descr="preencoded.png">    </p:cNvPr>
          <p:cNvPicPr>
            <a:picLocks noChangeAspect="1"/>
          </p:cNvPicPr>
          <p:nvPr/>
        </p:nvPicPr>
        <p:blipFill>
          <a:blip r:embed="rId94"/>
          <a:stretch>
            <a:fillRect/>
          </a:stretch>
        </p:blipFill>
        <p:spPr>
          <a:xfrm>
            <a:off x="12821580" y="2743740"/>
            <a:ext cx="160660" cy="160660"/>
          </a:xfrm>
          <a:prstGeom prst="rect">
            <a:avLst/>
          </a:prstGeom>
        </p:spPr>
      </p:pic>
      <p:sp>
        <p:nvSpPr>
          <p:cNvPr id="130" name="Text 34"/>
          <p:cNvSpPr/>
          <p:nvPr/>
        </p:nvSpPr>
        <p:spPr>
          <a:xfrm>
            <a:off x="13009011" y="270357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31" name="Image 94" descr="preencoded.png">    </p:cNvPr>
          <p:cNvPicPr>
            <a:picLocks noChangeAspect="1"/>
          </p:cNvPicPr>
          <p:nvPr/>
        </p:nvPicPr>
        <p:blipFill>
          <a:blip r:embed="rId95"/>
          <a:stretch>
            <a:fillRect/>
          </a:stretch>
        </p:blipFill>
        <p:spPr>
          <a:xfrm>
            <a:off x="14170149" y="2566346"/>
            <a:ext cx="1524149" cy="508744"/>
          </a:xfrm>
          <a:prstGeom prst="rect">
            <a:avLst/>
          </a:prstGeom>
        </p:spPr>
      </p:pic>
      <p:pic>
        <p:nvPicPr>
          <p:cNvPr id="132" name="Image 95" descr="preencoded.png">    </p:cNvPr>
          <p:cNvPicPr>
            <a:picLocks noChangeAspect="1"/>
          </p:cNvPicPr>
          <p:nvPr/>
        </p:nvPicPr>
        <p:blipFill>
          <a:blip r:embed="rId96"/>
          <a:stretch>
            <a:fillRect/>
          </a:stretch>
        </p:blipFill>
        <p:spPr>
          <a:xfrm>
            <a:off x="14265399" y="2690171"/>
            <a:ext cx="1333574" cy="267760"/>
          </a:xfrm>
          <a:prstGeom prst="rect">
            <a:avLst/>
          </a:prstGeom>
        </p:spPr>
      </p:pic>
      <p:pic>
        <p:nvPicPr>
          <p:cNvPr id="133" name="Image 96" descr="preencoded.png">    </p:cNvPr>
          <p:cNvPicPr>
            <a:picLocks noChangeAspect="1"/>
          </p:cNvPicPr>
          <p:nvPr/>
        </p:nvPicPr>
        <p:blipFill>
          <a:blip r:embed="rId97"/>
          <a:stretch>
            <a:fillRect/>
          </a:stretch>
        </p:blipFill>
        <p:spPr>
          <a:xfrm>
            <a:off x="14345729" y="2743740"/>
            <a:ext cx="160660" cy="160660"/>
          </a:xfrm>
          <a:prstGeom prst="rect">
            <a:avLst/>
          </a:prstGeom>
        </p:spPr>
      </p:pic>
      <p:sp>
        <p:nvSpPr>
          <p:cNvPr id="134" name="Text 35"/>
          <p:cNvSpPr/>
          <p:nvPr/>
        </p:nvSpPr>
        <p:spPr>
          <a:xfrm>
            <a:off x="14533159" y="270357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35" name="Image 97" descr="preencoded.png">    </p:cNvPr>
          <p:cNvPicPr>
            <a:picLocks noChangeAspect="1"/>
          </p:cNvPicPr>
          <p:nvPr/>
        </p:nvPicPr>
        <p:blipFill>
          <a:blip r:embed="rId98"/>
          <a:stretch>
            <a:fillRect/>
          </a:stretch>
        </p:blipFill>
        <p:spPr>
          <a:xfrm>
            <a:off x="15694279" y="2566346"/>
            <a:ext cx="1509302" cy="508744"/>
          </a:xfrm>
          <a:prstGeom prst="rect">
            <a:avLst/>
          </a:prstGeom>
        </p:spPr>
      </p:pic>
      <p:pic>
        <p:nvPicPr>
          <p:cNvPr id="136" name="Image 98" descr="preencoded.png">    </p:cNvPr>
          <p:cNvPicPr>
            <a:picLocks noChangeAspect="1"/>
          </p:cNvPicPr>
          <p:nvPr/>
        </p:nvPicPr>
        <p:blipFill>
          <a:blip r:embed="rId99"/>
          <a:stretch>
            <a:fillRect/>
          </a:stretch>
        </p:blipFill>
        <p:spPr>
          <a:xfrm>
            <a:off x="15789529" y="2690171"/>
            <a:ext cx="1333574" cy="267760"/>
          </a:xfrm>
          <a:prstGeom prst="rect">
            <a:avLst/>
          </a:prstGeom>
        </p:spPr>
      </p:pic>
      <p:pic>
        <p:nvPicPr>
          <p:cNvPr id="137" name="Image 99" descr="preencoded.png">    </p:cNvPr>
          <p:cNvPicPr>
            <a:picLocks noChangeAspect="1"/>
          </p:cNvPicPr>
          <p:nvPr/>
        </p:nvPicPr>
        <p:blipFill>
          <a:blip r:embed="rId100"/>
          <a:stretch>
            <a:fillRect/>
          </a:stretch>
        </p:blipFill>
        <p:spPr>
          <a:xfrm>
            <a:off x="15869859" y="2743740"/>
            <a:ext cx="160660" cy="160660"/>
          </a:xfrm>
          <a:prstGeom prst="rect">
            <a:avLst/>
          </a:prstGeom>
        </p:spPr>
      </p:pic>
      <p:sp>
        <p:nvSpPr>
          <p:cNvPr id="138" name="Text 36"/>
          <p:cNvSpPr/>
          <p:nvPr/>
        </p:nvSpPr>
        <p:spPr>
          <a:xfrm>
            <a:off x="16057290" y="270357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39" name="Image 100" descr="preencoded.png">    </p:cNvPr>
          <p:cNvPicPr>
            <a:picLocks noChangeAspect="1"/>
          </p:cNvPicPr>
          <p:nvPr/>
        </p:nvPicPr>
        <p:blipFill>
          <a:blip r:embed="rId101"/>
          <a:stretch>
            <a:fillRect/>
          </a:stretch>
        </p:blipFill>
        <p:spPr>
          <a:xfrm>
            <a:off x="1084436" y="3075077"/>
            <a:ext cx="16119145" cy="508744"/>
          </a:xfrm>
          <a:prstGeom prst="rect">
            <a:avLst/>
          </a:prstGeom>
        </p:spPr>
      </p:pic>
      <p:pic>
        <p:nvPicPr>
          <p:cNvPr id="140" name="Image 101" descr="preencoded.png">    </p:cNvPr>
          <p:cNvPicPr>
            <a:picLocks noChangeAspect="1"/>
          </p:cNvPicPr>
          <p:nvPr/>
        </p:nvPicPr>
        <p:blipFill>
          <a:blip r:embed="rId102"/>
          <a:stretch>
            <a:fillRect/>
          </a:stretch>
        </p:blipFill>
        <p:spPr>
          <a:xfrm>
            <a:off x="1084436" y="3075059"/>
            <a:ext cx="3943350" cy="508744"/>
          </a:xfrm>
          <a:prstGeom prst="rect">
            <a:avLst/>
          </a:prstGeom>
        </p:spPr>
      </p:pic>
      <p:sp>
        <p:nvSpPr>
          <p:cNvPr id="141" name="Text 37"/>
          <p:cNvSpPr/>
          <p:nvPr/>
        </p:nvSpPr>
        <p:spPr>
          <a:xfrm>
            <a:off x="1245077" y="3195535"/>
            <a:ext cx="2200275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Purchase with donation</a:t>
            </a:r>
            <a:endParaRPr lang="en-US" sz="1476" dirty="0"/>
          </a:p>
        </p:txBody>
      </p:sp>
      <p:pic>
        <p:nvPicPr>
          <p:cNvPr id="142" name="Image 102" descr="preencoded.png">    </p:cNvPr>
          <p:cNvPicPr>
            <a:picLocks noChangeAspect="1"/>
          </p:cNvPicPr>
          <p:nvPr/>
        </p:nvPicPr>
        <p:blipFill>
          <a:blip r:embed="rId103"/>
          <a:stretch>
            <a:fillRect/>
          </a:stretch>
        </p:blipFill>
        <p:spPr>
          <a:xfrm>
            <a:off x="5027786" y="3075059"/>
            <a:ext cx="1524149" cy="508744"/>
          </a:xfrm>
          <a:prstGeom prst="rect">
            <a:avLst/>
          </a:prstGeom>
        </p:spPr>
      </p:pic>
      <p:pic>
        <p:nvPicPr>
          <p:cNvPr id="143" name="Image 103" descr="preencoded.png">    </p:cNvPr>
          <p:cNvPicPr>
            <a:picLocks noChangeAspect="1"/>
          </p:cNvPicPr>
          <p:nvPr/>
        </p:nvPicPr>
        <p:blipFill>
          <a:blip r:embed="rId104"/>
          <a:stretch>
            <a:fillRect/>
          </a:stretch>
        </p:blipFill>
        <p:spPr>
          <a:xfrm>
            <a:off x="5123036" y="3198884"/>
            <a:ext cx="1333574" cy="267760"/>
          </a:xfrm>
          <a:prstGeom prst="rect">
            <a:avLst/>
          </a:prstGeom>
        </p:spPr>
      </p:pic>
      <p:pic>
        <p:nvPicPr>
          <p:cNvPr id="144" name="Image 104" descr="preencoded.png">    </p:cNvPr>
          <p:cNvPicPr>
            <a:picLocks noChangeAspect="1"/>
          </p:cNvPicPr>
          <p:nvPr/>
        </p:nvPicPr>
        <p:blipFill>
          <a:blip r:embed="rId105"/>
          <a:stretch>
            <a:fillRect/>
          </a:stretch>
        </p:blipFill>
        <p:spPr>
          <a:xfrm>
            <a:off x="5203366" y="3252453"/>
            <a:ext cx="160660" cy="160660"/>
          </a:xfrm>
          <a:prstGeom prst="rect">
            <a:avLst/>
          </a:prstGeom>
        </p:spPr>
      </p:pic>
      <p:sp>
        <p:nvSpPr>
          <p:cNvPr id="145" name="Text 38"/>
          <p:cNvSpPr/>
          <p:nvPr/>
        </p:nvSpPr>
        <p:spPr>
          <a:xfrm>
            <a:off x="5390797" y="321228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46" name="Image 105" descr="preencoded.png">    </p:cNvPr>
          <p:cNvPicPr>
            <a:picLocks noChangeAspect="1"/>
          </p:cNvPicPr>
          <p:nvPr/>
        </p:nvPicPr>
        <p:blipFill>
          <a:blip r:embed="rId106"/>
          <a:stretch>
            <a:fillRect/>
          </a:stretch>
        </p:blipFill>
        <p:spPr>
          <a:xfrm>
            <a:off x="6551786" y="3075059"/>
            <a:ext cx="1524149" cy="508744"/>
          </a:xfrm>
          <a:prstGeom prst="rect">
            <a:avLst/>
          </a:prstGeom>
        </p:spPr>
      </p:pic>
      <p:pic>
        <p:nvPicPr>
          <p:cNvPr id="147" name="Image 106" descr="preencoded.png">    </p:cNvPr>
          <p:cNvPicPr>
            <a:picLocks noChangeAspect="1"/>
          </p:cNvPicPr>
          <p:nvPr/>
        </p:nvPicPr>
        <p:blipFill>
          <a:blip r:embed="rId107"/>
          <a:stretch>
            <a:fillRect/>
          </a:stretch>
        </p:blipFill>
        <p:spPr>
          <a:xfrm>
            <a:off x="6647036" y="3198884"/>
            <a:ext cx="1333574" cy="267760"/>
          </a:xfrm>
          <a:prstGeom prst="rect">
            <a:avLst/>
          </a:prstGeom>
        </p:spPr>
      </p:pic>
      <p:pic>
        <p:nvPicPr>
          <p:cNvPr id="148" name="Image 107" descr="preencoded.png">    </p:cNvPr>
          <p:cNvPicPr>
            <a:picLocks noChangeAspect="1"/>
          </p:cNvPicPr>
          <p:nvPr/>
        </p:nvPicPr>
        <p:blipFill>
          <a:blip r:embed="rId108"/>
          <a:stretch>
            <a:fillRect/>
          </a:stretch>
        </p:blipFill>
        <p:spPr>
          <a:xfrm>
            <a:off x="6727366" y="3252453"/>
            <a:ext cx="160660" cy="160660"/>
          </a:xfrm>
          <a:prstGeom prst="rect">
            <a:avLst/>
          </a:prstGeom>
        </p:spPr>
      </p:pic>
      <p:sp>
        <p:nvSpPr>
          <p:cNvPr id="149" name="Text 39"/>
          <p:cNvSpPr/>
          <p:nvPr/>
        </p:nvSpPr>
        <p:spPr>
          <a:xfrm>
            <a:off x="6914797" y="321228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50" name="Image 108" descr="preencoded.png">    </p:cNvPr>
          <p:cNvPicPr>
            <a:picLocks noChangeAspect="1"/>
          </p:cNvPicPr>
          <p:nvPr/>
        </p:nvPicPr>
        <p:blipFill>
          <a:blip r:embed="rId109"/>
          <a:stretch>
            <a:fillRect/>
          </a:stretch>
        </p:blipFill>
        <p:spPr>
          <a:xfrm>
            <a:off x="8075786" y="3075059"/>
            <a:ext cx="1524149" cy="508744"/>
          </a:xfrm>
          <a:prstGeom prst="rect">
            <a:avLst/>
          </a:prstGeom>
        </p:spPr>
      </p:pic>
      <p:pic>
        <p:nvPicPr>
          <p:cNvPr id="151" name="Image 109" descr="preencoded.png">    </p:cNvPr>
          <p:cNvPicPr>
            <a:picLocks noChangeAspect="1"/>
          </p:cNvPicPr>
          <p:nvPr/>
        </p:nvPicPr>
        <p:blipFill>
          <a:blip r:embed="rId110"/>
          <a:stretch>
            <a:fillRect/>
          </a:stretch>
        </p:blipFill>
        <p:spPr>
          <a:xfrm>
            <a:off x="8171036" y="3198884"/>
            <a:ext cx="1333574" cy="267760"/>
          </a:xfrm>
          <a:prstGeom prst="rect">
            <a:avLst/>
          </a:prstGeom>
        </p:spPr>
      </p:pic>
      <p:pic>
        <p:nvPicPr>
          <p:cNvPr id="152" name="Image 110" descr="preencoded.png">    </p:cNvPr>
          <p:cNvPicPr>
            <a:picLocks noChangeAspect="1"/>
          </p:cNvPicPr>
          <p:nvPr/>
        </p:nvPicPr>
        <p:blipFill>
          <a:blip r:embed="rId111"/>
          <a:stretch>
            <a:fillRect/>
          </a:stretch>
        </p:blipFill>
        <p:spPr>
          <a:xfrm>
            <a:off x="8251366" y="3252453"/>
            <a:ext cx="160660" cy="160660"/>
          </a:xfrm>
          <a:prstGeom prst="rect">
            <a:avLst/>
          </a:prstGeom>
        </p:spPr>
      </p:pic>
      <p:sp>
        <p:nvSpPr>
          <p:cNvPr id="153" name="Text 40"/>
          <p:cNvSpPr/>
          <p:nvPr/>
        </p:nvSpPr>
        <p:spPr>
          <a:xfrm>
            <a:off x="8438797" y="321228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54" name="Image 111" descr="preencoded.png">    </p:cNvPr>
          <p:cNvPicPr>
            <a:picLocks noChangeAspect="1"/>
          </p:cNvPicPr>
          <p:nvPr/>
        </p:nvPicPr>
        <p:blipFill>
          <a:blip r:embed="rId112"/>
          <a:stretch>
            <a:fillRect/>
          </a:stretch>
        </p:blipFill>
        <p:spPr>
          <a:xfrm>
            <a:off x="9599786" y="3075059"/>
            <a:ext cx="1524149" cy="508744"/>
          </a:xfrm>
          <a:prstGeom prst="rect">
            <a:avLst/>
          </a:prstGeom>
        </p:spPr>
      </p:pic>
      <p:pic>
        <p:nvPicPr>
          <p:cNvPr id="155" name="Image 112" descr="preencoded.png">    </p:cNvPr>
          <p:cNvPicPr>
            <a:picLocks noChangeAspect="1"/>
          </p:cNvPicPr>
          <p:nvPr/>
        </p:nvPicPr>
        <p:blipFill>
          <a:blip r:embed="rId113"/>
          <a:stretch>
            <a:fillRect/>
          </a:stretch>
        </p:blipFill>
        <p:spPr>
          <a:xfrm>
            <a:off x="9695036" y="3198884"/>
            <a:ext cx="1333574" cy="267760"/>
          </a:xfrm>
          <a:prstGeom prst="rect">
            <a:avLst/>
          </a:prstGeom>
        </p:spPr>
      </p:pic>
      <p:pic>
        <p:nvPicPr>
          <p:cNvPr id="156" name="Image 113" descr="preencoded.png">    </p:cNvPr>
          <p:cNvPicPr>
            <a:picLocks noChangeAspect="1"/>
          </p:cNvPicPr>
          <p:nvPr/>
        </p:nvPicPr>
        <p:blipFill>
          <a:blip r:embed="rId114"/>
          <a:stretch>
            <a:fillRect/>
          </a:stretch>
        </p:blipFill>
        <p:spPr>
          <a:xfrm>
            <a:off x="9775366" y="3252453"/>
            <a:ext cx="160660" cy="160660"/>
          </a:xfrm>
          <a:prstGeom prst="rect">
            <a:avLst/>
          </a:prstGeom>
        </p:spPr>
      </p:pic>
      <p:sp>
        <p:nvSpPr>
          <p:cNvPr id="157" name="Text 41"/>
          <p:cNvSpPr/>
          <p:nvPr/>
        </p:nvSpPr>
        <p:spPr>
          <a:xfrm>
            <a:off x="9962797" y="321228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58" name="Image 114" descr="preencoded.png">    </p:cNvPr>
          <p:cNvPicPr>
            <a:picLocks noChangeAspect="1"/>
          </p:cNvPicPr>
          <p:nvPr/>
        </p:nvPicPr>
        <p:blipFill>
          <a:blip r:embed="rId115"/>
          <a:stretch>
            <a:fillRect/>
          </a:stretch>
        </p:blipFill>
        <p:spPr>
          <a:xfrm>
            <a:off x="11121870" y="3075059"/>
            <a:ext cx="1524140" cy="508744"/>
          </a:xfrm>
          <a:prstGeom prst="rect">
            <a:avLst/>
          </a:prstGeom>
        </p:spPr>
      </p:pic>
      <p:pic>
        <p:nvPicPr>
          <p:cNvPr id="159" name="Image 115" descr="preencoded.png">    </p:cNvPr>
          <p:cNvPicPr>
            <a:picLocks noChangeAspect="1"/>
          </p:cNvPicPr>
          <p:nvPr/>
        </p:nvPicPr>
        <p:blipFill>
          <a:blip r:embed="rId116"/>
          <a:stretch>
            <a:fillRect/>
          </a:stretch>
        </p:blipFill>
        <p:spPr>
          <a:xfrm>
            <a:off x="11217120" y="3198884"/>
            <a:ext cx="1333574" cy="267760"/>
          </a:xfrm>
          <a:prstGeom prst="rect">
            <a:avLst/>
          </a:prstGeom>
        </p:spPr>
      </p:pic>
      <p:pic>
        <p:nvPicPr>
          <p:cNvPr id="160" name="Image 116" descr="preencoded.png">    </p:cNvPr>
          <p:cNvPicPr>
            <a:picLocks noChangeAspect="1"/>
          </p:cNvPicPr>
          <p:nvPr/>
        </p:nvPicPr>
        <p:blipFill>
          <a:blip r:embed="rId117"/>
          <a:stretch>
            <a:fillRect/>
          </a:stretch>
        </p:blipFill>
        <p:spPr>
          <a:xfrm>
            <a:off x="11297450" y="3252453"/>
            <a:ext cx="160660" cy="160660"/>
          </a:xfrm>
          <a:prstGeom prst="rect">
            <a:avLst/>
          </a:prstGeom>
        </p:spPr>
      </p:pic>
      <p:sp>
        <p:nvSpPr>
          <p:cNvPr id="161" name="Text 42"/>
          <p:cNvSpPr/>
          <p:nvPr/>
        </p:nvSpPr>
        <p:spPr>
          <a:xfrm>
            <a:off x="11484880" y="321228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62" name="Image 117" descr="preencoded.png">    </p:cNvPr>
          <p:cNvPicPr>
            <a:picLocks noChangeAspect="1"/>
          </p:cNvPicPr>
          <p:nvPr/>
        </p:nvPicPr>
        <p:blipFill>
          <a:blip r:embed="rId118"/>
          <a:stretch>
            <a:fillRect/>
          </a:stretch>
        </p:blipFill>
        <p:spPr>
          <a:xfrm>
            <a:off x="12646000" y="3075059"/>
            <a:ext cx="1524149" cy="508744"/>
          </a:xfrm>
          <a:prstGeom prst="rect">
            <a:avLst/>
          </a:prstGeom>
        </p:spPr>
      </p:pic>
      <p:pic>
        <p:nvPicPr>
          <p:cNvPr id="163" name="Image 118" descr="preencoded.png">    </p:cNvPr>
          <p:cNvPicPr>
            <a:picLocks noChangeAspect="1"/>
          </p:cNvPicPr>
          <p:nvPr/>
        </p:nvPicPr>
        <p:blipFill>
          <a:blip r:embed="rId119"/>
          <a:stretch>
            <a:fillRect/>
          </a:stretch>
        </p:blipFill>
        <p:spPr>
          <a:xfrm>
            <a:off x="12741250" y="3198884"/>
            <a:ext cx="1333574" cy="267760"/>
          </a:xfrm>
          <a:prstGeom prst="rect">
            <a:avLst/>
          </a:prstGeom>
        </p:spPr>
      </p:pic>
      <p:pic>
        <p:nvPicPr>
          <p:cNvPr id="164" name="Image 119" descr="preencoded.png">    </p:cNvPr>
          <p:cNvPicPr>
            <a:picLocks noChangeAspect="1"/>
          </p:cNvPicPr>
          <p:nvPr/>
        </p:nvPicPr>
        <p:blipFill>
          <a:blip r:embed="rId120"/>
          <a:stretch>
            <a:fillRect/>
          </a:stretch>
        </p:blipFill>
        <p:spPr>
          <a:xfrm>
            <a:off x="12821580" y="3252453"/>
            <a:ext cx="160660" cy="160660"/>
          </a:xfrm>
          <a:prstGeom prst="rect">
            <a:avLst/>
          </a:prstGeom>
        </p:spPr>
      </p:pic>
      <p:sp>
        <p:nvSpPr>
          <p:cNvPr id="165" name="Text 43"/>
          <p:cNvSpPr/>
          <p:nvPr/>
        </p:nvSpPr>
        <p:spPr>
          <a:xfrm>
            <a:off x="13009011" y="321228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66" name="Image 120" descr="preencoded.png">    </p:cNvPr>
          <p:cNvPicPr>
            <a:picLocks noChangeAspect="1"/>
          </p:cNvPicPr>
          <p:nvPr/>
        </p:nvPicPr>
        <p:blipFill>
          <a:blip r:embed="rId121"/>
          <a:stretch>
            <a:fillRect/>
          </a:stretch>
        </p:blipFill>
        <p:spPr>
          <a:xfrm>
            <a:off x="14170149" y="3075059"/>
            <a:ext cx="1524149" cy="508744"/>
          </a:xfrm>
          <a:prstGeom prst="rect">
            <a:avLst/>
          </a:prstGeom>
        </p:spPr>
      </p:pic>
      <p:pic>
        <p:nvPicPr>
          <p:cNvPr id="167" name="Image 121" descr="preencoded.png">    </p:cNvPr>
          <p:cNvPicPr>
            <a:picLocks noChangeAspect="1"/>
          </p:cNvPicPr>
          <p:nvPr/>
        </p:nvPicPr>
        <p:blipFill>
          <a:blip r:embed="rId122"/>
          <a:stretch>
            <a:fillRect/>
          </a:stretch>
        </p:blipFill>
        <p:spPr>
          <a:xfrm>
            <a:off x="14265399" y="3198884"/>
            <a:ext cx="1333574" cy="267760"/>
          </a:xfrm>
          <a:prstGeom prst="rect">
            <a:avLst/>
          </a:prstGeom>
        </p:spPr>
      </p:pic>
      <p:pic>
        <p:nvPicPr>
          <p:cNvPr id="168" name="Image 122" descr="preencoded.png">    </p:cNvPr>
          <p:cNvPicPr>
            <a:picLocks noChangeAspect="1"/>
          </p:cNvPicPr>
          <p:nvPr/>
        </p:nvPicPr>
        <p:blipFill>
          <a:blip r:embed="rId123"/>
          <a:stretch>
            <a:fillRect/>
          </a:stretch>
        </p:blipFill>
        <p:spPr>
          <a:xfrm>
            <a:off x="14345729" y="3252453"/>
            <a:ext cx="160660" cy="160660"/>
          </a:xfrm>
          <a:prstGeom prst="rect">
            <a:avLst/>
          </a:prstGeom>
        </p:spPr>
      </p:pic>
      <p:sp>
        <p:nvSpPr>
          <p:cNvPr id="169" name="Text 44"/>
          <p:cNvSpPr/>
          <p:nvPr/>
        </p:nvSpPr>
        <p:spPr>
          <a:xfrm>
            <a:off x="14533159" y="321228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70" name="Image 123" descr="preencoded.png">    </p:cNvPr>
          <p:cNvPicPr>
            <a:picLocks noChangeAspect="1"/>
          </p:cNvPicPr>
          <p:nvPr/>
        </p:nvPicPr>
        <p:blipFill>
          <a:blip r:embed="rId124"/>
          <a:stretch>
            <a:fillRect/>
          </a:stretch>
        </p:blipFill>
        <p:spPr>
          <a:xfrm>
            <a:off x="15694279" y="3075059"/>
            <a:ext cx="1509302" cy="508744"/>
          </a:xfrm>
          <a:prstGeom prst="rect">
            <a:avLst/>
          </a:prstGeom>
        </p:spPr>
      </p:pic>
      <p:pic>
        <p:nvPicPr>
          <p:cNvPr id="171" name="Image 124" descr="preencoded.png">    </p:cNvPr>
          <p:cNvPicPr>
            <a:picLocks noChangeAspect="1"/>
          </p:cNvPicPr>
          <p:nvPr/>
        </p:nvPicPr>
        <p:blipFill>
          <a:blip r:embed="rId125"/>
          <a:stretch>
            <a:fillRect/>
          </a:stretch>
        </p:blipFill>
        <p:spPr>
          <a:xfrm>
            <a:off x="15789529" y="3198884"/>
            <a:ext cx="1333574" cy="267760"/>
          </a:xfrm>
          <a:prstGeom prst="rect">
            <a:avLst/>
          </a:prstGeom>
        </p:spPr>
      </p:pic>
      <p:pic>
        <p:nvPicPr>
          <p:cNvPr id="172" name="Image 125" descr="preencoded.png">    </p:cNvPr>
          <p:cNvPicPr>
            <a:picLocks noChangeAspect="1"/>
          </p:cNvPicPr>
          <p:nvPr/>
        </p:nvPicPr>
        <p:blipFill>
          <a:blip r:embed="rId126"/>
          <a:stretch>
            <a:fillRect/>
          </a:stretch>
        </p:blipFill>
        <p:spPr>
          <a:xfrm>
            <a:off x="15869859" y="3252453"/>
            <a:ext cx="160660" cy="160660"/>
          </a:xfrm>
          <a:prstGeom prst="rect">
            <a:avLst/>
          </a:prstGeom>
        </p:spPr>
      </p:pic>
      <p:sp>
        <p:nvSpPr>
          <p:cNvPr id="173" name="Text 45"/>
          <p:cNvSpPr/>
          <p:nvPr/>
        </p:nvSpPr>
        <p:spPr>
          <a:xfrm>
            <a:off x="16057290" y="321228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74" name="Image 126" descr="preencoded.png">    </p:cNvPr>
          <p:cNvPicPr>
            <a:picLocks noChangeAspect="1"/>
          </p:cNvPicPr>
          <p:nvPr/>
        </p:nvPicPr>
        <p:blipFill>
          <a:blip r:embed="rId127"/>
          <a:stretch>
            <a:fillRect/>
          </a:stretch>
        </p:blipFill>
        <p:spPr>
          <a:xfrm>
            <a:off x="1084436" y="3583828"/>
            <a:ext cx="16119145" cy="508744"/>
          </a:xfrm>
          <a:prstGeom prst="rect">
            <a:avLst/>
          </a:prstGeom>
        </p:spPr>
      </p:pic>
      <p:pic>
        <p:nvPicPr>
          <p:cNvPr id="175" name="Image 127" descr="preencoded.png">    </p:cNvPr>
          <p:cNvPicPr>
            <a:picLocks noChangeAspect="1"/>
          </p:cNvPicPr>
          <p:nvPr/>
        </p:nvPicPr>
        <p:blipFill>
          <a:blip r:embed="rId128"/>
          <a:stretch>
            <a:fillRect/>
          </a:stretch>
        </p:blipFill>
        <p:spPr>
          <a:xfrm>
            <a:off x="1084436" y="3583828"/>
            <a:ext cx="3943350" cy="508744"/>
          </a:xfrm>
          <a:prstGeom prst="rect">
            <a:avLst/>
          </a:prstGeom>
        </p:spPr>
      </p:pic>
      <p:sp>
        <p:nvSpPr>
          <p:cNvPr id="176" name="Text 46"/>
          <p:cNvSpPr/>
          <p:nvPr/>
        </p:nvSpPr>
        <p:spPr>
          <a:xfrm>
            <a:off x="1245077" y="3704313"/>
            <a:ext cx="74009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Payouts</a:t>
            </a:r>
            <a:endParaRPr lang="en-US" sz="1476" dirty="0"/>
          </a:p>
        </p:txBody>
      </p:sp>
      <p:pic>
        <p:nvPicPr>
          <p:cNvPr id="177" name="Image 128" descr="preencoded.png">    </p:cNvPr>
          <p:cNvPicPr>
            <a:picLocks noChangeAspect="1"/>
          </p:cNvPicPr>
          <p:nvPr/>
        </p:nvPicPr>
        <p:blipFill>
          <a:blip r:embed="rId129"/>
          <a:stretch>
            <a:fillRect/>
          </a:stretch>
        </p:blipFill>
        <p:spPr>
          <a:xfrm>
            <a:off x="5027786" y="3583828"/>
            <a:ext cx="1524149" cy="508744"/>
          </a:xfrm>
          <a:prstGeom prst="rect">
            <a:avLst/>
          </a:prstGeom>
        </p:spPr>
      </p:pic>
      <p:pic>
        <p:nvPicPr>
          <p:cNvPr id="178" name="Image 129" descr="preencoded.png">    </p:cNvPr>
          <p:cNvPicPr>
            <a:picLocks noChangeAspect="1"/>
          </p:cNvPicPr>
          <p:nvPr/>
        </p:nvPicPr>
        <p:blipFill>
          <a:blip r:embed="rId130"/>
          <a:stretch>
            <a:fillRect/>
          </a:stretch>
        </p:blipFill>
        <p:spPr>
          <a:xfrm>
            <a:off x="5123036" y="3707653"/>
            <a:ext cx="1333574" cy="267760"/>
          </a:xfrm>
          <a:prstGeom prst="rect">
            <a:avLst/>
          </a:prstGeom>
        </p:spPr>
      </p:pic>
      <p:pic>
        <p:nvPicPr>
          <p:cNvPr id="179" name="Image 130" descr="preencoded.png">    </p:cNvPr>
          <p:cNvPicPr>
            <a:picLocks noChangeAspect="1"/>
          </p:cNvPicPr>
          <p:nvPr/>
        </p:nvPicPr>
        <p:blipFill>
          <a:blip r:embed="rId131"/>
          <a:stretch>
            <a:fillRect/>
          </a:stretch>
        </p:blipFill>
        <p:spPr>
          <a:xfrm>
            <a:off x="5203366" y="3761222"/>
            <a:ext cx="160660" cy="160660"/>
          </a:xfrm>
          <a:prstGeom prst="rect">
            <a:avLst/>
          </a:prstGeom>
        </p:spPr>
      </p:pic>
      <p:sp>
        <p:nvSpPr>
          <p:cNvPr id="180" name="Text 47"/>
          <p:cNvSpPr/>
          <p:nvPr/>
        </p:nvSpPr>
        <p:spPr>
          <a:xfrm>
            <a:off x="5390797" y="372105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81" name="Image 131" descr="preencoded.png">    </p:cNvPr>
          <p:cNvPicPr>
            <a:picLocks noChangeAspect="1"/>
          </p:cNvPicPr>
          <p:nvPr/>
        </p:nvPicPr>
        <p:blipFill>
          <a:blip r:embed="rId132"/>
          <a:stretch>
            <a:fillRect/>
          </a:stretch>
        </p:blipFill>
        <p:spPr>
          <a:xfrm>
            <a:off x="6551786" y="3583828"/>
            <a:ext cx="1524149" cy="508744"/>
          </a:xfrm>
          <a:prstGeom prst="rect">
            <a:avLst/>
          </a:prstGeom>
        </p:spPr>
      </p:pic>
      <p:pic>
        <p:nvPicPr>
          <p:cNvPr id="182" name="Image 132" descr="preencoded.png">    </p:cNvPr>
          <p:cNvPicPr>
            <a:picLocks noChangeAspect="1"/>
          </p:cNvPicPr>
          <p:nvPr/>
        </p:nvPicPr>
        <p:blipFill>
          <a:blip r:embed="rId133"/>
          <a:stretch>
            <a:fillRect/>
          </a:stretch>
        </p:blipFill>
        <p:spPr>
          <a:xfrm>
            <a:off x="6647036" y="3707653"/>
            <a:ext cx="1333574" cy="267760"/>
          </a:xfrm>
          <a:prstGeom prst="rect">
            <a:avLst/>
          </a:prstGeom>
        </p:spPr>
      </p:pic>
      <p:pic>
        <p:nvPicPr>
          <p:cNvPr id="183" name="Image 133" descr="preencoded.png">    </p:cNvPr>
          <p:cNvPicPr>
            <a:picLocks noChangeAspect="1"/>
          </p:cNvPicPr>
          <p:nvPr/>
        </p:nvPicPr>
        <p:blipFill>
          <a:blip r:embed="rId134"/>
          <a:stretch>
            <a:fillRect/>
          </a:stretch>
        </p:blipFill>
        <p:spPr>
          <a:xfrm>
            <a:off x="6727366" y="3761222"/>
            <a:ext cx="160660" cy="160660"/>
          </a:xfrm>
          <a:prstGeom prst="rect">
            <a:avLst/>
          </a:prstGeom>
        </p:spPr>
      </p:pic>
      <p:sp>
        <p:nvSpPr>
          <p:cNvPr id="184" name="Text 48"/>
          <p:cNvSpPr/>
          <p:nvPr/>
        </p:nvSpPr>
        <p:spPr>
          <a:xfrm>
            <a:off x="6914797" y="372105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85" name="Image 134" descr="preencoded.png">    </p:cNvPr>
          <p:cNvPicPr>
            <a:picLocks noChangeAspect="1"/>
          </p:cNvPicPr>
          <p:nvPr/>
        </p:nvPicPr>
        <p:blipFill>
          <a:blip r:embed="rId135"/>
          <a:stretch>
            <a:fillRect/>
          </a:stretch>
        </p:blipFill>
        <p:spPr>
          <a:xfrm>
            <a:off x="8075786" y="3583828"/>
            <a:ext cx="1524149" cy="508744"/>
          </a:xfrm>
          <a:prstGeom prst="rect">
            <a:avLst/>
          </a:prstGeom>
        </p:spPr>
      </p:pic>
      <p:pic>
        <p:nvPicPr>
          <p:cNvPr id="186" name="Image 135" descr="preencoded.png">    </p:cNvPr>
          <p:cNvPicPr>
            <a:picLocks noChangeAspect="1"/>
          </p:cNvPicPr>
          <p:nvPr/>
        </p:nvPicPr>
        <p:blipFill>
          <a:blip r:embed="rId136"/>
          <a:stretch>
            <a:fillRect/>
          </a:stretch>
        </p:blipFill>
        <p:spPr>
          <a:xfrm>
            <a:off x="8171036" y="3707653"/>
            <a:ext cx="1333574" cy="267760"/>
          </a:xfrm>
          <a:prstGeom prst="rect">
            <a:avLst/>
          </a:prstGeom>
        </p:spPr>
      </p:pic>
      <p:pic>
        <p:nvPicPr>
          <p:cNvPr id="187" name="Image 136" descr="preencoded.png">    </p:cNvPr>
          <p:cNvPicPr>
            <a:picLocks noChangeAspect="1"/>
          </p:cNvPicPr>
          <p:nvPr/>
        </p:nvPicPr>
        <p:blipFill>
          <a:blip r:embed="rId137"/>
          <a:stretch>
            <a:fillRect/>
          </a:stretch>
        </p:blipFill>
        <p:spPr>
          <a:xfrm>
            <a:off x="8251366" y="3761222"/>
            <a:ext cx="160660" cy="160660"/>
          </a:xfrm>
          <a:prstGeom prst="rect">
            <a:avLst/>
          </a:prstGeom>
        </p:spPr>
      </p:pic>
      <p:sp>
        <p:nvSpPr>
          <p:cNvPr id="188" name="Text 49"/>
          <p:cNvSpPr/>
          <p:nvPr/>
        </p:nvSpPr>
        <p:spPr>
          <a:xfrm>
            <a:off x="8438797" y="372105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89" name="Image 137" descr="preencoded.png">    </p:cNvPr>
          <p:cNvPicPr>
            <a:picLocks noChangeAspect="1"/>
          </p:cNvPicPr>
          <p:nvPr/>
        </p:nvPicPr>
        <p:blipFill>
          <a:blip r:embed="rId138"/>
          <a:stretch>
            <a:fillRect/>
          </a:stretch>
        </p:blipFill>
        <p:spPr>
          <a:xfrm>
            <a:off x="9599786" y="3583828"/>
            <a:ext cx="1524149" cy="508744"/>
          </a:xfrm>
          <a:prstGeom prst="rect">
            <a:avLst/>
          </a:prstGeom>
        </p:spPr>
      </p:pic>
      <p:pic>
        <p:nvPicPr>
          <p:cNvPr id="190" name="Image 138" descr="preencoded.png">    </p:cNvPr>
          <p:cNvPicPr>
            <a:picLocks noChangeAspect="1"/>
          </p:cNvPicPr>
          <p:nvPr/>
        </p:nvPicPr>
        <p:blipFill>
          <a:blip r:embed="rId139"/>
          <a:stretch>
            <a:fillRect/>
          </a:stretch>
        </p:blipFill>
        <p:spPr>
          <a:xfrm>
            <a:off x="9695036" y="3707653"/>
            <a:ext cx="1333574" cy="267760"/>
          </a:xfrm>
          <a:prstGeom prst="rect">
            <a:avLst/>
          </a:prstGeom>
        </p:spPr>
      </p:pic>
      <p:pic>
        <p:nvPicPr>
          <p:cNvPr id="191" name="Image 139" descr="preencoded.png">    </p:cNvPr>
          <p:cNvPicPr>
            <a:picLocks noChangeAspect="1"/>
          </p:cNvPicPr>
          <p:nvPr/>
        </p:nvPicPr>
        <p:blipFill>
          <a:blip r:embed="rId140"/>
          <a:stretch>
            <a:fillRect/>
          </a:stretch>
        </p:blipFill>
        <p:spPr>
          <a:xfrm>
            <a:off x="9775366" y="3761222"/>
            <a:ext cx="160660" cy="160660"/>
          </a:xfrm>
          <a:prstGeom prst="rect">
            <a:avLst/>
          </a:prstGeom>
        </p:spPr>
      </p:pic>
      <p:sp>
        <p:nvSpPr>
          <p:cNvPr id="192" name="Text 50"/>
          <p:cNvSpPr/>
          <p:nvPr/>
        </p:nvSpPr>
        <p:spPr>
          <a:xfrm>
            <a:off x="9962797" y="372105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93" name="Image 140" descr="preencoded.png">    </p:cNvPr>
          <p:cNvPicPr>
            <a:picLocks noChangeAspect="1"/>
          </p:cNvPicPr>
          <p:nvPr/>
        </p:nvPicPr>
        <p:blipFill>
          <a:blip r:embed="rId141"/>
          <a:stretch>
            <a:fillRect/>
          </a:stretch>
        </p:blipFill>
        <p:spPr>
          <a:xfrm>
            <a:off x="11121870" y="3583828"/>
            <a:ext cx="1524140" cy="508744"/>
          </a:xfrm>
          <a:prstGeom prst="rect">
            <a:avLst/>
          </a:prstGeom>
        </p:spPr>
      </p:pic>
      <p:pic>
        <p:nvPicPr>
          <p:cNvPr id="194" name="Image 141" descr="preencoded.png">    </p:cNvPr>
          <p:cNvPicPr>
            <a:picLocks noChangeAspect="1"/>
          </p:cNvPicPr>
          <p:nvPr/>
        </p:nvPicPr>
        <p:blipFill>
          <a:blip r:embed="rId142"/>
          <a:stretch>
            <a:fillRect/>
          </a:stretch>
        </p:blipFill>
        <p:spPr>
          <a:xfrm>
            <a:off x="11217120" y="3707653"/>
            <a:ext cx="1333574" cy="267760"/>
          </a:xfrm>
          <a:prstGeom prst="rect">
            <a:avLst/>
          </a:prstGeom>
        </p:spPr>
      </p:pic>
      <p:pic>
        <p:nvPicPr>
          <p:cNvPr id="195" name="Image 142" descr="preencoded.png">    </p:cNvPr>
          <p:cNvPicPr>
            <a:picLocks noChangeAspect="1"/>
          </p:cNvPicPr>
          <p:nvPr/>
        </p:nvPicPr>
        <p:blipFill>
          <a:blip r:embed="rId143"/>
          <a:stretch>
            <a:fillRect/>
          </a:stretch>
        </p:blipFill>
        <p:spPr>
          <a:xfrm>
            <a:off x="11297450" y="3761222"/>
            <a:ext cx="160660" cy="160660"/>
          </a:xfrm>
          <a:prstGeom prst="rect">
            <a:avLst/>
          </a:prstGeom>
        </p:spPr>
      </p:pic>
      <p:sp>
        <p:nvSpPr>
          <p:cNvPr id="196" name="Text 51"/>
          <p:cNvSpPr/>
          <p:nvPr/>
        </p:nvSpPr>
        <p:spPr>
          <a:xfrm>
            <a:off x="11484880" y="372105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97" name="Image 143" descr="preencoded.png">    </p:cNvPr>
          <p:cNvPicPr>
            <a:picLocks noChangeAspect="1"/>
          </p:cNvPicPr>
          <p:nvPr/>
        </p:nvPicPr>
        <p:blipFill>
          <a:blip r:embed="rId144"/>
          <a:stretch>
            <a:fillRect/>
          </a:stretch>
        </p:blipFill>
        <p:spPr>
          <a:xfrm>
            <a:off x="12646000" y="3583828"/>
            <a:ext cx="1524149" cy="508744"/>
          </a:xfrm>
          <a:prstGeom prst="rect">
            <a:avLst/>
          </a:prstGeom>
        </p:spPr>
      </p:pic>
      <p:pic>
        <p:nvPicPr>
          <p:cNvPr id="198" name="Image 144" descr="preencoded.png">    </p:cNvPr>
          <p:cNvPicPr>
            <a:picLocks noChangeAspect="1"/>
          </p:cNvPicPr>
          <p:nvPr/>
        </p:nvPicPr>
        <p:blipFill>
          <a:blip r:embed="rId145"/>
          <a:stretch>
            <a:fillRect/>
          </a:stretch>
        </p:blipFill>
        <p:spPr>
          <a:xfrm>
            <a:off x="12741250" y="3707653"/>
            <a:ext cx="1333574" cy="267760"/>
          </a:xfrm>
          <a:prstGeom prst="rect">
            <a:avLst/>
          </a:prstGeom>
        </p:spPr>
      </p:pic>
      <p:pic>
        <p:nvPicPr>
          <p:cNvPr id="199" name="Image 145" descr="preencoded.png">    </p:cNvPr>
          <p:cNvPicPr>
            <a:picLocks noChangeAspect="1"/>
          </p:cNvPicPr>
          <p:nvPr/>
        </p:nvPicPr>
        <p:blipFill>
          <a:blip r:embed="rId146"/>
          <a:stretch>
            <a:fillRect/>
          </a:stretch>
        </p:blipFill>
        <p:spPr>
          <a:xfrm>
            <a:off x="12821580" y="3761222"/>
            <a:ext cx="160660" cy="160660"/>
          </a:xfrm>
          <a:prstGeom prst="rect">
            <a:avLst/>
          </a:prstGeom>
        </p:spPr>
      </p:pic>
      <p:sp>
        <p:nvSpPr>
          <p:cNvPr id="200" name="Text 52"/>
          <p:cNvSpPr/>
          <p:nvPr/>
        </p:nvSpPr>
        <p:spPr>
          <a:xfrm>
            <a:off x="13009011" y="372105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01" name="Image 146" descr="preencoded.png">    </p:cNvPr>
          <p:cNvPicPr>
            <a:picLocks noChangeAspect="1"/>
          </p:cNvPicPr>
          <p:nvPr/>
        </p:nvPicPr>
        <p:blipFill>
          <a:blip r:embed="rId147"/>
          <a:stretch>
            <a:fillRect/>
          </a:stretch>
        </p:blipFill>
        <p:spPr>
          <a:xfrm>
            <a:off x="14170149" y="3583828"/>
            <a:ext cx="1524149" cy="508744"/>
          </a:xfrm>
          <a:prstGeom prst="rect">
            <a:avLst/>
          </a:prstGeom>
        </p:spPr>
      </p:pic>
      <p:pic>
        <p:nvPicPr>
          <p:cNvPr id="202" name="Image 147" descr="preencoded.png">    </p:cNvPr>
          <p:cNvPicPr>
            <a:picLocks noChangeAspect="1"/>
          </p:cNvPicPr>
          <p:nvPr/>
        </p:nvPicPr>
        <p:blipFill>
          <a:blip r:embed="rId148"/>
          <a:stretch>
            <a:fillRect/>
          </a:stretch>
        </p:blipFill>
        <p:spPr>
          <a:xfrm>
            <a:off x="14265399" y="3707653"/>
            <a:ext cx="1333574" cy="267760"/>
          </a:xfrm>
          <a:prstGeom prst="rect">
            <a:avLst/>
          </a:prstGeom>
        </p:spPr>
      </p:pic>
      <p:pic>
        <p:nvPicPr>
          <p:cNvPr id="203" name="Image 148" descr="preencoded.png">    </p:cNvPr>
          <p:cNvPicPr>
            <a:picLocks noChangeAspect="1"/>
          </p:cNvPicPr>
          <p:nvPr/>
        </p:nvPicPr>
        <p:blipFill>
          <a:blip r:embed="rId149"/>
          <a:stretch>
            <a:fillRect/>
          </a:stretch>
        </p:blipFill>
        <p:spPr>
          <a:xfrm>
            <a:off x="14345729" y="3761222"/>
            <a:ext cx="160660" cy="160660"/>
          </a:xfrm>
          <a:prstGeom prst="rect">
            <a:avLst/>
          </a:prstGeom>
        </p:spPr>
      </p:pic>
      <p:sp>
        <p:nvSpPr>
          <p:cNvPr id="204" name="Text 53"/>
          <p:cNvSpPr/>
          <p:nvPr/>
        </p:nvSpPr>
        <p:spPr>
          <a:xfrm>
            <a:off x="14533159" y="372105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05" name="Image 149" descr="preencoded.png">    </p:cNvPr>
          <p:cNvPicPr>
            <a:picLocks noChangeAspect="1"/>
          </p:cNvPicPr>
          <p:nvPr/>
        </p:nvPicPr>
        <p:blipFill>
          <a:blip r:embed="rId150"/>
          <a:stretch>
            <a:fillRect/>
          </a:stretch>
        </p:blipFill>
        <p:spPr>
          <a:xfrm>
            <a:off x="15694279" y="3583828"/>
            <a:ext cx="1509302" cy="508744"/>
          </a:xfrm>
          <a:prstGeom prst="rect">
            <a:avLst/>
          </a:prstGeom>
        </p:spPr>
      </p:pic>
      <p:pic>
        <p:nvPicPr>
          <p:cNvPr id="206" name="Image 150" descr="preencoded.png">    </p:cNvPr>
          <p:cNvPicPr>
            <a:picLocks noChangeAspect="1"/>
          </p:cNvPicPr>
          <p:nvPr/>
        </p:nvPicPr>
        <p:blipFill>
          <a:blip r:embed="rId151"/>
          <a:stretch>
            <a:fillRect/>
          </a:stretch>
        </p:blipFill>
        <p:spPr>
          <a:xfrm>
            <a:off x="15789529" y="3707653"/>
            <a:ext cx="1333574" cy="267760"/>
          </a:xfrm>
          <a:prstGeom prst="rect">
            <a:avLst/>
          </a:prstGeom>
        </p:spPr>
      </p:pic>
      <p:pic>
        <p:nvPicPr>
          <p:cNvPr id="207" name="Image 151" descr="preencoded.png">    </p:cNvPr>
          <p:cNvPicPr>
            <a:picLocks noChangeAspect="1"/>
          </p:cNvPicPr>
          <p:nvPr/>
        </p:nvPicPr>
        <p:blipFill>
          <a:blip r:embed="rId152"/>
          <a:stretch>
            <a:fillRect/>
          </a:stretch>
        </p:blipFill>
        <p:spPr>
          <a:xfrm>
            <a:off x="15869859" y="3761222"/>
            <a:ext cx="160660" cy="160660"/>
          </a:xfrm>
          <a:prstGeom prst="rect">
            <a:avLst/>
          </a:prstGeom>
        </p:spPr>
      </p:pic>
      <p:sp>
        <p:nvSpPr>
          <p:cNvPr id="208" name="Text 54"/>
          <p:cNvSpPr/>
          <p:nvPr/>
        </p:nvSpPr>
        <p:spPr>
          <a:xfrm>
            <a:off x="16057290" y="372105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09" name="Image 152" descr="preencoded.png">    </p:cNvPr>
          <p:cNvPicPr>
            <a:picLocks noChangeAspect="1"/>
          </p:cNvPicPr>
          <p:nvPr/>
        </p:nvPicPr>
        <p:blipFill>
          <a:blip r:embed="rId153"/>
          <a:stretch>
            <a:fillRect/>
          </a:stretch>
        </p:blipFill>
        <p:spPr>
          <a:xfrm>
            <a:off x="1084436" y="4092569"/>
            <a:ext cx="16119145" cy="508744"/>
          </a:xfrm>
          <a:prstGeom prst="rect">
            <a:avLst/>
          </a:prstGeom>
        </p:spPr>
      </p:pic>
      <p:pic>
        <p:nvPicPr>
          <p:cNvPr id="210" name="Image 153" descr="preencoded.png">    </p:cNvPr>
          <p:cNvPicPr>
            <a:picLocks noChangeAspect="1"/>
          </p:cNvPicPr>
          <p:nvPr/>
        </p:nvPicPr>
        <p:blipFill>
          <a:blip r:embed="rId154"/>
          <a:stretch>
            <a:fillRect/>
          </a:stretch>
        </p:blipFill>
        <p:spPr>
          <a:xfrm>
            <a:off x="1084436" y="4092569"/>
            <a:ext cx="3943350" cy="508744"/>
          </a:xfrm>
          <a:prstGeom prst="rect">
            <a:avLst/>
          </a:prstGeom>
        </p:spPr>
      </p:pic>
      <p:sp>
        <p:nvSpPr>
          <p:cNvPr id="211" name="Text 55"/>
          <p:cNvSpPr/>
          <p:nvPr/>
        </p:nvSpPr>
        <p:spPr>
          <a:xfrm>
            <a:off x="1245077" y="4213073"/>
            <a:ext cx="160020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Card on File - CoF</a:t>
            </a:r>
            <a:endParaRPr lang="en-US" sz="1476" dirty="0"/>
          </a:p>
        </p:txBody>
      </p:sp>
      <p:pic>
        <p:nvPicPr>
          <p:cNvPr id="212" name="Image 154" descr="preencoded.png">    </p:cNvPr>
          <p:cNvPicPr>
            <a:picLocks noChangeAspect="1"/>
          </p:cNvPicPr>
          <p:nvPr/>
        </p:nvPicPr>
        <p:blipFill>
          <a:blip r:embed="rId155"/>
          <a:stretch>
            <a:fillRect/>
          </a:stretch>
        </p:blipFill>
        <p:spPr>
          <a:xfrm>
            <a:off x="5027786" y="4092578"/>
            <a:ext cx="1524149" cy="508744"/>
          </a:xfrm>
          <a:prstGeom prst="rect">
            <a:avLst/>
          </a:prstGeom>
        </p:spPr>
      </p:pic>
      <p:pic>
        <p:nvPicPr>
          <p:cNvPr id="213" name="Image 155" descr="preencoded.png">    </p:cNvPr>
          <p:cNvPicPr>
            <a:picLocks noChangeAspect="1"/>
          </p:cNvPicPr>
          <p:nvPr/>
        </p:nvPicPr>
        <p:blipFill>
          <a:blip r:embed="rId156"/>
          <a:stretch>
            <a:fillRect/>
          </a:stretch>
        </p:blipFill>
        <p:spPr>
          <a:xfrm>
            <a:off x="5123036" y="4216403"/>
            <a:ext cx="1333574" cy="267760"/>
          </a:xfrm>
          <a:prstGeom prst="rect">
            <a:avLst/>
          </a:prstGeom>
        </p:spPr>
      </p:pic>
      <p:pic>
        <p:nvPicPr>
          <p:cNvPr id="214" name="Image 156" descr="preencoded.png">    </p:cNvPr>
          <p:cNvPicPr>
            <a:picLocks noChangeAspect="1"/>
          </p:cNvPicPr>
          <p:nvPr/>
        </p:nvPicPr>
        <p:blipFill>
          <a:blip r:embed="rId157"/>
          <a:stretch>
            <a:fillRect/>
          </a:stretch>
        </p:blipFill>
        <p:spPr>
          <a:xfrm>
            <a:off x="5203366" y="4269972"/>
            <a:ext cx="160660" cy="160660"/>
          </a:xfrm>
          <a:prstGeom prst="rect">
            <a:avLst/>
          </a:prstGeom>
        </p:spPr>
      </p:pic>
      <p:sp>
        <p:nvSpPr>
          <p:cNvPr id="215" name="Text 56"/>
          <p:cNvSpPr/>
          <p:nvPr/>
        </p:nvSpPr>
        <p:spPr>
          <a:xfrm>
            <a:off x="5390797" y="422980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16" name="Image 157" descr="preencoded.png">    </p:cNvPr>
          <p:cNvPicPr>
            <a:picLocks noChangeAspect="1"/>
          </p:cNvPicPr>
          <p:nvPr/>
        </p:nvPicPr>
        <p:blipFill>
          <a:blip r:embed="rId158"/>
          <a:stretch>
            <a:fillRect/>
          </a:stretch>
        </p:blipFill>
        <p:spPr>
          <a:xfrm>
            <a:off x="6551786" y="4092578"/>
            <a:ext cx="1524149" cy="508744"/>
          </a:xfrm>
          <a:prstGeom prst="rect">
            <a:avLst/>
          </a:prstGeom>
        </p:spPr>
      </p:pic>
      <p:pic>
        <p:nvPicPr>
          <p:cNvPr id="217" name="Image 158" descr="preencoded.png">    </p:cNvPr>
          <p:cNvPicPr>
            <a:picLocks noChangeAspect="1"/>
          </p:cNvPicPr>
          <p:nvPr/>
        </p:nvPicPr>
        <p:blipFill>
          <a:blip r:embed="rId159"/>
          <a:stretch>
            <a:fillRect/>
          </a:stretch>
        </p:blipFill>
        <p:spPr>
          <a:xfrm>
            <a:off x="6647036" y="4216403"/>
            <a:ext cx="1333574" cy="267760"/>
          </a:xfrm>
          <a:prstGeom prst="rect">
            <a:avLst/>
          </a:prstGeom>
        </p:spPr>
      </p:pic>
      <p:pic>
        <p:nvPicPr>
          <p:cNvPr id="218" name="Image 159" descr="preencoded.png">    </p:cNvPr>
          <p:cNvPicPr>
            <a:picLocks noChangeAspect="1"/>
          </p:cNvPicPr>
          <p:nvPr/>
        </p:nvPicPr>
        <p:blipFill>
          <a:blip r:embed="rId160"/>
          <a:stretch>
            <a:fillRect/>
          </a:stretch>
        </p:blipFill>
        <p:spPr>
          <a:xfrm>
            <a:off x="6727366" y="4269972"/>
            <a:ext cx="160660" cy="160660"/>
          </a:xfrm>
          <a:prstGeom prst="rect">
            <a:avLst/>
          </a:prstGeom>
        </p:spPr>
      </p:pic>
      <p:sp>
        <p:nvSpPr>
          <p:cNvPr id="219" name="Text 57"/>
          <p:cNvSpPr/>
          <p:nvPr/>
        </p:nvSpPr>
        <p:spPr>
          <a:xfrm>
            <a:off x="6914797" y="422980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20" name="Image 160" descr="preencoded.png">    </p:cNvPr>
          <p:cNvPicPr>
            <a:picLocks noChangeAspect="1"/>
          </p:cNvPicPr>
          <p:nvPr/>
        </p:nvPicPr>
        <p:blipFill>
          <a:blip r:embed="rId161"/>
          <a:stretch>
            <a:fillRect/>
          </a:stretch>
        </p:blipFill>
        <p:spPr>
          <a:xfrm>
            <a:off x="8075786" y="4092578"/>
            <a:ext cx="1524149" cy="508744"/>
          </a:xfrm>
          <a:prstGeom prst="rect">
            <a:avLst/>
          </a:prstGeom>
        </p:spPr>
      </p:pic>
      <p:pic>
        <p:nvPicPr>
          <p:cNvPr id="221" name="Image 161" descr="preencoded.png">    </p:cNvPr>
          <p:cNvPicPr>
            <a:picLocks noChangeAspect="1"/>
          </p:cNvPicPr>
          <p:nvPr/>
        </p:nvPicPr>
        <p:blipFill>
          <a:blip r:embed="rId162"/>
          <a:stretch>
            <a:fillRect/>
          </a:stretch>
        </p:blipFill>
        <p:spPr>
          <a:xfrm>
            <a:off x="8171036" y="4216403"/>
            <a:ext cx="1333574" cy="267760"/>
          </a:xfrm>
          <a:prstGeom prst="rect">
            <a:avLst/>
          </a:prstGeom>
        </p:spPr>
      </p:pic>
      <p:pic>
        <p:nvPicPr>
          <p:cNvPr id="222" name="Image 162" descr="preencoded.png">    </p:cNvPr>
          <p:cNvPicPr>
            <a:picLocks noChangeAspect="1"/>
          </p:cNvPicPr>
          <p:nvPr/>
        </p:nvPicPr>
        <p:blipFill>
          <a:blip r:embed="rId163"/>
          <a:stretch>
            <a:fillRect/>
          </a:stretch>
        </p:blipFill>
        <p:spPr>
          <a:xfrm>
            <a:off x="8251366" y="4269972"/>
            <a:ext cx="160660" cy="160660"/>
          </a:xfrm>
          <a:prstGeom prst="rect">
            <a:avLst/>
          </a:prstGeom>
        </p:spPr>
      </p:pic>
      <p:sp>
        <p:nvSpPr>
          <p:cNvPr id="223" name="Text 58"/>
          <p:cNvSpPr/>
          <p:nvPr/>
        </p:nvSpPr>
        <p:spPr>
          <a:xfrm>
            <a:off x="8438797" y="422980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24" name="Image 163" descr="preencoded.png">    </p:cNvPr>
          <p:cNvPicPr>
            <a:picLocks noChangeAspect="1"/>
          </p:cNvPicPr>
          <p:nvPr/>
        </p:nvPicPr>
        <p:blipFill>
          <a:blip r:embed="rId164"/>
          <a:stretch>
            <a:fillRect/>
          </a:stretch>
        </p:blipFill>
        <p:spPr>
          <a:xfrm>
            <a:off x="9599786" y="4092578"/>
            <a:ext cx="1524149" cy="508744"/>
          </a:xfrm>
          <a:prstGeom prst="rect">
            <a:avLst/>
          </a:prstGeom>
        </p:spPr>
      </p:pic>
      <p:pic>
        <p:nvPicPr>
          <p:cNvPr id="225" name="Image 164" descr="preencoded.png">    </p:cNvPr>
          <p:cNvPicPr>
            <a:picLocks noChangeAspect="1"/>
          </p:cNvPicPr>
          <p:nvPr/>
        </p:nvPicPr>
        <p:blipFill>
          <a:blip r:embed="rId165"/>
          <a:stretch>
            <a:fillRect/>
          </a:stretch>
        </p:blipFill>
        <p:spPr>
          <a:xfrm>
            <a:off x="9695036" y="4216403"/>
            <a:ext cx="1333574" cy="267760"/>
          </a:xfrm>
          <a:prstGeom prst="rect">
            <a:avLst/>
          </a:prstGeom>
        </p:spPr>
      </p:pic>
      <p:pic>
        <p:nvPicPr>
          <p:cNvPr id="226" name="Image 165" descr="preencoded.png">    </p:cNvPr>
          <p:cNvPicPr>
            <a:picLocks noChangeAspect="1"/>
          </p:cNvPicPr>
          <p:nvPr/>
        </p:nvPicPr>
        <p:blipFill>
          <a:blip r:embed="rId166"/>
          <a:stretch>
            <a:fillRect/>
          </a:stretch>
        </p:blipFill>
        <p:spPr>
          <a:xfrm>
            <a:off x="9775366" y="4269972"/>
            <a:ext cx="160660" cy="160660"/>
          </a:xfrm>
          <a:prstGeom prst="rect">
            <a:avLst/>
          </a:prstGeom>
        </p:spPr>
      </p:pic>
      <p:sp>
        <p:nvSpPr>
          <p:cNvPr id="227" name="Text 59"/>
          <p:cNvSpPr/>
          <p:nvPr/>
        </p:nvSpPr>
        <p:spPr>
          <a:xfrm>
            <a:off x="9962797" y="422980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28" name="Image 166" descr="preencoded.png">    </p:cNvPr>
          <p:cNvPicPr>
            <a:picLocks noChangeAspect="1"/>
          </p:cNvPicPr>
          <p:nvPr/>
        </p:nvPicPr>
        <p:blipFill>
          <a:blip r:embed="rId167"/>
          <a:stretch>
            <a:fillRect/>
          </a:stretch>
        </p:blipFill>
        <p:spPr>
          <a:xfrm>
            <a:off x="11121870" y="4092578"/>
            <a:ext cx="1524140" cy="508744"/>
          </a:xfrm>
          <a:prstGeom prst="rect">
            <a:avLst/>
          </a:prstGeom>
        </p:spPr>
      </p:pic>
      <p:pic>
        <p:nvPicPr>
          <p:cNvPr id="229" name="Image 167" descr="preencoded.png">    </p:cNvPr>
          <p:cNvPicPr>
            <a:picLocks noChangeAspect="1"/>
          </p:cNvPicPr>
          <p:nvPr/>
        </p:nvPicPr>
        <p:blipFill>
          <a:blip r:embed="rId168"/>
          <a:stretch>
            <a:fillRect/>
          </a:stretch>
        </p:blipFill>
        <p:spPr>
          <a:xfrm>
            <a:off x="11217120" y="4216403"/>
            <a:ext cx="1333574" cy="267760"/>
          </a:xfrm>
          <a:prstGeom prst="rect">
            <a:avLst/>
          </a:prstGeom>
        </p:spPr>
      </p:pic>
      <p:pic>
        <p:nvPicPr>
          <p:cNvPr id="230" name="Image 168" descr="preencoded.png">    </p:cNvPr>
          <p:cNvPicPr>
            <a:picLocks noChangeAspect="1"/>
          </p:cNvPicPr>
          <p:nvPr/>
        </p:nvPicPr>
        <p:blipFill>
          <a:blip r:embed="rId169"/>
          <a:stretch>
            <a:fillRect/>
          </a:stretch>
        </p:blipFill>
        <p:spPr>
          <a:xfrm>
            <a:off x="11297450" y="4269972"/>
            <a:ext cx="160660" cy="160660"/>
          </a:xfrm>
          <a:prstGeom prst="rect">
            <a:avLst/>
          </a:prstGeom>
        </p:spPr>
      </p:pic>
      <p:sp>
        <p:nvSpPr>
          <p:cNvPr id="231" name="Text 60"/>
          <p:cNvSpPr/>
          <p:nvPr/>
        </p:nvSpPr>
        <p:spPr>
          <a:xfrm>
            <a:off x="11484880" y="422980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32" name="Image 169" descr="preencoded.png">    </p:cNvPr>
          <p:cNvPicPr>
            <a:picLocks noChangeAspect="1"/>
          </p:cNvPicPr>
          <p:nvPr/>
        </p:nvPicPr>
        <p:blipFill>
          <a:blip r:embed="rId170"/>
          <a:stretch>
            <a:fillRect/>
          </a:stretch>
        </p:blipFill>
        <p:spPr>
          <a:xfrm>
            <a:off x="12646000" y="4092578"/>
            <a:ext cx="1524149" cy="508744"/>
          </a:xfrm>
          <a:prstGeom prst="rect">
            <a:avLst/>
          </a:prstGeom>
        </p:spPr>
      </p:pic>
      <p:pic>
        <p:nvPicPr>
          <p:cNvPr id="233" name="Image 170" descr="preencoded.png">    </p:cNvPr>
          <p:cNvPicPr>
            <a:picLocks noChangeAspect="1"/>
          </p:cNvPicPr>
          <p:nvPr/>
        </p:nvPicPr>
        <p:blipFill>
          <a:blip r:embed="rId171"/>
          <a:stretch>
            <a:fillRect/>
          </a:stretch>
        </p:blipFill>
        <p:spPr>
          <a:xfrm>
            <a:off x="12893650" y="4216403"/>
            <a:ext cx="1027956" cy="267760"/>
          </a:xfrm>
          <a:prstGeom prst="rect">
            <a:avLst/>
          </a:prstGeom>
        </p:spPr>
      </p:pic>
      <p:pic>
        <p:nvPicPr>
          <p:cNvPr id="234" name="Image 171" descr="preencoded.png">    </p:cNvPr>
          <p:cNvPicPr>
            <a:picLocks noChangeAspect="1"/>
          </p:cNvPicPr>
          <p:nvPr/>
        </p:nvPicPr>
        <p:blipFill>
          <a:blip r:embed="rId172"/>
          <a:stretch>
            <a:fillRect/>
          </a:stretch>
        </p:blipFill>
        <p:spPr>
          <a:xfrm>
            <a:off x="12973980" y="4269972"/>
            <a:ext cx="160660" cy="160660"/>
          </a:xfrm>
          <a:prstGeom prst="rect">
            <a:avLst/>
          </a:prstGeom>
        </p:spPr>
      </p:pic>
      <p:sp>
        <p:nvSpPr>
          <p:cNvPr id="235" name="Text 61"/>
          <p:cNvSpPr/>
          <p:nvPr/>
        </p:nvSpPr>
        <p:spPr>
          <a:xfrm>
            <a:off x="13161411" y="422980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36" name="Image 172" descr="preencoded.png">    </p:cNvPr>
          <p:cNvPicPr>
            <a:picLocks noChangeAspect="1"/>
          </p:cNvPicPr>
          <p:nvPr/>
        </p:nvPicPr>
        <p:blipFill>
          <a:blip r:embed="rId173"/>
          <a:stretch>
            <a:fillRect/>
          </a:stretch>
        </p:blipFill>
        <p:spPr>
          <a:xfrm>
            <a:off x="14170149" y="4092578"/>
            <a:ext cx="1524149" cy="508744"/>
          </a:xfrm>
          <a:prstGeom prst="rect">
            <a:avLst/>
          </a:prstGeom>
        </p:spPr>
      </p:pic>
      <p:pic>
        <p:nvPicPr>
          <p:cNvPr id="237" name="Image 173" descr="preencoded.png">    </p:cNvPr>
          <p:cNvPicPr>
            <a:picLocks noChangeAspect="1"/>
          </p:cNvPicPr>
          <p:nvPr/>
        </p:nvPicPr>
        <p:blipFill>
          <a:blip r:embed="rId174"/>
          <a:stretch>
            <a:fillRect/>
          </a:stretch>
        </p:blipFill>
        <p:spPr>
          <a:xfrm>
            <a:off x="14265399" y="4216403"/>
            <a:ext cx="1333574" cy="267760"/>
          </a:xfrm>
          <a:prstGeom prst="rect">
            <a:avLst/>
          </a:prstGeom>
        </p:spPr>
      </p:pic>
      <p:pic>
        <p:nvPicPr>
          <p:cNvPr id="238" name="Image 174" descr="preencoded.png">    </p:cNvPr>
          <p:cNvPicPr>
            <a:picLocks noChangeAspect="1"/>
          </p:cNvPicPr>
          <p:nvPr/>
        </p:nvPicPr>
        <p:blipFill>
          <a:blip r:embed="rId175"/>
          <a:stretch>
            <a:fillRect/>
          </a:stretch>
        </p:blipFill>
        <p:spPr>
          <a:xfrm>
            <a:off x="14345729" y="4269972"/>
            <a:ext cx="160660" cy="160660"/>
          </a:xfrm>
          <a:prstGeom prst="rect">
            <a:avLst/>
          </a:prstGeom>
        </p:spPr>
      </p:pic>
      <p:sp>
        <p:nvSpPr>
          <p:cNvPr id="239" name="Text 62"/>
          <p:cNvSpPr/>
          <p:nvPr/>
        </p:nvSpPr>
        <p:spPr>
          <a:xfrm>
            <a:off x="14533159" y="422980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40" name="Image 175" descr="preencoded.png">    </p:cNvPr>
          <p:cNvPicPr>
            <a:picLocks noChangeAspect="1"/>
          </p:cNvPicPr>
          <p:nvPr/>
        </p:nvPicPr>
        <p:blipFill>
          <a:blip r:embed="rId176"/>
          <a:stretch>
            <a:fillRect/>
          </a:stretch>
        </p:blipFill>
        <p:spPr>
          <a:xfrm>
            <a:off x="15694279" y="4092578"/>
            <a:ext cx="1509302" cy="508744"/>
          </a:xfrm>
          <a:prstGeom prst="rect">
            <a:avLst/>
          </a:prstGeom>
        </p:spPr>
      </p:pic>
      <p:pic>
        <p:nvPicPr>
          <p:cNvPr id="241" name="Image 176" descr="preencoded.png">    </p:cNvPr>
          <p:cNvPicPr>
            <a:picLocks noChangeAspect="1"/>
          </p:cNvPicPr>
          <p:nvPr/>
        </p:nvPicPr>
        <p:blipFill>
          <a:blip r:embed="rId177"/>
          <a:stretch>
            <a:fillRect/>
          </a:stretch>
        </p:blipFill>
        <p:spPr>
          <a:xfrm>
            <a:off x="15789529" y="4216403"/>
            <a:ext cx="1333574" cy="267760"/>
          </a:xfrm>
          <a:prstGeom prst="rect">
            <a:avLst/>
          </a:prstGeom>
        </p:spPr>
      </p:pic>
      <p:pic>
        <p:nvPicPr>
          <p:cNvPr id="242" name="Image 177" descr="preencoded.png">    </p:cNvPr>
          <p:cNvPicPr>
            <a:picLocks noChangeAspect="1"/>
          </p:cNvPicPr>
          <p:nvPr/>
        </p:nvPicPr>
        <p:blipFill>
          <a:blip r:embed="rId178"/>
          <a:stretch>
            <a:fillRect/>
          </a:stretch>
        </p:blipFill>
        <p:spPr>
          <a:xfrm>
            <a:off x="15869859" y="4269972"/>
            <a:ext cx="160660" cy="160660"/>
          </a:xfrm>
          <a:prstGeom prst="rect">
            <a:avLst/>
          </a:prstGeom>
        </p:spPr>
      </p:pic>
      <p:sp>
        <p:nvSpPr>
          <p:cNvPr id="243" name="Text 63"/>
          <p:cNvSpPr/>
          <p:nvPr/>
        </p:nvSpPr>
        <p:spPr>
          <a:xfrm>
            <a:off x="16057290" y="422980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44" name="Image 178" descr="preencoded.png">    </p:cNvPr>
          <p:cNvPicPr>
            <a:picLocks noChangeAspect="1"/>
          </p:cNvPicPr>
          <p:nvPr/>
        </p:nvPicPr>
        <p:blipFill>
          <a:blip r:embed="rId179"/>
          <a:stretch>
            <a:fillRect/>
          </a:stretch>
        </p:blipFill>
        <p:spPr>
          <a:xfrm>
            <a:off x="1084436" y="4601310"/>
            <a:ext cx="16119145" cy="508744"/>
          </a:xfrm>
          <a:prstGeom prst="rect">
            <a:avLst/>
          </a:prstGeom>
        </p:spPr>
      </p:pic>
      <p:pic>
        <p:nvPicPr>
          <p:cNvPr id="245" name="Image 179" descr="preencoded.png">    </p:cNvPr>
          <p:cNvPicPr>
            <a:picLocks noChangeAspect="1"/>
          </p:cNvPicPr>
          <p:nvPr/>
        </p:nvPicPr>
        <p:blipFill>
          <a:blip r:embed="rId180"/>
          <a:stretch>
            <a:fillRect/>
          </a:stretch>
        </p:blipFill>
        <p:spPr>
          <a:xfrm>
            <a:off x="1084436" y="4601291"/>
            <a:ext cx="3943350" cy="508744"/>
          </a:xfrm>
          <a:prstGeom prst="rect">
            <a:avLst/>
          </a:prstGeom>
        </p:spPr>
      </p:pic>
      <p:sp>
        <p:nvSpPr>
          <p:cNvPr id="246" name="Text 64"/>
          <p:cNvSpPr/>
          <p:nvPr/>
        </p:nvSpPr>
        <p:spPr>
          <a:xfrm>
            <a:off x="1245077" y="4721768"/>
            <a:ext cx="49006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Vault</a:t>
            </a:r>
            <a:endParaRPr lang="en-US" sz="1476" dirty="0"/>
          </a:p>
        </p:txBody>
      </p:sp>
      <p:pic>
        <p:nvPicPr>
          <p:cNvPr id="247" name="Image 180" descr="preencoded.png">    </p:cNvPr>
          <p:cNvPicPr>
            <a:picLocks noChangeAspect="1"/>
          </p:cNvPicPr>
          <p:nvPr/>
        </p:nvPicPr>
        <p:blipFill>
          <a:blip r:embed="rId181"/>
          <a:stretch>
            <a:fillRect/>
          </a:stretch>
        </p:blipFill>
        <p:spPr>
          <a:xfrm>
            <a:off x="5027786" y="4601291"/>
            <a:ext cx="1524149" cy="508744"/>
          </a:xfrm>
          <a:prstGeom prst="rect">
            <a:avLst/>
          </a:prstGeom>
        </p:spPr>
      </p:pic>
      <p:pic>
        <p:nvPicPr>
          <p:cNvPr id="248" name="Image 181" descr="preencoded.png">    </p:cNvPr>
          <p:cNvPicPr>
            <a:picLocks noChangeAspect="1"/>
          </p:cNvPicPr>
          <p:nvPr/>
        </p:nvPicPr>
        <p:blipFill>
          <a:blip r:embed="rId182"/>
          <a:stretch>
            <a:fillRect/>
          </a:stretch>
        </p:blipFill>
        <p:spPr>
          <a:xfrm>
            <a:off x="5123036" y="4725116"/>
            <a:ext cx="1333574" cy="267760"/>
          </a:xfrm>
          <a:prstGeom prst="rect">
            <a:avLst/>
          </a:prstGeom>
        </p:spPr>
      </p:pic>
      <p:pic>
        <p:nvPicPr>
          <p:cNvPr id="249" name="Image 182" descr="preencoded.png">    </p:cNvPr>
          <p:cNvPicPr>
            <a:picLocks noChangeAspect="1"/>
          </p:cNvPicPr>
          <p:nvPr/>
        </p:nvPicPr>
        <p:blipFill>
          <a:blip r:embed="rId183"/>
          <a:stretch>
            <a:fillRect/>
          </a:stretch>
        </p:blipFill>
        <p:spPr>
          <a:xfrm>
            <a:off x="5203366" y="4778685"/>
            <a:ext cx="160660" cy="160660"/>
          </a:xfrm>
          <a:prstGeom prst="rect">
            <a:avLst/>
          </a:prstGeom>
        </p:spPr>
      </p:pic>
      <p:sp>
        <p:nvSpPr>
          <p:cNvPr id="250" name="Text 65"/>
          <p:cNvSpPr/>
          <p:nvPr/>
        </p:nvSpPr>
        <p:spPr>
          <a:xfrm>
            <a:off x="5390797" y="473852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51" name="Image 183" descr="preencoded.png">    </p:cNvPr>
          <p:cNvPicPr>
            <a:picLocks noChangeAspect="1"/>
          </p:cNvPicPr>
          <p:nvPr/>
        </p:nvPicPr>
        <p:blipFill>
          <a:blip r:embed="rId184"/>
          <a:stretch>
            <a:fillRect/>
          </a:stretch>
        </p:blipFill>
        <p:spPr>
          <a:xfrm>
            <a:off x="6551786" y="4601291"/>
            <a:ext cx="1524149" cy="508744"/>
          </a:xfrm>
          <a:prstGeom prst="rect">
            <a:avLst/>
          </a:prstGeom>
        </p:spPr>
      </p:pic>
      <p:pic>
        <p:nvPicPr>
          <p:cNvPr id="252" name="Image 184" descr="preencoded.png">    </p:cNvPr>
          <p:cNvPicPr>
            <a:picLocks noChangeAspect="1"/>
          </p:cNvPicPr>
          <p:nvPr/>
        </p:nvPicPr>
        <p:blipFill>
          <a:blip r:embed="rId185"/>
          <a:stretch>
            <a:fillRect/>
          </a:stretch>
        </p:blipFill>
        <p:spPr>
          <a:xfrm>
            <a:off x="6647036" y="4725116"/>
            <a:ext cx="1333574" cy="267760"/>
          </a:xfrm>
          <a:prstGeom prst="rect">
            <a:avLst/>
          </a:prstGeom>
        </p:spPr>
      </p:pic>
      <p:pic>
        <p:nvPicPr>
          <p:cNvPr id="253" name="Image 185" descr="preencoded.png">    </p:cNvPr>
          <p:cNvPicPr>
            <a:picLocks noChangeAspect="1"/>
          </p:cNvPicPr>
          <p:nvPr/>
        </p:nvPicPr>
        <p:blipFill>
          <a:blip r:embed="rId186"/>
          <a:stretch>
            <a:fillRect/>
          </a:stretch>
        </p:blipFill>
        <p:spPr>
          <a:xfrm>
            <a:off x="6727366" y="4778685"/>
            <a:ext cx="160660" cy="160660"/>
          </a:xfrm>
          <a:prstGeom prst="rect">
            <a:avLst/>
          </a:prstGeom>
        </p:spPr>
      </p:pic>
      <p:sp>
        <p:nvSpPr>
          <p:cNvPr id="254" name="Text 66"/>
          <p:cNvSpPr/>
          <p:nvPr/>
        </p:nvSpPr>
        <p:spPr>
          <a:xfrm>
            <a:off x="6914797" y="473852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55" name="Image 186" descr="preencoded.png">    </p:cNvPr>
          <p:cNvPicPr>
            <a:picLocks noChangeAspect="1"/>
          </p:cNvPicPr>
          <p:nvPr/>
        </p:nvPicPr>
        <p:blipFill>
          <a:blip r:embed="rId187"/>
          <a:stretch>
            <a:fillRect/>
          </a:stretch>
        </p:blipFill>
        <p:spPr>
          <a:xfrm>
            <a:off x="8075786" y="4601291"/>
            <a:ext cx="1524149" cy="508744"/>
          </a:xfrm>
          <a:prstGeom prst="rect">
            <a:avLst/>
          </a:prstGeom>
        </p:spPr>
      </p:pic>
      <p:pic>
        <p:nvPicPr>
          <p:cNvPr id="256" name="Image 187" descr="preencoded.png">    </p:cNvPr>
          <p:cNvPicPr>
            <a:picLocks noChangeAspect="1"/>
          </p:cNvPicPr>
          <p:nvPr/>
        </p:nvPicPr>
        <p:blipFill>
          <a:blip r:embed="rId188"/>
          <a:stretch>
            <a:fillRect/>
          </a:stretch>
        </p:blipFill>
        <p:spPr>
          <a:xfrm>
            <a:off x="8171036" y="4725116"/>
            <a:ext cx="1333574" cy="267760"/>
          </a:xfrm>
          <a:prstGeom prst="rect">
            <a:avLst/>
          </a:prstGeom>
        </p:spPr>
      </p:pic>
      <p:pic>
        <p:nvPicPr>
          <p:cNvPr id="257" name="Image 188" descr="preencoded.png">    </p:cNvPr>
          <p:cNvPicPr>
            <a:picLocks noChangeAspect="1"/>
          </p:cNvPicPr>
          <p:nvPr/>
        </p:nvPicPr>
        <p:blipFill>
          <a:blip r:embed="rId189"/>
          <a:stretch>
            <a:fillRect/>
          </a:stretch>
        </p:blipFill>
        <p:spPr>
          <a:xfrm>
            <a:off x="8251366" y="4778685"/>
            <a:ext cx="160660" cy="160660"/>
          </a:xfrm>
          <a:prstGeom prst="rect">
            <a:avLst/>
          </a:prstGeom>
        </p:spPr>
      </p:pic>
      <p:sp>
        <p:nvSpPr>
          <p:cNvPr id="258" name="Text 67"/>
          <p:cNvSpPr/>
          <p:nvPr/>
        </p:nvSpPr>
        <p:spPr>
          <a:xfrm>
            <a:off x="8438797" y="473852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59" name="Image 189" descr="preencoded.png">    </p:cNvPr>
          <p:cNvPicPr>
            <a:picLocks noChangeAspect="1"/>
          </p:cNvPicPr>
          <p:nvPr/>
        </p:nvPicPr>
        <p:blipFill>
          <a:blip r:embed="rId190"/>
          <a:stretch>
            <a:fillRect/>
          </a:stretch>
        </p:blipFill>
        <p:spPr>
          <a:xfrm>
            <a:off x="9599786" y="4601291"/>
            <a:ext cx="1524149" cy="508744"/>
          </a:xfrm>
          <a:prstGeom prst="rect">
            <a:avLst/>
          </a:prstGeom>
        </p:spPr>
      </p:pic>
      <p:pic>
        <p:nvPicPr>
          <p:cNvPr id="260" name="Image 190" descr="preencoded.png">    </p:cNvPr>
          <p:cNvPicPr>
            <a:picLocks noChangeAspect="1"/>
          </p:cNvPicPr>
          <p:nvPr/>
        </p:nvPicPr>
        <p:blipFill>
          <a:blip r:embed="rId191"/>
          <a:stretch>
            <a:fillRect/>
          </a:stretch>
        </p:blipFill>
        <p:spPr>
          <a:xfrm>
            <a:off x="9695036" y="4725116"/>
            <a:ext cx="1333574" cy="267760"/>
          </a:xfrm>
          <a:prstGeom prst="rect">
            <a:avLst/>
          </a:prstGeom>
        </p:spPr>
      </p:pic>
      <p:pic>
        <p:nvPicPr>
          <p:cNvPr id="261" name="Image 191" descr="preencoded.png">    </p:cNvPr>
          <p:cNvPicPr>
            <a:picLocks noChangeAspect="1"/>
          </p:cNvPicPr>
          <p:nvPr/>
        </p:nvPicPr>
        <p:blipFill>
          <a:blip r:embed="rId192"/>
          <a:stretch>
            <a:fillRect/>
          </a:stretch>
        </p:blipFill>
        <p:spPr>
          <a:xfrm>
            <a:off x="9775366" y="4778685"/>
            <a:ext cx="160660" cy="160660"/>
          </a:xfrm>
          <a:prstGeom prst="rect">
            <a:avLst/>
          </a:prstGeom>
        </p:spPr>
      </p:pic>
      <p:sp>
        <p:nvSpPr>
          <p:cNvPr id="262" name="Text 68"/>
          <p:cNvSpPr/>
          <p:nvPr/>
        </p:nvSpPr>
        <p:spPr>
          <a:xfrm>
            <a:off x="9962797" y="473852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63" name="Image 192" descr="preencoded.png">    </p:cNvPr>
          <p:cNvPicPr>
            <a:picLocks noChangeAspect="1"/>
          </p:cNvPicPr>
          <p:nvPr/>
        </p:nvPicPr>
        <p:blipFill>
          <a:blip r:embed="rId193"/>
          <a:stretch>
            <a:fillRect/>
          </a:stretch>
        </p:blipFill>
        <p:spPr>
          <a:xfrm>
            <a:off x="11121870" y="4601291"/>
            <a:ext cx="1524140" cy="508744"/>
          </a:xfrm>
          <a:prstGeom prst="rect">
            <a:avLst/>
          </a:prstGeom>
        </p:spPr>
      </p:pic>
      <p:pic>
        <p:nvPicPr>
          <p:cNvPr id="264" name="Image 193" descr="preencoded.png">    </p:cNvPr>
          <p:cNvPicPr>
            <a:picLocks noChangeAspect="1"/>
          </p:cNvPicPr>
          <p:nvPr/>
        </p:nvPicPr>
        <p:blipFill>
          <a:blip r:embed="rId194"/>
          <a:stretch>
            <a:fillRect/>
          </a:stretch>
        </p:blipFill>
        <p:spPr>
          <a:xfrm>
            <a:off x="11217120" y="4725116"/>
            <a:ext cx="1333574" cy="267760"/>
          </a:xfrm>
          <a:prstGeom prst="rect">
            <a:avLst/>
          </a:prstGeom>
        </p:spPr>
      </p:pic>
      <p:pic>
        <p:nvPicPr>
          <p:cNvPr id="265" name="Image 194" descr="preencoded.png">    </p:cNvPr>
          <p:cNvPicPr>
            <a:picLocks noChangeAspect="1"/>
          </p:cNvPicPr>
          <p:nvPr/>
        </p:nvPicPr>
        <p:blipFill>
          <a:blip r:embed="rId195"/>
          <a:stretch>
            <a:fillRect/>
          </a:stretch>
        </p:blipFill>
        <p:spPr>
          <a:xfrm>
            <a:off x="11297450" y="4778685"/>
            <a:ext cx="160660" cy="160660"/>
          </a:xfrm>
          <a:prstGeom prst="rect">
            <a:avLst/>
          </a:prstGeom>
        </p:spPr>
      </p:pic>
      <p:sp>
        <p:nvSpPr>
          <p:cNvPr id="266" name="Text 69"/>
          <p:cNvSpPr/>
          <p:nvPr/>
        </p:nvSpPr>
        <p:spPr>
          <a:xfrm>
            <a:off x="11484880" y="473852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67" name="Image 195" descr="preencoded.png">    </p:cNvPr>
          <p:cNvPicPr>
            <a:picLocks noChangeAspect="1"/>
          </p:cNvPicPr>
          <p:nvPr/>
        </p:nvPicPr>
        <p:blipFill>
          <a:blip r:embed="rId196"/>
          <a:stretch>
            <a:fillRect/>
          </a:stretch>
        </p:blipFill>
        <p:spPr>
          <a:xfrm>
            <a:off x="12646000" y="4601291"/>
            <a:ext cx="1524149" cy="508744"/>
          </a:xfrm>
          <a:prstGeom prst="rect">
            <a:avLst/>
          </a:prstGeom>
        </p:spPr>
      </p:pic>
      <p:pic>
        <p:nvPicPr>
          <p:cNvPr id="268" name="Image 196" descr="preencoded.png">    </p:cNvPr>
          <p:cNvPicPr>
            <a:picLocks noChangeAspect="1"/>
          </p:cNvPicPr>
          <p:nvPr/>
        </p:nvPicPr>
        <p:blipFill>
          <a:blip r:embed="rId197"/>
          <a:stretch>
            <a:fillRect/>
          </a:stretch>
        </p:blipFill>
        <p:spPr>
          <a:xfrm>
            <a:off x="12741250" y="4725116"/>
            <a:ext cx="1333574" cy="267760"/>
          </a:xfrm>
          <a:prstGeom prst="rect">
            <a:avLst/>
          </a:prstGeom>
        </p:spPr>
      </p:pic>
      <p:pic>
        <p:nvPicPr>
          <p:cNvPr id="269" name="Image 197" descr="preencoded.png">    </p:cNvPr>
          <p:cNvPicPr>
            <a:picLocks noChangeAspect="1"/>
          </p:cNvPicPr>
          <p:nvPr/>
        </p:nvPicPr>
        <p:blipFill>
          <a:blip r:embed="rId198"/>
          <a:stretch>
            <a:fillRect/>
          </a:stretch>
        </p:blipFill>
        <p:spPr>
          <a:xfrm>
            <a:off x="12821580" y="4778685"/>
            <a:ext cx="160660" cy="160660"/>
          </a:xfrm>
          <a:prstGeom prst="rect">
            <a:avLst/>
          </a:prstGeom>
        </p:spPr>
      </p:pic>
      <p:sp>
        <p:nvSpPr>
          <p:cNvPr id="270" name="Text 70"/>
          <p:cNvSpPr/>
          <p:nvPr/>
        </p:nvSpPr>
        <p:spPr>
          <a:xfrm>
            <a:off x="13009011" y="473852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71" name="Image 198" descr="preencoded.png">    </p:cNvPr>
          <p:cNvPicPr>
            <a:picLocks noChangeAspect="1"/>
          </p:cNvPicPr>
          <p:nvPr/>
        </p:nvPicPr>
        <p:blipFill>
          <a:blip r:embed="rId199"/>
          <a:stretch>
            <a:fillRect/>
          </a:stretch>
        </p:blipFill>
        <p:spPr>
          <a:xfrm>
            <a:off x="14170149" y="4601291"/>
            <a:ext cx="1524149" cy="508744"/>
          </a:xfrm>
          <a:prstGeom prst="rect">
            <a:avLst/>
          </a:prstGeom>
        </p:spPr>
      </p:pic>
      <p:pic>
        <p:nvPicPr>
          <p:cNvPr id="272" name="Image 199" descr="preencoded.png">    </p:cNvPr>
          <p:cNvPicPr>
            <a:picLocks noChangeAspect="1"/>
          </p:cNvPicPr>
          <p:nvPr/>
        </p:nvPicPr>
        <p:blipFill>
          <a:blip r:embed="rId200"/>
          <a:stretch>
            <a:fillRect/>
          </a:stretch>
        </p:blipFill>
        <p:spPr>
          <a:xfrm>
            <a:off x="14265399" y="4725116"/>
            <a:ext cx="1333574" cy="267760"/>
          </a:xfrm>
          <a:prstGeom prst="rect">
            <a:avLst/>
          </a:prstGeom>
        </p:spPr>
      </p:pic>
      <p:pic>
        <p:nvPicPr>
          <p:cNvPr id="273" name="Image 200" descr="preencoded.png">    </p:cNvPr>
          <p:cNvPicPr>
            <a:picLocks noChangeAspect="1"/>
          </p:cNvPicPr>
          <p:nvPr/>
        </p:nvPicPr>
        <p:blipFill>
          <a:blip r:embed="rId201"/>
          <a:stretch>
            <a:fillRect/>
          </a:stretch>
        </p:blipFill>
        <p:spPr>
          <a:xfrm>
            <a:off x="14345729" y="4778685"/>
            <a:ext cx="160660" cy="160660"/>
          </a:xfrm>
          <a:prstGeom prst="rect">
            <a:avLst/>
          </a:prstGeom>
        </p:spPr>
      </p:pic>
      <p:sp>
        <p:nvSpPr>
          <p:cNvPr id="274" name="Text 71"/>
          <p:cNvSpPr/>
          <p:nvPr/>
        </p:nvSpPr>
        <p:spPr>
          <a:xfrm>
            <a:off x="14533159" y="473852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75" name="Image 201" descr="preencoded.png">    </p:cNvPr>
          <p:cNvPicPr>
            <a:picLocks noChangeAspect="1"/>
          </p:cNvPicPr>
          <p:nvPr/>
        </p:nvPicPr>
        <p:blipFill>
          <a:blip r:embed="rId202"/>
          <a:stretch>
            <a:fillRect/>
          </a:stretch>
        </p:blipFill>
        <p:spPr>
          <a:xfrm>
            <a:off x="15694279" y="4601291"/>
            <a:ext cx="1509302" cy="508744"/>
          </a:xfrm>
          <a:prstGeom prst="rect">
            <a:avLst/>
          </a:prstGeom>
        </p:spPr>
      </p:pic>
      <p:pic>
        <p:nvPicPr>
          <p:cNvPr id="276" name="Image 202" descr="preencoded.png">    </p:cNvPr>
          <p:cNvPicPr>
            <a:picLocks noChangeAspect="1"/>
          </p:cNvPicPr>
          <p:nvPr/>
        </p:nvPicPr>
        <p:blipFill>
          <a:blip r:embed="rId203"/>
          <a:stretch>
            <a:fillRect/>
          </a:stretch>
        </p:blipFill>
        <p:spPr>
          <a:xfrm>
            <a:off x="15789529" y="4725116"/>
            <a:ext cx="1333574" cy="267760"/>
          </a:xfrm>
          <a:prstGeom prst="rect">
            <a:avLst/>
          </a:prstGeom>
        </p:spPr>
      </p:pic>
      <p:pic>
        <p:nvPicPr>
          <p:cNvPr id="277" name="Image 203" descr="preencoded.png">    </p:cNvPr>
          <p:cNvPicPr>
            <a:picLocks noChangeAspect="1"/>
          </p:cNvPicPr>
          <p:nvPr/>
        </p:nvPicPr>
        <p:blipFill>
          <a:blip r:embed="rId204"/>
          <a:stretch>
            <a:fillRect/>
          </a:stretch>
        </p:blipFill>
        <p:spPr>
          <a:xfrm>
            <a:off x="15869859" y="4778685"/>
            <a:ext cx="160660" cy="160660"/>
          </a:xfrm>
          <a:prstGeom prst="rect">
            <a:avLst/>
          </a:prstGeom>
        </p:spPr>
      </p:pic>
      <p:sp>
        <p:nvSpPr>
          <p:cNvPr id="278" name="Text 72"/>
          <p:cNvSpPr/>
          <p:nvPr/>
        </p:nvSpPr>
        <p:spPr>
          <a:xfrm>
            <a:off x="16057290" y="473852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79" name="Image 204" descr="preencoded.png">    </p:cNvPr>
          <p:cNvPicPr>
            <a:picLocks noChangeAspect="1"/>
          </p:cNvPicPr>
          <p:nvPr/>
        </p:nvPicPr>
        <p:blipFill>
          <a:blip r:embed="rId205"/>
          <a:stretch>
            <a:fillRect/>
          </a:stretch>
        </p:blipFill>
        <p:spPr>
          <a:xfrm>
            <a:off x="1084436" y="5110051"/>
            <a:ext cx="16119145" cy="508744"/>
          </a:xfrm>
          <a:prstGeom prst="rect">
            <a:avLst/>
          </a:prstGeom>
        </p:spPr>
      </p:pic>
      <p:pic>
        <p:nvPicPr>
          <p:cNvPr id="280" name="Image 205" descr="preencoded.png">    </p:cNvPr>
          <p:cNvPicPr>
            <a:picLocks noChangeAspect="1"/>
          </p:cNvPicPr>
          <p:nvPr/>
        </p:nvPicPr>
        <p:blipFill>
          <a:blip r:embed="rId206"/>
          <a:stretch>
            <a:fillRect/>
          </a:stretch>
        </p:blipFill>
        <p:spPr>
          <a:xfrm>
            <a:off x="1084436" y="5110051"/>
            <a:ext cx="3943350" cy="508744"/>
          </a:xfrm>
          <a:prstGeom prst="rect">
            <a:avLst/>
          </a:prstGeom>
        </p:spPr>
      </p:pic>
      <p:sp>
        <p:nvSpPr>
          <p:cNvPr id="281" name="Text 73"/>
          <p:cNvSpPr/>
          <p:nvPr/>
        </p:nvSpPr>
        <p:spPr>
          <a:xfrm>
            <a:off x="1245077" y="5230537"/>
            <a:ext cx="210026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One-Click Transactions</a:t>
            </a:r>
            <a:endParaRPr lang="en-US" sz="1476" dirty="0"/>
          </a:p>
        </p:txBody>
      </p:sp>
      <p:pic>
        <p:nvPicPr>
          <p:cNvPr id="282" name="Image 206" descr="preencoded.png">    </p:cNvPr>
          <p:cNvPicPr>
            <a:picLocks noChangeAspect="1"/>
          </p:cNvPicPr>
          <p:nvPr/>
        </p:nvPicPr>
        <p:blipFill>
          <a:blip r:embed="rId207"/>
          <a:stretch>
            <a:fillRect/>
          </a:stretch>
        </p:blipFill>
        <p:spPr>
          <a:xfrm>
            <a:off x="5027786" y="5110042"/>
            <a:ext cx="1524149" cy="508744"/>
          </a:xfrm>
          <a:prstGeom prst="rect">
            <a:avLst/>
          </a:prstGeom>
        </p:spPr>
      </p:pic>
      <p:pic>
        <p:nvPicPr>
          <p:cNvPr id="283" name="Image 207" descr="preencoded.png">    </p:cNvPr>
          <p:cNvPicPr>
            <a:picLocks noChangeAspect="1"/>
          </p:cNvPicPr>
          <p:nvPr/>
        </p:nvPicPr>
        <p:blipFill>
          <a:blip r:embed="rId208"/>
          <a:stretch>
            <a:fillRect/>
          </a:stretch>
        </p:blipFill>
        <p:spPr>
          <a:xfrm>
            <a:off x="5123036" y="5233867"/>
            <a:ext cx="1333574" cy="267760"/>
          </a:xfrm>
          <a:prstGeom prst="rect">
            <a:avLst/>
          </a:prstGeom>
        </p:spPr>
      </p:pic>
      <p:pic>
        <p:nvPicPr>
          <p:cNvPr id="284" name="Image 208" descr="preencoded.png">    </p:cNvPr>
          <p:cNvPicPr>
            <a:picLocks noChangeAspect="1"/>
          </p:cNvPicPr>
          <p:nvPr/>
        </p:nvPicPr>
        <p:blipFill>
          <a:blip r:embed="rId209"/>
          <a:stretch>
            <a:fillRect/>
          </a:stretch>
        </p:blipFill>
        <p:spPr>
          <a:xfrm>
            <a:off x="5203366" y="5287435"/>
            <a:ext cx="160660" cy="160660"/>
          </a:xfrm>
          <a:prstGeom prst="rect">
            <a:avLst/>
          </a:prstGeom>
        </p:spPr>
      </p:pic>
      <p:sp>
        <p:nvSpPr>
          <p:cNvPr id="285" name="Text 74"/>
          <p:cNvSpPr/>
          <p:nvPr/>
        </p:nvSpPr>
        <p:spPr>
          <a:xfrm>
            <a:off x="5390797" y="524727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86" name="Image 209" descr="preencoded.png">    </p:cNvPr>
          <p:cNvPicPr>
            <a:picLocks noChangeAspect="1"/>
          </p:cNvPicPr>
          <p:nvPr/>
        </p:nvPicPr>
        <p:blipFill>
          <a:blip r:embed="rId210"/>
          <a:stretch>
            <a:fillRect/>
          </a:stretch>
        </p:blipFill>
        <p:spPr>
          <a:xfrm>
            <a:off x="6551786" y="5110042"/>
            <a:ext cx="1524149" cy="508744"/>
          </a:xfrm>
          <a:prstGeom prst="rect">
            <a:avLst/>
          </a:prstGeom>
        </p:spPr>
      </p:pic>
      <p:pic>
        <p:nvPicPr>
          <p:cNvPr id="287" name="Image 210" descr="preencoded.png">    </p:cNvPr>
          <p:cNvPicPr>
            <a:picLocks noChangeAspect="1"/>
          </p:cNvPicPr>
          <p:nvPr/>
        </p:nvPicPr>
        <p:blipFill>
          <a:blip r:embed="rId211"/>
          <a:stretch>
            <a:fillRect/>
          </a:stretch>
        </p:blipFill>
        <p:spPr>
          <a:xfrm>
            <a:off x="6647036" y="5233867"/>
            <a:ext cx="1333574" cy="267760"/>
          </a:xfrm>
          <a:prstGeom prst="rect">
            <a:avLst/>
          </a:prstGeom>
        </p:spPr>
      </p:pic>
      <p:pic>
        <p:nvPicPr>
          <p:cNvPr id="288" name="Image 211" descr="preencoded.png">    </p:cNvPr>
          <p:cNvPicPr>
            <a:picLocks noChangeAspect="1"/>
          </p:cNvPicPr>
          <p:nvPr/>
        </p:nvPicPr>
        <p:blipFill>
          <a:blip r:embed="rId212"/>
          <a:stretch>
            <a:fillRect/>
          </a:stretch>
        </p:blipFill>
        <p:spPr>
          <a:xfrm>
            <a:off x="6727366" y="5287435"/>
            <a:ext cx="160660" cy="160660"/>
          </a:xfrm>
          <a:prstGeom prst="rect">
            <a:avLst/>
          </a:prstGeom>
        </p:spPr>
      </p:pic>
      <p:sp>
        <p:nvSpPr>
          <p:cNvPr id="289" name="Text 75"/>
          <p:cNvSpPr/>
          <p:nvPr/>
        </p:nvSpPr>
        <p:spPr>
          <a:xfrm>
            <a:off x="6914797" y="524727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90" name="Image 212" descr="preencoded.png">    </p:cNvPr>
          <p:cNvPicPr>
            <a:picLocks noChangeAspect="1"/>
          </p:cNvPicPr>
          <p:nvPr/>
        </p:nvPicPr>
        <p:blipFill>
          <a:blip r:embed="rId213"/>
          <a:stretch>
            <a:fillRect/>
          </a:stretch>
        </p:blipFill>
        <p:spPr>
          <a:xfrm>
            <a:off x="8075786" y="5110042"/>
            <a:ext cx="1524149" cy="508744"/>
          </a:xfrm>
          <a:prstGeom prst="rect">
            <a:avLst/>
          </a:prstGeom>
        </p:spPr>
      </p:pic>
      <p:pic>
        <p:nvPicPr>
          <p:cNvPr id="291" name="Image 213" descr="preencoded.png">    </p:cNvPr>
          <p:cNvPicPr>
            <a:picLocks noChangeAspect="1"/>
          </p:cNvPicPr>
          <p:nvPr/>
        </p:nvPicPr>
        <p:blipFill>
          <a:blip r:embed="rId214"/>
          <a:stretch>
            <a:fillRect/>
          </a:stretch>
        </p:blipFill>
        <p:spPr>
          <a:xfrm>
            <a:off x="8323436" y="5233867"/>
            <a:ext cx="1027956" cy="267760"/>
          </a:xfrm>
          <a:prstGeom prst="rect">
            <a:avLst/>
          </a:prstGeom>
        </p:spPr>
      </p:pic>
      <p:pic>
        <p:nvPicPr>
          <p:cNvPr id="292" name="Image 214" descr="preencoded.png">    </p:cNvPr>
          <p:cNvPicPr>
            <a:picLocks noChangeAspect="1"/>
          </p:cNvPicPr>
          <p:nvPr/>
        </p:nvPicPr>
        <p:blipFill>
          <a:blip r:embed="rId215"/>
          <a:stretch>
            <a:fillRect/>
          </a:stretch>
        </p:blipFill>
        <p:spPr>
          <a:xfrm>
            <a:off x="8403766" y="5287435"/>
            <a:ext cx="160660" cy="160660"/>
          </a:xfrm>
          <a:prstGeom prst="rect">
            <a:avLst/>
          </a:prstGeom>
        </p:spPr>
      </p:pic>
      <p:sp>
        <p:nvSpPr>
          <p:cNvPr id="293" name="Text 76"/>
          <p:cNvSpPr/>
          <p:nvPr/>
        </p:nvSpPr>
        <p:spPr>
          <a:xfrm>
            <a:off x="8591197" y="5247270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94" name="Image 215" descr="preencoded.png">    </p:cNvPr>
          <p:cNvPicPr>
            <a:picLocks noChangeAspect="1"/>
          </p:cNvPicPr>
          <p:nvPr/>
        </p:nvPicPr>
        <p:blipFill>
          <a:blip r:embed="rId216"/>
          <a:stretch>
            <a:fillRect/>
          </a:stretch>
        </p:blipFill>
        <p:spPr>
          <a:xfrm>
            <a:off x="9599786" y="5110042"/>
            <a:ext cx="1524149" cy="508744"/>
          </a:xfrm>
          <a:prstGeom prst="rect">
            <a:avLst/>
          </a:prstGeom>
        </p:spPr>
      </p:pic>
      <p:pic>
        <p:nvPicPr>
          <p:cNvPr id="295" name="Image 216" descr="preencoded.png">    </p:cNvPr>
          <p:cNvPicPr>
            <a:picLocks noChangeAspect="1"/>
          </p:cNvPicPr>
          <p:nvPr/>
        </p:nvPicPr>
        <p:blipFill>
          <a:blip r:embed="rId217"/>
          <a:stretch>
            <a:fillRect/>
          </a:stretch>
        </p:blipFill>
        <p:spPr>
          <a:xfrm>
            <a:off x="9695036" y="5233867"/>
            <a:ext cx="1333574" cy="267760"/>
          </a:xfrm>
          <a:prstGeom prst="rect">
            <a:avLst/>
          </a:prstGeom>
        </p:spPr>
      </p:pic>
      <p:pic>
        <p:nvPicPr>
          <p:cNvPr id="296" name="Image 217" descr="preencoded.png">    </p:cNvPr>
          <p:cNvPicPr>
            <a:picLocks noChangeAspect="1"/>
          </p:cNvPicPr>
          <p:nvPr/>
        </p:nvPicPr>
        <p:blipFill>
          <a:blip r:embed="rId218"/>
          <a:stretch>
            <a:fillRect/>
          </a:stretch>
        </p:blipFill>
        <p:spPr>
          <a:xfrm>
            <a:off x="9775366" y="5287435"/>
            <a:ext cx="160660" cy="160660"/>
          </a:xfrm>
          <a:prstGeom prst="rect">
            <a:avLst/>
          </a:prstGeom>
        </p:spPr>
      </p:pic>
      <p:sp>
        <p:nvSpPr>
          <p:cNvPr id="297" name="Text 77"/>
          <p:cNvSpPr/>
          <p:nvPr/>
        </p:nvSpPr>
        <p:spPr>
          <a:xfrm>
            <a:off x="9962797" y="524727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98" name="Image 218" descr="preencoded.png">    </p:cNvPr>
          <p:cNvPicPr>
            <a:picLocks noChangeAspect="1"/>
          </p:cNvPicPr>
          <p:nvPr/>
        </p:nvPicPr>
        <p:blipFill>
          <a:blip r:embed="rId219"/>
          <a:stretch>
            <a:fillRect/>
          </a:stretch>
        </p:blipFill>
        <p:spPr>
          <a:xfrm>
            <a:off x="11121870" y="5110042"/>
            <a:ext cx="1524140" cy="508744"/>
          </a:xfrm>
          <a:prstGeom prst="rect">
            <a:avLst/>
          </a:prstGeom>
        </p:spPr>
      </p:pic>
      <p:pic>
        <p:nvPicPr>
          <p:cNvPr id="299" name="Image 219" descr="preencoded.png">    </p:cNvPr>
          <p:cNvPicPr>
            <a:picLocks noChangeAspect="1"/>
          </p:cNvPicPr>
          <p:nvPr/>
        </p:nvPicPr>
        <p:blipFill>
          <a:blip r:embed="rId220"/>
          <a:stretch>
            <a:fillRect/>
          </a:stretch>
        </p:blipFill>
        <p:spPr>
          <a:xfrm>
            <a:off x="11217120" y="5233867"/>
            <a:ext cx="1333574" cy="267760"/>
          </a:xfrm>
          <a:prstGeom prst="rect">
            <a:avLst/>
          </a:prstGeom>
        </p:spPr>
      </p:pic>
      <p:pic>
        <p:nvPicPr>
          <p:cNvPr id="300" name="Image 220" descr="preencoded.png">    </p:cNvPr>
          <p:cNvPicPr>
            <a:picLocks noChangeAspect="1"/>
          </p:cNvPicPr>
          <p:nvPr/>
        </p:nvPicPr>
        <p:blipFill>
          <a:blip r:embed="rId221"/>
          <a:stretch>
            <a:fillRect/>
          </a:stretch>
        </p:blipFill>
        <p:spPr>
          <a:xfrm>
            <a:off x="11297450" y="5287435"/>
            <a:ext cx="160660" cy="160660"/>
          </a:xfrm>
          <a:prstGeom prst="rect">
            <a:avLst/>
          </a:prstGeom>
        </p:spPr>
      </p:pic>
      <p:sp>
        <p:nvSpPr>
          <p:cNvPr id="301" name="Text 78"/>
          <p:cNvSpPr/>
          <p:nvPr/>
        </p:nvSpPr>
        <p:spPr>
          <a:xfrm>
            <a:off x="11484880" y="524727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02" name="Image 221" descr="preencoded.png">    </p:cNvPr>
          <p:cNvPicPr>
            <a:picLocks noChangeAspect="1"/>
          </p:cNvPicPr>
          <p:nvPr/>
        </p:nvPicPr>
        <p:blipFill>
          <a:blip r:embed="rId222"/>
          <a:stretch>
            <a:fillRect/>
          </a:stretch>
        </p:blipFill>
        <p:spPr>
          <a:xfrm>
            <a:off x="12646000" y="5110042"/>
            <a:ext cx="1524149" cy="508744"/>
          </a:xfrm>
          <a:prstGeom prst="rect">
            <a:avLst/>
          </a:prstGeom>
        </p:spPr>
      </p:pic>
      <p:pic>
        <p:nvPicPr>
          <p:cNvPr id="303" name="Image 222" descr="preencoded.png">    </p:cNvPr>
          <p:cNvPicPr>
            <a:picLocks noChangeAspect="1"/>
          </p:cNvPicPr>
          <p:nvPr/>
        </p:nvPicPr>
        <p:blipFill>
          <a:blip r:embed="rId223"/>
          <a:stretch>
            <a:fillRect/>
          </a:stretch>
        </p:blipFill>
        <p:spPr>
          <a:xfrm>
            <a:off x="12741250" y="5233867"/>
            <a:ext cx="1333574" cy="267760"/>
          </a:xfrm>
          <a:prstGeom prst="rect">
            <a:avLst/>
          </a:prstGeom>
        </p:spPr>
      </p:pic>
      <p:pic>
        <p:nvPicPr>
          <p:cNvPr id="304" name="Image 223" descr="preencoded.png">    </p:cNvPr>
          <p:cNvPicPr>
            <a:picLocks noChangeAspect="1"/>
          </p:cNvPicPr>
          <p:nvPr/>
        </p:nvPicPr>
        <p:blipFill>
          <a:blip r:embed="rId224"/>
          <a:stretch>
            <a:fillRect/>
          </a:stretch>
        </p:blipFill>
        <p:spPr>
          <a:xfrm>
            <a:off x="12821580" y="5287435"/>
            <a:ext cx="160660" cy="160660"/>
          </a:xfrm>
          <a:prstGeom prst="rect">
            <a:avLst/>
          </a:prstGeom>
        </p:spPr>
      </p:pic>
      <p:sp>
        <p:nvSpPr>
          <p:cNvPr id="305" name="Text 79"/>
          <p:cNvSpPr/>
          <p:nvPr/>
        </p:nvSpPr>
        <p:spPr>
          <a:xfrm>
            <a:off x="13009011" y="524727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06" name="Image 224" descr="preencoded.png">    </p:cNvPr>
          <p:cNvPicPr>
            <a:picLocks noChangeAspect="1"/>
          </p:cNvPicPr>
          <p:nvPr/>
        </p:nvPicPr>
        <p:blipFill>
          <a:blip r:embed="rId225"/>
          <a:stretch>
            <a:fillRect/>
          </a:stretch>
        </p:blipFill>
        <p:spPr>
          <a:xfrm>
            <a:off x="14170149" y="5110042"/>
            <a:ext cx="1524149" cy="508744"/>
          </a:xfrm>
          <a:prstGeom prst="rect">
            <a:avLst/>
          </a:prstGeom>
        </p:spPr>
      </p:pic>
      <p:pic>
        <p:nvPicPr>
          <p:cNvPr id="307" name="Image 225" descr="preencoded.png">    </p:cNvPr>
          <p:cNvPicPr>
            <a:picLocks noChangeAspect="1"/>
          </p:cNvPicPr>
          <p:nvPr/>
        </p:nvPicPr>
        <p:blipFill>
          <a:blip r:embed="rId226"/>
          <a:stretch>
            <a:fillRect/>
          </a:stretch>
        </p:blipFill>
        <p:spPr>
          <a:xfrm>
            <a:off x="14265399" y="5233867"/>
            <a:ext cx="1333574" cy="267760"/>
          </a:xfrm>
          <a:prstGeom prst="rect">
            <a:avLst/>
          </a:prstGeom>
        </p:spPr>
      </p:pic>
      <p:pic>
        <p:nvPicPr>
          <p:cNvPr id="308" name="Image 226" descr="preencoded.png">    </p:cNvPr>
          <p:cNvPicPr>
            <a:picLocks noChangeAspect="1"/>
          </p:cNvPicPr>
          <p:nvPr/>
        </p:nvPicPr>
        <p:blipFill>
          <a:blip r:embed="rId227"/>
          <a:stretch>
            <a:fillRect/>
          </a:stretch>
        </p:blipFill>
        <p:spPr>
          <a:xfrm>
            <a:off x="14345729" y="5287435"/>
            <a:ext cx="160660" cy="160660"/>
          </a:xfrm>
          <a:prstGeom prst="rect">
            <a:avLst/>
          </a:prstGeom>
        </p:spPr>
      </p:pic>
      <p:sp>
        <p:nvSpPr>
          <p:cNvPr id="309" name="Text 80"/>
          <p:cNvSpPr/>
          <p:nvPr/>
        </p:nvSpPr>
        <p:spPr>
          <a:xfrm>
            <a:off x="14533159" y="524727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10" name="Image 227" descr="preencoded.png">    </p:cNvPr>
          <p:cNvPicPr>
            <a:picLocks noChangeAspect="1"/>
          </p:cNvPicPr>
          <p:nvPr/>
        </p:nvPicPr>
        <p:blipFill>
          <a:blip r:embed="rId228"/>
          <a:stretch>
            <a:fillRect/>
          </a:stretch>
        </p:blipFill>
        <p:spPr>
          <a:xfrm>
            <a:off x="15694279" y="5110042"/>
            <a:ext cx="1509302" cy="508744"/>
          </a:xfrm>
          <a:prstGeom prst="rect">
            <a:avLst/>
          </a:prstGeom>
        </p:spPr>
      </p:pic>
      <p:pic>
        <p:nvPicPr>
          <p:cNvPr id="311" name="Image 228" descr="preencoded.png">    </p:cNvPr>
          <p:cNvPicPr>
            <a:picLocks noChangeAspect="1"/>
          </p:cNvPicPr>
          <p:nvPr/>
        </p:nvPicPr>
        <p:blipFill>
          <a:blip r:embed="rId229"/>
          <a:stretch>
            <a:fillRect/>
          </a:stretch>
        </p:blipFill>
        <p:spPr>
          <a:xfrm>
            <a:off x="15789529" y="5233867"/>
            <a:ext cx="1333574" cy="267760"/>
          </a:xfrm>
          <a:prstGeom prst="rect">
            <a:avLst/>
          </a:prstGeom>
        </p:spPr>
      </p:pic>
      <p:pic>
        <p:nvPicPr>
          <p:cNvPr id="312" name="Image 229" descr="preencoded.png">    </p:cNvPr>
          <p:cNvPicPr>
            <a:picLocks noChangeAspect="1"/>
          </p:cNvPicPr>
          <p:nvPr/>
        </p:nvPicPr>
        <p:blipFill>
          <a:blip r:embed="rId230"/>
          <a:stretch>
            <a:fillRect/>
          </a:stretch>
        </p:blipFill>
        <p:spPr>
          <a:xfrm>
            <a:off x="15869859" y="5287435"/>
            <a:ext cx="160660" cy="160660"/>
          </a:xfrm>
          <a:prstGeom prst="rect">
            <a:avLst/>
          </a:prstGeom>
        </p:spPr>
      </p:pic>
      <p:sp>
        <p:nvSpPr>
          <p:cNvPr id="313" name="Text 81"/>
          <p:cNvSpPr/>
          <p:nvPr/>
        </p:nvSpPr>
        <p:spPr>
          <a:xfrm>
            <a:off x="16057290" y="524727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14" name="Image 230" descr="preencoded.png">    </p:cNvPr>
          <p:cNvPicPr>
            <a:picLocks noChangeAspect="1"/>
          </p:cNvPicPr>
          <p:nvPr/>
        </p:nvPicPr>
        <p:blipFill>
          <a:blip r:embed="rId231"/>
          <a:stretch>
            <a:fillRect/>
          </a:stretch>
        </p:blipFill>
        <p:spPr>
          <a:xfrm>
            <a:off x="1084436" y="5618801"/>
            <a:ext cx="16119145" cy="508744"/>
          </a:xfrm>
          <a:prstGeom prst="rect">
            <a:avLst/>
          </a:prstGeom>
        </p:spPr>
      </p:pic>
      <p:pic>
        <p:nvPicPr>
          <p:cNvPr id="315" name="Image 231" descr="preencoded.png">    </p:cNvPr>
          <p:cNvPicPr>
            <a:picLocks noChangeAspect="1"/>
          </p:cNvPicPr>
          <p:nvPr/>
        </p:nvPicPr>
        <p:blipFill>
          <a:blip r:embed="rId232"/>
          <a:stretch>
            <a:fillRect/>
          </a:stretch>
        </p:blipFill>
        <p:spPr>
          <a:xfrm>
            <a:off x="1084436" y="5618801"/>
            <a:ext cx="3943350" cy="508744"/>
          </a:xfrm>
          <a:prstGeom prst="rect">
            <a:avLst/>
          </a:prstGeom>
        </p:spPr>
      </p:pic>
      <p:sp>
        <p:nvSpPr>
          <p:cNvPr id="316" name="Text 82"/>
          <p:cNvSpPr/>
          <p:nvPr/>
        </p:nvSpPr>
        <p:spPr>
          <a:xfrm>
            <a:off x="1245077" y="5739296"/>
            <a:ext cx="241030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Recurrying Payments Flag</a:t>
            </a:r>
            <a:endParaRPr lang="en-US" sz="1476" dirty="0"/>
          </a:p>
        </p:txBody>
      </p:sp>
      <p:pic>
        <p:nvPicPr>
          <p:cNvPr id="317" name="Image 232" descr="preencoded.png">    </p:cNvPr>
          <p:cNvPicPr>
            <a:picLocks noChangeAspect="1"/>
          </p:cNvPicPr>
          <p:nvPr/>
        </p:nvPicPr>
        <p:blipFill>
          <a:blip r:embed="rId233"/>
          <a:stretch>
            <a:fillRect/>
          </a:stretch>
        </p:blipFill>
        <p:spPr>
          <a:xfrm>
            <a:off x="5027786" y="5618811"/>
            <a:ext cx="1524149" cy="508744"/>
          </a:xfrm>
          <a:prstGeom prst="rect">
            <a:avLst/>
          </a:prstGeom>
        </p:spPr>
      </p:pic>
      <p:pic>
        <p:nvPicPr>
          <p:cNvPr id="318" name="Image 233" descr="preencoded.png">    </p:cNvPr>
          <p:cNvPicPr>
            <a:picLocks noChangeAspect="1"/>
          </p:cNvPicPr>
          <p:nvPr/>
        </p:nvPicPr>
        <p:blipFill>
          <a:blip r:embed="rId234"/>
          <a:stretch>
            <a:fillRect/>
          </a:stretch>
        </p:blipFill>
        <p:spPr>
          <a:xfrm>
            <a:off x="5170661" y="5742636"/>
            <a:ext cx="1233787" cy="267760"/>
          </a:xfrm>
          <a:prstGeom prst="rect">
            <a:avLst/>
          </a:prstGeom>
        </p:spPr>
      </p:pic>
      <p:pic>
        <p:nvPicPr>
          <p:cNvPr id="319" name="Image 234" descr="preencoded.png">    </p:cNvPr>
          <p:cNvPicPr>
            <a:picLocks noChangeAspect="1"/>
          </p:cNvPicPr>
          <p:nvPr/>
        </p:nvPicPr>
        <p:blipFill>
          <a:blip r:embed="rId235"/>
          <a:stretch>
            <a:fillRect/>
          </a:stretch>
        </p:blipFill>
        <p:spPr>
          <a:xfrm>
            <a:off x="5250973" y="5796204"/>
            <a:ext cx="160660" cy="160660"/>
          </a:xfrm>
          <a:prstGeom prst="rect">
            <a:avLst/>
          </a:prstGeom>
        </p:spPr>
      </p:pic>
      <p:sp>
        <p:nvSpPr>
          <p:cNvPr id="320" name="Text 83"/>
          <p:cNvSpPr/>
          <p:nvPr/>
        </p:nvSpPr>
        <p:spPr>
          <a:xfrm>
            <a:off x="5438403" y="5756039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321" name="Image 235" descr="preencoded.png">    </p:cNvPr>
          <p:cNvPicPr>
            <a:picLocks noChangeAspect="1"/>
          </p:cNvPicPr>
          <p:nvPr/>
        </p:nvPicPr>
        <p:blipFill>
          <a:blip r:embed="rId236"/>
          <a:stretch>
            <a:fillRect/>
          </a:stretch>
        </p:blipFill>
        <p:spPr>
          <a:xfrm>
            <a:off x="6551786" y="5618811"/>
            <a:ext cx="1524149" cy="508744"/>
          </a:xfrm>
          <a:prstGeom prst="rect">
            <a:avLst/>
          </a:prstGeom>
        </p:spPr>
      </p:pic>
      <p:pic>
        <p:nvPicPr>
          <p:cNvPr id="322" name="Image 236" descr="preencoded.png">    </p:cNvPr>
          <p:cNvPicPr>
            <a:picLocks noChangeAspect="1"/>
          </p:cNvPicPr>
          <p:nvPr/>
        </p:nvPicPr>
        <p:blipFill>
          <a:blip r:embed="rId237"/>
          <a:stretch>
            <a:fillRect/>
          </a:stretch>
        </p:blipFill>
        <p:spPr>
          <a:xfrm>
            <a:off x="6647036" y="5742636"/>
            <a:ext cx="1333574" cy="267760"/>
          </a:xfrm>
          <a:prstGeom prst="rect">
            <a:avLst/>
          </a:prstGeom>
        </p:spPr>
      </p:pic>
      <p:pic>
        <p:nvPicPr>
          <p:cNvPr id="323" name="Image 237" descr="preencoded.png">    </p:cNvPr>
          <p:cNvPicPr>
            <a:picLocks noChangeAspect="1"/>
          </p:cNvPicPr>
          <p:nvPr/>
        </p:nvPicPr>
        <p:blipFill>
          <a:blip r:embed="rId238"/>
          <a:stretch>
            <a:fillRect/>
          </a:stretch>
        </p:blipFill>
        <p:spPr>
          <a:xfrm>
            <a:off x="6727366" y="5796204"/>
            <a:ext cx="160660" cy="160660"/>
          </a:xfrm>
          <a:prstGeom prst="rect">
            <a:avLst/>
          </a:prstGeom>
        </p:spPr>
      </p:pic>
      <p:sp>
        <p:nvSpPr>
          <p:cNvPr id="324" name="Text 84"/>
          <p:cNvSpPr/>
          <p:nvPr/>
        </p:nvSpPr>
        <p:spPr>
          <a:xfrm>
            <a:off x="6914797" y="575603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25" name="Image 238" descr="preencoded.png">    </p:cNvPr>
          <p:cNvPicPr>
            <a:picLocks noChangeAspect="1"/>
          </p:cNvPicPr>
          <p:nvPr/>
        </p:nvPicPr>
        <p:blipFill>
          <a:blip r:embed="rId239"/>
          <a:stretch>
            <a:fillRect/>
          </a:stretch>
        </p:blipFill>
        <p:spPr>
          <a:xfrm>
            <a:off x="8075786" y="5618811"/>
            <a:ext cx="1524149" cy="508744"/>
          </a:xfrm>
          <a:prstGeom prst="rect">
            <a:avLst/>
          </a:prstGeom>
        </p:spPr>
      </p:pic>
      <p:pic>
        <p:nvPicPr>
          <p:cNvPr id="326" name="Image 239" descr="preencoded.png">    </p:cNvPr>
          <p:cNvPicPr>
            <a:picLocks noChangeAspect="1"/>
          </p:cNvPicPr>
          <p:nvPr/>
        </p:nvPicPr>
        <p:blipFill>
          <a:blip r:embed="rId240"/>
          <a:stretch>
            <a:fillRect/>
          </a:stretch>
        </p:blipFill>
        <p:spPr>
          <a:xfrm>
            <a:off x="8323436" y="5742636"/>
            <a:ext cx="1027956" cy="267760"/>
          </a:xfrm>
          <a:prstGeom prst="rect">
            <a:avLst/>
          </a:prstGeom>
        </p:spPr>
      </p:pic>
      <p:pic>
        <p:nvPicPr>
          <p:cNvPr id="327" name="Image 240" descr="preencoded.png">    </p:cNvPr>
          <p:cNvPicPr>
            <a:picLocks noChangeAspect="1"/>
          </p:cNvPicPr>
          <p:nvPr/>
        </p:nvPicPr>
        <p:blipFill>
          <a:blip r:embed="rId241"/>
          <a:stretch>
            <a:fillRect/>
          </a:stretch>
        </p:blipFill>
        <p:spPr>
          <a:xfrm>
            <a:off x="8403766" y="5796204"/>
            <a:ext cx="160660" cy="160660"/>
          </a:xfrm>
          <a:prstGeom prst="rect">
            <a:avLst/>
          </a:prstGeom>
        </p:spPr>
      </p:pic>
      <p:sp>
        <p:nvSpPr>
          <p:cNvPr id="328" name="Text 85"/>
          <p:cNvSpPr/>
          <p:nvPr/>
        </p:nvSpPr>
        <p:spPr>
          <a:xfrm>
            <a:off x="8591197" y="575603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29" name="Image 241" descr="preencoded.png">    </p:cNvPr>
          <p:cNvPicPr>
            <a:picLocks noChangeAspect="1"/>
          </p:cNvPicPr>
          <p:nvPr/>
        </p:nvPicPr>
        <p:blipFill>
          <a:blip r:embed="rId242"/>
          <a:stretch>
            <a:fillRect/>
          </a:stretch>
        </p:blipFill>
        <p:spPr>
          <a:xfrm>
            <a:off x="9599786" y="5618811"/>
            <a:ext cx="1524149" cy="508744"/>
          </a:xfrm>
          <a:prstGeom prst="rect">
            <a:avLst/>
          </a:prstGeom>
        </p:spPr>
      </p:pic>
      <p:pic>
        <p:nvPicPr>
          <p:cNvPr id="330" name="Image 242" descr="preencoded.png">    </p:cNvPr>
          <p:cNvPicPr>
            <a:picLocks noChangeAspect="1"/>
          </p:cNvPicPr>
          <p:nvPr/>
        </p:nvPicPr>
        <p:blipFill>
          <a:blip r:embed="rId243"/>
          <a:stretch>
            <a:fillRect/>
          </a:stretch>
        </p:blipFill>
        <p:spPr>
          <a:xfrm>
            <a:off x="9695036" y="5742636"/>
            <a:ext cx="1333574" cy="267760"/>
          </a:xfrm>
          <a:prstGeom prst="rect">
            <a:avLst/>
          </a:prstGeom>
        </p:spPr>
      </p:pic>
      <p:pic>
        <p:nvPicPr>
          <p:cNvPr id="331" name="Image 243" descr="preencoded.png">    </p:cNvPr>
          <p:cNvPicPr>
            <a:picLocks noChangeAspect="1"/>
          </p:cNvPicPr>
          <p:nvPr/>
        </p:nvPicPr>
        <p:blipFill>
          <a:blip r:embed="rId244"/>
          <a:stretch>
            <a:fillRect/>
          </a:stretch>
        </p:blipFill>
        <p:spPr>
          <a:xfrm>
            <a:off x="9775366" y="5796204"/>
            <a:ext cx="160660" cy="160660"/>
          </a:xfrm>
          <a:prstGeom prst="rect">
            <a:avLst/>
          </a:prstGeom>
        </p:spPr>
      </p:pic>
      <p:sp>
        <p:nvSpPr>
          <p:cNvPr id="332" name="Text 86"/>
          <p:cNvSpPr/>
          <p:nvPr/>
        </p:nvSpPr>
        <p:spPr>
          <a:xfrm>
            <a:off x="9962797" y="575603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33" name="Image 244" descr="preencoded.png">    </p:cNvPr>
          <p:cNvPicPr>
            <a:picLocks noChangeAspect="1"/>
          </p:cNvPicPr>
          <p:nvPr/>
        </p:nvPicPr>
        <p:blipFill>
          <a:blip r:embed="rId245"/>
          <a:stretch>
            <a:fillRect/>
          </a:stretch>
        </p:blipFill>
        <p:spPr>
          <a:xfrm>
            <a:off x="11121870" y="5618811"/>
            <a:ext cx="1524140" cy="508744"/>
          </a:xfrm>
          <a:prstGeom prst="rect">
            <a:avLst/>
          </a:prstGeom>
        </p:spPr>
      </p:pic>
      <p:pic>
        <p:nvPicPr>
          <p:cNvPr id="334" name="Image 245" descr="preencoded.png">    </p:cNvPr>
          <p:cNvPicPr>
            <a:picLocks noChangeAspect="1"/>
          </p:cNvPicPr>
          <p:nvPr/>
        </p:nvPicPr>
        <p:blipFill>
          <a:blip r:embed="rId246"/>
          <a:stretch>
            <a:fillRect/>
          </a:stretch>
        </p:blipFill>
        <p:spPr>
          <a:xfrm>
            <a:off x="11217120" y="5742636"/>
            <a:ext cx="1333574" cy="267760"/>
          </a:xfrm>
          <a:prstGeom prst="rect">
            <a:avLst/>
          </a:prstGeom>
        </p:spPr>
      </p:pic>
      <p:pic>
        <p:nvPicPr>
          <p:cNvPr id="335" name="Image 246" descr="preencoded.png">    </p:cNvPr>
          <p:cNvPicPr>
            <a:picLocks noChangeAspect="1"/>
          </p:cNvPicPr>
          <p:nvPr/>
        </p:nvPicPr>
        <p:blipFill>
          <a:blip r:embed="rId247"/>
          <a:stretch>
            <a:fillRect/>
          </a:stretch>
        </p:blipFill>
        <p:spPr>
          <a:xfrm>
            <a:off x="11297450" y="5796204"/>
            <a:ext cx="160660" cy="160660"/>
          </a:xfrm>
          <a:prstGeom prst="rect">
            <a:avLst/>
          </a:prstGeom>
        </p:spPr>
      </p:pic>
      <p:sp>
        <p:nvSpPr>
          <p:cNvPr id="336" name="Text 87"/>
          <p:cNvSpPr/>
          <p:nvPr/>
        </p:nvSpPr>
        <p:spPr>
          <a:xfrm>
            <a:off x="11484880" y="575603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37" name="Image 247" descr="preencoded.png">    </p:cNvPr>
          <p:cNvPicPr>
            <a:picLocks noChangeAspect="1"/>
          </p:cNvPicPr>
          <p:nvPr/>
        </p:nvPicPr>
        <p:blipFill>
          <a:blip r:embed="rId248"/>
          <a:stretch>
            <a:fillRect/>
          </a:stretch>
        </p:blipFill>
        <p:spPr>
          <a:xfrm>
            <a:off x="12646000" y="5618811"/>
            <a:ext cx="1524149" cy="508744"/>
          </a:xfrm>
          <a:prstGeom prst="rect">
            <a:avLst/>
          </a:prstGeom>
        </p:spPr>
      </p:pic>
      <p:pic>
        <p:nvPicPr>
          <p:cNvPr id="338" name="Image 248" descr="preencoded.png">    </p:cNvPr>
          <p:cNvPicPr>
            <a:picLocks noChangeAspect="1"/>
          </p:cNvPicPr>
          <p:nvPr/>
        </p:nvPicPr>
        <p:blipFill>
          <a:blip r:embed="rId249"/>
          <a:stretch>
            <a:fillRect/>
          </a:stretch>
        </p:blipFill>
        <p:spPr>
          <a:xfrm>
            <a:off x="12741250" y="5742636"/>
            <a:ext cx="1333574" cy="267760"/>
          </a:xfrm>
          <a:prstGeom prst="rect">
            <a:avLst/>
          </a:prstGeom>
        </p:spPr>
      </p:pic>
      <p:pic>
        <p:nvPicPr>
          <p:cNvPr id="339" name="Image 249" descr="preencoded.png">    </p:cNvPr>
          <p:cNvPicPr>
            <a:picLocks noChangeAspect="1"/>
          </p:cNvPicPr>
          <p:nvPr/>
        </p:nvPicPr>
        <p:blipFill>
          <a:blip r:embed="rId250"/>
          <a:stretch>
            <a:fillRect/>
          </a:stretch>
        </p:blipFill>
        <p:spPr>
          <a:xfrm>
            <a:off x="12821580" y="5796204"/>
            <a:ext cx="160660" cy="160660"/>
          </a:xfrm>
          <a:prstGeom prst="rect">
            <a:avLst/>
          </a:prstGeom>
        </p:spPr>
      </p:pic>
      <p:sp>
        <p:nvSpPr>
          <p:cNvPr id="340" name="Text 88"/>
          <p:cNvSpPr/>
          <p:nvPr/>
        </p:nvSpPr>
        <p:spPr>
          <a:xfrm>
            <a:off x="13009011" y="575603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41" name="Image 250" descr="preencoded.png">    </p:cNvPr>
          <p:cNvPicPr>
            <a:picLocks noChangeAspect="1"/>
          </p:cNvPicPr>
          <p:nvPr/>
        </p:nvPicPr>
        <p:blipFill>
          <a:blip r:embed="rId251"/>
          <a:stretch>
            <a:fillRect/>
          </a:stretch>
        </p:blipFill>
        <p:spPr>
          <a:xfrm>
            <a:off x="14170149" y="5618811"/>
            <a:ext cx="1524149" cy="508744"/>
          </a:xfrm>
          <a:prstGeom prst="rect">
            <a:avLst/>
          </a:prstGeom>
        </p:spPr>
      </p:pic>
      <p:pic>
        <p:nvPicPr>
          <p:cNvPr id="342" name="Image 251" descr="preencoded.png">    </p:cNvPr>
          <p:cNvPicPr>
            <a:picLocks noChangeAspect="1"/>
          </p:cNvPicPr>
          <p:nvPr/>
        </p:nvPicPr>
        <p:blipFill>
          <a:blip r:embed="rId252"/>
          <a:stretch>
            <a:fillRect/>
          </a:stretch>
        </p:blipFill>
        <p:spPr>
          <a:xfrm>
            <a:off x="14265399" y="5742636"/>
            <a:ext cx="1333574" cy="267760"/>
          </a:xfrm>
          <a:prstGeom prst="rect">
            <a:avLst/>
          </a:prstGeom>
        </p:spPr>
      </p:pic>
      <p:pic>
        <p:nvPicPr>
          <p:cNvPr id="343" name="Image 252" descr="preencoded.png">    </p:cNvPr>
          <p:cNvPicPr>
            <a:picLocks noChangeAspect="1"/>
          </p:cNvPicPr>
          <p:nvPr/>
        </p:nvPicPr>
        <p:blipFill>
          <a:blip r:embed="rId253"/>
          <a:stretch>
            <a:fillRect/>
          </a:stretch>
        </p:blipFill>
        <p:spPr>
          <a:xfrm>
            <a:off x="14345729" y="5796204"/>
            <a:ext cx="160660" cy="160660"/>
          </a:xfrm>
          <a:prstGeom prst="rect">
            <a:avLst/>
          </a:prstGeom>
        </p:spPr>
      </p:pic>
      <p:sp>
        <p:nvSpPr>
          <p:cNvPr id="344" name="Text 89"/>
          <p:cNvSpPr/>
          <p:nvPr/>
        </p:nvSpPr>
        <p:spPr>
          <a:xfrm>
            <a:off x="14533159" y="575603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45" name="Image 253" descr="preencoded.png">    </p:cNvPr>
          <p:cNvPicPr>
            <a:picLocks noChangeAspect="1"/>
          </p:cNvPicPr>
          <p:nvPr/>
        </p:nvPicPr>
        <p:blipFill>
          <a:blip r:embed="rId254"/>
          <a:stretch>
            <a:fillRect/>
          </a:stretch>
        </p:blipFill>
        <p:spPr>
          <a:xfrm>
            <a:off x="15694279" y="5618811"/>
            <a:ext cx="1509302" cy="508744"/>
          </a:xfrm>
          <a:prstGeom prst="rect">
            <a:avLst/>
          </a:prstGeom>
        </p:spPr>
      </p:pic>
      <p:pic>
        <p:nvPicPr>
          <p:cNvPr id="346" name="Image 254" descr="preencoded.png">    </p:cNvPr>
          <p:cNvPicPr>
            <a:picLocks noChangeAspect="1"/>
          </p:cNvPicPr>
          <p:nvPr/>
        </p:nvPicPr>
        <p:blipFill>
          <a:blip r:embed="rId255"/>
          <a:stretch>
            <a:fillRect/>
          </a:stretch>
        </p:blipFill>
        <p:spPr>
          <a:xfrm>
            <a:off x="15789529" y="5742636"/>
            <a:ext cx="1333574" cy="267760"/>
          </a:xfrm>
          <a:prstGeom prst="rect">
            <a:avLst/>
          </a:prstGeom>
        </p:spPr>
      </p:pic>
      <p:pic>
        <p:nvPicPr>
          <p:cNvPr id="347" name="Image 255" descr="preencoded.png">    </p:cNvPr>
          <p:cNvPicPr>
            <a:picLocks noChangeAspect="1"/>
          </p:cNvPicPr>
          <p:nvPr/>
        </p:nvPicPr>
        <p:blipFill>
          <a:blip r:embed="rId256"/>
          <a:stretch>
            <a:fillRect/>
          </a:stretch>
        </p:blipFill>
        <p:spPr>
          <a:xfrm>
            <a:off x="15869859" y="5796204"/>
            <a:ext cx="160660" cy="160660"/>
          </a:xfrm>
          <a:prstGeom prst="rect">
            <a:avLst/>
          </a:prstGeom>
        </p:spPr>
      </p:pic>
      <p:sp>
        <p:nvSpPr>
          <p:cNvPr id="348" name="Text 90"/>
          <p:cNvSpPr/>
          <p:nvPr/>
        </p:nvSpPr>
        <p:spPr>
          <a:xfrm>
            <a:off x="16057290" y="575603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49" name="Image 256" descr="preencoded.png">    </p:cNvPr>
          <p:cNvPicPr>
            <a:picLocks noChangeAspect="1"/>
          </p:cNvPicPr>
          <p:nvPr/>
        </p:nvPicPr>
        <p:blipFill>
          <a:blip r:embed="rId257"/>
          <a:stretch>
            <a:fillRect/>
          </a:stretch>
        </p:blipFill>
        <p:spPr>
          <a:xfrm>
            <a:off x="1084436" y="6127542"/>
            <a:ext cx="16119145" cy="508744"/>
          </a:xfrm>
          <a:prstGeom prst="rect">
            <a:avLst/>
          </a:prstGeom>
        </p:spPr>
      </p:pic>
      <p:pic>
        <p:nvPicPr>
          <p:cNvPr id="350" name="Image 257" descr="preencoded.png">    </p:cNvPr>
          <p:cNvPicPr>
            <a:picLocks noChangeAspect="1"/>
          </p:cNvPicPr>
          <p:nvPr/>
        </p:nvPicPr>
        <p:blipFill>
          <a:blip r:embed="rId258"/>
          <a:stretch>
            <a:fillRect/>
          </a:stretch>
        </p:blipFill>
        <p:spPr>
          <a:xfrm>
            <a:off x="1084436" y="6127524"/>
            <a:ext cx="3943350" cy="508744"/>
          </a:xfrm>
          <a:prstGeom prst="rect">
            <a:avLst/>
          </a:prstGeom>
        </p:spPr>
      </p:pic>
      <p:sp>
        <p:nvSpPr>
          <p:cNvPr id="351" name="Text 91"/>
          <p:cNvSpPr/>
          <p:nvPr/>
        </p:nvSpPr>
        <p:spPr>
          <a:xfrm>
            <a:off x="1245077" y="6248000"/>
            <a:ext cx="265033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Recurrying Payments Engine</a:t>
            </a:r>
            <a:endParaRPr lang="en-US" sz="1476" dirty="0"/>
          </a:p>
        </p:txBody>
      </p:sp>
      <p:pic>
        <p:nvPicPr>
          <p:cNvPr id="352" name="Image 258" descr="preencoded.png">    </p:cNvPr>
          <p:cNvPicPr>
            <a:picLocks noChangeAspect="1"/>
          </p:cNvPicPr>
          <p:nvPr/>
        </p:nvPicPr>
        <p:blipFill>
          <a:blip r:embed="rId259"/>
          <a:stretch>
            <a:fillRect/>
          </a:stretch>
        </p:blipFill>
        <p:spPr>
          <a:xfrm>
            <a:off x="5027786" y="6127524"/>
            <a:ext cx="1524149" cy="508744"/>
          </a:xfrm>
          <a:prstGeom prst="rect">
            <a:avLst/>
          </a:prstGeom>
        </p:spPr>
      </p:pic>
      <p:pic>
        <p:nvPicPr>
          <p:cNvPr id="353" name="Image 259" descr="preencoded.png">    </p:cNvPr>
          <p:cNvPicPr>
            <a:picLocks noChangeAspect="1"/>
          </p:cNvPicPr>
          <p:nvPr/>
        </p:nvPicPr>
        <p:blipFill>
          <a:blip r:embed="rId260"/>
          <a:stretch>
            <a:fillRect/>
          </a:stretch>
        </p:blipFill>
        <p:spPr>
          <a:xfrm>
            <a:off x="5170661" y="6251349"/>
            <a:ext cx="1233787" cy="267760"/>
          </a:xfrm>
          <a:prstGeom prst="rect">
            <a:avLst/>
          </a:prstGeom>
        </p:spPr>
      </p:pic>
      <p:pic>
        <p:nvPicPr>
          <p:cNvPr id="354" name="Image 260" descr="preencoded.png">    </p:cNvPr>
          <p:cNvPicPr>
            <a:picLocks noChangeAspect="1"/>
          </p:cNvPicPr>
          <p:nvPr/>
        </p:nvPicPr>
        <p:blipFill>
          <a:blip r:embed="rId261"/>
          <a:stretch>
            <a:fillRect/>
          </a:stretch>
        </p:blipFill>
        <p:spPr>
          <a:xfrm>
            <a:off x="5250973" y="6304917"/>
            <a:ext cx="160660" cy="160660"/>
          </a:xfrm>
          <a:prstGeom prst="rect">
            <a:avLst/>
          </a:prstGeom>
        </p:spPr>
      </p:pic>
      <p:sp>
        <p:nvSpPr>
          <p:cNvPr id="355" name="Text 92"/>
          <p:cNvSpPr/>
          <p:nvPr/>
        </p:nvSpPr>
        <p:spPr>
          <a:xfrm>
            <a:off x="5438403" y="6264752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356" name="Image 261" descr="preencoded.png">    </p:cNvPr>
          <p:cNvPicPr>
            <a:picLocks noChangeAspect="1"/>
          </p:cNvPicPr>
          <p:nvPr/>
        </p:nvPicPr>
        <p:blipFill>
          <a:blip r:embed="rId262"/>
          <a:stretch>
            <a:fillRect/>
          </a:stretch>
        </p:blipFill>
        <p:spPr>
          <a:xfrm>
            <a:off x="6551786" y="6127524"/>
            <a:ext cx="1524149" cy="508744"/>
          </a:xfrm>
          <a:prstGeom prst="rect">
            <a:avLst/>
          </a:prstGeom>
        </p:spPr>
      </p:pic>
      <p:pic>
        <p:nvPicPr>
          <p:cNvPr id="357" name="Image 262" descr="preencoded.png">    </p:cNvPr>
          <p:cNvPicPr>
            <a:picLocks noChangeAspect="1"/>
          </p:cNvPicPr>
          <p:nvPr/>
        </p:nvPicPr>
        <p:blipFill>
          <a:blip r:embed="rId263"/>
          <a:stretch>
            <a:fillRect/>
          </a:stretch>
        </p:blipFill>
        <p:spPr>
          <a:xfrm>
            <a:off x="6647036" y="6251349"/>
            <a:ext cx="1333574" cy="267760"/>
          </a:xfrm>
          <a:prstGeom prst="rect">
            <a:avLst/>
          </a:prstGeom>
        </p:spPr>
      </p:pic>
      <p:pic>
        <p:nvPicPr>
          <p:cNvPr id="358" name="Image 263" descr="preencoded.png">    </p:cNvPr>
          <p:cNvPicPr>
            <a:picLocks noChangeAspect="1"/>
          </p:cNvPicPr>
          <p:nvPr/>
        </p:nvPicPr>
        <p:blipFill>
          <a:blip r:embed="rId264"/>
          <a:stretch>
            <a:fillRect/>
          </a:stretch>
        </p:blipFill>
        <p:spPr>
          <a:xfrm>
            <a:off x="6727366" y="6304917"/>
            <a:ext cx="160660" cy="160660"/>
          </a:xfrm>
          <a:prstGeom prst="rect">
            <a:avLst/>
          </a:prstGeom>
        </p:spPr>
      </p:pic>
      <p:sp>
        <p:nvSpPr>
          <p:cNvPr id="359" name="Text 93"/>
          <p:cNvSpPr/>
          <p:nvPr/>
        </p:nvSpPr>
        <p:spPr>
          <a:xfrm>
            <a:off x="6914797" y="626475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60" name="Image 264" descr="preencoded.png">    </p:cNvPr>
          <p:cNvPicPr>
            <a:picLocks noChangeAspect="1"/>
          </p:cNvPicPr>
          <p:nvPr/>
        </p:nvPicPr>
        <p:blipFill>
          <a:blip r:embed="rId265"/>
          <a:stretch>
            <a:fillRect/>
          </a:stretch>
        </p:blipFill>
        <p:spPr>
          <a:xfrm>
            <a:off x="8075786" y="6127524"/>
            <a:ext cx="1524149" cy="508744"/>
          </a:xfrm>
          <a:prstGeom prst="rect">
            <a:avLst/>
          </a:prstGeom>
        </p:spPr>
      </p:pic>
      <p:pic>
        <p:nvPicPr>
          <p:cNvPr id="361" name="Image 265" descr="preencoded.png">    </p:cNvPr>
          <p:cNvPicPr>
            <a:picLocks noChangeAspect="1"/>
          </p:cNvPicPr>
          <p:nvPr/>
        </p:nvPicPr>
        <p:blipFill>
          <a:blip r:embed="rId266"/>
          <a:stretch>
            <a:fillRect/>
          </a:stretch>
        </p:blipFill>
        <p:spPr>
          <a:xfrm>
            <a:off x="8323436" y="6251349"/>
            <a:ext cx="1027956" cy="267760"/>
          </a:xfrm>
          <a:prstGeom prst="rect">
            <a:avLst/>
          </a:prstGeom>
        </p:spPr>
      </p:pic>
      <p:pic>
        <p:nvPicPr>
          <p:cNvPr id="362" name="Image 266" descr="preencoded.png">    </p:cNvPr>
          <p:cNvPicPr>
            <a:picLocks noChangeAspect="1"/>
          </p:cNvPicPr>
          <p:nvPr/>
        </p:nvPicPr>
        <p:blipFill>
          <a:blip r:embed="rId267"/>
          <a:stretch>
            <a:fillRect/>
          </a:stretch>
        </p:blipFill>
        <p:spPr>
          <a:xfrm>
            <a:off x="8403766" y="6304917"/>
            <a:ext cx="160660" cy="160660"/>
          </a:xfrm>
          <a:prstGeom prst="rect">
            <a:avLst/>
          </a:prstGeom>
        </p:spPr>
      </p:pic>
      <p:sp>
        <p:nvSpPr>
          <p:cNvPr id="363" name="Text 94"/>
          <p:cNvSpPr/>
          <p:nvPr/>
        </p:nvSpPr>
        <p:spPr>
          <a:xfrm>
            <a:off x="8591197" y="6264752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64" name="Image 267" descr="preencoded.png">    </p:cNvPr>
          <p:cNvPicPr>
            <a:picLocks noChangeAspect="1"/>
          </p:cNvPicPr>
          <p:nvPr/>
        </p:nvPicPr>
        <p:blipFill>
          <a:blip r:embed="rId268"/>
          <a:stretch>
            <a:fillRect/>
          </a:stretch>
        </p:blipFill>
        <p:spPr>
          <a:xfrm>
            <a:off x="9599786" y="6127524"/>
            <a:ext cx="1524149" cy="508744"/>
          </a:xfrm>
          <a:prstGeom prst="rect">
            <a:avLst/>
          </a:prstGeom>
        </p:spPr>
      </p:pic>
      <p:pic>
        <p:nvPicPr>
          <p:cNvPr id="365" name="Image 268" descr="preencoded.png">    </p:cNvPr>
          <p:cNvPicPr>
            <a:picLocks noChangeAspect="1"/>
          </p:cNvPicPr>
          <p:nvPr/>
        </p:nvPicPr>
        <p:blipFill>
          <a:blip r:embed="rId269"/>
          <a:stretch>
            <a:fillRect/>
          </a:stretch>
        </p:blipFill>
        <p:spPr>
          <a:xfrm>
            <a:off x="9695036" y="6251349"/>
            <a:ext cx="1333574" cy="267760"/>
          </a:xfrm>
          <a:prstGeom prst="rect">
            <a:avLst/>
          </a:prstGeom>
        </p:spPr>
      </p:pic>
      <p:pic>
        <p:nvPicPr>
          <p:cNvPr id="366" name="Image 269" descr="preencoded.png">    </p:cNvPr>
          <p:cNvPicPr>
            <a:picLocks noChangeAspect="1"/>
          </p:cNvPicPr>
          <p:nvPr/>
        </p:nvPicPr>
        <p:blipFill>
          <a:blip r:embed="rId270"/>
          <a:stretch>
            <a:fillRect/>
          </a:stretch>
        </p:blipFill>
        <p:spPr>
          <a:xfrm>
            <a:off x="9775366" y="6304917"/>
            <a:ext cx="160660" cy="160660"/>
          </a:xfrm>
          <a:prstGeom prst="rect">
            <a:avLst/>
          </a:prstGeom>
        </p:spPr>
      </p:pic>
      <p:sp>
        <p:nvSpPr>
          <p:cNvPr id="367" name="Text 95"/>
          <p:cNvSpPr/>
          <p:nvPr/>
        </p:nvSpPr>
        <p:spPr>
          <a:xfrm>
            <a:off x="9962797" y="626475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68" name="Image 270" descr="preencoded.png">    </p:cNvPr>
          <p:cNvPicPr>
            <a:picLocks noChangeAspect="1"/>
          </p:cNvPicPr>
          <p:nvPr/>
        </p:nvPicPr>
        <p:blipFill>
          <a:blip r:embed="rId271"/>
          <a:stretch>
            <a:fillRect/>
          </a:stretch>
        </p:blipFill>
        <p:spPr>
          <a:xfrm>
            <a:off x="11121870" y="6127524"/>
            <a:ext cx="1524140" cy="508744"/>
          </a:xfrm>
          <a:prstGeom prst="rect">
            <a:avLst/>
          </a:prstGeom>
        </p:spPr>
      </p:pic>
      <p:pic>
        <p:nvPicPr>
          <p:cNvPr id="369" name="Image 271" descr="preencoded.png">    </p:cNvPr>
          <p:cNvPicPr>
            <a:picLocks noChangeAspect="1"/>
          </p:cNvPicPr>
          <p:nvPr/>
        </p:nvPicPr>
        <p:blipFill>
          <a:blip r:embed="rId272"/>
          <a:stretch>
            <a:fillRect/>
          </a:stretch>
        </p:blipFill>
        <p:spPr>
          <a:xfrm>
            <a:off x="11217120" y="6251349"/>
            <a:ext cx="1333574" cy="267760"/>
          </a:xfrm>
          <a:prstGeom prst="rect">
            <a:avLst/>
          </a:prstGeom>
        </p:spPr>
      </p:pic>
      <p:pic>
        <p:nvPicPr>
          <p:cNvPr id="370" name="Image 272" descr="preencoded.png">    </p:cNvPr>
          <p:cNvPicPr>
            <a:picLocks noChangeAspect="1"/>
          </p:cNvPicPr>
          <p:nvPr/>
        </p:nvPicPr>
        <p:blipFill>
          <a:blip r:embed="rId273"/>
          <a:stretch>
            <a:fillRect/>
          </a:stretch>
        </p:blipFill>
        <p:spPr>
          <a:xfrm>
            <a:off x="11297450" y="6304917"/>
            <a:ext cx="160660" cy="160660"/>
          </a:xfrm>
          <a:prstGeom prst="rect">
            <a:avLst/>
          </a:prstGeom>
        </p:spPr>
      </p:pic>
      <p:sp>
        <p:nvSpPr>
          <p:cNvPr id="371" name="Text 96"/>
          <p:cNvSpPr/>
          <p:nvPr/>
        </p:nvSpPr>
        <p:spPr>
          <a:xfrm>
            <a:off x="11484880" y="626475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72" name="Image 273" descr="preencoded.png">    </p:cNvPr>
          <p:cNvPicPr>
            <a:picLocks noChangeAspect="1"/>
          </p:cNvPicPr>
          <p:nvPr/>
        </p:nvPicPr>
        <p:blipFill>
          <a:blip r:embed="rId274"/>
          <a:stretch>
            <a:fillRect/>
          </a:stretch>
        </p:blipFill>
        <p:spPr>
          <a:xfrm>
            <a:off x="12646000" y="6127524"/>
            <a:ext cx="1524149" cy="508744"/>
          </a:xfrm>
          <a:prstGeom prst="rect">
            <a:avLst/>
          </a:prstGeom>
        </p:spPr>
      </p:pic>
      <p:pic>
        <p:nvPicPr>
          <p:cNvPr id="373" name="Image 274" descr="preencoded.png">    </p:cNvPr>
          <p:cNvPicPr>
            <a:picLocks noChangeAspect="1"/>
          </p:cNvPicPr>
          <p:nvPr/>
        </p:nvPicPr>
        <p:blipFill>
          <a:blip r:embed="rId275"/>
          <a:stretch>
            <a:fillRect/>
          </a:stretch>
        </p:blipFill>
        <p:spPr>
          <a:xfrm>
            <a:off x="12741250" y="6251349"/>
            <a:ext cx="1333574" cy="267760"/>
          </a:xfrm>
          <a:prstGeom prst="rect">
            <a:avLst/>
          </a:prstGeom>
        </p:spPr>
      </p:pic>
      <p:pic>
        <p:nvPicPr>
          <p:cNvPr id="374" name="Image 275" descr="preencoded.png">    </p:cNvPr>
          <p:cNvPicPr>
            <a:picLocks noChangeAspect="1"/>
          </p:cNvPicPr>
          <p:nvPr/>
        </p:nvPicPr>
        <p:blipFill>
          <a:blip r:embed="rId276"/>
          <a:stretch>
            <a:fillRect/>
          </a:stretch>
        </p:blipFill>
        <p:spPr>
          <a:xfrm>
            <a:off x="12821580" y="6304917"/>
            <a:ext cx="160660" cy="160660"/>
          </a:xfrm>
          <a:prstGeom prst="rect">
            <a:avLst/>
          </a:prstGeom>
        </p:spPr>
      </p:pic>
      <p:sp>
        <p:nvSpPr>
          <p:cNvPr id="375" name="Text 97"/>
          <p:cNvSpPr/>
          <p:nvPr/>
        </p:nvSpPr>
        <p:spPr>
          <a:xfrm>
            <a:off x="13009011" y="626475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76" name="Image 276" descr="preencoded.png">    </p:cNvPr>
          <p:cNvPicPr>
            <a:picLocks noChangeAspect="1"/>
          </p:cNvPicPr>
          <p:nvPr/>
        </p:nvPicPr>
        <p:blipFill>
          <a:blip r:embed="rId277"/>
          <a:stretch>
            <a:fillRect/>
          </a:stretch>
        </p:blipFill>
        <p:spPr>
          <a:xfrm>
            <a:off x="14170149" y="6127524"/>
            <a:ext cx="1524149" cy="508744"/>
          </a:xfrm>
          <a:prstGeom prst="rect">
            <a:avLst/>
          </a:prstGeom>
        </p:spPr>
      </p:pic>
      <p:pic>
        <p:nvPicPr>
          <p:cNvPr id="377" name="Image 277" descr="preencoded.png">    </p:cNvPr>
          <p:cNvPicPr>
            <a:picLocks noChangeAspect="1"/>
          </p:cNvPicPr>
          <p:nvPr/>
        </p:nvPicPr>
        <p:blipFill>
          <a:blip r:embed="rId278"/>
          <a:stretch>
            <a:fillRect/>
          </a:stretch>
        </p:blipFill>
        <p:spPr>
          <a:xfrm>
            <a:off x="14265399" y="6251349"/>
            <a:ext cx="1333574" cy="267760"/>
          </a:xfrm>
          <a:prstGeom prst="rect">
            <a:avLst/>
          </a:prstGeom>
        </p:spPr>
      </p:pic>
      <p:pic>
        <p:nvPicPr>
          <p:cNvPr id="378" name="Image 278" descr="preencoded.png">    </p:cNvPr>
          <p:cNvPicPr>
            <a:picLocks noChangeAspect="1"/>
          </p:cNvPicPr>
          <p:nvPr/>
        </p:nvPicPr>
        <p:blipFill>
          <a:blip r:embed="rId279"/>
          <a:stretch>
            <a:fillRect/>
          </a:stretch>
        </p:blipFill>
        <p:spPr>
          <a:xfrm>
            <a:off x="14345729" y="6304917"/>
            <a:ext cx="160660" cy="160660"/>
          </a:xfrm>
          <a:prstGeom prst="rect">
            <a:avLst/>
          </a:prstGeom>
        </p:spPr>
      </p:pic>
      <p:sp>
        <p:nvSpPr>
          <p:cNvPr id="379" name="Text 98"/>
          <p:cNvSpPr/>
          <p:nvPr/>
        </p:nvSpPr>
        <p:spPr>
          <a:xfrm>
            <a:off x="14533159" y="626475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80" name="Image 279" descr="preencoded.png">    </p:cNvPr>
          <p:cNvPicPr>
            <a:picLocks noChangeAspect="1"/>
          </p:cNvPicPr>
          <p:nvPr/>
        </p:nvPicPr>
        <p:blipFill>
          <a:blip r:embed="rId280"/>
          <a:stretch>
            <a:fillRect/>
          </a:stretch>
        </p:blipFill>
        <p:spPr>
          <a:xfrm>
            <a:off x="15694279" y="6127524"/>
            <a:ext cx="1509302" cy="508744"/>
          </a:xfrm>
          <a:prstGeom prst="rect">
            <a:avLst/>
          </a:prstGeom>
        </p:spPr>
      </p:pic>
      <p:pic>
        <p:nvPicPr>
          <p:cNvPr id="381" name="Image 280" descr="preencoded.png">    </p:cNvPr>
          <p:cNvPicPr>
            <a:picLocks noChangeAspect="1"/>
          </p:cNvPicPr>
          <p:nvPr/>
        </p:nvPicPr>
        <p:blipFill>
          <a:blip r:embed="rId281"/>
          <a:stretch>
            <a:fillRect/>
          </a:stretch>
        </p:blipFill>
        <p:spPr>
          <a:xfrm>
            <a:off x="15789529" y="6251349"/>
            <a:ext cx="1333574" cy="267760"/>
          </a:xfrm>
          <a:prstGeom prst="rect">
            <a:avLst/>
          </a:prstGeom>
        </p:spPr>
      </p:pic>
      <p:pic>
        <p:nvPicPr>
          <p:cNvPr id="382" name="Image 281" descr="preencoded.png">    </p:cNvPr>
          <p:cNvPicPr>
            <a:picLocks noChangeAspect="1"/>
          </p:cNvPicPr>
          <p:nvPr/>
        </p:nvPicPr>
        <p:blipFill>
          <a:blip r:embed="rId282"/>
          <a:stretch>
            <a:fillRect/>
          </a:stretch>
        </p:blipFill>
        <p:spPr>
          <a:xfrm>
            <a:off x="15869859" y="6304917"/>
            <a:ext cx="160660" cy="160660"/>
          </a:xfrm>
          <a:prstGeom prst="rect">
            <a:avLst/>
          </a:prstGeom>
        </p:spPr>
      </p:pic>
      <p:sp>
        <p:nvSpPr>
          <p:cNvPr id="383" name="Text 99"/>
          <p:cNvSpPr/>
          <p:nvPr/>
        </p:nvSpPr>
        <p:spPr>
          <a:xfrm>
            <a:off x="16057290" y="626475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84" name="Image 282" descr="preencoded.png">    </p:cNvPr>
          <p:cNvPicPr>
            <a:picLocks noChangeAspect="1"/>
          </p:cNvPicPr>
          <p:nvPr/>
        </p:nvPicPr>
        <p:blipFill>
          <a:blip r:embed="rId283"/>
          <a:stretch>
            <a:fillRect/>
          </a:stretch>
        </p:blipFill>
        <p:spPr>
          <a:xfrm>
            <a:off x="1084436" y="6636283"/>
            <a:ext cx="16119145" cy="508744"/>
          </a:xfrm>
          <a:prstGeom prst="rect">
            <a:avLst/>
          </a:prstGeom>
        </p:spPr>
      </p:pic>
      <p:pic>
        <p:nvPicPr>
          <p:cNvPr id="385" name="Image 283" descr="preencoded.png">    </p:cNvPr>
          <p:cNvPicPr>
            <a:picLocks noChangeAspect="1"/>
          </p:cNvPicPr>
          <p:nvPr/>
        </p:nvPicPr>
        <p:blipFill>
          <a:blip r:embed="rId284"/>
          <a:stretch>
            <a:fillRect/>
          </a:stretch>
        </p:blipFill>
        <p:spPr>
          <a:xfrm>
            <a:off x="1084436" y="6636283"/>
            <a:ext cx="3943350" cy="508744"/>
          </a:xfrm>
          <a:prstGeom prst="rect">
            <a:avLst/>
          </a:prstGeom>
        </p:spPr>
      </p:pic>
      <p:sp>
        <p:nvSpPr>
          <p:cNvPr id="386" name="Text 100"/>
          <p:cNvSpPr/>
          <p:nvPr/>
        </p:nvSpPr>
        <p:spPr>
          <a:xfrm>
            <a:off x="1245077" y="6756769"/>
            <a:ext cx="329041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Merch. Ini. Transac. (MIT) - No show</a:t>
            </a:r>
            <a:endParaRPr lang="en-US" sz="1476" dirty="0"/>
          </a:p>
        </p:txBody>
      </p:sp>
      <p:pic>
        <p:nvPicPr>
          <p:cNvPr id="387" name="Image 284" descr="preencoded.png">    </p:cNvPr>
          <p:cNvPicPr>
            <a:picLocks noChangeAspect="1"/>
          </p:cNvPicPr>
          <p:nvPr/>
        </p:nvPicPr>
        <p:blipFill>
          <a:blip r:embed="rId285"/>
          <a:stretch>
            <a:fillRect/>
          </a:stretch>
        </p:blipFill>
        <p:spPr>
          <a:xfrm>
            <a:off x="5027786" y="6636274"/>
            <a:ext cx="1524149" cy="508744"/>
          </a:xfrm>
          <a:prstGeom prst="rect">
            <a:avLst/>
          </a:prstGeom>
        </p:spPr>
      </p:pic>
      <p:pic>
        <p:nvPicPr>
          <p:cNvPr id="388" name="Image 285" descr="preencoded.png">    </p:cNvPr>
          <p:cNvPicPr>
            <a:picLocks noChangeAspect="1"/>
          </p:cNvPicPr>
          <p:nvPr/>
        </p:nvPicPr>
        <p:blipFill>
          <a:blip r:embed="rId286"/>
          <a:stretch>
            <a:fillRect/>
          </a:stretch>
        </p:blipFill>
        <p:spPr>
          <a:xfrm>
            <a:off x="5123036" y="6760099"/>
            <a:ext cx="1333574" cy="267760"/>
          </a:xfrm>
          <a:prstGeom prst="rect">
            <a:avLst/>
          </a:prstGeom>
        </p:spPr>
      </p:pic>
      <p:pic>
        <p:nvPicPr>
          <p:cNvPr id="389" name="Image 286" descr="preencoded.png">    </p:cNvPr>
          <p:cNvPicPr>
            <a:picLocks noChangeAspect="1"/>
          </p:cNvPicPr>
          <p:nvPr/>
        </p:nvPicPr>
        <p:blipFill>
          <a:blip r:embed="rId287"/>
          <a:stretch>
            <a:fillRect/>
          </a:stretch>
        </p:blipFill>
        <p:spPr>
          <a:xfrm>
            <a:off x="5203366" y="6813668"/>
            <a:ext cx="160660" cy="160660"/>
          </a:xfrm>
          <a:prstGeom prst="rect">
            <a:avLst/>
          </a:prstGeom>
        </p:spPr>
      </p:pic>
      <p:sp>
        <p:nvSpPr>
          <p:cNvPr id="390" name="Text 101"/>
          <p:cNvSpPr/>
          <p:nvPr/>
        </p:nvSpPr>
        <p:spPr>
          <a:xfrm>
            <a:off x="5390797" y="677350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91" name="Image 287" descr="preencoded.png">    </p:cNvPr>
          <p:cNvPicPr>
            <a:picLocks noChangeAspect="1"/>
          </p:cNvPicPr>
          <p:nvPr/>
        </p:nvPicPr>
        <p:blipFill>
          <a:blip r:embed="rId288"/>
          <a:stretch>
            <a:fillRect/>
          </a:stretch>
        </p:blipFill>
        <p:spPr>
          <a:xfrm>
            <a:off x="6551786" y="6636274"/>
            <a:ext cx="1524149" cy="508744"/>
          </a:xfrm>
          <a:prstGeom prst="rect">
            <a:avLst/>
          </a:prstGeom>
        </p:spPr>
      </p:pic>
      <p:pic>
        <p:nvPicPr>
          <p:cNvPr id="392" name="Image 288" descr="preencoded.png">    </p:cNvPr>
          <p:cNvPicPr>
            <a:picLocks noChangeAspect="1"/>
          </p:cNvPicPr>
          <p:nvPr/>
        </p:nvPicPr>
        <p:blipFill>
          <a:blip r:embed="rId289"/>
          <a:stretch>
            <a:fillRect/>
          </a:stretch>
        </p:blipFill>
        <p:spPr>
          <a:xfrm>
            <a:off x="6647036" y="6760099"/>
            <a:ext cx="1333574" cy="267760"/>
          </a:xfrm>
          <a:prstGeom prst="rect">
            <a:avLst/>
          </a:prstGeom>
        </p:spPr>
      </p:pic>
      <p:pic>
        <p:nvPicPr>
          <p:cNvPr id="393" name="Image 289" descr="preencoded.png">    </p:cNvPr>
          <p:cNvPicPr>
            <a:picLocks noChangeAspect="1"/>
          </p:cNvPicPr>
          <p:nvPr/>
        </p:nvPicPr>
        <p:blipFill>
          <a:blip r:embed="rId290"/>
          <a:stretch>
            <a:fillRect/>
          </a:stretch>
        </p:blipFill>
        <p:spPr>
          <a:xfrm>
            <a:off x="6727366" y="6813668"/>
            <a:ext cx="160660" cy="160660"/>
          </a:xfrm>
          <a:prstGeom prst="rect">
            <a:avLst/>
          </a:prstGeom>
        </p:spPr>
      </p:pic>
      <p:sp>
        <p:nvSpPr>
          <p:cNvPr id="394" name="Text 102"/>
          <p:cNvSpPr/>
          <p:nvPr/>
        </p:nvSpPr>
        <p:spPr>
          <a:xfrm>
            <a:off x="6914797" y="677350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95" name="Image 290" descr="preencoded.png">    </p:cNvPr>
          <p:cNvPicPr>
            <a:picLocks noChangeAspect="1"/>
          </p:cNvPicPr>
          <p:nvPr/>
        </p:nvPicPr>
        <p:blipFill>
          <a:blip r:embed="rId291"/>
          <a:stretch>
            <a:fillRect/>
          </a:stretch>
        </p:blipFill>
        <p:spPr>
          <a:xfrm>
            <a:off x="8075786" y="6636274"/>
            <a:ext cx="1524149" cy="508744"/>
          </a:xfrm>
          <a:prstGeom prst="rect">
            <a:avLst/>
          </a:prstGeom>
        </p:spPr>
      </p:pic>
      <p:pic>
        <p:nvPicPr>
          <p:cNvPr id="396" name="Image 291" descr="preencoded.png">    </p:cNvPr>
          <p:cNvPicPr>
            <a:picLocks noChangeAspect="1"/>
          </p:cNvPicPr>
          <p:nvPr/>
        </p:nvPicPr>
        <p:blipFill>
          <a:blip r:embed="rId292"/>
          <a:stretch>
            <a:fillRect/>
          </a:stretch>
        </p:blipFill>
        <p:spPr>
          <a:xfrm>
            <a:off x="8171036" y="6760099"/>
            <a:ext cx="1333574" cy="267760"/>
          </a:xfrm>
          <a:prstGeom prst="rect">
            <a:avLst/>
          </a:prstGeom>
        </p:spPr>
      </p:pic>
      <p:pic>
        <p:nvPicPr>
          <p:cNvPr id="397" name="Image 292" descr="preencoded.png">    </p:cNvPr>
          <p:cNvPicPr>
            <a:picLocks noChangeAspect="1"/>
          </p:cNvPicPr>
          <p:nvPr/>
        </p:nvPicPr>
        <p:blipFill>
          <a:blip r:embed="rId293"/>
          <a:stretch>
            <a:fillRect/>
          </a:stretch>
        </p:blipFill>
        <p:spPr>
          <a:xfrm>
            <a:off x="8251366" y="6813668"/>
            <a:ext cx="160660" cy="160660"/>
          </a:xfrm>
          <a:prstGeom prst="rect">
            <a:avLst/>
          </a:prstGeom>
        </p:spPr>
      </p:pic>
      <p:sp>
        <p:nvSpPr>
          <p:cNvPr id="398" name="Text 103"/>
          <p:cNvSpPr/>
          <p:nvPr/>
        </p:nvSpPr>
        <p:spPr>
          <a:xfrm>
            <a:off x="8438797" y="677350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99" name="Image 293" descr="preencoded.png">    </p:cNvPr>
          <p:cNvPicPr>
            <a:picLocks noChangeAspect="1"/>
          </p:cNvPicPr>
          <p:nvPr/>
        </p:nvPicPr>
        <p:blipFill>
          <a:blip r:embed="rId294"/>
          <a:stretch>
            <a:fillRect/>
          </a:stretch>
        </p:blipFill>
        <p:spPr>
          <a:xfrm>
            <a:off x="9599786" y="6636274"/>
            <a:ext cx="1524149" cy="508744"/>
          </a:xfrm>
          <a:prstGeom prst="rect">
            <a:avLst/>
          </a:prstGeom>
        </p:spPr>
      </p:pic>
      <p:pic>
        <p:nvPicPr>
          <p:cNvPr id="400" name="Image 294" descr="preencoded.png">    </p:cNvPr>
          <p:cNvPicPr>
            <a:picLocks noChangeAspect="1"/>
          </p:cNvPicPr>
          <p:nvPr/>
        </p:nvPicPr>
        <p:blipFill>
          <a:blip r:embed="rId295"/>
          <a:stretch>
            <a:fillRect/>
          </a:stretch>
        </p:blipFill>
        <p:spPr>
          <a:xfrm>
            <a:off x="9695036" y="6760099"/>
            <a:ext cx="1333574" cy="267760"/>
          </a:xfrm>
          <a:prstGeom prst="rect">
            <a:avLst/>
          </a:prstGeom>
        </p:spPr>
      </p:pic>
      <p:pic>
        <p:nvPicPr>
          <p:cNvPr id="401" name="Image 295" descr="preencoded.png">    </p:cNvPr>
          <p:cNvPicPr>
            <a:picLocks noChangeAspect="1"/>
          </p:cNvPicPr>
          <p:nvPr/>
        </p:nvPicPr>
        <p:blipFill>
          <a:blip r:embed="rId296"/>
          <a:stretch>
            <a:fillRect/>
          </a:stretch>
        </p:blipFill>
        <p:spPr>
          <a:xfrm>
            <a:off x="9775366" y="6813668"/>
            <a:ext cx="160660" cy="160660"/>
          </a:xfrm>
          <a:prstGeom prst="rect">
            <a:avLst/>
          </a:prstGeom>
        </p:spPr>
      </p:pic>
      <p:sp>
        <p:nvSpPr>
          <p:cNvPr id="402" name="Text 104"/>
          <p:cNvSpPr/>
          <p:nvPr/>
        </p:nvSpPr>
        <p:spPr>
          <a:xfrm>
            <a:off x="9962797" y="677350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03" name="Image 296" descr="preencoded.png">    </p:cNvPr>
          <p:cNvPicPr>
            <a:picLocks noChangeAspect="1"/>
          </p:cNvPicPr>
          <p:nvPr/>
        </p:nvPicPr>
        <p:blipFill>
          <a:blip r:embed="rId297"/>
          <a:stretch>
            <a:fillRect/>
          </a:stretch>
        </p:blipFill>
        <p:spPr>
          <a:xfrm>
            <a:off x="11121870" y="6636274"/>
            <a:ext cx="1524140" cy="508744"/>
          </a:xfrm>
          <a:prstGeom prst="rect">
            <a:avLst/>
          </a:prstGeom>
        </p:spPr>
      </p:pic>
      <p:pic>
        <p:nvPicPr>
          <p:cNvPr id="404" name="Image 297" descr="preencoded.png">    </p:cNvPr>
          <p:cNvPicPr>
            <a:picLocks noChangeAspect="1"/>
          </p:cNvPicPr>
          <p:nvPr/>
        </p:nvPicPr>
        <p:blipFill>
          <a:blip r:embed="rId298"/>
          <a:stretch>
            <a:fillRect/>
          </a:stretch>
        </p:blipFill>
        <p:spPr>
          <a:xfrm>
            <a:off x="11217120" y="6760099"/>
            <a:ext cx="1333574" cy="267760"/>
          </a:xfrm>
          <a:prstGeom prst="rect">
            <a:avLst/>
          </a:prstGeom>
        </p:spPr>
      </p:pic>
      <p:pic>
        <p:nvPicPr>
          <p:cNvPr id="405" name="Image 298" descr="preencoded.png">    </p:cNvPr>
          <p:cNvPicPr>
            <a:picLocks noChangeAspect="1"/>
          </p:cNvPicPr>
          <p:nvPr/>
        </p:nvPicPr>
        <p:blipFill>
          <a:blip r:embed="rId299"/>
          <a:stretch>
            <a:fillRect/>
          </a:stretch>
        </p:blipFill>
        <p:spPr>
          <a:xfrm>
            <a:off x="11297450" y="6813668"/>
            <a:ext cx="160660" cy="160660"/>
          </a:xfrm>
          <a:prstGeom prst="rect">
            <a:avLst/>
          </a:prstGeom>
        </p:spPr>
      </p:pic>
      <p:sp>
        <p:nvSpPr>
          <p:cNvPr id="406" name="Text 105"/>
          <p:cNvSpPr/>
          <p:nvPr/>
        </p:nvSpPr>
        <p:spPr>
          <a:xfrm>
            <a:off x="11484880" y="677350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07" name="Image 299" descr="preencoded.png">    </p:cNvPr>
          <p:cNvPicPr>
            <a:picLocks noChangeAspect="1"/>
          </p:cNvPicPr>
          <p:nvPr/>
        </p:nvPicPr>
        <p:blipFill>
          <a:blip r:embed="rId300"/>
          <a:stretch>
            <a:fillRect/>
          </a:stretch>
        </p:blipFill>
        <p:spPr>
          <a:xfrm>
            <a:off x="12646000" y="6636274"/>
            <a:ext cx="1524149" cy="508744"/>
          </a:xfrm>
          <a:prstGeom prst="rect">
            <a:avLst/>
          </a:prstGeom>
        </p:spPr>
      </p:pic>
      <p:pic>
        <p:nvPicPr>
          <p:cNvPr id="408" name="Image 300" descr="preencoded.png">    </p:cNvPr>
          <p:cNvPicPr>
            <a:picLocks noChangeAspect="1"/>
          </p:cNvPicPr>
          <p:nvPr/>
        </p:nvPicPr>
        <p:blipFill>
          <a:blip r:embed="rId301"/>
          <a:stretch>
            <a:fillRect/>
          </a:stretch>
        </p:blipFill>
        <p:spPr>
          <a:xfrm>
            <a:off x="12741250" y="6760099"/>
            <a:ext cx="1333574" cy="267760"/>
          </a:xfrm>
          <a:prstGeom prst="rect">
            <a:avLst/>
          </a:prstGeom>
        </p:spPr>
      </p:pic>
      <p:pic>
        <p:nvPicPr>
          <p:cNvPr id="409" name="Image 301" descr="preencoded.png">    </p:cNvPr>
          <p:cNvPicPr>
            <a:picLocks noChangeAspect="1"/>
          </p:cNvPicPr>
          <p:nvPr/>
        </p:nvPicPr>
        <p:blipFill>
          <a:blip r:embed="rId302"/>
          <a:stretch>
            <a:fillRect/>
          </a:stretch>
        </p:blipFill>
        <p:spPr>
          <a:xfrm>
            <a:off x="12821580" y="6813668"/>
            <a:ext cx="160660" cy="160660"/>
          </a:xfrm>
          <a:prstGeom prst="rect">
            <a:avLst/>
          </a:prstGeom>
        </p:spPr>
      </p:pic>
      <p:sp>
        <p:nvSpPr>
          <p:cNvPr id="410" name="Text 106"/>
          <p:cNvSpPr/>
          <p:nvPr/>
        </p:nvSpPr>
        <p:spPr>
          <a:xfrm>
            <a:off x="13009011" y="677350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11" name="Image 302" descr="preencoded.png">    </p:cNvPr>
          <p:cNvPicPr>
            <a:picLocks noChangeAspect="1"/>
          </p:cNvPicPr>
          <p:nvPr/>
        </p:nvPicPr>
        <p:blipFill>
          <a:blip r:embed="rId303"/>
          <a:stretch>
            <a:fillRect/>
          </a:stretch>
        </p:blipFill>
        <p:spPr>
          <a:xfrm>
            <a:off x="14170149" y="6636274"/>
            <a:ext cx="1524149" cy="508744"/>
          </a:xfrm>
          <a:prstGeom prst="rect">
            <a:avLst/>
          </a:prstGeom>
        </p:spPr>
      </p:pic>
      <p:pic>
        <p:nvPicPr>
          <p:cNvPr id="412" name="Image 303" descr="preencoded.png">    </p:cNvPr>
          <p:cNvPicPr>
            <a:picLocks noChangeAspect="1"/>
          </p:cNvPicPr>
          <p:nvPr/>
        </p:nvPicPr>
        <p:blipFill>
          <a:blip r:embed="rId304"/>
          <a:stretch>
            <a:fillRect/>
          </a:stretch>
        </p:blipFill>
        <p:spPr>
          <a:xfrm>
            <a:off x="14265399" y="6760099"/>
            <a:ext cx="1333574" cy="267760"/>
          </a:xfrm>
          <a:prstGeom prst="rect">
            <a:avLst/>
          </a:prstGeom>
        </p:spPr>
      </p:pic>
      <p:pic>
        <p:nvPicPr>
          <p:cNvPr id="413" name="Image 304" descr="preencoded.png">    </p:cNvPr>
          <p:cNvPicPr>
            <a:picLocks noChangeAspect="1"/>
          </p:cNvPicPr>
          <p:nvPr/>
        </p:nvPicPr>
        <p:blipFill>
          <a:blip r:embed="rId305"/>
          <a:stretch>
            <a:fillRect/>
          </a:stretch>
        </p:blipFill>
        <p:spPr>
          <a:xfrm>
            <a:off x="14345729" y="6813668"/>
            <a:ext cx="160660" cy="160660"/>
          </a:xfrm>
          <a:prstGeom prst="rect">
            <a:avLst/>
          </a:prstGeom>
        </p:spPr>
      </p:pic>
      <p:sp>
        <p:nvSpPr>
          <p:cNvPr id="414" name="Text 107"/>
          <p:cNvSpPr/>
          <p:nvPr/>
        </p:nvSpPr>
        <p:spPr>
          <a:xfrm>
            <a:off x="14533159" y="677350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15" name="Image 305" descr="preencoded.png">    </p:cNvPr>
          <p:cNvPicPr>
            <a:picLocks noChangeAspect="1"/>
          </p:cNvPicPr>
          <p:nvPr/>
        </p:nvPicPr>
        <p:blipFill>
          <a:blip r:embed="rId306"/>
          <a:stretch>
            <a:fillRect/>
          </a:stretch>
        </p:blipFill>
        <p:spPr>
          <a:xfrm>
            <a:off x="15694279" y="6636274"/>
            <a:ext cx="1509302" cy="508744"/>
          </a:xfrm>
          <a:prstGeom prst="rect">
            <a:avLst/>
          </a:prstGeom>
        </p:spPr>
      </p:pic>
      <p:pic>
        <p:nvPicPr>
          <p:cNvPr id="416" name="Image 306" descr="preencoded.png">    </p:cNvPr>
          <p:cNvPicPr>
            <a:picLocks noChangeAspect="1"/>
          </p:cNvPicPr>
          <p:nvPr/>
        </p:nvPicPr>
        <p:blipFill>
          <a:blip r:embed="rId307"/>
          <a:stretch>
            <a:fillRect/>
          </a:stretch>
        </p:blipFill>
        <p:spPr>
          <a:xfrm>
            <a:off x="15789529" y="6760099"/>
            <a:ext cx="1333574" cy="267760"/>
          </a:xfrm>
          <a:prstGeom prst="rect">
            <a:avLst/>
          </a:prstGeom>
        </p:spPr>
      </p:pic>
      <p:pic>
        <p:nvPicPr>
          <p:cNvPr id="417" name="Image 307" descr="preencoded.png">    </p:cNvPr>
          <p:cNvPicPr>
            <a:picLocks noChangeAspect="1"/>
          </p:cNvPicPr>
          <p:nvPr/>
        </p:nvPicPr>
        <p:blipFill>
          <a:blip r:embed="rId308"/>
          <a:stretch>
            <a:fillRect/>
          </a:stretch>
        </p:blipFill>
        <p:spPr>
          <a:xfrm>
            <a:off x="15869859" y="6813668"/>
            <a:ext cx="160660" cy="160660"/>
          </a:xfrm>
          <a:prstGeom prst="rect">
            <a:avLst/>
          </a:prstGeom>
        </p:spPr>
      </p:pic>
      <p:sp>
        <p:nvSpPr>
          <p:cNvPr id="418" name="Text 108"/>
          <p:cNvSpPr/>
          <p:nvPr/>
        </p:nvSpPr>
        <p:spPr>
          <a:xfrm>
            <a:off x="16057290" y="677350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19" name="Image 308" descr="preencoded.png">    </p:cNvPr>
          <p:cNvPicPr>
            <a:picLocks noChangeAspect="1"/>
          </p:cNvPicPr>
          <p:nvPr/>
        </p:nvPicPr>
        <p:blipFill>
          <a:blip r:embed="rId309"/>
          <a:stretch>
            <a:fillRect/>
          </a:stretch>
        </p:blipFill>
        <p:spPr>
          <a:xfrm>
            <a:off x="1084436" y="7145034"/>
            <a:ext cx="16119145" cy="508744"/>
          </a:xfrm>
          <a:prstGeom prst="rect">
            <a:avLst/>
          </a:prstGeom>
        </p:spPr>
      </p:pic>
      <p:pic>
        <p:nvPicPr>
          <p:cNvPr id="420" name="Image 309" descr="preencoded.png">    </p:cNvPr>
          <p:cNvPicPr>
            <a:picLocks noChangeAspect="1"/>
          </p:cNvPicPr>
          <p:nvPr/>
        </p:nvPicPr>
        <p:blipFill>
          <a:blip r:embed="rId310"/>
          <a:stretch>
            <a:fillRect/>
          </a:stretch>
        </p:blipFill>
        <p:spPr>
          <a:xfrm>
            <a:off x="1084436" y="7145034"/>
            <a:ext cx="3943350" cy="508744"/>
          </a:xfrm>
          <a:prstGeom prst="rect">
            <a:avLst/>
          </a:prstGeom>
        </p:spPr>
      </p:pic>
      <p:sp>
        <p:nvSpPr>
          <p:cNvPr id="421" name="Text 109"/>
          <p:cNvSpPr/>
          <p:nvPr/>
        </p:nvSpPr>
        <p:spPr>
          <a:xfrm>
            <a:off x="1245077" y="7265529"/>
            <a:ext cx="368046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Merch. Ini. Transac.  (MIT) - Cancellation</a:t>
            </a:r>
            <a:endParaRPr lang="en-US" sz="1476" dirty="0"/>
          </a:p>
        </p:txBody>
      </p:sp>
      <p:pic>
        <p:nvPicPr>
          <p:cNvPr id="422" name="Image 310" descr="preencoded.png">    </p:cNvPr>
          <p:cNvPicPr>
            <a:picLocks noChangeAspect="1"/>
          </p:cNvPicPr>
          <p:nvPr/>
        </p:nvPicPr>
        <p:blipFill>
          <a:blip r:embed="rId311"/>
          <a:stretch>
            <a:fillRect/>
          </a:stretch>
        </p:blipFill>
        <p:spPr>
          <a:xfrm>
            <a:off x="5027786" y="7145043"/>
            <a:ext cx="1524149" cy="508744"/>
          </a:xfrm>
          <a:prstGeom prst="rect">
            <a:avLst/>
          </a:prstGeom>
        </p:spPr>
      </p:pic>
      <p:pic>
        <p:nvPicPr>
          <p:cNvPr id="423" name="Image 311" descr="preencoded.png">    </p:cNvPr>
          <p:cNvPicPr>
            <a:picLocks noChangeAspect="1"/>
          </p:cNvPicPr>
          <p:nvPr/>
        </p:nvPicPr>
        <p:blipFill>
          <a:blip r:embed="rId312"/>
          <a:stretch>
            <a:fillRect/>
          </a:stretch>
        </p:blipFill>
        <p:spPr>
          <a:xfrm>
            <a:off x="5123036" y="7268868"/>
            <a:ext cx="1333574" cy="267760"/>
          </a:xfrm>
          <a:prstGeom prst="rect">
            <a:avLst/>
          </a:prstGeom>
        </p:spPr>
      </p:pic>
      <p:pic>
        <p:nvPicPr>
          <p:cNvPr id="424" name="Image 312" descr="preencoded.png">    </p:cNvPr>
          <p:cNvPicPr>
            <a:picLocks noChangeAspect="1"/>
          </p:cNvPicPr>
          <p:nvPr/>
        </p:nvPicPr>
        <p:blipFill>
          <a:blip r:embed="rId313"/>
          <a:stretch>
            <a:fillRect/>
          </a:stretch>
        </p:blipFill>
        <p:spPr>
          <a:xfrm>
            <a:off x="5203366" y="7322437"/>
            <a:ext cx="160660" cy="160660"/>
          </a:xfrm>
          <a:prstGeom prst="rect">
            <a:avLst/>
          </a:prstGeom>
        </p:spPr>
      </p:pic>
      <p:sp>
        <p:nvSpPr>
          <p:cNvPr id="425" name="Text 110"/>
          <p:cNvSpPr/>
          <p:nvPr/>
        </p:nvSpPr>
        <p:spPr>
          <a:xfrm>
            <a:off x="5390797" y="728227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26" name="Image 313" descr="preencoded.png">    </p:cNvPr>
          <p:cNvPicPr>
            <a:picLocks noChangeAspect="1"/>
          </p:cNvPicPr>
          <p:nvPr/>
        </p:nvPicPr>
        <p:blipFill>
          <a:blip r:embed="rId314"/>
          <a:stretch>
            <a:fillRect/>
          </a:stretch>
        </p:blipFill>
        <p:spPr>
          <a:xfrm>
            <a:off x="6551786" y="7145043"/>
            <a:ext cx="1524149" cy="508744"/>
          </a:xfrm>
          <a:prstGeom prst="rect">
            <a:avLst/>
          </a:prstGeom>
        </p:spPr>
      </p:pic>
      <p:pic>
        <p:nvPicPr>
          <p:cNvPr id="427" name="Image 314" descr="preencoded.png">    </p:cNvPr>
          <p:cNvPicPr>
            <a:picLocks noChangeAspect="1"/>
          </p:cNvPicPr>
          <p:nvPr/>
        </p:nvPicPr>
        <p:blipFill>
          <a:blip r:embed="rId315"/>
          <a:stretch>
            <a:fillRect/>
          </a:stretch>
        </p:blipFill>
        <p:spPr>
          <a:xfrm>
            <a:off x="6647036" y="7268868"/>
            <a:ext cx="1333574" cy="267760"/>
          </a:xfrm>
          <a:prstGeom prst="rect">
            <a:avLst/>
          </a:prstGeom>
        </p:spPr>
      </p:pic>
      <p:pic>
        <p:nvPicPr>
          <p:cNvPr id="428" name="Image 315" descr="preencoded.png">    </p:cNvPr>
          <p:cNvPicPr>
            <a:picLocks noChangeAspect="1"/>
          </p:cNvPicPr>
          <p:nvPr/>
        </p:nvPicPr>
        <p:blipFill>
          <a:blip r:embed="rId316"/>
          <a:stretch>
            <a:fillRect/>
          </a:stretch>
        </p:blipFill>
        <p:spPr>
          <a:xfrm>
            <a:off x="6727366" y="7322437"/>
            <a:ext cx="160660" cy="160660"/>
          </a:xfrm>
          <a:prstGeom prst="rect">
            <a:avLst/>
          </a:prstGeom>
        </p:spPr>
      </p:pic>
      <p:sp>
        <p:nvSpPr>
          <p:cNvPr id="429" name="Text 111"/>
          <p:cNvSpPr/>
          <p:nvPr/>
        </p:nvSpPr>
        <p:spPr>
          <a:xfrm>
            <a:off x="6914797" y="728227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30" name="Image 316" descr="preencoded.png">    </p:cNvPr>
          <p:cNvPicPr>
            <a:picLocks noChangeAspect="1"/>
          </p:cNvPicPr>
          <p:nvPr/>
        </p:nvPicPr>
        <p:blipFill>
          <a:blip r:embed="rId317"/>
          <a:stretch>
            <a:fillRect/>
          </a:stretch>
        </p:blipFill>
        <p:spPr>
          <a:xfrm>
            <a:off x="8075786" y="7145043"/>
            <a:ext cx="1524149" cy="508744"/>
          </a:xfrm>
          <a:prstGeom prst="rect">
            <a:avLst/>
          </a:prstGeom>
        </p:spPr>
      </p:pic>
      <p:pic>
        <p:nvPicPr>
          <p:cNvPr id="431" name="Image 317" descr="preencoded.png">    </p:cNvPr>
          <p:cNvPicPr>
            <a:picLocks noChangeAspect="1"/>
          </p:cNvPicPr>
          <p:nvPr/>
        </p:nvPicPr>
        <p:blipFill>
          <a:blip r:embed="rId318"/>
          <a:stretch>
            <a:fillRect/>
          </a:stretch>
        </p:blipFill>
        <p:spPr>
          <a:xfrm>
            <a:off x="8171036" y="7268868"/>
            <a:ext cx="1333574" cy="267760"/>
          </a:xfrm>
          <a:prstGeom prst="rect">
            <a:avLst/>
          </a:prstGeom>
        </p:spPr>
      </p:pic>
      <p:pic>
        <p:nvPicPr>
          <p:cNvPr id="432" name="Image 318" descr="preencoded.png">    </p:cNvPr>
          <p:cNvPicPr>
            <a:picLocks noChangeAspect="1"/>
          </p:cNvPicPr>
          <p:nvPr/>
        </p:nvPicPr>
        <p:blipFill>
          <a:blip r:embed="rId319"/>
          <a:stretch>
            <a:fillRect/>
          </a:stretch>
        </p:blipFill>
        <p:spPr>
          <a:xfrm>
            <a:off x="8251366" y="7322437"/>
            <a:ext cx="160660" cy="160660"/>
          </a:xfrm>
          <a:prstGeom prst="rect">
            <a:avLst/>
          </a:prstGeom>
        </p:spPr>
      </p:pic>
      <p:sp>
        <p:nvSpPr>
          <p:cNvPr id="433" name="Text 112"/>
          <p:cNvSpPr/>
          <p:nvPr/>
        </p:nvSpPr>
        <p:spPr>
          <a:xfrm>
            <a:off x="8438797" y="728227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34" name="Image 319" descr="preencoded.png">    </p:cNvPr>
          <p:cNvPicPr>
            <a:picLocks noChangeAspect="1"/>
          </p:cNvPicPr>
          <p:nvPr/>
        </p:nvPicPr>
        <p:blipFill>
          <a:blip r:embed="rId320"/>
          <a:stretch>
            <a:fillRect/>
          </a:stretch>
        </p:blipFill>
        <p:spPr>
          <a:xfrm>
            <a:off x="9599786" y="7145043"/>
            <a:ext cx="1524149" cy="508744"/>
          </a:xfrm>
          <a:prstGeom prst="rect">
            <a:avLst/>
          </a:prstGeom>
        </p:spPr>
      </p:pic>
      <p:pic>
        <p:nvPicPr>
          <p:cNvPr id="435" name="Image 320" descr="preencoded.png">    </p:cNvPr>
          <p:cNvPicPr>
            <a:picLocks noChangeAspect="1"/>
          </p:cNvPicPr>
          <p:nvPr/>
        </p:nvPicPr>
        <p:blipFill>
          <a:blip r:embed="rId321"/>
          <a:stretch>
            <a:fillRect/>
          </a:stretch>
        </p:blipFill>
        <p:spPr>
          <a:xfrm>
            <a:off x="9695036" y="7268868"/>
            <a:ext cx="1333574" cy="267760"/>
          </a:xfrm>
          <a:prstGeom prst="rect">
            <a:avLst/>
          </a:prstGeom>
        </p:spPr>
      </p:pic>
      <p:pic>
        <p:nvPicPr>
          <p:cNvPr id="436" name="Image 321" descr="preencoded.png">    </p:cNvPr>
          <p:cNvPicPr>
            <a:picLocks noChangeAspect="1"/>
          </p:cNvPicPr>
          <p:nvPr/>
        </p:nvPicPr>
        <p:blipFill>
          <a:blip r:embed="rId322"/>
          <a:stretch>
            <a:fillRect/>
          </a:stretch>
        </p:blipFill>
        <p:spPr>
          <a:xfrm>
            <a:off x="9775366" y="7322437"/>
            <a:ext cx="160660" cy="160660"/>
          </a:xfrm>
          <a:prstGeom prst="rect">
            <a:avLst/>
          </a:prstGeom>
        </p:spPr>
      </p:pic>
      <p:sp>
        <p:nvSpPr>
          <p:cNvPr id="437" name="Text 113"/>
          <p:cNvSpPr/>
          <p:nvPr/>
        </p:nvSpPr>
        <p:spPr>
          <a:xfrm>
            <a:off x="9962797" y="728227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38" name="Image 322" descr="preencoded.png">    </p:cNvPr>
          <p:cNvPicPr>
            <a:picLocks noChangeAspect="1"/>
          </p:cNvPicPr>
          <p:nvPr/>
        </p:nvPicPr>
        <p:blipFill>
          <a:blip r:embed="rId323"/>
          <a:stretch>
            <a:fillRect/>
          </a:stretch>
        </p:blipFill>
        <p:spPr>
          <a:xfrm>
            <a:off x="11121870" y="7145043"/>
            <a:ext cx="1524140" cy="508744"/>
          </a:xfrm>
          <a:prstGeom prst="rect">
            <a:avLst/>
          </a:prstGeom>
        </p:spPr>
      </p:pic>
      <p:pic>
        <p:nvPicPr>
          <p:cNvPr id="439" name="Image 323" descr="preencoded.png">    </p:cNvPr>
          <p:cNvPicPr>
            <a:picLocks noChangeAspect="1"/>
          </p:cNvPicPr>
          <p:nvPr/>
        </p:nvPicPr>
        <p:blipFill>
          <a:blip r:embed="rId324"/>
          <a:stretch>
            <a:fillRect/>
          </a:stretch>
        </p:blipFill>
        <p:spPr>
          <a:xfrm>
            <a:off x="11217120" y="7268868"/>
            <a:ext cx="1333574" cy="267760"/>
          </a:xfrm>
          <a:prstGeom prst="rect">
            <a:avLst/>
          </a:prstGeom>
        </p:spPr>
      </p:pic>
      <p:pic>
        <p:nvPicPr>
          <p:cNvPr id="440" name="Image 324" descr="preencoded.png">    </p:cNvPr>
          <p:cNvPicPr>
            <a:picLocks noChangeAspect="1"/>
          </p:cNvPicPr>
          <p:nvPr/>
        </p:nvPicPr>
        <p:blipFill>
          <a:blip r:embed="rId325"/>
          <a:stretch>
            <a:fillRect/>
          </a:stretch>
        </p:blipFill>
        <p:spPr>
          <a:xfrm>
            <a:off x="11297450" y="7322437"/>
            <a:ext cx="160660" cy="160660"/>
          </a:xfrm>
          <a:prstGeom prst="rect">
            <a:avLst/>
          </a:prstGeom>
        </p:spPr>
      </p:pic>
      <p:sp>
        <p:nvSpPr>
          <p:cNvPr id="441" name="Text 114"/>
          <p:cNvSpPr/>
          <p:nvPr/>
        </p:nvSpPr>
        <p:spPr>
          <a:xfrm>
            <a:off x="11484880" y="728227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42" name="Image 325" descr="preencoded.png">    </p:cNvPr>
          <p:cNvPicPr>
            <a:picLocks noChangeAspect="1"/>
          </p:cNvPicPr>
          <p:nvPr/>
        </p:nvPicPr>
        <p:blipFill>
          <a:blip r:embed="rId326"/>
          <a:stretch>
            <a:fillRect/>
          </a:stretch>
        </p:blipFill>
        <p:spPr>
          <a:xfrm>
            <a:off x="12646000" y="7145043"/>
            <a:ext cx="1524149" cy="508744"/>
          </a:xfrm>
          <a:prstGeom prst="rect">
            <a:avLst/>
          </a:prstGeom>
        </p:spPr>
      </p:pic>
      <p:pic>
        <p:nvPicPr>
          <p:cNvPr id="443" name="Image 326" descr="preencoded.png">    </p:cNvPr>
          <p:cNvPicPr>
            <a:picLocks noChangeAspect="1"/>
          </p:cNvPicPr>
          <p:nvPr/>
        </p:nvPicPr>
        <p:blipFill>
          <a:blip r:embed="rId327"/>
          <a:stretch>
            <a:fillRect/>
          </a:stretch>
        </p:blipFill>
        <p:spPr>
          <a:xfrm>
            <a:off x="12741250" y="7268868"/>
            <a:ext cx="1333574" cy="267760"/>
          </a:xfrm>
          <a:prstGeom prst="rect">
            <a:avLst/>
          </a:prstGeom>
        </p:spPr>
      </p:pic>
      <p:pic>
        <p:nvPicPr>
          <p:cNvPr id="444" name="Image 327" descr="preencoded.png">    </p:cNvPr>
          <p:cNvPicPr>
            <a:picLocks noChangeAspect="1"/>
          </p:cNvPicPr>
          <p:nvPr/>
        </p:nvPicPr>
        <p:blipFill>
          <a:blip r:embed="rId328"/>
          <a:stretch>
            <a:fillRect/>
          </a:stretch>
        </p:blipFill>
        <p:spPr>
          <a:xfrm>
            <a:off x="12821580" y="7322437"/>
            <a:ext cx="160660" cy="160660"/>
          </a:xfrm>
          <a:prstGeom prst="rect">
            <a:avLst/>
          </a:prstGeom>
        </p:spPr>
      </p:pic>
      <p:sp>
        <p:nvSpPr>
          <p:cNvPr id="445" name="Text 115"/>
          <p:cNvSpPr/>
          <p:nvPr/>
        </p:nvSpPr>
        <p:spPr>
          <a:xfrm>
            <a:off x="13009011" y="728227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46" name="Image 328" descr="preencoded.png">    </p:cNvPr>
          <p:cNvPicPr>
            <a:picLocks noChangeAspect="1"/>
          </p:cNvPicPr>
          <p:nvPr/>
        </p:nvPicPr>
        <p:blipFill>
          <a:blip r:embed="rId329"/>
          <a:stretch>
            <a:fillRect/>
          </a:stretch>
        </p:blipFill>
        <p:spPr>
          <a:xfrm>
            <a:off x="14170149" y="7145043"/>
            <a:ext cx="1524149" cy="508744"/>
          </a:xfrm>
          <a:prstGeom prst="rect">
            <a:avLst/>
          </a:prstGeom>
        </p:spPr>
      </p:pic>
      <p:pic>
        <p:nvPicPr>
          <p:cNvPr id="447" name="Image 329" descr="preencoded.png">    </p:cNvPr>
          <p:cNvPicPr>
            <a:picLocks noChangeAspect="1"/>
          </p:cNvPicPr>
          <p:nvPr/>
        </p:nvPicPr>
        <p:blipFill>
          <a:blip r:embed="rId330"/>
          <a:stretch>
            <a:fillRect/>
          </a:stretch>
        </p:blipFill>
        <p:spPr>
          <a:xfrm>
            <a:off x="14265399" y="7268868"/>
            <a:ext cx="1333574" cy="267760"/>
          </a:xfrm>
          <a:prstGeom prst="rect">
            <a:avLst/>
          </a:prstGeom>
        </p:spPr>
      </p:pic>
      <p:pic>
        <p:nvPicPr>
          <p:cNvPr id="448" name="Image 330" descr="preencoded.png">    </p:cNvPr>
          <p:cNvPicPr>
            <a:picLocks noChangeAspect="1"/>
          </p:cNvPicPr>
          <p:nvPr/>
        </p:nvPicPr>
        <p:blipFill>
          <a:blip r:embed="rId331"/>
          <a:stretch>
            <a:fillRect/>
          </a:stretch>
        </p:blipFill>
        <p:spPr>
          <a:xfrm>
            <a:off x="14345729" y="7322437"/>
            <a:ext cx="160660" cy="160660"/>
          </a:xfrm>
          <a:prstGeom prst="rect">
            <a:avLst/>
          </a:prstGeom>
        </p:spPr>
      </p:pic>
      <p:sp>
        <p:nvSpPr>
          <p:cNvPr id="449" name="Text 116"/>
          <p:cNvSpPr/>
          <p:nvPr/>
        </p:nvSpPr>
        <p:spPr>
          <a:xfrm>
            <a:off x="14533159" y="728227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50" name="Image 331" descr="preencoded.png">    </p:cNvPr>
          <p:cNvPicPr>
            <a:picLocks noChangeAspect="1"/>
          </p:cNvPicPr>
          <p:nvPr/>
        </p:nvPicPr>
        <p:blipFill>
          <a:blip r:embed="rId332"/>
          <a:stretch>
            <a:fillRect/>
          </a:stretch>
        </p:blipFill>
        <p:spPr>
          <a:xfrm>
            <a:off x="15694279" y="7145043"/>
            <a:ext cx="1509302" cy="508744"/>
          </a:xfrm>
          <a:prstGeom prst="rect">
            <a:avLst/>
          </a:prstGeom>
        </p:spPr>
      </p:pic>
      <p:pic>
        <p:nvPicPr>
          <p:cNvPr id="451" name="Image 332" descr="preencoded.png">    </p:cNvPr>
          <p:cNvPicPr>
            <a:picLocks noChangeAspect="1"/>
          </p:cNvPicPr>
          <p:nvPr/>
        </p:nvPicPr>
        <p:blipFill>
          <a:blip r:embed="rId333"/>
          <a:stretch>
            <a:fillRect/>
          </a:stretch>
        </p:blipFill>
        <p:spPr>
          <a:xfrm>
            <a:off x="15789529" y="7268868"/>
            <a:ext cx="1333574" cy="267760"/>
          </a:xfrm>
          <a:prstGeom prst="rect">
            <a:avLst/>
          </a:prstGeom>
        </p:spPr>
      </p:pic>
      <p:pic>
        <p:nvPicPr>
          <p:cNvPr id="452" name="Image 333" descr="preencoded.png">    </p:cNvPr>
          <p:cNvPicPr>
            <a:picLocks noChangeAspect="1"/>
          </p:cNvPicPr>
          <p:nvPr/>
        </p:nvPicPr>
        <p:blipFill>
          <a:blip r:embed="rId334"/>
          <a:stretch>
            <a:fillRect/>
          </a:stretch>
        </p:blipFill>
        <p:spPr>
          <a:xfrm>
            <a:off x="15869859" y="7322437"/>
            <a:ext cx="160660" cy="160660"/>
          </a:xfrm>
          <a:prstGeom prst="rect">
            <a:avLst/>
          </a:prstGeom>
        </p:spPr>
      </p:pic>
      <p:sp>
        <p:nvSpPr>
          <p:cNvPr id="453" name="Text 117"/>
          <p:cNvSpPr/>
          <p:nvPr/>
        </p:nvSpPr>
        <p:spPr>
          <a:xfrm>
            <a:off x="16057290" y="728227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54" name="Image 334" descr="preencoded.png">    </p:cNvPr>
          <p:cNvPicPr>
            <a:picLocks noChangeAspect="1"/>
          </p:cNvPicPr>
          <p:nvPr/>
        </p:nvPicPr>
        <p:blipFill>
          <a:blip r:embed="rId335"/>
          <a:stretch>
            <a:fillRect/>
          </a:stretch>
        </p:blipFill>
        <p:spPr>
          <a:xfrm>
            <a:off x="1084436" y="7653775"/>
            <a:ext cx="16119145" cy="508744"/>
          </a:xfrm>
          <a:prstGeom prst="rect">
            <a:avLst/>
          </a:prstGeom>
        </p:spPr>
      </p:pic>
      <p:pic>
        <p:nvPicPr>
          <p:cNvPr id="455" name="Image 335" descr="preencoded.png">    </p:cNvPr>
          <p:cNvPicPr>
            <a:picLocks noChangeAspect="1"/>
          </p:cNvPicPr>
          <p:nvPr/>
        </p:nvPicPr>
        <p:blipFill>
          <a:blip r:embed="rId336"/>
          <a:stretch>
            <a:fillRect/>
          </a:stretch>
        </p:blipFill>
        <p:spPr>
          <a:xfrm>
            <a:off x="1084436" y="7653793"/>
            <a:ext cx="3943350" cy="508744"/>
          </a:xfrm>
          <a:prstGeom prst="rect">
            <a:avLst/>
          </a:prstGeom>
        </p:spPr>
      </p:pic>
      <p:sp>
        <p:nvSpPr>
          <p:cNvPr id="456" name="Text 118"/>
          <p:cNvSpPr/>
          <p:nvPr/>
        </p:nvSpPr>
        <p:spPr>
          <a:xfrm>
            <a:off x="1245077" y="7774307"/>
            <a:ext cx="368046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Merch. Ini. Transac. (MIT) - Unscheduled</a:t>
            </a:r>
            <a:endParaRPr lang="en-US" sz="1476" dirty="0"/>
          </a:p>
        </p:txBody>
      </p:sp>
      <p:pic>
        <p:nvPicPr>
          <p:cNvPr id="457" name="Image 336" descr="preencoded.png">    </p:cNvPr>
          <p:cNvPicPr>
            <a:picLocks noChangeAspect="1"/>
          </p:cNvPicPr>
          <p:nvPr/>
        </p:nvPicPr>
        <p:blipFill>
          <a:blip r:embed="rId337"/>
          <a:stretch>
            <a:fillRect/>
          </a:stretch>
        </p:blipFill>
        <p:spPr>
          <a:xfrm>
            <a:off x="5027786" y="7653793"/>
            <a:ext cx="1524149" cy="508744"/>
          </a:xfrm>
          <a:prstGeom prst="rect">
            <a:avLst/>
          </a:prstGeom>
        </p:spPr>
      </p:pic>
      <p:pic>
        <p:nvPicPr>
          <p:cNvPr id="458" name="Image 337" descr="preencoded.png">    </p:cNvPr>
          <p:cNvPicPr>
            <a:picLocks noChangeAspect="1"/>
          </p:cNvPicPr>
          <p:nvPr/>
        </p:nvPicPr>
        <p:blipFill>
          <a:blip r:embed="rId338"/>
          <a:stretch>
            <a:fillRect/>
          </a:stretch>
        </p:blipFill>
        <p:spPr>
          <a:xfrm>
            <a:off x="5123036" y="7777618"/>
            <a:ext cx="1333574" cy="267760"/>
          </a:xfrm>
          <a:prstGeom prst="rect">
            <a:avLst/>
          </a:prstGeom>
        </p:spPr>
      </p:pic>
      <p:pic>
        <p:nvPicPr>
          <p:cNvPr id="459" name="Image 338" descr="preencoded.png">    </p:cNvPr>
          <p:cNvPicPr>
            <a:picLocks noChangeAspect="1"/>
          </p:cNvPicPr>
          <p:nvPr/>
        </p:nvPicPr>
        <p:blipFill>
          <a:blip r:embed="rId339"/>
          <a:stretch>
            <a:fillRect/>
          </a:stretch>
        </p:blipFill>
        <p:spPr>
          <a:xfrm>
            <a:off x="5203366" y="7831187"/>
            <a:ext cx="160660" cy="160660"/>
          </a:xfrm>
          <a:prstGeom prst="rect">
            <a:avLst/>
          </a:prstGeom>
        </p:spPr>
      </p:pic>
      <p:sp>
        <p:nvSpPr>
          <p:cNvPr id="460" name="Text 119"/>
          <p:cNvSpPr/>
          <p:nvPr/>
        </p:nvSpPr>
        <p:spPr>
          <a:xfrm>
            <a:off x="5390797" y="779102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61" name="Image 339" descr="preencoded.png">    </p:cNvPr>
          <p:cNvPicPr>
            <a:picLocks noChangeAspect="1"/>
          </p:cNvPicPr>
          <p:nvPr/>
        </p:nvPicPr>
        <p:blipFill>
          <a:blip r:embed="rId340"/>
          <a:stretch>
            <a:fillRect/>
          </a:stretch>
        </p:blipFill>
        <p:spPr>
          <a:xfrm>
            <a:off x="6551786" y="7653793"/>
            <a:ext cx="1524149" cy="508744"/>
          </a:xfrm>
          <a:prstGeom prst="rect">
            <a:avLst/>
          </a:prstGeom>
        </p:spPr>
      </p:pic>
      <p:pic>
        <p:nvPicPr>
          <p:cNvPr id="462" name="Image 340" descr="preencoded.png">    </p:cNvPr>
          <p:cNvPicPr>
            <a:picLocks noChangeAspect="1"/>
          </p:cNvPicPr>
          <p:nvPr/>
        </p:nvPicPr>
        <p:blipFill>
          <a:blip r:embed="rId341"/>
          <a:stretch>
            <a:fillRect/>
          </a:stretch>
        </p:blipFill>
        <p:spPr>
          <a:xfrm>
            <a:off x="6647036" y="7777618"/>
            <a:ext cx="1333574" cy="267760"/>
          </a:xfrm>
          <a:prstGeom prst="rect">
            <a:avLst/>
          </a:prstGeom>
        </p:spPr>
      </p:pic>
      <p:pic>
        <p:nvPicPr>
          <p:cNvPr id="463" name="Image 341" descr="preencoded.png">    </p:cNvPr>
          <p:cNvPicPr>
            <a:picLocks noChangeAspect="1"/>
          </p:cNvPicPr>
          <p:nvPr/>
        </p:nvPicPr>
        <p:blipFill>
          <a:blip r:embed="rId342"/>
          <a:stretch>
            <a:fillRect/>
          </a:stretch>
        </p:blipFill>
        <p:spPr>
          <a:xfrm>
            <a:off x="6727366" y="7831187"/>
            <a:ext cx="160660" cy="160660"/>
          </a:xfrm>
          <a:prstGeom prst="rect">
            <a:avLst/>
          </a:prstGeom>
        </p:spPr>
      </p:pic>
      <p:sp>
        <p:nvSpPr>
          <p:cNvPr id="464" name="Text 120"/>
          <p:cNvSpPr/>
          <p:nvPr/>
        </p:nvSpPr>
        <p:spPr>
          <a:xfrm>
            <a:off x="6914797" y="779102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65" name="Image 342" descr="preencoded.png">    </p:cNvPr>
          <p:cNvPicPr>
            <a:picLocks noChangeAspect="1"/>
          </p:cNvPicPr>
          <p:nvPr/>
        </p:nvPicPr>
        <p:blipFill>
          <a:blip r:embed="rId343"/>
          <a:stretch>
            <a:fillRect/>
          </a:stretch>
        </p:blipFill>
        <p:spPr>
          <a:xfrm>
            <a:off x="8075786" y="7653793"/>
            <a:ext cx="1524149" cy="508744"/>
          </a:xfrm>
          <a:prstGeom prst="rect">
            <a:avLst/>
          </a:prstGeom>
        </p:spPr>
      </p:pic>
      <p:pic>
        <p:nvPicPr>
          <p:cNvPr id="466" name="Image 343" descr="preencoded.png">    </p:cNvPr>
          <p:cNvPicPr>
            <a:picLocks noChangeAspect="1"/>
          </p:cNvPicPr>
          <p:nvPr/>
        </p:nvPicPr>
        <p:blipFill>
          <a:blip r:embed="rId344"/>
          <a:stretch>
            <a:fillRect/>
          </a:stretch>
        </p:blipFill>
        <p:spPr>
          <a:xfrm>
            <a:off x="8171036" y="7777618"/>
            <a:ext cx="1333574" cy="267760"/>
          </a:xfrm>
          <a:prstGeom prst="rect">
            <a:avLst/>
          </a:prstGeom>
        </p:spPr>
      </p:pic>
      <p:pic>
        <p:nvPicPr>
          <p:cNvPr id="467" name="Image 344" descr="preencoded.png">    </p:cNvPr>
          <p:cNvPicPr>
            <a:picLocks noChangeAspect="1"/>
          </p:cNvPicPr>
          <p:nvPr/>
        </p:nvPicPr>
        <p:blipFill>
          <a:blip r:embed="rId345"/>
          <a:stretch>
            <a:fillRect/>
          </a:stretch>
        </p:blipFill>
        <p:spPr>
          <a:xfrm>
            <a:off x="8251366" y="7831187"/>
            <a:ext cx="160660" cy="160660"/>
          </a:xfrm>
          <a:prstGeom prst="rect">
            <a:avLst/>
          </a:prstGeom>
        </p:spPr>
      </p:pic>
      <p:sp>
        <p:nvSpPr>
          <p:cNvPr id="468" name="Text 121"/>
          <p:cNvSpPr/>
          <p:nvPr/>
        </p:nvSpPr>
        <p:spPr>
          <a:xfrm>
            <a:off x="8438797" y="779102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69" name="Image 345" descr="preencoded.png">    </p:cNvPr>
          <p:cNvPicPr>
            <a:picLocks noChangeAspect="1"/>
          </p:cNvPicPr>
          <p:nvPr/>
        </p:nvPicPr>
        <p:blipFill>
          <a:blip r:embed="rId346"/>
          <a:stretch>
            <a:fillRect/>
          </a:stretch>
        </p:blipFill>
        <p:spPr>
          <a:xfrm>
            <a:off x="9599786" y="7653793"/>
            <a:ext cx="1524149" cy="508744"/>
          </a:xfrm>
          <a:prstGeom prst="rect">
            <a:avLst/>
          </a:prstGeom>
        </p:spPr>
      </p:pic>
      <p:pic>
        <p:nvPicPr>
          <p:cNvPr id="470" name="Image 346" descr="preencoded.png">    </p:cNvPr>
          <p:cNvPicPr>
            <a:picLocks noChangeAspect="1"/>
          </p:cNvPicPr>
          <p:nvPr/>
        </p:nvPicPr>
        <p:blipFill>
          <a:blip r:embed="rId347"/>
          <a:stretch>
            <a:fillRect/>
          </a:stretch>
        </p:blipFill>
        <p:spPr>
          <a:xfrm>
            <a:off x="9695036" y="7777618"/>
            <a:ext cx="1333574" cy="267760"/>
          </a:xfrm>
          <a:prstGeom prst="rect">
            <a:avLst/>
          </a:prstGeom>
        </p:spPr>
      </p:pic>
      <p:pic>
        <p:nvPicPr>
          <p:cNvPr id="471" name="Image 347" descr="preencoded.png">    </p:cNvPr>
          <p:cNvPicPr>
            <a:picLocks noChangeAspect="1"/>
          </p:cNvPicPr>
          <p:nvPr/>
        </p:nvPicPr>
        <p:blipFill>
          <a:blip r:embed="rId348"/>
          <a:stretch>
            <a:fillRect/>
          </a:stretch>
        </p:blipFill>
        <p:spPr>
          <a:xfrm>
            <a:off x="9775366" y="7831187"/>
            <a:ext cx="160660" cy="160660"/>
          </a:xfrm>
          <a:prstGeom prst="rect">
            <a:avLst/>
          </a:prstGeom>
        </p:spPr>
      </p:pic>
      <p:sp>
        <p:nvSpPr>
          <p:cNvPr id="472" name="Text 122"/>
          <p:cNvSpPr/>
          <p:nvPr/>
        </p:nvSpPr>
        <p:spPr>
          <a:xfrm>
            <a:off x="9962797" y="779102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73" name="Image 348" descr="preencoded.png">    </p:cNvPr>
          <p:cNvPicPr>
            <a:picLocks noChangeAspect="1"/>
          </p:cNvPicPr>
          <p:nvPr/>
        </p:nvPicPr>
        <p:blipFill>
          <a:blip r:embed="rId349"/>
          <a:stretch>
            <a:fillRect/>
          </a:stretch>
        </p:blipFill>
        <p:spPr>
          <a:xfrm>
            <a:off x="11121870" y="7653793"/>
            <a:ext cx="1524140" cy="508744"/>
          </a:xfrm>
          <a:prstGeom prst="rect">
            <a:avLst/>
          </a:prstGeom>
        </p:spPr>
      </p:pic>
      <p:pic>
        <p:nvPicPr>
          <p:cNvPr id="474" name="Image 349" descr="preencoded.png">    </p:cNvPr>
          <p:cNvPicPr>
            <a:picLocks noChangeAspect="1"/>
          </p:cNvPicPr>
          <p:nvPr/>
        </p:nvPicPr>
        <p:blipFill>
          <a:blip r:embed="rId350"/>
          <a:stretch>
            <a:fillRect/>
          </a:stretch>
        </p:blipFill>
        <p:spPr>
          <a:xfrm>
            <a:off x="11217120" y="7777618"/>
            <a:ext cx="1333574" cy="267760"/>
          </a:xfrm>
          <a:prstGeom prst="rect">
            <a:avLst/>
          </a:prstGeom>
        </p:spPr>
      </p:pic>
      <p:pic>
        <p:nvPicPr>
          <p:cNvPr id="475" name="Image 350" descr="preencoded.png">    </p:cNvPr>
          <p:cNvPicPr>
            <a:picLocks noChangeAspect="1"/>
          </p:cNvPicPr>
          <p:nvPr/>
        </p:nvPicPr>
        <p:blipFill>
          <a:blip r:embed="rId351"/>
          <a:stretch>
            <a:fillRect/>
          </a:stretch>
        </p:blipFill>
        <p:spPr>
          <a:xfrm>
            <a:off x="11297450" y="7831187"/>
            <a:ext cx="160660" cy="160660"/>
          </a:xfrm>
          <a:prstGeom prst="rect">
            <a:avLst/>
          </a:prstGeom>
        </p:spPr>
      </p:pic>
      <p:sp>
        <p:nvSpPr>
          <p:cNvPr id="476" name="Text 123"/>
          <p:cNvSpPr/>
          <p:nvPr/>
        </p:nvSpPr>
        <p:spPr>
          <a:xfrm>
            <a:off x="11484880" y="779102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77" name="Image 351" descr="preencoded.png">    </p:cNvPr>
          <p:cNvPicPr>
            <a:picLocks noChangeAspect="1"/>
          </p:cNvPicPr>
          <p:nvPr/>
        </p:nvPicPr>
        <p:blipFill>
          <a:blip r:embed="rId352"/>
          <a:stretch>
            <a:fillRect/>
          </a:stretch>
        </p:blipFill>
        <p:spPr>
          <a:xfrm>
            <a:off x="12646000" y="7653793"/>
            <a:ext cx="1524149" cy="508744"/>
          </a:xfrm>
          <a:prstGeom prst="rect">
            <a:avLst/>
          </a:prstGeom>
        </p:spPr>
      </p:pic>
      <p:pic>
        <p:nvPicPr>
          <p:cNvPr id="478" name="Image 352" descr="preencoded.png">    </p:cNvPr>
          <p:cNvPicPr>
            <a:picLocks noChangeAspect="1"/>
          </p:cNvPicPr>
          <p:nvPr/>
        </p:nvPicPr>
        <p:blipFill>
          <a:blip r:embed="rId353"/>
          <a:stretch>
            <a:fillRect/>
          </a:stretch>
        </p:blipFill>
        <p:spPr>
          <a:xfrm>
            <a:off x="12741250" y="7777618"/>
            <a:ext cx="1333574" cy="267760"/>
          </a:xfrm>
          <a:prstGeom prst="rect">
            <a:avLst/>
          </a:prstGeom>
        </p:spPr>
      </p:pic>
      <p:pic>
        <p:nvPicPr>
          <p:cNvPr id="479" name="Image 353" descr="preencoded.png">    </p:cNvPr>
          <p:cNvPicPr>
            <a:picLocks noChangeAspect="1"/>
          </p:cNvPicPr>
          <p:nvPr/>
        </p:nvPicPr>
        <p:blipFill>
          <a:blip r:embed="rId354"/>
          <a:stretch>
            <a:fillRect/>
          </a:stretch>
        </p:blipFill>
        <p:spPr>
          <a:xfrm>
            <a:off x="12821580" y="7831187"/>
            <a:ext cx="160660" cy="160660"/>
          </a:xfrm>
          <a:prstGeom prst="rect">
            <a:avLst/>
          </a:prstGeom>
        </p:spPr>
      </p:pic>
      <p:sp>
        <p:nvSpPr>
          <p:cNvPr id="480" name="Text 124"/>
          <p:cNvSpPr/>
          <p:nvPr/>
        </p:nvSpPr>
        <p:spPr>
          <a:xfrm>
            <a:off x="13009011" y="779102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81" name="Image 354" descr="preencoded.png">    </p:cNvPr>
          <p:cNvPicPr>
            <a:picLocks noChangeAspect="1"/>
          </p:cNvPicPr>
          <p:nvPr/>
        </p:nvPicPr>
        <p:blipFill>
          <a:blip r:embed="rId355"/>
          <a:stretch>
            <a:fillRect/>
          </a:stretch>
        </p:blipFill>
        <p:spPr>
          <a:xfrm>
            <a:off x="14170149" y="7653793"/>
            <a:ext cx="1524149" cy="508744"/>
          </a:xfrm>
          <a:prstGeom prst="rect">
            <a:avLst/>
          </a:prstGeom>
        </p:spPr>
      </p:pic>
      <p:pic>
        <p:nvPicPr>
          <p:cNvPr id="482" name="Image 355" descr="preencoded.png">    </p:cNvPr>
          <p:cNvPicPr>
            <a:picLocks noChangeAspect="1"/>
          </p:cNvPicPr>
          <p:nvPr/>
        </p:nvPicPr>
        <p:blipFill>
          <a:blip r:embed="rId356"/>
          <a:stretch>
            <a:fillRect/>
          </a:stretch>
        </p:blipFill>
        <p:spPr>
          <a:xfrm>
            <a:off x="14265399" y="7777618"/>
            <a:ext cx="1333574" cy="267760"/>
          </a:xfrm>
          <a:prstGeom prst="rect">
            <a:avLst/>
          </a:prstGeom>
        </p:spPr>
      </p:pic>
      <p:pic>
        <p:nvPicPr>
          <p:cNvPr id="483" name="Image 356" descr="preencoded.png">    </p:cNvPr>
          <p:cNvPicPr>
            <a:picLocks noChangeAspect="1"/>
          </p:cNvPicPr>
          <p:nvPr/>
        </p:nvPicPr>
        <p:blipFill>
          <a:blip r:embed="rId357"/>
          <a:stretch>
            <a:fillRect/>
          </a:stretch>
        </p:blipFill>
        <p:spPr>
          <a:xfrm>
            <a:off x="14345729" y="7831187"/>
            <a:ext cx="160660" cy="160660"/>
          </a:xfrm>
          <a:prstGeom prst="rect">
            <a:avLst/>
          </a:prstGeom>
        </p:spPr>
      </p:pic>
      <p:sp>
        <p:nvSpPr>
          <p:cNvPr id="484" name="Text 125"/>
          <p:cNvSpPr/>
          <p:nvPr/>
        </p:nvSpPr>
        <p:spPr>
          <a:xfrm>
            <a:off x="14533159" y="779102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85" name="Image 357" descr="preencoded.png">    </p:cNvPr>
          <p:cNvPicPr>
            <a:picLocks noChangeAspect="1"/>
          </p:cNvPicPr>
          <p:nvPr/>
        </p:nvPicPr>
        <p:blipFill>
          <a:blip r:embed="rId358"/>
          <a:stretch>
            <a:fillRect/>
          </a:stretch>
        </p:blipFill>
        <p:spPr>
          <a:xfrm>
            <a:off x="15694279" y="7653793"/>
            <a:ext cx="1509302" cy="508744"/>
          </a:xfrm>
          <a:prstGeom prst="rect">
            <a:avLst/>
          </a:prstGeom>
        </p:spPr>
      </p:pic>
      <p:pic>
        <p:nvPicPr>
          <p:cNvPr id="486" name="Image 358" descr="preencoded.png">    </p:cNvPr>
          <p:cNvPicPr>
            <a:picLocks noChangeAspect="1"/>
          </p:cNvPicPr>
          <p:nvPr/>
        </p:nvPicPr>
        <p:blipFill>
          <a:blip r:embed="rId359"/>
          <a:stretch>
            <a:fillRect/>
          </a:stretch>
        </p:blipFill>
        <p:spPr>
          <a:xfrm>
            <a:off x="15789529" y="7777618"/>
            <a:ext cx="1333574" cy="267760"/>
          </a:xfrm>
          <a:prstGeom prst="rect">
            <a:avLst/>
          </a:prstGeom>
        </p:spPr>
      </p:pic>
      <p:pic>
        <p:nvPicPr>
          <p:cNvPr id="487" name="Image 359" descr="preencoded.png">    </p:cNvPr>
          <p:cNvPicPr>
            <a:picLocks noChangeAspect="1"/>
          </p:cNvPicPr>
          <p:nvPr/>
        </p:nvPicPr>
        <p:blipFill>
          <a:blip r:embed="rId360"/>
          <a:stretch>
            <a:fillRect/>
          </a:stretch>
        </p:blipFill>
        <p:spPr>
          <a:xfrm>
            <a:off x="15869859" y="7831187"/>
            <a:ext cx="160660" cy="160660"/>
          </a:xfrm>
          <a:prstGeom prst="rect">
            <a:avLst/>
          </a:prstGeom>
        </p:spPr>
      </p:pic>
      <p:sp>
        <p:nvSpPr>
          <p:cNvPr id="488" name="Text 126"/>
          <p:cNvSpPr/>
          <p:nvPr/>
        </p:nvSpPr>
        <p:spPr>
          <a:xfrm>
            <a:off x="16057290" y="779102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89" name="Image 360" descr="preencoded.png">    </p:cNvPr>
          <p:cNvPicPr>
            <a:picLocks noChangeAspect="1"/>
          </p:cNvPicPr>
          <p:nvPr/>
        </p:nvPicPr>
        <p:blipFill>
          <a:blip r:embed="rId361"/>
          <a:stretch>
            <a:fillRect/>
          </a:stretch>
        </p:blipFill>
        <p:spPr>
          <a:xfrm>
            <a:off x="1084436" y="8162516"/>
            <a:ext cx="16119145" cy="495359"/>
          </a:xfrm>
          <a:prstGeom prst="rect">
            <a:avLst/>
          </a:prstGeom>
        </p:spPr>
      </p:pic>
      <p:pic>
        <p:nvPicPr>
          <p:cNvPr id="490" name="Image 361" descr="preencoded.png">    </p:cNvPr>
          <p:cNvPicPr>
            <a:picLocks noChangeAspect="1"/>
          </p:cNvPicPr>
          <p:nvPr/>
        </p:nvPicPr>
        <p:blipFill>
          <a:blip r:embed="rId362"/>
          <a:stretch>
            <a:fillRect/>
          </a:stretch>
        </p:blipFill>
        <p:spPr>
          <a:xfrm>
            <a:off x="1084436" y="8162516"/>
            <a:ext cx="3943350" cy="495359"/>
          </a:xfrm>
          <a:prstGeom prst="rect">
            <a:avLst/>
          </a:prstGeom>
        </p:spPr>
      </p:pic>
      <p:sp>
        <p:nvSpPr>
          <p:cNvPr id="491" name="Text 127"/>
          <p:cNvSpPr/>
          <p:nvPr/>
        </p:nvSpPr>
        <p:spPr>
          <a:xfrm>
            <a:off x="1245077" y="8283001"/>
            <a:ext cx="153019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Card Verification</a:t>
            </a:r>
            <a:endParaRPr lang="en-US" sz="1476" dirty="0"/>
          </a:p>
        </p:txBody>
      </p:sp>
      <p:pic>
        <p:nvPicPr>
          <p:cNvPr id="492" name="Image 362" descr="preencoded.png">    </p:cNvPr>
          <p:cNvPicPr>
            <a:picLocks noChangeAspect="1"/>
          </p:cNvPicPr>
          <p:nvPr/>
        </p:nvPicPr>
        <p:blipFill>
          <a:blip r:embed="rId363"/>
          <a:stretch>
            <a:fillRect/>
          </a:stretch>
        </p:blipFill>
        <p:spPr>
          <a:xfrm>
            <a:off x="5027786" y="8162506"/>
            <a:ext cx="1524149" cy="495369"/>
          </a:xfrm>
          <a:prstGeom prst="rect">
            <a:avLst/>
          </a:prstGeom>
        </p:spPr>
      </p:pic>
      <p:pic>
        <p:nvPicPr>
          <p:cNvPr id="493" name="Image 363" descr="preencoded.png">    </p:cNvPr>
          <p:cNvPicPr>
            <a:picLocks noChangeAspect="1"/>
          </p:cNvPicPr>
          <p:nvPr/>
        </p:nvPicPr>
        <p:blipFill>
          <a:blip r:embed="rId364"/>
          <a:stretch>
            <a:fillRect/>
          </a:stretch>
        </p:blipFill>
        <p:spPr>
          <a:xfrm>
            <a:off x="5123036" y="8286331"/>
            <a:ext cx="1333574" cy="267760"/>
          </a:xfrm>
          <a:prstGeom prst="rect">
            <a:avLst/>
          </a:prstGeom>
        </p:spPr>
      </p:pic>
      <p:pic>
        <p:nvPicPr>
          <p:cNvPr id="494" name="Image 364" descr="preencoded.png">    </p:cNvPr>
          <p:cNvPicPr>
            <a:picLocks noChangeAspect="1"/>
          </p:cNvPicPr>
          <p:nvPr/>
        </p:nvPicPr>
        <p:blipFill>
          <a:blip r:embed="rId365"/>
          <a:stretch>
            <a:fillRect/>
          </a:stretch>
        </p:blipFill>
        <p:spPr>
          <a:xfrm>
            <a:off x="5203366" y="8339900"/>
            <a:ext cx="160660" cy="160660"/>
          </a:xfrm>
          <a:prstGeom prst="rect">
            <a:avLst/>
          </a:prstGeom>
        </p:spPr>
      </p:pic>
      <p:sp>
        <p:nvSpPr>
          <p:cNvPr id="495" name="Text 128"/>
          <p:cNvSpPr/>
          <p:nvPr/>
        </p:nvSpPr>
        <p:spPr>
          <a:xfrm>
            <a:off x="5390797" y="829973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96" name="Image 365" descr="preencoded.png">    </p:cNvPr>
          <p:cNvPicPr>
            <a:picLocks noChangeAspect="1"/>
          </p:cNvPicPr>
          <p:nvPr/>
        </p:nvPicPr>
        <p:blipFill>
          <a:blip r:embed="rId366"/>
          <a:stretch>
            <a:fillRect/>
          </a:stretch>
        </p:blipFill>
        <p:spPr>
          <a:xfrm>
            <a:off x="6551786" y="8162506"/>
            <a:ext cx="1524149" cy="495369"/>
          </a:xfrm>
          <a:prstGeom prst="rect">
            <a:avLst/>
          </a:prstGeom>
        </p:spPr>
      </p:pic>
      <p:pic>
        <p:nvPicPr>
          <p:cNvPr id="497" name="Image 366" descr="preencoded.png">    </p:cNvPr>
          <p:cNvPicPr>
            <a:picLocks noChangeAspect="1"/>
          </p:cNvPicPr>
          <p:nvPr/>
        </p:nvPicPr>
        <p:blipFill>
          <a:blip r:embed="rId367"/>
          <a:stretch>
            <a:fillRect/>
          </a:stretch>
        </p:blipFill>
        <p:spPr>
          <a:xfrm>
            <a:off x="6647036" y="8286331"/>
            <a:ext cx="1333574" cy="267760"/>
          </a:xfrm>
          <a:prstGeom prst="rect">
            <a:avLst/>
          </a:prstGeom>
        </p:spPr>
      </p:pic>
      <p:pic>
        <p:nvPicPr>
          <p:cNvPr id="498" name="Image 367" descr="preencoded.png">    </p:cNvPr>
          <p:cNvPicPr>
            <a:picLocks noChangeAspect="1"/>
          </p:cNvPicPr>
          <p:nvPr/>
        </p:nvPicPr>
        <p:blipFill>
          <a:blip r:embed="rId368"/>
          <a:stretch>
            <a:fillRect/>
          </a:stretch>
        </p:blipFill>
        <p:spPr>
          <a:xfrm>
            <a:off x="6727366" y="8339900"/>
            <a:ext cx="160660" cy="160660"/>
          </a:xfrm>
          <a:prstGeom prst="rect">
            <a:avLst/>
          </a:prstGeom>
        </p:spPr>
      </p:pic>
      <p:sp>
        <p:nvSpPr>
          <p:cNvPr id="499" name="Text 129"/>
          <p:cNvSpPr/>
          <p:nvPr/>
        </p:nvSpPr>
        <p:spPr>
          <a:xfrm>
            <a:off x="6914797" y="829973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500" name="Image 368" descr="preencoded.png">    </p:cNvPr>
          <p:cNvPicPr>
            <a:picLocks noChangeAspect="1"/>
          </p:cNvPicPr>
          <p:nvPr/>
        </p:nvPicPr>
        <p:blipFill>
          <a:blip r:embed="rId369"/>
          <a:stretch>
            <a:fillRect/>
          </a:stretch>
        </p:blipFill>
        <p:spPr>
          <a:xfrm>
            <a:off x="8075786" y="8162506"/>
            <a:ext cx="1524149" cy="495369"/>
          </a:xfrm>
          <a:prstGeom prst="rect">
            <a:avLst/>
          </a:prstGeom>
        </p:spPr>
      </p:pic>
      <p:pic>
        <p:nvPicPr>
          <p:cNvPr id="501" name="Image 369" descr="preencoded.png">    </p:cNvPr>
          <p:cNvPicPr>
            <a:picLocks noChangeAspect="1"/>
          </p:cNvPicPr>
          <p:nvPr/>
        </p:nvPicPr>
        <p:blipFill>
          <a:blip r:embed="rId370"/>
          <a:stretch>
            <a:fillRect/>
          </a:stretch>
        </p:blipFill>
        <p:spPr>
          <a:xfrm>
            <a:off x="8323436" y="8286331"/>
            <a:ext cx="1027956" cy="267760"/>
          </a:xfrm>
          <a:prstGeom prst="rect">
            <a:avLst/>
          </a:prstGeom>
        </p:spPr>
      </p:pic>
      <p:pic>
        <p:nvPicPr>
          <p:cNvPr id="502" name="Image 370" descr="preencoded.png">    </p:cNvPr>
          <p:cNvPicPr>
            <a:picLocks noChangeAspect="1"/>
          </p:cNvPicPr>
          <p:nvPr/>
        </p:nvPicPr>
        <p:blipFill>
          <a:blip r:embed="rId371"/>
          <a:stretch>
            <a:fillRect/>
          </a:stretch>
        </p:blipFill>
        <p:spPr>
          <a:xfrm>
            <a:off x="8403766" y="8339900"/>
            <a:ext cx="160660" cy="160660"/>
          </a:xfrm>
          <a:prstGeom prst="rect">
            <a:avLst/>
          </a:prstGeom>
        </p:spPr>
      </p:pic>
      <p:sp>
        <p:nvSpPr>
          <p:cNvPr id="503" name="Text 130"/>
          <p:cNvSpPr/>
          <p:nvPr/>
        </p:nvSpPr>
        <p:spPr>
          <a:xfrm>
            <a:off x="8591197" y="829973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504" name="Image 371" descr="preencoded.png">    </p:cNvPr>
          <p:cNvPicPr>
            <a:picLocks noChangeAspect="1"/>
          </p:cNvPicPr>
          <p:nvPr/>
        </p:nvPicPr>
        <p:blipFill>
          <a:blip r:embed="rId372"/>
          <a:stretch>
            <a:fillRect/>
          </a:stretch>
        </p:blipFill>
        <p:spPr>
          <a:xfrm>
            <a:off x="9599786" y="8162506"/>
            <a:ext cx="1524149" cy="495369"/>
          </a:xfrm>
          <a:prstGeom prst="rect">
            <a:avLst/>
          </a:prstGeom>
        </p:spPr>
      </p:pic>
      <p:pic>
        <p:nvPicPr>
          <p:cNvPr id="505" name="Image 372" descr="preencoded.png">    </p:cNvPr>
          <p:cNvPicPr>
            <a:picLocks noChangeAspect="1"/>
          </p:cNvPicPr>
          <p:nvPr/>
        </p:nvPicPr>
        <p:blipFill>
          <a:blip r:embed="rId373"/>
          <a:stretch>
            <a:fillRect/>
          </a:stretch>
        </p:blipFill>
        <p:spPr>
          <a:xfrm>
            <a:off x="9695036" y="8286331"/>
            <a:ext cx="1333574" cy="267760"/>
          </a:xfrm>
          <a:prstGeom prst="rect">
            <a:avLst/>
          </a:prstGeom>
        </p:spPr>
      </p:pic>
      <p:pic>
        <p:nvPicPr>
          <p:cNvPr id="506" name="Image 373" descr="preencoded.png">    </p:cNvPr>
          <p:cNvPicPr>
            <a:picLocks noChangeAspect="1"/>
          </p:cNvPicPr>
          <p:nvPr/>
        </p:nvPicPr>
        <p:blipFill>
          <a:blip r:embed="rId374"/>
          <a:stretch>
            <a:fillRect/>
          </a:stretch>
        </p:blipFill>
        <p:spPr>
          <a:xfrm>
            <a:off x="9775366" y="8339900"/>
            <a:ext cx="160660" cy="160660"/>
          </a:xfrm>
          <a:prstGeom prst="rect">
            <a:avLst/>
          </a:prstGeom>
        </p:spPr>
      </p:pic>
      <p:sp>
        <p:nvSpPr>
          <p:cNvPr id="507" name="Text 131"/>
          <p:cNvSpPr/>
          <p:nvPr/>
        </p:nvSpPr>
        <p:spPr>
          <a:xfrm>
            <a:off x="9962797" y="829973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508" name="Image 374" descr="preencoded.png">    </p:cNvPr>
          <p:cNvPicPr>
            <a:picLocks noChangeAspect="1"/>
          </p:cNvPicPr>
          <p:nvPr/>
        </p:nvPicPr>
        <p:blipFill>
          <a:blip r:embed="rId375"/>
          <a:stretch>
            <a:fillRect/>
          </a:stretch>
        </p:blipFill>
        <p:spPr>
          <a:xfrm>
            <a:off x="11121870" y="8162506"/>
            <a:ext cx="1524140" cy="495369"/>
          </a:xfrm>
          <a:prstGeom prst="rect">
            <a:avLst/>
          </a:prstGeom>
        </p:spPr>
      </p:pic>
      <p:pic>
        <p:nvPicPr>
          <p:cNvPr id="509" name="Image 375" descr="preencoded.png">    </p:cNvPr>
          <p:cNvPicPr>
            <a:picLocks noChangeAspect="1"/>
          </p:cNvPicPr>
          <p:nvPr/>
        </p:nvPicPr>
        <p:blipFill>
          <a:blip r:embed="rId376"/>
          <a:stretch>
            <a:fillRect/>
          </a:stretch>
        </p:blipFill>
        <p:spPr>
          <a:xfrm>
            <a:off x="11217120" y="8286331"/>
            <a:ext cx="1333574" cy="267760"/>
          </a:xfrm>
          <a:prstGeom prst="rect">
            <a:avLst/>
          </a:prstGeom>
        </p:spPr>
      </p:pic>
      <p:pic>
        <p:nvPicPr>
          <p:cNvPr id="510" name="Image 376" descr="preencoded.png">    </p:cNvPr>
          <p:cNvPicPr>
            <a:picLocks noChangeAspect="1"/>
          </p:cNvPicPr>
          <p:nvPr/>
        </p:nvPicPr>
        <p:blipFill>
          <a:blip r:embed="rId377"/>
          <a:stretch>
            <a:fillRect/>
          </a:stretch>
        </p:blipFill>
        <p:spPr>
          <a:xfrm>
            <a:off x="11297450" y="8339900"/>
            <a:ext cx="160660" cy="160660"/>
          </a:xfrm>
          <a:prstGeom prst="rect">
            <a:avLst/>
          </a:prstGeom>
        </p:spPr>
      </p:pic>
      <p:sp>
        <p:nvSpPr>
          <p:cNvPr id="511" name="Text 132"/>
          <p:cNvSpPr/>
          <p:nvPr/>
        </p:nvSpPr>
        <p:spPr>
          <a:xfrm>
            <a:off x="11484880" y="829973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512" name="Image 377" descr="preencoded.png">    </p:cNvPr>
          <p:cNvPicPr>
            <a:picLocks noChangeAspect="1"/>
          </p:cNvPicPr>
          <p:nvPr/>
        </p:nvPicPr>
        <p:blipFill>
          <a:blip r:embed="rId378"/>
          <a:stretch>
            <a:fillRect/>
          </a:stretch>
        </p:blipFill>
        <p:spPr>
          <a:xfrm>
            <a:off x="12646000" y="8162506"/>
            <a:ext cx="1524149" cy="495369"/>
          </a:xfrm>
          <a:prstGeom prst="rect">
            <a:avLst/>
          </a:prstGeom>
        </p:spPr>
      </p:pic>
      <p:pic>
        <p:nvPicPr>
          <p:cNvPr id="513" name="Image 378" descr="preencoded.png">    </p:cNvPr>
          <p:cNvPicPr>
            <a:picLocks noChangeAspect="1"/>
          </p:cNvPicPr>
          <p:nvPr/>
        </p:nvPicPr>
        <p:blipFill>
          <a:blip r:embed="rId379"/>
          <a:stretch>
            <a:fillRect/>
          </a:stretch>
        </p:blipFill>
        <p:spPr>
          <a:xfrm>
            <a:off x="12741250" y="8286331"/>
            <a:ext cx="1333574" cy="267760"/>
          </a:xfrm>
          <a:prstGeom prst="rect">
            <a:avLst/>
          </a:prstGeom>
        </p:spPr>
      </p:pic>
      <p:pic>
        <p:nvPicPr>
          <p:cNvPr id="514" name="Image 379" descr="preencoded.png">    </p:cNvPr>
          <p:cNvPicPr>
            <a:picLocks noChangeAspect="1"/>
          </p:cNvPicPr>
          <p:nvPr/>
        </p:nvPicPr>
        <p:blipFill>
          <a:blip r:embed="rId380"/>
          <a:stretch>
            <a:fillRect/>
          </a:stretch>
        </p:blipFill>
        <p:spPr>
          <a:xfrm>
            <a:off x="12821580" y="8339900"/>
            <a:ext cx="160660" cy="160660"/>
          </a:xfrm>
          <a:prstGeom prst="rect">
            <a:avLst/>
          </a:prstGeom>
        </p:spPr>
      </p:pic>
      <p:sp>
        <p:nvSpPr>
          <p:cNvPr id="515" name="Text 133"/>
          <p:cNvSpPr/>
          <p:nvPr/>
        </p:nvSpPr>
        <p:spPr>
          <a:xfrm>
            <a:off x="13009011" y="829973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516" name="Image 380" descr="preencoded.png">    </p:cNvPr>
          <p:cNvPicPr>
            <a:picLocks noChangeAspect="1"/>
          </p:cNvPicPr>
          <p:nvPr/>
        </p:nvPicPr>
        <p:blipFill>
          <a:blip r:embed="rId381"/>
          <a:stretch>
            <a:fillRect/>
          </a:stretch>
        </p:blipFill>
        <p:spPr>
          <a:xfrm>
            <a:off x="14170149" y="8162506"/>
            <a:ext cx="1524149" cy="495369"/>
          </a:xfrm>
          <a:prstGeom prst="rect">
            <a:avLst/>
          </a:prstGeom>
        </p:spPr>
      </p:pic>
      <p:pic>
        <p:nvPicPr>
          <p:cNvPr id="517" name="Image 381" descr="preencoded.png">    </p:cNvPr>
          <p:cNvPicPr>
            <a:picLocks noChangeAspect="1"/>
          </p:cNvPicPr>
          <p:nvPr/>
        </p:nvPicPr>
        <p:blipFill>
          <a:blip r:embed="rId382"/>
          <a:stretch>
            <a:fillRect/>
          </a:stretch>
        </p:blipFill>
        <p:spPr>
          <a:xfrm>
            <a:off x="14265399" y="8286331"/>
            <a:ext cx="1333574" cy="267760"/>
          </a:xfrm>
          <a:prstGeom prst="rect">
            <a:avLst/>
          </a:prstGeom>
        </p:spPr>
      </p:pic>
      <p:pic>
        <p:nvPicPr>
          <p:cNvPr id="518" name="Image 382" descr="preencoded.png">    </p:cNvPr>
          <p:cNvPicPr>
            <a:picLocks noChangeAspect="1"/>
          </p:cNvPicPr>
          <p:nvPr/>
        </p:nvPicPr>
        <p:blipFill>
          <a:blip r:embed="rId383"/>
          <a:stretch>
            <a:fillRect/>
          </a:stretch>
        </p:blipFill>
        <p:spPr>
          <a:xfrm>
            <a:off x="14345729" y="8339900"/>
            <a:ext cx="160660" cy="160660"/>
          </a:xfrm>
          <a:prstGeom prst="rect">
            <a:avLst/>
          </a:prstGeom>
        </p:spPr>
      </p:pic>
      <p:sp>
        <p:nvSpPr>
          <p:cNvPr id="519" name="Text 134"/>
          <p:cNvSpPr/>
          <p:nvPr/>
        </p:nvSpPr>
        <p:spPr>
          <a:xfrm>
            <a:off x="14533159" y="829973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520" name="Image 383" descr="preencoded.png">    </p:cNvPr>
          <p:cNvPicPr>
            <a:picLocks noChangeAspect="1"/>
          </p:cNvPicPr>
          <p:nvPr/>
        </p:nvPicPr>
        <p:blipFill>
          <a:blip r:embed="rId384"/>
          <a:stretch>
            <a:fillRect/>
          </a:stretch>
        </p:blipFill>
        <p:spPr>
          <a:xfrm>
            <a:off x="15694279" y="8162506"/>
            <a:ext cx="1509302" cy="495369"/>
          </a:xfrm>
          <a:prstGeom prst="rect">
            <a:avLst/>
          </a:prstGeom>
        </p:spPr>
      </p:pic>
      <p:pic>
        <p:nvPicPr>
          <p:cNvPr id="521" name="Image 384" descr="preencoded.png">    </p:cNvPr>
          <p:cNvPicPr>
            <a:picLocks noChangeAspect="1"/>
          </p:cNvPicPr>
          <p:nvPr/>
        </p:nvPicPr>
        <p:blipFill>
          <a:blip r:embed="rId385"/>
          <a:stretch>
            <a:fillRect/>
          </a:stretch>
        </p:blipFill>
        <p:spPr>
          <a:xfrm>
            <a:off x="15789529" y="8286331"/>
            <a:ext cx="1333574" cy="267760"/>
          </a:xfrm>
          <a:prstGeom prst="rect">
            <a:avLst/>
          </a:prstGeom>
        </p:spPr>
      </p:pic>
      <p:pic>
        <p:nvPicPr>
          <p:cNvPr id="522" name="Image 385" descr="preencoded.png">    </p:cNvPr>
          <p:cNvPicPr>
            <a:picLocks noChangeAspect="1"/>
          </p:cNvPicPr>
          <p:nvPr/>
        </p:nvPicPr>
        <p:blipFill>
          <a:blip r:embed="rId386"/>
          <a:stretch>
            <a:fillRect/>
          </a:stretch>
        </p:blipFill>
        <p:spPr>
          <a:xfrm>
            <a:off x="15869859" y="8339900"/>
            <a:ext cx="160660" cy="160660"/>
          </a:xfrm>
          <a:prstGeom prst="rect">
            <a:avLst/>
          </a:prstGeom>
        </p:spPr>
      </p:pic>
      <p:sp>
        <p:nvSpPr>
          <p:cNvPr id="523" name="Text 135"/>
          <p:cNvSpPr/>
          <p:nvPr/>
        </p:nvSpPr>
        <p:spPr>
          <a:xfrm>
            <a:off x="16057290" y="829973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sp>
        <p:nvSpPr>
          <p:cNvPr id="524" name="Text 136"/>
          <p:cNvSpPr/>
          <p:nvPr/>
        </p:nvSpPr>
        <p:spPr>
          <a:xfrm>
            <a:off x="7753387" y="9048750"/>
            <a:ext cx="2950369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Table continues in next slide</a:t>
            </a:r>
            <a:endParaRPr lang="en-US" sz="1687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77475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1311"/>
            <a:ext cx="18288000" cy="32385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1071042" y="321311"/>
            <a:ext cx="82010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Product</a:t>
            </a:r>
            <a:endParaRPr lang="en-US" sz="1687" dirty="0"/>
          </a:p>
        </p:txBody>
      </p:sp>
      <p:sp>
        <p:nvSpPr>
          <p:cNvPr id="5" name="Text 1"/>
          <p:cNvSpPr/>
          <p:nvPr/>
        </p:nvSpPr>
        <p:spPr>
          <a:xfrm>
            <a:off x="1959192" y="321311"/>
            <a:ext cx="2130266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222222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Recurring payments</a:t>
            </a:r>
            <a:endParaRPr lang="en-US" sz="1687" dirty="0"/>
          </a:p>
        </p:txBody>
      </p:sp>
      <p:pic>
        <p:nvPicPr>
          <p:cNvPr id="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042" y="859306"/>
            <a:ext cx="16119146" cy="535521"/>
          </a:xfrm>
          <a:prstGeom prst="rect">
            <a:avLst/>
          </a:prstGeom>
        </p:spPr>
      </p:pic>
      <p:pic>
        <p:nvPicPr>
          <p:cNvPr id="7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1042" y="859268"/>
            <a:ext cx="4029075" cy="535521"/>
          </a:xfrm>
          <a:prstGeom prst="rect">
            <a:avLst/>
          </a:prstGeom>
        </p:spPr>
      </p:pic>
      <p:pic>
        <p:nvPicPr>
          <p:cNvPr id="8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00117" y="859268"/>
            <a:ext cx="1509601" cy="535521"/>
          </a:xfrm>
          <a:prstGeom prst="rect">
            <a:avLst/>
          </a:prstGeom>
        </p:spPr>
      </p:pic>
      <p:sp>
        <p:nvSpPr>
          <p:cNvPr id="9" name="Text 2"/>
          <p:cNvSpPr/>
          <p:nvPr/>
        </p:nvSpPr>
        <p:spPr>
          <a:xfrm>
            <a:off x="5280013" y="983121"/>
            <a:ext cx="930116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Argentina</a:t>
            </a:r>
            <a:endParaRPr lang="en-US" sz="1476" dirty="0"/>
          </a:p>
        </p:txBody>
      </p:sp>
      <p:pic>
        <p:nvPicPr>
          <p:cNvPr id="10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5490" y="1016580"/>
            <a:ext cx="214208" cy="214210"/>
          </a:xfrm>
          <a:prstGeom prst="rect">
            <a:avLst/>
          </a:prstGeom>
        </p:spPr>
      </p:pic>
      <p:pic>
        <p:nvPicPr>
          <p:cNvPr id="11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14592" y="859268"/>
            <a:ext cx="1509601" cy="535521"/>
          </a:xfrm>
          <a:prstGeom prst="rect">
            <a:avLst/>
          </a:prstGeom>
        </p:spPr>
      </p:pic>
      <p:sp>
        <p:nvSpPr>
          <p:cNvPr id="12" name="Text 3"/>
          <p:cNvSpPr/>
          <p:nvPr/>
        </p:nvSpPr>
        <p:spPr>
          <a:xfrm>
            <a:off x="6980616" y="983121"/>
            <a:ext cx="540068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Brasil</a:t>
            </a:r>
            <a:endParaRPr lang="en-US" sz="1476" dirty="0"/>
          </a:p>
        </p:txBody>
      </p:sp>
      <p:pic>
        <p:nvPicPr>
          <p:cNvPr id="13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3874" y="1016580"/>
            <a:ext cx="214208" cy="214210"/>
          </a:xfrm>
          <a:prstGeom prst="rect">
            <a:avLst/>
          </a:prstGeom>
        </p:spPr>
      </p:pic>
      <p:pic>
        <p:nvPicPr>
          <p:cNvPr id="14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29067" y="859268"/>
            <a:ext cx="1509601" cy="535521"/>
          </a:xfrm>
          <a:prstGeom prst="rect">
            <a:avLst/>
          </a:prstGeom>
        </p:spPr>
      </p:pic>
      <p:sp>
        <p:nvSpPr>
          <p:cNvPr id="15" name="Text 4"/>
          <p:cNvSpPr/>
          <p:nvPr/>
        </p:nvSpPr>
        <p:spPr>
          <a:xfrm>
            <a:off x="8527498" y="983121"/>
            <a:ext cx="470059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Chile</a:t>
            </a:r>
            <a:endParaRPr lang="en-US" sz="1476" dirty="0"/>
          </a:p>
        </p:txBody>
      </p:sp>
      <p:pic>
        <p:nvPicPr>
          <p:cNvPr id="16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026128" y="1016580"/>
            <a:ext cx="214208" cy="214210"/>
          </a:xfrm>
          <a:prstGeom prst="rect">
            <a:avLst/>
          </a:prstGeom>
        </p:spPr>
      </p:pic>
      <p:pic>
        <p:nvPicPr>
          <p:cNvPr id="17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643542" y="859296"/>
            <a:ext cx="1509601" cy="535521"/>
          </a:xfrm>
          <a:prstGeom prst="rect">
            <a:avLst/>
          </a:prstGeom>
        </p:spPr>
      </p:pic>
      <p:sp>
        <p:nvSpPr>
          <p:cNvPr id="18" name="Text 5"/>
          <p:cNvSpPr/>
          <p:nvPr/>
        </p:nvSpPr>
        <p:spPr>
          <a:xfrm>
            <a:off x="9841092" y="983121"/>
            <a:ext cx="890111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Colombia</a:t>
            </a:r>
            <a:endParaRPr lang="en-US" sz="1476" dirty="0"/>
          </a:p>
        </p:txBody>
      </p:sp>
      <p:pic>
        <p:nvPicPr>
          <p:cNvPr id="19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754730" y="1019938"/>
            <a:ext cx="214208" cy="214210"/>
          </a:xfrm>
          <a:prstGeom prst="rect">
            <a:avLst/>
          </a:prstGeom>
        </p:spPr>
      </p:pic>
      <p:pic>
        <p:nvPicPr>
          <p:cNvPr id="20" name="Image 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754730" y="1019938"/>
            <a:ext cx="214208" cy="214210"/>
          </a:xfrm>
          <a:prstGeom prst="rect">
            <a:avLst/>
          </a:prstGeom>
        </p:spPr>
      </p:pic>
      <p:pic>
        <p:nvPicPr>
          <p:cNvPr id="21" name="Image 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151580" y="859268"/>
            <a:ext cx="1509601" cy="535521"/>
          </a:xfrm>
          <a:prstGeom prst="rect">
            <a:avLst/>
          </a:prstGeom>
        </p:spPr>
      </p:pic>
      <p:sp>
        <p:nvSpPr>
          <p:cNvPr id="22" name="Text 6"/>
          <p:cNvSpPr/>
          <p:nvPr/>
        </p:nvSpPr>
        <p:spPr>
          <a:xfrm>
            <a:off x="11457031" y="983121"/>
            <a:ext cx="670084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México</a:t>
            </a:r>
            <a:endParaRPr lang="en-US" sz="1476" dirty="0"/>
          </a:p>
        </p:txBody>
      </p:sp>
      <p:pic>
        <p:nvPicPr>
          <p:cNvPr id="23" name="Image 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2141473" y="1016580"/>
            <a:ext cx="214208" cy="214210"/>
          </a:xfrm>
          <a:prstGeom prst="rect">
            <a:avLst/>
          </a:prstGeom>
        </p:spPr>
      </p:pic>
      <p:pic>
        <p:nvPicPr>
          <p:cNvPr id="24" name="Image 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2661181" y="859268"/>
            <a:ext cx="1509601" cy="535521"/>
          </a:xfrm>
          <a:prstGeom prst="rect">
            <a:avLst/>
          </a:prstGeom>
        </p:spPr>
      </p:pic>
      <p:sp>
        <p:nvSpPr>
          <p:cNvPr id="25" name="Text 7"/>
          <p:cNvSpPr/>
          <p:nvPr/>
        </p:nvSpPr>
        <p:spPr>
          <a:xfrm>
            <a:off x="12903268" y="983121"/>
            <a:ext cx="8001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Uruguay</a:t>
            </a:r>
            <a:endParaRPr lang="en-US" sz="1476" dirty="0"/>
          </a:p>
        </p:txBody>
      </p:sp>
      <p:pic>
        <p:nvPicPr>
          <p:cNvPr id="26" name="Image 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3714307" y="1016580"/>
            <a:ext cx="214208" cy="214210"/>
          </a:xfrm>
          <a:prstGeom prst="rect">
            <a:avLst/>
          </a:prstGeom>
        </p:spPr>
      </p:pic>
      <p:pic>
        <p:nvPicPr>
          <p:cNvPr id="27" name="Image 17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4170782" y="859268"/>
            <a:ext cx="1509601" cy="535521"/>
          </a:xfrm>
          <a:prstGeom prst="rect">
            <a:avLst/>
          </a:prstGeom>
        </p:spPr>
      </p:pic>
      <p:sp>
        <p:nvSpPr>
          <p:cNvPr id="28" name="Text 8"/>
          <p:cNvSpPr/>
          <p:nvPr/>
        </p:nvSpPr>
        <p:spPr>
          <a:xfrm>
            <a:off x="14470912" y="983121"/>
            <a:ext cx="68008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España</a:t>
            </a:r>
            <a:endParaRPr lang="en-US" sz="1476" dirty="0"/>
          </a:p>
        </p:txBody>
      </p:sp>
      <p:pic>
        <p:nvPicPr>
          <p:cNvPr id="29" name="Image 18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5165958" y="1016580"/>
            <a:ext cx="214208" cy="214210"/>
          </a:xfrm>
          <a:prstGeom prst="rect">
            <a:avLst/>
          </a:prstGeom>
        </p:spPr>
      </p:pic>
      <p:pic>
        <p:nvPicPr>
          <p:cNvPr id="30" name="Image 19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5680382" y="859268"/>
            <a:ext cx="1509810" cy="535521"/>
          </a:xfrm>
          <a:prstGeom prst="rect">
            <a:avLst/>
          </a:prstGeom>
        </p:spPr>
      </p:pic>
      <p:sp>
        <p:nvSpPr>
          <p:cNvPr id="31" name="Text 9"/>
          <p:cNvSpPr/>
          <p:nvPr/>
        </p:nvSpPr>
        <p:spPr>
          <a:xfrm>
            <a:off x="15913577" y="983121"/>
            <a:ext cx="820103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Portugal</a:t>
            </a:r>
            <a:endParaRPr lang="en-US" sz="1476" dirty="0"/>
          </a:p>
        </p:txBody>
      </p:sp>
      <p:pic>
        <p:nvPicPr>
          <p:cNvPr id="32" name="Image 20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6742606" y="1016580"/>
            <a:ext cx="214208" cy="214210"/>
          </a:xfrm>
          <a:prstGeom prst="rect">
            <a:avLst/>
          </a:prstGeom>
        </p:spPr>
      </p:pic>
      <p:pic>
        <p:nvPicPr>
          <p:cNvPr id="33" name="Image 21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071042" y="1501992"/>
            <a:ext cx="16145921" cy="5629652"/>
          </a:xfrm>
          <a:prstGeom prst="rect">
            <a:avLst/>
          </a:prstGeom>
        </p:spPr>
      </p:pic>
      <p:pic>
        <p:nvPicPr>
          <p:cNvPr id="34" name="Image 22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084436" y="1515377"/>
            <a:ext cx="16119145" cy="542218"/>
          </a:xfrm>
          <a:prstGeom prst="rect">
            <a:avLst/>
          </a:prstGeom>
        </p:spPr>
      </p:pic>
      <p:pic>
        <p:nvPicPr>
          <p:cNvPr id="35" name="Image 23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084436" y="1515377"/>
            <a:ext cx="3943350" cy="542218"/>
          </a:xfrm>
          <a:prstGeom prst="rect">
            <a:avLst/>
          </a:prstGeom>
        </p:spPr>
      </p:pic>
      <p:sp>
        <p:nvSpPr>
          <p:cNvPr id="36" name="Text 10"/>
          <p:cNvSpPr/>
          <p:nvPr/>
        </p:nvSpPr>
        <p:spPr>
          <a:xfrm>
            <a:off x="1245096" y="1676037"/>
            <a:ext cx="367559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Zero Value Authorization</a:t>
            </a:r>
            <a:endParaRPr lang="en-US" sz="1476" dirty="0"/>
          </a:p>
        </p:txBody>
      </p:sp>
      <p:pic>
        <p:nvPicPr>
          <p:cNvPr id="37" name="Image 24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5027786" y="1515377"/>
            <a:ext cx="1524149" cy="542218"/>
          </a:xfrm>
          <a:prstGeom prst="rect">
            <a:avLst/>
          </a:prstGeom>
        </p:spPr>
      </p:pic>
      <p:pic>
        <p:nvPicPr>
          <p:cNvPr id="38" name="Image 25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5123036" y="1648727"/>
            <a:ext cx="1333574" cy="267760"/>
          </a:xfrm>
          <a:prstGeom prst="rect">
            <a:avLst/>
          </a:prstGeom>
        </p:spPr>
      </p:pic>
      <p:pic>
        <p:nvPicPr>
          <p:cNvPr id="39" name="Image 26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5203366" y="1702296"/>
            <a:ext cx="160660" cy="160660"/>
          </a:xfrm>
          <a:prstGeom prst="rect">
            <a:avLst/>
          </a:prstGeom>
        </p:spPr>
      </p:pic>
      <p:sp>
        <p:nvSpPr>
          <p:cNvPr id="40" name="Text 11"/>
          <p:cNvSpPr/>
          <p:nvPr/>
        </p:nvSpPr>
        <p:spPr>
          <a:xfrm>
            <a:off x="5390797" y="166213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1" name="Image 27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6551786" y="1515377"/>
            <a:ext cx="1524149" cy="542218"/>
          </a:xfrm>
          <a:prstGeom prst="rect">
            <a:avLst/>
          </a:prstGeom>
        </p:spPr>
      </p:pic>
      <p:pic>
        <p:nvPicPr>
          <p:cNvPr id="42" name="Image 28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6647036" y="1648727"/>
            <a:ext cx="1333574" cy="267760"/>
          </a:xfrm>
          <a:prstGeom prst="rect">
            <a:avLst/>
          </a:prstGeom>
        </p:spPr>
      </p:pic>
      <p:pic>
        <p:nvPicPr>
          <p:cNvPr id="43" name="Image 29" descr="preencoded.png">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6727366" y="1702296"/>
            <a:ext cx="160660" cy="160660"/>
          </a:xfrm>
          <a:prstGeom prst="rect">
            <a:avLst/>
          </a:prstGeom>
        </p:spPr>
      </p:pic>
      <p:sp>
        <p:nvSpPr>
          <p:cNvPr id="44" name="Text 12"/>
          <p:cNvSpPr/>
          <p:nvPr/>
        </p:nvSpPr>
        <p:spPr>
          <a:xfrm>
            <a:off x="6914797" y="166213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5" name="Image 30" descr="preencoded.png">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8075786" y="1515377"/>
            <a:ext cx="1524149" cy="542218"/>
          </a:xfrm>
          <a:prstGeom prst="rect">
            <a:avLst/>
          </a:prstGeom>
        </p:spPr>
      </p:pic>
      <p:pic>
        <p:nvPicPr>
          <p:cNvPr id="46" name="Image 31" descr="preencoded.png">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8323436" y="1648727"/>
            <a:ext cx="1027956" cy="267760"/>
          </a:xfrm>
          <a:prstGeom prst="rect">
            <a:avLst/>
          </a:prstGeom>
        </p:spPr>
      </p:pic>
      <p:pic>
        <p:nvPicPr>
          <p:cNvPr id="47" name="Image 32" descr="preencoded.png">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8403766" y="1702296"/>
            <a:ext cx="160660" cy="160660"/>
          </a:xfrm>
          <a:prstGeom prst="rect">
            <a:avLst/>
          </a:prstGeom>
        </p:spPr>
      </p:pic>
      <p:sp>
        <p:nvSpPr>
          <p:cNvPr id="48" name="Text 13"/>
          <p:cNvSpPr/>
          <p:nvPr/>
        </p:nvSpPr>
        <p:spPr>
          <a:xfrm>
            <a:off x="8591197" y="166213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49" name="Image 33" descr="preencoded.png">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9599786" y="1515377"/>
            <a:ext cx="1524149" cy="542218"/>
          </a:xfrm>
          <a:prstGeom prst="rect">
            <a:avLst/>
          </a:prstGeom>
        </p:spPr>
      </p:pic>
      <p:pic>
        <p:nvPicPr>
          <p:cNvPr id="50" name="Image 34" descr="preencoded.png">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9695036" y="1648727"/>
            <a:ext cx="1333574" cy="267760"/>
          </a:xfrm>
          <a:prstGeom prst="rect">
            <a:avLst/>
          </a:prstGeom>
        </p:spPr>
      </p:pic>
      <p:pic>
        <p:nvPicPr>
          <p:cNvPr id="51" name="Image 35" descr="preencoded.png">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9775366" y="1702296"/>
            <a:ext cx="160660" cy="160660"/>
          </a:xfrm>
          <a:prstGeom prst="rect">
            <a:avLst/>
          </a:prstGeom>
        </p:spPr>
      </p:pic>
      <p:sp>
        <p:nvSpPr>
          <p:cNvPr id="52" name="Text 14"/>
          <p:cNvSpPr/>
          <p:nvPr/>
        </p:nvSpPr>
        <p:spPr>
          <a:xfrm>
            <a:off x="9962797" y="166213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53" name="Image 36" descr="preencoded.png">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11121870" y="1515377"/>
            <a:ext cx="1524140" cy="542218"/>
          </a:xfrm>
          <a:prstGeom prst="rect">
            <a:avLst/>
          </a:prstGeom>
        </p:spPr>
      </p:pic>
      <p:pic>
        <p:nvPicPr>
          <p:cNvPr id="54" name="Image 37" descr="preencoded.png">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11217120" y="1648727"/>
            <a:ext cx="1333574" cy="267760"/>
          </a:xfrm>
          <a:prstGeom prst="rect">
            <a:avLst/>
          </a:prstGeom>
        </p:spPr>
      </p:pic>
      <p:pic>
        <p:nvPicPr>
          <p:cNvPr id="55" name="Image 38" descr="preencoded.png">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11297450" y="1702296"/>
            <a:ext cx="160660" cy="160660"/>
          </a:xfrm>
          <a:prstGeom prst="rect">
            <a:avLst/>
          </a:prstGeom>
        </p:spPr>
      </p:pic>
      <p:sp>
        <p:nvSpPr>
          <p:cNvPr id="56" name="Text 15"/>
          <p:cNvSpPr/>
          <p:nvPr/>
        </p:nvSpPr>
        <p:spPr>
          <a:xfrm>
            <a:off x="11484880" y="166213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57" name="Image 39" descr="preencoded.png">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12646000" y="1515377"/>
            <a:ext cx="1524149" cy="542218"/>
          </a:xfrm>
          <a:prstGeom prst="rect">
            <a:avLst/>
          </a:prstGeom>
        </p:spPr>
      </p:pic>
      <p:pic>
        <p:nvPicPr>
          <p:cNvPr id="58" name="Image 40" descr="preencoded.png">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12741250" y="1648727"/>
            <a:ext cx="1333574" cy="267760"/>
          </a:xfrm>
          <a:prstGeom prst="rect">
            <a:avLst/>
          </a:prstGeom>
        </p:spPr>
      </p:pic>
      <p:pic>
        <p:nvPicPr>
          <p:cNvPr id="59" name="Image 41" descr="preencoded.png">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12821580" y="1702296"/>
            <a:ext cx="160660" cy="160660"/>
          </a:xfrm>
          <a:prstGeom prst="rect">
            <a:avLst/>
          </a:prstGeom>
        </p:spPr>
      </p:pic>
      <p:sp>
        <p:nvSpPr>
          <p:cNvPr id="60" name="Text 16"/>
          <p:cNvSpPr/>
          <p:nvPr/>
        </p:nvSpPr>
        <p:spPr>
          <a:xfrm>
            <a:off x="13009011" y="166213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61" name="Image 42" descr="preencoded.png">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14170149" y="1515377"/>
            <a:ext cx="1524149" cy="542218"/>
          </a:xfrm>
          <a:prstGeom prst="rect">
            <a:avLst/>
          </a:prstGeom>
        </p:spPr>
      </p:pic>
      <p:pic>
        <p:nvPicPr>
          <p:cNvPr id="62" name="Image 43" descr="preencoded.png">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14265399" y="1648727"/>
            <a:ext cx="1333574" cy="267760"/>
          </a:xfrm>
          <a:prstGeom prst="rect">
            <a:avLst/>
          </a:prstGeom>
        </p:spPr>
      </p:pic>
      <p:pic>
        <p:nvPicPr>
          <p:cNvPr id="63" name="Image 44" descr="preencoded.png">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14345729" y="1702296"/>
            <a:ext cx="160660" cy="160660"/>
          </a:xfrm>
          <a:prstGeom prst="rect">
            <a:avLst/>
          </a:prstGeom>
        </p:spPr>
      </p:pic>
      <p:sp>
        <p:nvSpPr>
          <p:cNvPr id="64" name="Text 17"/>
          <p:cNvSpPr/>
          <p:nvPr/>
        </p:nvSpPr>
        <p:spPr>
          <a:xfrm>
            <a:off x="14533159" y="166213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65" name="Image 45" descr="preencoded.png">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15694279" y="1515377"/>
            <a:ext cx="1509302" cy="542218"/>
          </a:xfrm>
          <a:prstGeom prst="rect">
            <a:avLst/>
          </a:prstGeom>
        </p:spPr>
      </p:pic>
      <p:pic>
        <p:nvPicPr>
          <p:cNvPr id="66" name="Image 46" descr="preencoded.png">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15789529" y="1648727"/>
            <a:ext cx="1333574" cy="267760"/>
          </a:xfrm>
          <a:prstGeom prst="rect">
            <a:avLst/>
          </a:prstGeom>
        </p:spPr>
      </p:pic>
      <p:pic>
        <p:nvPicPr>
          <p:cNvPr id="67" name="Image 47" descr="preencoded.png">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15869859" y="1702296"/>
            <a:ext cx="160660" cy="160660"/>
          </a:xfrm>
          <a:prstGeom prst="rect">
            <a:avLst/>
          </a:prstGeom>
        </p:spPr>
      </p:pic>
      <p:sp>
        <p:nvSpPr>
          <p:cNvPr id="68" name="Text 18"/>
          <p:cNvSpPr/>
          <p:nvPr/>
        </p:nvSpPr>
        <p:spPr>
          <a:xfrm>
            <a:off x="16057290" y="166213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69" name="Image 48" descr="preencoded.png">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1084436" y="2057595"/>
            <a:ext cx="16119145" cy="508744"/>
          </a:xfrm>
          <a:prstGeom prst="rect">
            <a:avLst/>
          </a:prstGeom>
        </p:spPr>
      </p:pic>
      <p:pic>
        <p:nvPicPr>
          <p:cNvPr id="70" name="Image 49" descr="preencoded.png">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1084436" y="2057595"/>
            <a:ext cx="3943350" cy="508744"/>
          </a:xfrm>
          <a:prstGeom prst="rect">
            <a:avLst/>
          </a:prstGeom>
        </p:spPr>
      </p:pic>
      <p:sp>
        <p:nvSpPr>
          <p:cNvPr id="71" name="Text 19"/>
          <p:cNvSpPr/>
          <p:nvPr/>
        </p:nvSpPr>
        <p:spPr>
          <a:xfrm>
            <a:off x="1245077" y="2178081"/>
            <a:ext cx="246030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Dynamic Billing Descriptor</a:t>
            </a:r>
            <a:endParaRPr lang="en-US" sz="1476" dirty="0"/>
          </a:p>
        </p:txBody>
      </p:sp>
      <p:pic>
        <p:nvPicPr>
          <p:cNvPr id="72" name="Image 50" descr="preencoded.png">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5027786" y="2057595"/>
            <a:ext cx="1524149" cy="508744"/>
          </a:xfrm>
          <a:prstGeom prst="rect">
            <a:avLst/>
          </a:prstGeom>
        </p:spPr>
      </p:pic>
      <p:pic>
        <p:nvPicPr>
          <p:cNvPr id="73" name="Image 51" descr="preencoded.png">    </p:cNvPr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5123036" y="2181420"/>
            <a:ext cx="1333574" cy="267760"/>
          </a:xfrm>
          <a:prstGeom prst="rect">
            <a:avLst/>
          </a:prstGeom>
        </p:spPr>
      </p:pic>
      <p:pic>
        <p:nvPicPr>
          <p:cNvPr id="74" name="Image 52" descr="preencoded.png">    </p:cNvPr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5203366" y="2234989"/>
            <a:ext cx="160660" cy="160660"/>
          </a:xfrm>
          <a:prstGeom prst="rect">
            <a:avLst/>
          </a:prstGeom>
        </p:spPr>
      </p:pic>
      <p:sp>
        <p:nvSpPr>
          <p:cNvPr id="75" name="Text 20"/>
          <p:cNvSpPr/>
          <p:nvPr/>
        </p:nvSpPr>
        <p:spPr>
          <a:xfrm>
            <a:off x="5390797" y="219482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76" name="Image 53" descr="preencoded.png">    </p:cNvPr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6551786" y="2057595"/>
            <a:ext cx="1524149" cy="508744"/>
          </a:xfrm>
          <a:prstGeom prst="rect">
            <a:avLst/>
          </a:prstGeom>
        </p:spPr>
      </p:pic>
      <p:pic>
        <p:nvPicPr>
          <p:cNvPr id="77" name="Image 54" descr="preencoded.png">    </p:cNvPr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6647036" y="2181420"/>
            <a:ext cx="1333574" cy="267760"/>
          </a:xfrm>
          <a:prstGeom prst="rect">
            <a:avLst/>
          </a:prstGeom>
        </p:spPr>
      </p:pic>
      <p:pic>
        <p:nvPicPr>
          <p:cNvPr id="78" name="Image 55" descr="preencoded.png">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6727366" y="2234989"/>
            <a:ext cx="160660" cy="160660"/>
          </a:xfrm>
          <a:prstGeom prst="rect">
            <a:avLst/>
          </a:prstGeom>
        </p:spPr>
      </p:pic>
      <p:sp>
        <p:nvSpPr>
          <p:cNvPr id="79" name="Text 21"/>
          <p:cNvSpPr/>
          <p:nvPr/>
        </p:nvSpPr>
        <p:spPr>
          <a:xfrm>
            <a:off x="6914797" y="219482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80" name="Image 56" descr="preencoded.png">    </p:cNvPr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8075786" y="2057595"/>
            <a:ext cx="1524149" cy="508744"/>
          </a:xfrm>
          <a:prstGeom prst="rect">
            <a:avLst/>
          </a:prstGeom>
        </p:spPr>
      </p:pic>
      <p:pic>
        <p:nvPicPr>
          <p:cNvPr id="81" name="Image 57" descr="preencoded.png">    </p:cNvPr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>
            <a:off x="8171036" y="2181420"/>
            <a:ext cx="1333574" cy="267760"/>
          </a:xfrm>
          <a:prstGeom prst="rect">
            <a:avLst/>
          </a:prstGeom>
        </p:spPr>
      </p:pic>
      <p:pic>
        <p:nvPicPr>
          <p:cNvPr id="82" name="Image 58" descr="preencoded.png">    </p:cNvPr>
          <p:cNvPicPr>
            <a:picLocks noChangeAspect="1"/>
          </p:cNvPicPr>
          <p:nvPr/>
        </p:nvPicPr>
        <p:blipFill>
          <a:blip r:embed="rId59"/>
          <a:stretch>
            <a:fillRect/>
          </a:stretch>
        </p:blipFill>
        <p:spPr>
          <a:xfrm>
            <a:off x="8251366" y="2234989"/>
            <a:ext cx="160660" cy="160660"/>
          </a:xfrm>
          <a:prstGeom prst="rect">
            <a:avLst/>
          </a:prstGeom>
        </p:spPr>
      </p:pic>
      <p:sp>
        <p:nvSpPr>
          <p:cNvPr id="83" name="Text 22"/>
          <p:cNvSpPr/>
          <p:nvPr/>
        </p:nvSpPr>
        <p:spPr>
          <a:xfrm>
            <a:off x="8438797" y="219482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84" name="Image 59" descr="preencoded.png">    </p:cNvPr>
          <p:cNvPicPr>
            <a:picLocks noChangeAspect="1"/>
          </p:cNvPicPr>
          <p:nvPr/>
        </p:nvPicPr>
        <p:blipFill>
          <a:blip r:embed="rId60"/>
          <a:stretch>
            <a:fillRect/>
          </a:stretch>
        </p:blipFill>
        <p:spPr>
          <a:xfrm>
            <a:off x="9599786" y="2057595"/>
            <a:ext cx="1524149" cy="508744"/>
          </a:xfrm>
          <a:prstGeom prst="rect">
            <a:avLst/>
          </a:prstGeom>
        </p:spPr>
      </p:pic>
      <p:pic>
        <p:nvPicPr>
          <p:cNvPr id="85" name="Image 60" descr="preencoded.png">    </p:cNvPr>
          <p:cNvPicPr>
            <a:picLocks noChangeAspect="1"/>
          </p:cNvPicPr>
          <p:nvPr/>
        </p:nvPicPr>
        <p:blipFill>
          <a:blip r:embed="rId61"/>
          <a:stretch>
            <a:fillRect/>
          </a:stretch>
        </p:blipFill>
        <p:spPr>
          <a:xfrm>
            <a:off x="9695036" y="2181420"/>
            <a:ext cx="1333574" cy="267760"/>
          </a:xfrm>
          <a:prstGeom prst="rect">
            <a:avLst/>
          </a:prstGeom>
        </p:spPr>
      </p:pic>
      <p:pic>
        <p:nvPicPr>
          <p:cNvPr id="86" name="Image 61" descr="preencoded.png">    </p:cNvPr>
          <p:cNvPicPr>
            <a:picLocks noChangeAspect="1"/>
          </p:cNvPicPr>
          <p:nvPr/>
        </p:nvPicPr>
        <p:blipFill>
          <a:blip r:embed="rId62"/>
          <a:stretch>
            <a:fillRect/>
          </a:stretch>
        </p:blipFill>
        <p:spPr>
          <a:xfrm>
            <a:off x="9775366" y="2234989"/>
            <a:ext cx="160660" cy="160660"/>
          </a:xfrm>
          <a:prstGeom prst="rect">
            <a:avLst/>
          </a:prstGeom>
        </p:spPr>
      </p:pic>
      <p:sp>
        <p:nvSpPr>
          <p:cNvPr id="87" name="Text 23"/>
          <p:cNvSpPr/>
          <p:nvPr/>
        </p:nvSpPr>
        <p:spPr>
          <a:xfrm>
            <a:off x="9962797" y="219482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88" name="Image 62" descr="preencoded.png">    </p:cNvPr>
          <p:cNvPicPr>
            <a:picLocks noChangeAspect="1"/>
          </p:cNvPicPr>
          <p:nvPr/>
        </p:nvPicPr>
        <p:blipFill>
          <a:blip r:embed="rId63"/>
          <a:stretch>
            <a:fillRect/>
          </a:stretch>
        </p:blipFill>
        <p:spPr>
          <a:xfrm>
            <a:off x="11121870" y="2057595"/>
            <a:ext cx="1524140" cy="508744"/>
          </a:xfrm>
          <a:prstGeom prst="rect">
            <a:avLst/>
          </a:prstGeom>
        </p:spPr>
      </p:pic>
      <p:pic>
        <p:nvPicPr>
          <p:cNvPr id="89" name="Image 63" descr="preencoded.png">    </p:cNvPr>
          <p:cNvPicPr>
            <a:picLocks noChangeAspect="1"/>
          </p:cNvPicPr>
          <p:nvPr/>
        </p:nvPicPr>
        <p:blipFill>
          <a:blip r:embed="rId64"/>
          <a:stretch>
            <a:fillRect/>
          </a:stretch>
        </p:blipFill>
        <p:spPr>
          <a:xfrm>
            <a:off x="11217120" y="2181420"/>
            <a:ext cx="1333574" cy="267760"/>
          </a:xfrm>
          <a:prstGeom prst="rect">
            <a:avLst/>
          </a:prstGeom>
        </p:spPr>
      </p:pic>
      <p:pic>
        <p:nvPicPr>
          <p:cNvPr id="90" name="Image 64" descr="preencoded.png">    </p:cNvPr>
          <p:cNvPicPr>
            <a:picLocks noChangeAspect="1"/>
          </p:cNvPicPr>
          <p:nvPr/>
        </p:nvPicPr>
        <p:blipFill>
          <a:blip r:embed="rId65"/>
          <a:stretch>
            <a:fillRect/>
          </a:stretch>
        </p:blipFill>
        <p:spPr>
          <a:xfrm>
            <a:off x="11297450" y="2234989"/>
            <a:ext cx="160660" cy="160660"/>
          </a:xfrm>
          <a:prstGeom prst="rect">
            <a:avLst/>
          </a:prstGeom>
        </p:spPr>
      </p:pic>
      <p:sp>
        <p:nvSpPr>
          <p:cNvPr id="91" name="Text 24"/>
          <p:cNvSpPr/>
          <p:nvPr/>
        </p:nvSpPr>
        <p:spPr>
          <a:xfrm>
            <a:off x="11484880" y="219482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92" name="Image 65" descr="preencoded.png">    </p:cNvPr>
          <p:cNvPicPr>
            <a:picLocks noChangeAspect="1"/>
          </p:cNvPicPr>
          <p:nvPr/>
        </p:nvPicPr>
        <p:blipFill>
          <a:blip r:embed="rId66"/>
          <a:stretch>
            <a:fillRect/>
          </a:stretch>
        </p:blipFill>
        <p:spPr>
          <a:xfrm>
            <a:off x="12646000" y="2057595"/>
            <a:ext cx="1524149" cy="508744"/>
          </a:xfrm>
          <a:prstGeom prst="rect">
            <a:avLst/>
          </a:prstGeom>
        </p:spPr>
      </p:pic>
      <p:pic>
        <p:nvPicPr>
          <p:cNvPr id="93" name="Image 66" descr="preencoded.png">    </p:cNvPr>
          <p:cNvPicPr>
            <a:picLocks noChangeAspect="1"/>
          </p:cNvPicPr>
          <p:nvPr/>
        </p:nvPicPr>
        <p:blipFill>
          <a:blip r:embed="rId67"/>
          <a:stretch>
            <a:fillRect/>
          </a:stretch>
        </p:blipFill>
        <p:spPr>
          <a:xfrm>
            <a:off x="12741250" y="2181420"/>
            <a:ext cx="1333574" cy="267760"/>
          </a:xfrm>
          <a:prstGeom prst="rect">
            <a:avLst/>
          </a:prstGeom>
        </p:spPr>
      </p:pic>
      <p:pic>
        <p:nvPicPr>
          <p:cNvPr id="94" name="Image 67" descr="preencoded.png">    </p:cNvPr>
          <p:cNvPicPr>
            <a:picLocks noChangeAspect="1"/>
          </p:cNvPicPr>
          <p:nvPr/>
        </p:nvPicPr>
        <p:blipFill>
          <a:blip r:embed="rId68"/>
          <a:stretch>
            <a:fillRect/>
          </a:stretch>
        </p:blipFill>
        <p:spPr>
          <a:xfrm>
            <a:off x="12821580" y="2234989"/>
            <a:ext cx="160660" cy="160660"/>
          </a:xfrm>
          <a:prstGeom prst="rect">
            <a:avLst/>
          </a:prstGeom>
        </p:spPr>
      </p:pic>
      <p:sp>
        <p:nvSpPr>
          <p:cNvPr id="95" name="Text 25"/>
          <p:cNvSpPr/>
          <p:nvPr/>
        </p:nvSpPr>
        <p:spPr>
          <a:xfrm>
            <a:off x="13009011" y="219482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96" name="Image 68" descr="preencoded.png">    </p:cNvPr>
          <p:cNvPicPr>
            <a:picLocks noChangeAspect="1"/>
          </p:cNvPicPr>
          <p:nvPr/>
        </p:nvPicPr>
        <p:blipFill>
          <a:blip r:embed="rId69"/>
          <a:stretch>
            <a:fillRect/>
          </a:stretch>
        </p:blipFill>
        <p:spPr>
          <a:xfrm>
            <a:off x="14170149" y="2057595"/>
            <a:ext cx="1524149" cy="508744"/>
          </a:xfrm>
          <a:prstGeom prst="rect">
            <a:avLst/>
          </a:prstGeom>
        </p:spPr>
      </p:pic>
      <p:pic>
        <p:nvPicPr>
          <p:cNvPr id="97" name="Image 69" descr="preencoded.png">    </p:cNvPr>
          <p:cNvPicPr>
            <a:picLocks noChangeAspect="1"/>
          </p:cNvPicPr>
          <p:nvPr/>
        </p:nvPicPr>
        <p:blipFill>
          <a:blip r:embed="rId70"/>
          <a:stretch>
            <a:fillRect/>
          </a:stretch>
        </p:blipFill>
        <p:spPr>
          <a:xfrm>
            <a:off x="14265399" y="2181420"/>
            <a:ext cx="1333574" cy="267760"/>
          </a:xfrm>
          <a:prstGeom prst="rect">
            <a:avLst/>
          </a:prstGeom>
        </p:spPr>
      </p:pic>
      <p:pic>
        <p:nvPicPr>
          <p:cNvPr id="98" name="Image 70" descr="preencoded.png">    </p:cNvPr>
          <p:cNvPicPr>
            <a:picLocks noChangeAspect="1"/>
          </p:cNvPicPr>
          <p:nvPr/>
        </p:nvPicPr>
        <p:blipFill>
          <a:blip r:embed="rId71"/>
          <a:stretch>
            <a:fillRect/>
          </a:stretch>
        </p:blipFill>
        <p:spPr>
          <a:xfrm>
            <a:off x="14345729" y="2234989"/>
            <a:ext cx="160660" cy="160660"/>
          </a:xfrm>
          <a:prstGeom prst="rect">
            <a:avLst/>
          </a:prstGeom>
        </p:spPr>
      </p:pic>
      <p:sp>
        <p:nvSpPr>
          <p:cNvPr id="99" name="Text 26"/>
          <p:cNvSpPr/>
          <p:nvPr/>
        </p:nvSpPr>
        <p:spPr>
          <a:xfrm>
            <a:off x="14533159" y="219482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00" name="Image 71" descr="preencoded.png">    </p:cNvPr>
          <p:cNvPicPr>
            <a:picLocks noChangeAspect="1"/>
          </p:cNvPicPr>
          <p:nvPr/>
        </p:nvPicPr>
        <p:blipFill>
          <a:blip r:embed="rId72"/>
          <a:stretch>
            <a:fillRect/>
          </a:stretch>
        </p:blipFill>
        <p:spPr>
          <a:xfrm>
            <a:off x="15694279" y="2057595"/>
            <a:ext cx="1509302" cy="508744"/>
          </a:xfrm>
          <a:prstGeom prst="rect">
            <a:avLst/>
          </a:prstGeom>
        </p:spPr>
      </p:pic>
      <p:pic>
        <p:nvPicPr>
          <p:cNvPr id="101" name="Image 72" descr="preencoded.png">    </p:cNvPr>
          <p:cNvPicPr>
            <a:picLocks noChangeAspect="1"/>
          </p:cNvPicPr>
          <p:nvPr/>
        </p:nvPicPr>
        <p:blipFill>
          <a:blip r:embed="rId73"/>
          <a:stretch>
            <a:fillRect/>
          </a:stretch>
        </p:blipFill>
        <p:spPr>
          <a:xfrm>
            <a:off x="15789529" y="2181420"/>
            <a:ext cx="1333574" cy="267760"/>
          </a:xfrm>
          <a:prstGeom prst="rect">
            <a:avLst/>
          </a:prstGeom>
        </p:spPr>
      </p:pic>
      <p:pic>
        <p:nvPicPr>
          <p:cNvPr id="102" name="Image 73" descr="preencoded.png">    </p:cNvPr>
          <p:cNvPicPr>
            <a:picLocks noChangeAspect="1"/>
          </p:cNvPicPr>
          <p:nvPr/>
        </p:nvPicPr>
        <p:blipFill>
          <a:blip r:embed="rId74"/>
          <a:stretch>
            <a:fillRect/>
          </a:stretch>
        </p:blipFill>
        <p:spPr>
          <a:xfrm>
            <a:off x="15869859" y="2234989"/>
            <a:ext cx="160660" cy="160660"/>
          </a:xfrm>
          <a:prstGeom prst="rect">
            <a:avLst/>
          </a:prstGeom>
        </p:spPr>
      </p:pic>
      <p:sp>
        <p:nvSpPr>
          <p:cNvPr id="103" name="Text 27"/>
          <p:cNvSpPr/>
          <p:nvPr/>
        </p:nvSpPr>
        <p:spPr>
          <a:xfrm>
            <a:off x="16057290" y="219482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04" name="Image 74" descr="preencoded.png">    </p:cNvPr>
          <p:cNvPicPr>
            <a:picLocks noChangeAspect="1"/>
          </p:cNvPicPr>
          <p:nvPr/>
        </p:nvPicPr>
        <p:blipFill>
          <a:blip r:embed="rId75"/>
          <a:stretch>
            <a:fillRect/>
          </a:stretch>
        </p:blipFill>
        <p:spPr>
          <a:xfrm>
            <a:off x="1084436" y="2566336"/>
            <a:ext cx="16119145" cy="508744"/>
          </a:xfrm>
          <a:prstGeom prst="rect">
            <a:avLst/>
          </a:prstGeom>
        </p:spPr>
      </p:pic>
      <p:pic>
        <p:nvPicPr>
          <p:cNvPr id="105" name="Image 75" descr="preencoded.png">    </p:cNvPr>
          <p:cNvPicPr>
            <a:picLocks noChangeAspect="1"/>
          </p:cNvPicPr>
          <p:nvPr/>
        </p:nvPicPr>
        <p:blipFill>
          <a:blip r:embed="rId76"/>
          <a:stretch>
            <a:fillRect/>
          </a:stretch>
        </p:blipFill>
        <p:spPr>
          <a:xfrm>
            <a:off x="1084436" y="2566355"/>
            <a:ext cx="3943350" cy="508744"/>
          </a:xfrm>
          <a:prstGeom prst="rect">
            <a:avLst/>
          </a:prstGeom>
        </p:spPr>
      </p:pic>
      <p:sp>
        <p:nvSpPr>
          <p:cNvPr id="106" name="Text 28"/>
          <p:cNvSpPr/>
          <p:nvPr/>
        </p:nvSpPr>
        <p:spPr>
          <a:xfrm>
            <a:off x="1245077" y="2686859"/>
            <a:ext cx="1390174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Soft Descriptor</a:t>
            </a:r>
            <a:endParaRPr lang="en-US" sz="1476" dirty="0"/>
          </a:p>
        </p:txBody>
      </p:sp>
      <p:pic>
        <p:nvPicPr>
          <p:cNvPr id="107" name="Image 76" descr="preencoded.png">    </p:cNvPr>
          <p:cNvPicPr>
            <a:picLocks noChangeAspect="1"/>
          </p:cNvPicPr>
          <p:nvPr/>
        </p:nvPicPr>
        <p:blipFill>
          <a:blip r:embed="rId77"/>
          <a:stretch>
            <a:fillRect/>
          </a:stretch>
        </p:blipFill>
        <p:spPr>
          <a:xfrm>
            <a:off x="5027786" y="2566346"/>
            <a:ext cx="1524149" cy="508744"/>
          </a:xfrm>
          <a:prstGeom prst="rect">
            <a:avLst/>
          </a:prstGeom>
        </p:spPr>
      </p:pic>
      <p:pic>
        <p:nvPicPr>
          <p:cNvPr id="108" name="Image 77" descr="preencoded.png">    </p:cNvPr>
          <p:cNvPicPr>
            <a:picLocks noChangeAspect="1"/>
          </p:cNvPicPr>
          <p:nvPr/>
        </p:nvPicPr>
        <p:blipFill>
          <a:blip r:embed="rId78"/>
          <a:stretch>
            <a:fillRect/>
          </a:stretch>
        </p:blipFill>
        <p:spPr>
          <a:xfrm>
            <a:off x="5123036" y="2690171"/>
            <a:ext cx="1333574" cy="267760"/>
          </a:xfrm>
          <a:prstGeom prst="rect">
            <a:avLst/>
          </a:prstGeom>
        </p:spPr>
      </p:pic>
      <p:pic>
        <p:nvPicPr>
          <p:cNvPr id="109" name="Image 78" descr="preencoded.png">    </p:cNvPr>
          <p:cNvPicPr>
            <a:picLocks noChangeAspect="1"/>
          </p:cNvPicPr>
          <p:nvPr/>
        </p:nvPicPr>
        <p:blipFill>
          <a:blip r:embed="rId79"/>
          <a:stretch>
            <a:fillRect/>
          </a:stretch>
        </p:blipFill>
        <p:spPr>
          <a:xfrm>
            <a:off x="5203366" y="2743740"/>
            <a:ext cx="160660" cy="160660"/>
          </a:xfrm>
          <a:prstGeom prst="rect">
            <a:avLst/>
          </a:prstGeom>
        </p:spPr>
      </p:pic>
      <p:sp>
        <p:nvSpPr>
          <p:cNvPr id="110" name="Text 29"/>
          <p:cNvSpPr/>
          <p:nvPr/>
        </p:nvSpPr>
        <p:spPr>
          <a:xfrm>
            <a:off x="5390797" y="270357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11" name="Image 79" descr="preencoded.png">    </p:cNvPr>
          <p:cNvPicPr>
            <a:picLocks noChangeAspect="1"/>
          </p:cNvPicPr>
          <p:nvPr/>
        </p:nvPicPr>
        <p:blipFill>
          <a:blip r:embed="rId80"/>
          <a:stretch>
            <a:fillRect/>
          </a:stretch>
        </p:blipFill>
        <p:spPr>
          <a:xfrm>
            <a:off x="6551786" y="2566346"/>
            <a:ext cx="1524149" cy="508744"/>
          </a:xfrm>
          <a:prstGeom prst="rect">
            <a:avLst/>
          </a:prstGeom>
        </p:spPr>
      </p:pic>
      <p:pic>
        <p:nvPicPr>
          <p:cNvPr id="112" name="Image 80" descr="preencoded.png">    </p:cNvPr>
          <p:cNvPicPr>
            <a:picLocks noChangeAspect="1"/>
          </p:cNvPicPr>
          <p:nvPr/>
        </p:nvPicPr>
        <p:blipFill>
          <a:blip r:embed="rId81"/>
          <a:stretch>
            <a:fillRect/>
          </a:stretch>
        </p:blipFill>
        <p:spPr>
          <a:xfrm>
            <a:off x="6647036" y="2690171"/>
            <a:ext cx="1333574" cy="267760"/>
          </a:xfrm>
          <a:prstGeom prst="rect">
            <a:avLst/>
          </a:prstGeom>
        </p:spPr>
      </p:pic>
      <p:pic>
        <p:nvPicPr>
          <p:cNvPr id="113" name="Image 81" descr="preencoded.png">    </p:cNvPr>
          <p:cNvPicPr>
            <a:picLocks noChangeAspect="1"/>
          </p:cNvPicPr>
          <p:nvPr/>
        </p:nvPicPr>
        <p:blipFill>
          <a:blip r:embed="rId82"/>
          <a:stretch>
            <a:fillRect/>
          </a:stretch>
        </p:blipFill>
        <p:spPr>
          <a:xfrm>
            <a:off x="6727366" y="2743740"/>
            <a:ext cx="160660" cy="160660"/>
          </a:xfrm>
          <a:prstGeom prst="rect">
            <a:avLst/>
          </a:prstGeom>
        </p:spPr>
      </p:pic>
      <p:sp>
        <p:nvSpPr>
          <p:cNvPr id="114" name="Text 30"/>
          <p:cNvSpPr/>
          <p:nvPr/>
        </p:nvSpPr>
        <p:spPr>
          <a:xfrm>
            <a:off x="6914797" y="270357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15" name="Image 82" descr="preencoded.png">    </p:cNvPr>
          <p:cNvPicPr>
            <a:picLocks noChangeAspect="1"/>
          </p:cNvPicPr>
          <p:nvPr/>
        </p:nvPicPr>
        <p:blipFill>
          <a:blip r:embed="rId83"/>
          <a:stretch>
            <a:fillRect/>
          </a:stretch>
        </p:blipFill>
        <p:spPr>
          <a:xfrm>
            <a:off x="8075786" y="2566346"/>
            <a:ext cx="1524149" cy="508744"/>
          </a:xfrm>
          <a:prstGeom prst="rect">
            <a:avLst/>
          </a:prstGeom>
        </p:spPr>
      </p:pic>
      <p:pic>
        <p:nvPicPr>
          <p:cNvPr id="116" name="Image 83" descr="preencoded.png">    </p:cNvPr>
          <p:cNvPicPr>
            <a:picLocks noChangeAspect="1"/>
          </p:cNvPicPr>
          <p:nvPr/>
        </p:nvPicPr>
        <p:blipFill>
          <a:blip r:embed="rId84"/>
          <a:stretch>
            <a:fillRect/>
          </a:stretch>
        </p:blipFill>
        <p:spPr>
          <a:xfrm>
            <a:off x="8171036" y="2690171"/>
            <a:ext cx="1333574" cy="267760"/>
          </a:xfrm>
          <a:prstGeom prst="rect">
            <a:avLst/>
          </a:prstGeom>
        </p:spPr>
      </p:pic>
      <p:pic>
        <p:nvPicPr>
          <p:cNvPr id="117" name="Image 84" descr="preencoded.png">    </p:cNvPr>
          <p:cNvPicPr>
            <a:picLocks noChangeAspect="1"/>
          </p:cNvPicPr>
          <p:nvPr/>
        </p:nvPicPr>
        <p:blipFill>
          <a:blip r:embed="rId85"/>
          <a:stretch>
            <a:fillRect/>
          </a:stretch>
        </p:blipFill>
        <p:spPr>
          <a:xfrm>
            <a:off x="8251366" y="2743740"/>
            <a:ext cx="160660" cy="160660"/>
          </a:xfrm>
          <a:prstGeom prst="rect">
            <a:avLst/>
          </a:prstGeom>
        </p:spPr>
      </p:pic>
      <p:sp>
        <p:nvSpPr>
          <p:cNvPr id="118" name="Text 31"/>
          <p:cNvSpPr/>
          <p:nvPr/>
        </p:nvSpPr>
        <p:spPr>
          <a:xfrm>
            <a:off x="8438797" y="270357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19" name="Image 85" descr="preencoded.png">    </p:cNvPr>
          <p:cNvPicPr>
            <a:picLocks noChangeAspect="1"/>
          </p:cNvPicPr>
          <p:nvPr/>
        </p:nvPicPr>
        <p:blipFill>
          <a:blip r:embed="rId86"/>
          <a:stretch>
            <a:fillRect/>
          </a:stretch>
        </p:blipFill>
        <p:spPr>
          <a:xfrm>
            <a:off x="9599786" y="2566346"/>
            <a:ext cx="1524149" cy="508744"/>
          </a:xfrm>
          <a:prstGeom prst="rect">
            <a:avLst/>
          </a:prstGeom>
        </p:spPr>
      </p:pic>
      <p:pic>
        <p:nvPicPr>
          <p:cNvPr id="120" name="Image 86" descr="preencoded.png">    </p:cNvPr>
          <p:cNvPicPr>
            <a:picLocks noChangeAspect="1"/>
          </p:cNvPicPr>
          <p:nvPr/>
        </p:nvPicPr>
        <p:blipFill>
          <a:blip r:embed="rId87"/>
          <a:stretch>
            <a:fillRect/>
          </a:stretch>
        </p:blipFill>
        <p:spPr>
          <a:xfrm>
            <a:off x="9695036" y="2690171"/>
            <a:ext cx="1333574" cy="267760"/>
          </a:xfrm>
          <a:prstGeom prst="rect">
            <a:avLst/>
          </a:prstGeom>
        </p:spPr>
      </p:pic>
      <p:pic>
        <p:nvPicPr>
          <p:cNvPr id="121" name="Image 87" descr="preencoded.png">    </p:cNvPr>
          <p:cNvPicPr>
            <a:picLocks noChangeAspect="1"/>
          </p:cNvPicPr>
          <p:nvPr/>
        </p:nvPicPr>
        <p:blipFill>
          <a:blip r:embed="rId88"/>
          <a:stretch>
            <a:fillRect/>
          </a:stretch>
        </p:blipFill>
        <p:spPr>
          <a:xfrm>
            <a:off x="9775366" y="2743740"/>
            <a:ext cx="160660" cy="160660"/>
          </a:xfrm>
          <a:prstGeom prst="rect">
            <a:avLst/>
          </a:prstGeom>
        </p:spPr>
      </p:pic>
      <p:sp>
        <p:nvSpPr>
          <p:cNvPr id="122" name="Text 32"/>
          <p:cNvSpPr/>
          <p:nvPr/>
        </p:nvSpPr>
        <p:spPr>
          <a:xfrm>
            <a:off x="9962797" y="270357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23" name="Image 88" descr="preencoded.png">    </p:cNvPr>
          <p:cNvPicPr>
            <a:picLocks noChangeAspect="1"/>
          </p:cNvPicPr>
          <p:nvPr/>
        </p:nvPicPr>
        <p:blipFill>
          <a:blip r:embed="rId89"/>
          <a:stretch>
            <a:fillRect/>
          </a:stretch>
        </p:blipFill>
        <p:spPr>
          <a:xfrm>
            <a:off x="11121870" y="2566346"/>
            <a:ext cx="1524140" cy="508744"/>
          </a:xfrm>
          <a:prstGeom prst="rect">
            <a:avLst/>
          </a:prstGeom>
        </p:spPr>
      </p:pic>
      <p:pic>
        <p:nvPicPr>
          <p:cNvPr id="124" name="Image 89" descr="preencoded.png">    </p:cNvPr>
          <p:cNvPicPr>
            <a:picLocks noChangeAspect="1"/>
          </p:cNvPicPr>
          <p:nvPr/>
        </p:nvPicPr>
        <p:blipFill>
          <a:blip r:embed="rId90"/>
          <a:stretch>
            <a:fillRect/>
          </a:stretch>
        </p:blipFill>
        <p:spPr>
          <a:xfrm>
            <a:off x="11217120" y="2690171"/>
            <a:ext cx="1333574" cy="267760"/>
          </a:xfrm>
          <a:prstGeom prst="rect">
            <a:avLst/>
          </a:prstGeom>
        </p:spPr>
      </p:pic>
      <p:pic>
        <p:nvPicPr>
          <p:cNvPr id="125" name="Image 90" descr="preencoded.png">    </p:cNvPr>
          <p:cNvPicPr>
            <a:picLocks noChangeAspect="1"/>
          </p:cNvPicPr>
          <p:nvPr/>
        </p:nvPicPr>
        <p:blipFill>
          <a:blip r:embed="rId91"/>
          <a:stretch>
            <a:fillRect/>
          </a:stretch>
        </p:blipFill>
        <p:spPr>
          <a:xfrm>
            <a:off x="11297450" y="2743740"/>
            <a:ext cx="160660" cy="160660"/>
          </a:xfrm>
          <a:prstGeom prst="rect">
            <a:avLst/>
          </a:prstGeom>
        </p:spPr>
      </p:pic>
      <p:sp>
        <p:nvSpPr>
          <p:cNvPr id="126" name="Text 33"/>
          <p:cNvSpPr/>
          <p:nvPr/>
        </p:nvSpPr>
        <p:spPr>
          <a:xfrm>
            <a:off x="11484880" y="270357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27" name="Image 91" descr="preencoded.png">    </p:cNvPr>
          <p:cNvPicPr>
            <a:picLocks noChangeAspect="1"/>
          </p:cNvPicPr>
          <p:nvPr/>
        </p:nvPicPr>
        <p:blipFill>
          <a:blip r:embed="rId92"/>
          <a:stretch>
            <a:fillRect/>
          </a:stretch>
        </p:blipFill>
        <p:spPr>
          <a:xfrm>
            <a:off x="12646000" y="2566346"/>
            <a:ext cx="1524149" cy="508744"/>
          </a:xfrm>
          <a:prstGeom prst="rect">
            <a:avLst/>
          </a:prstGeom>
        </p:spPr>
      </p:pic>
      <p:pic>
        <p:nvPicPr>
          <p:cNvPr id="128" name="Image 92" descr="preencoded.png">    </p:cNvPr>
          <p:cNvPicPr>
            <a:picLocks noChangeAspect="1"/>
          </p:cNvPicPr>
          <p:nvPr/>
        </p:nvPicPr>
        <p:blipFill>
          <a:blip r:embed="rId93"/>
          <a:stretch>
            <a:fillRect/>
          </a:stretch>
        </p:blipFill>
        <p:spPr>
          <a:xfrm>
            <a:off x="12741250" y="2690171"/>
            <a:ext cx="1333574" cy="267760"/>
          </a:xfrm>
          <a:prstGeom prst="rect">
            <a:avLst/>
          </a:prstGeom>
        </p:spPr>
      </p:pic>
      <p:pic>
        <p:nvPicPr>
          <p:cNvPr id="129" name="Image 93" descr="preencoded.png">    </p:cNvPr>
          <p:cNvPicPr>
            <a:picLocks noChangeAspect="1"/>
          </p:cNvPicPr>
          <p:nvPr/>
        </p:nvPicPr>
        <p:blipFill>
          <a:blip r:embed="rId94"/>
          <a:stretch>
            <a:fillRect/>
          </a:stretch>
        </p:blipFill>
        <p:spPr>
          <a:xfrm>
            <a:off x="12821580" y="2743740"/>
            <a:ext cx="160660" cy="160660"/>
          </a:xfrm>
          <a:prstGeom prst="rect">
            <a:avLst/>
          </a:prstGeom>
        </p:spPr>
      </p:pic>
      <p:sp>
        <p:nvSpPr>
          <p:cNvPr id="130" name="Text 34"/>
          <p:cNvSpPr/>
          <p:nvPr/>
        </p:nvSpPr>
        <p:spPr>
          <a:xfrm>
            <a:off x="13009011" y="270357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31" name="Image 94" descr="preencoded.png">    </p:cNvPr>
          <p:cNvPicPr>
            <a:picLocks noChangeAspect="1"/>
          </p:cNvPicPr>
          <p:nvPr/>
        </p:nvPicPr>
        <p:blipFill>
          <a:blip r:embed="rId95"/>
          <a:stretch>
            <a:fillRect/>
          </a:stretch>
        </p:blipFill>
        <p:spPr>
          <a:xfrm>
            <a:off x="14170149" y="2566346"/>
            <a:ext cx="1524149" cy="508744"/>
          </a:xfrm>
          <a:prstGeom prst="rect">
            <a:avLst/>
          </a:prstGeom>
        </p:spPr>
      </p:pic>
      <p:pic>
        <p:nvPicPr>
          <p:cNvPr id="132" name="Image 95" descr="preencoded.png">    </p:cNvPr>
          <p:cNvPicPr>
            <a:picLocks noChangeAspect="1"/>
          </p:cNvPicPr>
          <p:nvPr/>
        </p:nvPicPr>
        <p:blipFill>
          <a:blip r:embed="rId96"/>
          <a:stretch>
            <a:fillRect/>
          </a:stretch>
        </p:blipFill>
        <p:spPr>
          <a:xfrm>
            <a:off x="14265399" y="2690171"/>
            <a:ext cx="1333574" cy="267760"/>
          </a:xfrm>
          <a:prstGeom prst="rect">
            <a:avLst/>
          </a:prstGeom>
        </p:spPr>
      </p:pic>
      <p:pic>
        <p:nvPicPr>
          <p:cNvPr id="133" name="Image 96" descr="preencoded.png">    </p:cNvPr>
          <p:cNvPicPr>
            <a:picLocks noChangeAspect="1"/>
          </p:cNvPicPr>
          <p:nvPr/>
        </p:nvPicPr>
        <p:blipFill>
          <a:blip r:embed="rId97"/>
          <a:stretch>
            <a:fillRect/>
          </a:stretch>
        </p:blipFill>
        <p:spPr>
          <a:xfrm>
            <a:off x="14345729" y="2743740"/>
            <a:ext cx="160660" cy="160660"/>
          </a:xfrm>
          <a:prstGeom prst="rect">
            <a:avLst/>
          </a:prstGeom>
        </p:spPr>
      </p:pic>
      <p:sp>
        <p:nvSpPr>
          <p:cNvPr id="134" name="Text 35"/>
          <p:cNvSpPr/>
          <p:nvPr/>
        </p:nvSpPr>
        <p:spPr>
          <a:xfrm>
            <a:off x="14533159" y="270357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35" name="Image 97" descr="preencoded.png">    </p:cNvPr>
          <p:cNvPicPr>
            <a:picLocks noChangeAspect="1"/>
          </p:cNvPicPr>
          <p:nvPr/>
        </p:nvPicPr>
        <p:blipFill>
          <a:blip r:embed="rId98"/>
          <a:stretch>
            <a:fillRect/>
          </a:stretch>
        </p:blipFill>
        <p:spPr>
          <a:xfrm>
            <a:off x="15694279" y="2566346"/>
            <a:ext cx="1509302" cy="508744"/>
          </a:xfrm>
          <a:prstGeom prst="rect">
            <a:avLst/>
          </a:prstGeom>
        </p:spPr>
      </p:pic>
      <p:pic>
        <p:nvPicPr>
          <p:cNvPr id="136" name="Image 98" descr="preencoded.png">    </p:cNvPr>
          <p:cNvPicPr>
            <a:picLocks noChangeAspect="1"/>
          </p:cNvPicPr>
          <p:nvPr/>
        </p:nvPicPr>
        <p:blipFill>
          <a:blip r:embed="rId99"/>
          <a:stretch>
            <a:fillRect/>
          </a:stretch>
        </p:blipFill>
        <p:spPr>
          <a:xfrm>
            <a:off x="15789529" y="2690171"/>
            <a:ext cx="1333574" cy="267760"/>
          </a:xfrm>
          <a:prstGeom prst="rect">
            <a:avLst/>
          </a:prstGeom>
        </p:spPr>
      </p:pic>
      <p:pic>
        <p:nvPicPr>
          <p:cNvPr id="137" name="Image 99" descr="preencoded.png">    </p:cNvPr>
          <p:cNvPicPr>
            <a:picLocks noChangeAspect="1"/>
          </p:cNvPicPr>
          <p:nvPr/>
        </p:nvPicPr>
        <p:blipFill>
          <a:blip r:embed="rId100"/>
          <a:stretch>
            <a:fillRect/>
          </a:stretch>
        </p:blipFill>
        <p:spPr>
          <a:xfrm>
            <a:off x="15869859" y="2743740"/>
            <a:ext cx="160660" cy="160660"/>
          </a:xfrm>
          <a:prstGeom prst="rect">
            <a:avLst/>
          </a:prstGeom>
        </p:spPr>
      </p:pic>
      <p:sp>
        <p:nvSpPr>
          <p:cNvPr id="138" name="Text 36"/>
          <p:cNvSpPr/>
          <p:nvPr/>
        </p:nvSpPr>
        <p:spPr>
          <a:xfrm>
            <a:off x="16057290" y="270357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39" name="Image 100" descr="preencoded.png">    </p:cNvPr>
          <p:cNvPicPr>
            <a:picLocks noChangeAspect="1"/>
          </p:cNvPicPr>
          <p:nvPr/>
        </p:nvPicPr>
        <p:blipFill>
          <a:blip r:embed="rId101"/>
          <a:stretch>
            <a:fillRect/>
          </a:stretch>
        </p:blipFill>
        <p:spPr>
          <a:xfrm>
            <a:off x="1084436" y="3075077"/>
            <a:ext cx="16119145" cy="508744"/>
          </a:xfrm>
          <a:prstGeom prst="rect">
            <a:avLst/>
          </a:prstGeom>
        </p:spPr>
      </p:pic>
      <p:pic>
        <p:nvPicPr>
          <p:cNvPr id="140" name="Image 101" descr="preencoded.png">    </p:cNvPr>
          <p:cNvPicPr>
            <a:picLocks noChangeAspect="1"/>
          </p:cNvPicPr>
          <p:nvPr/>
        </p:nvPicPr>
        <p:blipFill>
          <a:blip r:embed="rId102"/>
          <a:stretch>
            <a:fillRect/>
          </a:stretch>
        </p:blipFill>
        <p:spPr>
          <a:xfrm>
            <a:off x="1084436" y="3075059"/>
            <a:ext cx="3943350" cy="508744"/>
          </a:xfrm>
          <a:prstGeom prst="rect">
            <a:avLst/>
          </a:prstGeom>
        </p:spPr>
      </p:pic>
      <p:sp>
        <p:nvSpPr>
          <p:cNvPr id="141" name="Text 37"/>
          <p:cNvSpPr/>
          <p:nvPr/>
        </p:nvSpPr>
        <p:spPr>
          <a:xfrm>
            <a:off x="1245077" y="3195535"/>
            <a:ext cx="105013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BIN Lookup</a:t>
            </a:r>
            <a:endParaRPr lang="en-US" sz="1476" dirty="0"/>
          </a:p>
        </p:txBody>
      </p:sp>
      <p:pic>
        <p:nvPicPr>
          <p:cNvPr id="142" name="Image 102" descr="preencoded.png">    </p:cNvPr>
          <p:cNvPicPr>
            <a:picLocks noChangeAspect="1"/>
          </p:cNvPicPr>
          <p:nvPr/>
        </p:nvPicPr>
        <p:blipFill>
          <a:blip r:embed="rId103"/>
          <a:stretch>
            <a:fillRect/>
          </a:stretch>
        </p:blipFill>
        <p:spPr>
          <a:xfrm>
            <a:off x="5027786" y="3075059"/>
            <a:ext cx="1524149" cy="508744"/>
          </a:xfrm>
          <a:prstGeom prst="rect">
            <a:avLst/>
          </a:prstGeom>
        </p:spPr>
      </p:pic>
      <p:pic>
        <p:nvPicPr>
          <p:cNvPr id="143" name="Image 103" descr="preencoded.png">    </p:cNvPr>
          <p:cNvPicPr>
            <a:picLocks noChangeAspect="1"/>
          </p:cNvPicPr>
          <p:nvPr/>
        </p:nvPicPr>
        <p:blipFill>
          <a:blip r:embed="rId104"/>
          <a:stretch>
            <a:fillRect/>
          </a:stretch>
        </p:blipFill>
        <p:spPr>
          <a:xfrm>
            <a:off x="5123036" y="3198884"/>
            <a:ext cx="1333574" cy="267760"/>
          </a:xfrm>
          <a:prstGeom prst="rect">
            <a:avLst/>
          </a:prstGeom>
        </p:spPr>
      </p:pic>
      <p:pic>
        <p:nvPicPr>
          <p:cNvPr id="144" name="Image 104" descr="preencoded.png">    </p:cNvPr>
          <p:cNvPicPr>
            <a:picLocks noChangeAspect="1"/>
          </p:cNvPicPr>
          <p:nvPr/>
        </p:nvPicPr>
        <p:blipFill>
          <a:blip r:embed="rId105"/>
          <a:stretch>
            <a:fillRect/>
          </a:stretch>
        </p:blipFill>
        <p:spPr>
          <a:xfrm>
            <a:off x="5203366" y="3252453"/>
            <a:ext cx="160660" cy="160660"/>
          </a:xfrm>
          <a:prstGeom prst="rect">
            <a:avLst/>
          </a:prstGeom>
        </p:spPr>
      </p:pic>
      <p:sp>
        <p:nvSpPr>
          <p:cNvPr id="145" name="Text 38"/>
          <p:cNvSpPr/>
          <p:nvPr/>
        </p:nvSpPr>
        <p:spPr>
          <a:xfrm>
            <a:off x="5390797" y="321228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46" name="Image 105" descr="preencoded.png">    </p:cNvPr>
          <p:cNvPicPr>
            <a:picLocks noChangeAspect="1"/>
          </p:cNvPicPr>
          <p:nvPr/>
        </p:nvPicPr>
        <p:blipFill>
          <a:blip r:embed="rId106"/>
          <a:stretch>
            <a:fillRect/>
          </a:stretch>
        </p:blipFill>
        <p:spPr>
          <a:xfrm>
            <a:off x="6551786" y="3075059"/>
            <a:ext cx="1524149" cy="508744"/>
          </a:xfrm>
          <a:prstGeom prst="rect">
            <a:avLst/>
          </a:prstGeom>
        </p:spPr>
      </p:pic>
      <p:pic>
        <p:nvPicPr>
          <p:cNvPr id="147" name="Image 106" descr="preencoded.png">    </p:cNvPr>
          <p:cNvPicPr>
            <a:picLocks noChangeAspect="1"/>
          </p:cNvPicPr>
          <p:nvPr/>
        </p:nvPicPr>
        <p:blipFill>
          <a:blip r:embed="rId107"/>
          <a:stretch>
            <a:fillRect/>
          </a:stretch>
        </p:blipFill>
        <p:spPr>
          <a:xfrm>
            <a:off x="6647036" y="3198884"/>
            <a:ext cx="1333574" cy="267760"/>
          </a:xfrm>
          <a:prstGeom prst="rect">
            <a:avLst/>
          </a:prstGeom>
        </p:spPr>
      </p:pic>
      <p:pic>
        <p:nvPicPr>
          <p:cNvPr id="148" name="Image 107" descr="preencoded.png">    </p:cNvPr>
          <p:cNvPicPr>
            <a:picLocks noChangeAspect="1"/>
          </p:cNvPicPr>
          <p:nvPr/>
        </p:nvPicPr>
        <p:blipFill>
          <a:blip r:embed="rId108"/>
          <a:stretch>
            <a:fillRect/>
          </a:stretch>
        </p:blipFill>
        <p:spPr>
          <a:xfrm>
            <a:off x="6727366" y="3252453"/>
            <a:ext cx="160660" cy="160660"/>
          </a:xfrm>
          <a:prstGeom prst="rect">
            <a:avLst/>
          </a:prstGeom>
        </p:spPr>
      </p:pic>
      <p:sp>
        <p:nvSpPr>
          <p:cNvPr id="149" name="Text 39"/>
          <p:cNvSpPr/>
          <p:nvPr/>
        </p:nvSpPr>
        <p:spPr>
          <a:xfrm>
            <a:off x="6914797" y="321228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50" name="Image 108" descr="preencoded.png">    </p:cNvPr>
          <p:cNvPicPr>
            <a:picLocks noChangeAspect="1"/>
          </p:cNvPicPr>
          <p:nvPr/>
        </p:nvPicPr>
        <p:blipFill>
          <a:blip r:embed="rId109"/>
          <a:stretch>
            <a:fillRect/>
          </a:stretch>
        </p:blipFill>
        <p:spPr>
          <a:xfrm>
            <a:off x="8075786" y="3075059"/>
            <a:ext cx="1524149" cy="508744"/>
          </a:xfrm>
          <a:prstGeom prst="rect">
            <a:avLst/>
          </a:prstGeom>
        </p:spPr>
      </p:pic>
      <p:pic>
        <p:nvPicPr>
          <p:cNvPr id="151" name="Image 109" descr="preencoded.png">    </p:cNvPr>
          <p:cNvPicPr>
            <a:picLocks noChangeAspect="1"/>
          </p:cNvPicPr>
          <p:nvPr/>
        </p:nvPicPr>
        <p:blipFill>
          <a:blip r:embed="rId110"/>
          <a:stretch>
            <a:fillRect/>
          </a:stretch>
        </p:blipFill>
        <p:spPr>
          <a:xfrm>
            <a:off x="8171036" y="3198884"/>
            <a:ext cx="1333574" cy="267760"/>
          </a:xfrm>
          <a:prstGeom prst="rect">
            <a:avLst/>
          </a:prstGeom>
        </p:spPr>
      </p:pic>
      <p:pic>
        <p:nvPicPr>
          <p:cNvPr id="152" name="Image 110" descr="preencoded.png">    </p:cNvPr>
          <p:cNvPicPr>
            <a:picLocks noChangeAspect="1"/>
          </p:cNvPicPr>
          <p:nvPr/>
        </p:nvPicPr>
        <p:blipFill>
          <a:blip r:embed="rId111"/>
          <a:stretch>
            <a:fillRect/>
          </a:stretch>
        </p:blipFill>
        <p:spPr>
          <a:xfrm>
            <a:off x="8251366" y="3252453"/>
            <a:ext cx="160660" cy="160660"/>
          </a:xfrm>
          <a:prstGeom prst="rect">
            <a:avLst/>
          </a:prstGeom>
        </p:spPr>
      </p:pic>
      <p:sp>
        <p:nvSpPr>
          <p:cNvPr id="153" name="Text 40"/>
          <p:cNvSpPr/>
          <p:nvPr/>
        </p:nvSpPr>
        <p:spPr>
          <a:xfrm>
            <a:off x="8438797" y="321228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54" name="Image 111" descr="preencoded.png">    </p:cNvPr>
          <p:cNvPicPr>
            <a:picLocks noChangeAspect="1"/>
          </p:cNvPicPr>
          <p:nvPr/>
        </p:nvPicPr>
        <p:blipFill>
          <a:blip r:embed="rId112"/>
          <a:stretch>
            <a:fillRect/>
          </a:stretch>
        </p:blipFill>
        <p:spPr>
          <a:xfrm>
            <a:off x="9599786" y="3075059"/>
            <a:ext cx="1524149" cy="508744"/>
          </a:xfrm>
          <a:prstGeom prst="rect">
            <a:avLst/>
          </a:prstGeom>
        </p:spPr>
      </p:pic>
      <p:pic>
        <p:nvPicPr>
          <p:cNvPr id="155" name="Image 112" descr="preencoded.png">    </p:cNvPr>
          <p:cNvPicPr>
            <a:picLocks noChangeAspect="1"/>
          </p:cNvPicPr>
          <p:nvPr/>
        </p:nvPicPr>
        <p:blipFill>
          <a:blip r:embed="rId113"/>
          <a:stretch>
            <a:fillRect/>
          </a:stretch>
        </p:blipFill>
        <p:spPr>
          <a:xfrm>
            <a:off x="9695036" y="3198884"/>
            <a:ext cx="1333574" cy="267760"/>
          </a:xfrm>
          <a:prstGeom prst="rect">
            <a:avLst/>
          </a:prstGeom>
        </p:spPr>
      </p:pic>
      <p:pic>
        <p:nvPicPr>
          <p:cNvPr id="156" name="Image 113" descr="preencoded.png">    </p:cNvPr>
          <p:cNvPicPr>
            <a:picLocks noChangeAspect="1"/>
          </p:cNvPicPr>
          <p:nvPr/>
        </p:nvPicPr>
        <p:blipFill>
          <a:blip r:embed="rId114"/>
          <a:stretch>
            <a:fillRect/>
          </a:stretch>
        </p:blipFill>
        <p:spPr>
          <a:xfrm>
            <a:off x="9775366" y="3252453"/>
            <a:ext cx="160660" cy="160660"/>
          </a:xfrm>
          <a:prstGeom prst="rect">
            <a:avLst/>
          </a:prstGeom>
        </p:spPr>
      </p:pic>
      <p:sp>
        <p:nvSpPr>
          <p:cNvPr id="157" name="Text 41"/>
          <p:cNvSpPr/>
          <p:nvPr/>
        </p:nvSpPr>
        <p:spPr>
          <a:xfrm>
            <a:off x="9962797" y="321228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58" name="Image 114" descr="preencoded.png">    </p:cNvPr>
          <p:cNvPicPr>
            <a:picLocks noChangeAspect="1"/>
          </p:cNvPicPr>
          <p:nvPr/>
        </p:nvPicPr>
        <p:blipFill>
          <a:blip r:embed="rId115"/>
          <a:stretch>
            <a:fillRect/>
          </a:stretch>
        </p:blipFill>
        <p:spPr>
          <a:xfrm>
            <a:off x="11121870" y="3075059"/>
            <a:ext cx="1524140" cy="508744"/>
          </a:xfrm>
          <a:prstGeom prst="rect">
            <a:avLst/>
          </a:prstGeom>
        </p:spPr>
      </p:pic>
      <p:pic>
        <p:nvPicPr>
          <p:cNvPr id="159" name="Image 115" descr="preencoded.png">    </p:cNvPr>
          <p:cNvPicPr>
            <a:picLocks noChangeAspect="1"/>
          </p:cNvPicPr>
          <p:nvPr/>
        </p:nvPicPr>
        <p:blipFill>
          <a:blip r:embed="rId116"/>
          <a:stretch>
            <a:fillRect/>
          </a:stretch>
        </p:blipFill>
        <p:spPr>
          <a:xfrm>
            <a:off x="11217120" y="3198884"/>
            <a:ext cx="1333574" cy="267760"/>
          </a:xfrm>
          <a:prstGeom prst="rect">
            <a:avLst/>
          </a:prstGeom>
        </p:spPr>
      </p:pic>
      <p:pic>
        <p:nvPicPr>
          <p:cNvPr id="160" name="Image 116" descr="preencoded.png">    </p:cNvPr>
          <p:cNvPicPr>
            <a:picLocks noChangeAspect="1"/>
          </p:cNvPicPr>
          <p:nvPr/>
        </p:nvPicPr>
        <p:blipFill>
          <a:blip r:embed="rId117"/>
          <a:stretch>
            <a:fillRect/>
          </a:stretch>
        </p:blipFill>
        <p:spPr>
          <a:xfrm>
            <a:off x="11297450" y="3252453"/>
            <a:ext cx="160660" cy="160660"/>
          </a:xfrm>
          <a:prstGeom prst="rect">
            <a:avLst/>
          </a:prstGeom>
        </p:spPr>
      </p:pic>
      <p:sp>
        <p:nvSpPr>
          <p:cNvPr id="161" name="Text 42"/>
          <p:cNvSpPr/>
          <p:nvPr/>
        </p:nvSpPr>
        <p:spPr>
          <a:xfrm>
            <a:off x="11484880" y="321228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62" name="Image 117" descr="preencoded.png">    </p:cNvPr>
          <p:cNvPicPr>
            <a:picLocks noChangeAspect="1"/>
          </p:cNvPicPr>
          <p:nvPr/>
        </p:nvPicPr>
        <p:blipFill>
          <a:blip r:embed="rId118"/>
          <a:stretch>
            <a:fillRect/>
          </a:stretch>
        </p:blipFill>
        <p:spPr>
          <a:xfrm>
            <a:off x="12646000" y="3075059"/>
            <a:ext cx="1524149" cy="508744"/>
          </a:xfrm>
          <a:prstGeom prst="rect">
            <a:avLst/>
          </a:prstGeom>
        </p:spPr>
      </p:pic>
      <p:pic>
        <p:nvPicPr>
          <p:cNvPr id="163" name="Image 118" descr="preencoded.png">    </p:cNvPr>
          <p:cNvPicPr>
            <a:picLocks noChangeAspect="1"/>
          </p:cNvPicPr>
          <p:nvPr/>
        </p:nvPicPr>
        <p:blipFill>
          <a:blip r:embed="rId119"/>
          <a:stretch>
            <a:fillRect/>
          </a:stretch>
        </p:blipFill>
        <p:spPr>
          <a:xfrm>
            <a:off x="12741250" y="3198884"/>
            <a:ext cx="1333574" cy="267760"/>
          </a:xfrm>
          <a:prstGeom prst="rect">
            <a:avLst/>
          </a:prstGeom>
        </p:spPr>
      </p:pic>
      <p:pic>
        <p:nvPicPr>
          <p:cNvPr id="164" name="Image 119" descr="preencoded.png">    </p:cNvPr>
          <p:cNvPicPr>
            <a:picLocks noChangeAspect="1"/>
          </p:cNvPicPr>
          <p:nvPr/>
        </p:nvPicPr>
        <p:blipFill>
          <a:blip r:embed="rId120"/>
          <a:stretch>
            <a:fillRect/>
          </a:stretch>
        </p:blipFill>
        <p:spPr>
          <a:xfrm>
            <a:off x="12821580" y="3252453"/>
            <a:ext cx="160660" cy="160660"/>
          </a:xfrm>
          <a:prstGeom prst="rect">
            <a:avLst/>
          </a:prstGeom>
        </p:spPr>
      </p:pic>
      <p:sp>
        <p:nvSpPr>
          <p:cNvPr id="165" name="Text 43"/>
          <p:cNvSpPr/>
          <p:nvPr/>
        </p:nvSpPr>
        <p:spPr>
          <a:xfrm>
            <a:off x="13009011" y="321228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66" name="Image 120" descr="preencoded.png">    </p:cNvPr>
          <p:cNvPicPr>
            <a:picLocks noChangeAspect="1"/>
          </p:cNvPicPr>
          <p:nvPr/>
        </p:nvPicPr>
        <p:blipFill>
          <a:blip r:embed="rId121"/>
          <a:stretch>
            <a:fillRect/>
          </a:stretch>
        </p:blipFill>
        <p:spPr>
          <a:xfrm>
            <a:off x="14170149" y="3075059"/>
            <a:ext cx="1524149" cy="508744"/>
          </a:xfrm>
          <a:prstGeom prst="rect">
            <a:avLst/>
          </a:prstGeom>
        </p:spPr>
      </p:pic>
      <p:pic>
        <p:nvPicPr>
          <p:cNvPr id="167" name="Image 121" descr="preencoded.png">    </p:cNvPr>
          <p:cNvPicPr>
            <a:picLocks noChangeAspect="1"/>
          </p:cNvPicPr>
          <p:nvPr/>
        </p:nvPicPr>
        <p:blipFill>
          <a:blip r:embed="rId122"/>
          <a:stretch>
            <a:fillRect/>
          </a:stretch>
        </p:blipFill>
        <p:spPr>
          <a:xfrm>
            <a:off x="14265399" y="3198884"/>
            <a:ext cx="1333574" cy="267760"/>
          </a:xfrm>
          <a:prstGeom prst="rect">
            <a:avLst/>
          </a:prstGeom>
        </p:spPr>
      </p:pic>
      <p:pic>
        <p:nvPicPr>
          <p:cNvPr id="168" name="Image 122" descr="preencoded.png">    </p:cNvPr>
          <p:cNvPicPr>
            <a:picLocks noChangeAspect="1"/>
          </p:cNvPicPr>
          <p:nvPr/>
        </p:nvPicPr>
        <p:blipFill>
          <a:blip r:embed="rId123"/>
          <a:stretch>
            <a:fillRect/>
          </a:stretch>
        </p:blipFill>
        <p:spPr>
          <a:xfrm>
            <a:off x="14345729" y="3252453"/>
            <a:ext cx="160660" cy="160660"/>
          </a:xfrm>
          <a:prstGeom prst="rect">
            <a:avLst/>
          </a:prstGeom>
        </p:spPr>
      </p:pic>
      <p:sp>
        <p:nvSpPr>
          <p:cNvPr id="169" name="Text 44"/>
          <p:cNvSpPr/>
          <p:nvPr/>
        </p:nvSpPr>
        <p:spPr>
          <a:xfrm>
            <a:off x="14533159" y="321228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70" name="Image 123" descr="preencoded.png">    </p:cNvPr>
          <p:cNvPicPr>
            <a:picLocks noChangeAspect="1"/>
          </p:cNvPicPr>
          <p:nvPr/>
        </p:nvPicPr>
        <p:blipFill>
          <a:blip r:embed="rId124"/>
          <a:stretch>
            <a:fillRect/>
          </a:stretch>
        </p:blipFill>
        <p:spPr>
          <a:xfrm>
            <a:off x="15694279" y="3075059"/>
            <a:ext cx="1509302" cy="508744"/>
          </a:xfrm>
          <a:prstGeom prst="rect">
            <a:avLst/>
          </a:prstGeom>
        </p:spPr>
      </p:pic>
      <p:pic>
        <p:nvPicPr>
          <p:cNvPr id="171" name="Image 124" descr="preencoded.png">    </p:cNvPr>
          <p:cNvPicPr>
            <a:picLocks noChangeAspect="1"/>
          </p:cNvPicPr>
          <p:nvPr/>
        </p:nvPicPr>
        <p:blipFill>
          <a:blip r:embed="rId125"/>
          <a:stretch>
            <a:fillRect/>
          </a:stretch>
        </p:blipFill>
        <p:spPr>
          <a:xfrm>
            <a:off x="15789529" y="3198884"/>
            <a:ext cx="1333574" cy="267760"/>
          </a:xfrm>
          <a:prstGeom prst="rect">
            <a:avLst/>
          </a:prstGeom>
        </p:spPr>
      </p:pic>
      <p:pic>
        <p:nvPicPr>
          <p:cNvPr id="172" name="Image 125" descr="preencoded.png">    </p:cNvPr>
          <p:cNvPicPr>
            <a:picLocks noChangeAspect="1"/>
          </p:cNvPicPr>
          <p:nvPr/>
        </p:nvPicPr>
        <p:blipFill>
          <a:blip r:embed="rId126"/>
          <a:stretch>
            <a:fillRect/>
          </a:stretch>
        </p:blipFill>
        <p:spPr>
          <a:xfrm>
            <a:off x="15869859" y="3252453"/>
            <a:ext cx="160660" cy="160660"/>
          </a:xfrm>
          <a:prstGeom prst="rect">
            <a:avLst/>
          </a:prstGeom>
        </p:spPr>
      </p:pic>
      <p:sp>
        <p:nvSpPr>
          <p:cNvPr id="173" name="Text 45"/>
          <p:cNvSpPr/>
          <p:nvPr/>
        </p:nvSpPr>
        <p:spPr>
          <a:xfrm>
            <a:off x="16057290" y="321228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74" name="Image 126" descr="preencoded.png">    </p:cNvPr>
          <p:cNvPicPr>
            <a:picLocks noChangeAspect="1"/>
          </p:cNvPicPr>
          <p:nvPr/>
        </p:nvPicPr>
        <p:blipFill>
          <a:blip r:embed="rId127"/>
          <a:stretch>
            <a:fillRect/>
          </a:stretch>
        </p:blipFill>
        <p:spPr>
          <a:xfrm>
            <a:off x="1084436" y="3583828"/>
            <a:ext cx="16119145" cy="508744"/>
          </a:xfrm>
          <a:prstGeom prst="rect">
            <a:avLst/>
          </a:prstGeom>
        </p:spPr>
      </p:pic>
      <p:pic>
        <p:nvPicPr>
          <p:cNvPr id="175" name="Image 127" descr="preencoded.png">    </p:cNvPr>
          <p:cNvPicPr>
            <a:picLocks noChangeAspect="1"/>
          </p:cNvPicPr>
          <p:nvPr/>
        </p:nvPicPr>
        <p:blipFill>
          <a:blip r:embed="rId128"/>
          <a:stretch>
            <a:fillRect/>
          </a:stretch>
        </p:blipFill>
        <p:spPr>
          <a:xfrm>
            <a:off x="1084436" y="3583828"/>
            <a:ext cx="3943350" cy="508744"/>
          </a:xfrm>
          <a:prstGeom prst="rect">
            <a:avLst/>
          </a:prstGeom>
        </p:spPr>
      </p:pic>
      <p:sp>
        <p:nvSpPr>
          <p:cNvPr id="176" name="Text 46"/>
          <p:cNvSpPr/>
          <p:nvPr/>
        </p:nvSpPr>
        <p:spPr>
          <a:xfrm>
            <a:off x="1245077" y="3704313"/>
            <a:ext cx="3870484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Client originated additional ID transaction</a:t>
            </a:r>
            <a:endParaRPr lang="en-US" sz="1476" dirty="0"/>
          </a:p>
        </p:txBody>
      </p:sp>
      <p:pic>
        <p:nvPicPr>
          <p:cNvPr id="177" name="Image 128" descr="preencoded.png">    </p:cNvPr>
          <p:cNvPicPr>
            <a:picLocks noChangeAspect="1"/>
          </p:cNvPicPr>
          <p:nvPr/>
        </p:nvPicPr>
        <p:blipFill>
          <a:blip r:embed="rId129"/>
          <a:stretch>
            <a:fillRect/>
          </a:stretch>
        </p:blipFill>
        <p:spPr>
          <a:xfrm>
            <a:off x="5027786" y="3583828"/>
            <a:ext cx="1524149" cy="508744"/>
          </a:xfrm>
          <a:prstGeom prst="rect">
            <a:avLst/>
          </a:prstGeom>
        </p:spPr>
      </p:pic>
      <p:pic>
        <p:nvPicPr>
          <p:cNvPr id="178" name="Image 129" descr="preencoded.png">    </p:cNvPr>
          <p:cNvPicPr>
            <a:picLocks noChangeAspect="1"/>
          </p:cNvPicPr>
          <p:nvPr/>
        </p:nvPicPr>
        <p:blipFill>
          <a:blip r:embed="rId130"/>
          <a:stretch>
            <a:fillRect/>
          </a:stretch>
        </p:blipFill>
        <p:spPr>
          <a:xfrm>
            <a:off x="5123036" y="3707653"/>
            <a:ext cx="1333574" cy="267760"/>
          </a:xfrm>
          <a:prstGeom prst="rect">
            <a:avLst/>
          </a:prstGeom>
        </p:spPr>
      </p:pic>
      <p:pic>
        <p:nvPicPr>
          <p:cNvPr id="179" name="Image 130" descr="preencoded.png">    </p:cNvPr>
          <p:cNvPicPr>
            <a:picLocks noChangeAspect="1"/>
          </p:cNvPicPr>
          <p:nvPr/>
        </p:nvPicPr>
        <p:blipFill>
          <a:blip r:embed="rId131"/>
          <a:stretch>
            <a:fillRect/>
          </a:stretch>
        </p:blipFill>
        <p:spPr>
          <a:xfrm>
            <a:off x="5203366" y="3761222"/>
            <a:ext cx="160660" cy="160660"/>
          </a:xfrm>
          <a:prstGeom prst="rect">
            <a:avLst/>
          </a:prstGeom>
        </p:spPr>
      </p:pic>
      <p:sp>
        <p:nvSpPr>
          <p:cNvPr id="180" name="Text 47"/>
          <p:cNvSpPr/>
          <p:nvPr/>
        </p:nvSpPr>
        <p:spPr>
          <a:xfrm>
            <a:off x="5390797" y="372105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81" name="Image 131" descr="preencoded.png">    </p:cNvPr>
          <p:cNvPicPr>
            <a:picLocks noChangeAspect="1"/>
          </p:cNvPicPr>
          <p:nvPr/>
        </p:nvPicPr>
        <p:blipFill>
          <a:blip r:embed="rId132"/>
          <a:stretch>
            <a:fillRect/>
          </a:stretch>
        </p:blipFill>
        <p:spPr>
          <a:xfrm>
            <a:off x="6551786" y="3583828"/>
            <a:ext cx="1524149" cy="508744"/>
          </a:xfrm>
          <a:prstGeom prst="rect">
            <a:avLst/>
          </a:prstGeom>
        </p:spPr>
      </p:pic>
      <p:pic>
        <p:nvPicPr>
          <p:cNvPr id="182" name="Image 132" descr="preencoded.png">    </p:cNvPr>
          <p:cNvPicPr>
            <a:picLocks noChangeAspect="1"/>
          </p:cNvPicPr>
          <p:nvPr/>
        </p:nvPicPr>
        <p:blipFill>
          <a:blip r:embed="rId133"/>
          <a:stretch>
            <a:fillRect/>
          </a:stretch>
        </p:blipFill>
        <p:spPr>
          <a:xfrm>
            <a:off x="6647036" y="3707653"/>
            <a:ext cx="1333574" cy="267760"/>
          </a:xfrm>
          <a:prstGeom prst="rect">
            <a:avLst/>
          </a:prstGeom>
        </p:spPr>
      </p:pic>
      <p:pic>
        <p:nvPicPr>
          <p:cNvPr id="183" name="Image 133" descr="preencoded.png">    </p:cNvPr>
          <p:cNvPicPr>
            <a:picLocks noChangeAspect="1"/>
          </p:cNvPicPr>
          <p:nvPr/>
        </p:nvPicPr>
        <p:blipFill>
          <a:blip r:embed="rId134"/>
          <a:stretch>
            <a:fillRect/>
          </a:stretch>
        </p:blipFill>
        <p:spPr>
          <a:xfrm>
            <a:off x="6727366" y="3761222"/>
            <a:ext cx="160660" cy="160660"/>
          </a:xfrm>
          <a:prstGeom prst="rect">
            <a:avLst/>
          </a:prstGeom>
        </p:spPr>
      </p:pic>
      <p:sp>
        <p:nvSpPr>
          <p:cNvPr id="184" name="Text 48"/>
          <p:cNvSpPr/>
          <p:nvPr/>
        </p:nvSpPr>
        <p:spPr>
          <a:xfrm>
            <a:off x="6914797" y="372105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85" name="Image 134" descr="preencoded.png">    </p:cNvPr>
          <p:cNvPicPr>
            <a:picLocks noChangeAspect="1"/>
          </p:cNvPicPr>
          <p:nvPr/>
        </p:nvPicPr>
        <p:blipFill>
          <a:blip r:embed="rId135"/>
          <a:stretch>
            <a:fillRect/>
          </a:stretch>
        </p:blipFill>
        <p:spPr>
          <a:xfrm>
            <a:off x="8075786" y="3583828"/>
            <a:ext cx="1524149" cy="508744"/>
          </a:xfrm>
          <a:prstGeom prst="rect">
            <a:avLst/>
          </a:prstGeom>
        </p:spPr>
      </p:pic>
      <p:pic>
        <p:nvPicPr>
          <p:cNvPr id="186" name="Image 135" descr="preencoded.png">    </p:cNvPr>
          <p:cNvPicPr>
            <a:picLocks noChangeAspect="1"/>
          </p:cNvPicPr>
          <p:nvPr/>
        </p:nvPicPr>
        <p:blipFill>
          <a:blip r:embed="rId136"/>
          <a:stretch>
            <a:fillRect/>
          </a:stretch>
        </p:blipFill>
        <p:spPr>
          <a:xfrm>
            <a:off x="8171036" y="3707653"/>
            <a:ext cx="1333574" cy="267760"/>
          </a:xfrm>
          <a:prstGeom prst="rect">
            <a:avLst/>
          </a:prstGeom>
        </p:spPr>
      </p:pic>
      <p:pic>
        <p:nvPicPr>
          <p:cNvPr id="187" name="Image 136" descr="preencoded.png">    </p:cNvPr>
          <p:cNvPicPr>
            <a:picLocks noChangeAspect="1"/>
          </p:cNvPicPr>
          <p:nvPr/>
        </p:nvPicPr>
        <p:blipFill>
          <a:blip r:embed="rId137"/>
          <a:stretch>
            <a:fillRect/>
          </a:stretch>
        </p:blipFill>
        <p:spPr>
          <a:xfrm>
            <a:off x="8251366" y="3761222"/>
            <a:ext cx="160660" cy="160660"/>
          </a:xfrm>
          <a:prstGeom prst="rect">
            <a:avLst/>
          </a:prstGeom>
        </p:spPr>
      </p:pic>
      <p:sp>
        <p:nvSpPr>
          <p:cNvPr id="188" name="Text 49"/>
          <p:cNvSpPr/>
          <p:nvPr/>
        </p:nvSpPr>
        <p:spPr>
          <a:xfrm>
            <a:off x="8438797" y="372105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89" name="Image 137" descr="preencoded.png">    </p:cNvPr>
          <p:cNvPicPr>
            <a:picLocks noChangeAspect="1"/>
          </p:cNvPicPr>
          <p:nvPr/>
        </p:nvPicPr>
        <p:blipFill>
          <a:blip r:embed="rId138"/>
          <a:stretch>
            <a:fillRect/>
          </a:stretch>
        </p:blipFill>
        <p:spPr>
          <a:xfrm>
            <a:off x="9599786" y="3583828"/>
            <a:ext cx="1524149" cy="508744"/>
          </a:xfrm>
          <a:prstGeom prst="rect">
            <a:avLst/>
          </a:prstGeom>
        </p:spPr>
      </p:pic>
      <p:pic>
        <p:nvPicPr>
          <p:cNvPr id="190" name="Image 138" descr="preencoded.png">    </p:cNvPr>
          <p:cNvPicPr>
            <a:picLocks noChangeAspect="1"/>
          </p:cNvPicPr>
          <p:nvPr/>
        </p:nvPicPr>
        <p:blipFill>
          <a:blip r:embed="rId139"/>
          <a:stretch>
            <a:fillRect/>
          </a:stretch>
        </p:blipFill>
        <p:spPr>
          <a:xfrm>
            <a:off x="9695036" y="3707653"/>
            <a:ext cx="1333574" cy="267760"/>
          </a:xfrm>
          <a:prstGeom prst="rect">
            <a:avLst/>
          </a:prstGeom>
        </p:spPr>
      </p:pic>
      <p:pic>
        <p:nvPicPr>
          <p:cNvPr id="191" name="Image 139" descr="preencoded.png">    </p:cNvPr>
          <p:cNvPicPr>
            <a:picLocks noChangeAspect="1"/>
          </p:cNvPicPr>
          <p:nvPr/>
        </p:nvPicPr>
        <p:blipFill>
          <a:blip r:embed="rId140"/>
          <a:stretch>
            <a:fillRect/>
          </a:stretch>
        </p:blipFill>
        <p:spPr>
          <a:xfrm>
            <a:off x="9775366" y="3761222"/>
            <a:ext cx="160660" cy="160660"/>
          </a:xfrm>
          <a:prstGeom prst="rect">
            <a:avLst/>
          </a:prstGeom>
        </p:spPr>
      </p:pic>
      <p:sp>
        <p:nvSpPr>
          <p:cNvPr id="192" name="Text 50"/>
          <p:cNvSpPr/>
          <p:nvPr/>
        </p:nvSpPr>
        <p:spPr>
          <a:xfrm>
            <a:off x="9962797" y="372105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93" name="Image 140" descr="preencoded.png">    </p:cNvPr>
          <p:cNvPicPr>
            <a:picLocks noChangeAspect="1"/>
          </p:cNvPicPr>
          <p:nvPr/>
        </p:nvPicPr>
        <p:blipFill>
          <a:blip r:embed="rId141"/>
          <a:stretch>
            <a:fillRect/>
          </a:stretch>
        </p:blipFill>
        <p:spPr>
          <a:xfrm>
            <a:off x="11121870" y="3583828"/>
            <a:ext cx="1524140" cy="508744"/>
          </a:xfrm>
          <a:prstGeom prst="rect">
            <a:avLst/>
          </a:prstGeom>
        </p:spPr>
      </p:pic>
      <p:pic>
        <p:nvPicPr>
          <p:cNvPr id="194" name="Image 141" descr="preencoded.png">    </p:cNvPr>
          <p:cNvPicPr>
            <a:picLocks noChangeAspect="1"/>
          </p:cNvPicPr>
          <p:nvPr/>
        </p:nvPicPr>
        <p:blipFill>
          <a:blip r:embed="rId142"/>
          <a:stretch>
            <a:fillRect/>
          </a:stretch>
        </p:blipFill>
        <p:spPr>
          <a:xfrm>
            <a:off x="11217120" y="3707653"/>
            <a:ext cx="1333574" cy="267760"/>
          </a:xfrm>
          <a:prstGeom prst="rect">
            <a:avLst/>
          </a:prstGeom>
        </p:spPr>
      </p:pic>
      <p:pic>
        <p:nvPicPr>
          <p:cNvPr id="195" name="Image 142" descr="preencoded.png">    </p:cNvPr>
          <p:cNvPicPr>
            <a:picLocks noChangeAspect="1"/>
          </p:cNvPicPr>
          <p:nvPr/>
        </p:nvPicPr>
        <p:blipFill>
          <a:blip r:embed="rId143"/>
          <a:stretch>
            <a:fillRect/>
          </a:stretch>
        </p:blipFill>
        <p:spPr>
          <a:xfrm>
            <a:off x="11297450" y="3761222"/>
            <a:ext cx="160660" cy="160660"/>
          </a:xfrm>
          <a:prstGeom prst="rect">
            <a:avLst/>
          </a:prstGeom>
        </p:spPr>
      </p:pic>
      <p:sp>
        <p:nvSpPr>
          <p:cNvPr id="196" name="Text 51"/>
          <p:cNvSpPr/>
          <p:nvPr/>
        </p:nvSpPr>
        <p:spPr>
          <a:xfrm>
            <a:off x="11484880" y="372105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97" name="Image 143" descr="preencoded.png">    </p:cNvPr>
          <p:cNvPicPr>
            <a:picLocks noChangeAspect="1"/>
          </p:cNvPicPr>
          <p:nvPr/>
        </p:nvPicPr>
        <p:blipFill>
          <a:blip r:embed="rId144"/>
          <a:stretch>
            <a:fillRect/>
          </a:stretch>
        </p:blipFill>
        <p:spPr>
          <a:xfrm>
            <a:off x="12646000" y="3583828"/>
            <a:ext cx="1524149" cy="508744"/>
          </a:xfrm>
          <a:prstGeom prst="rect">
            <a:avLst/>
          </a:prstGeom>
        </p:spPr>
      </p:pic>
      <p:pic>
        <p:nvPicPr>
          <p:cNvPr id="198" name="Image 144" descr="preencoded.png">    </p:cNvPr>
          <p:cNvPicPr>
            <a:picLocks noChangeAspect="1"/>
          </p:cNvPicPr>
          <p:nvPr/>
        </p:nvPicPr>
        <p:blipFill>
          <a:blip r:embed="rId145"/>
          <a:stretch>
            <a:fillRect/>
          </a:stretch>
        </p:blipFill>
        <p:spPr>
          <a:xfrm>
            <a:off x="12741250" y="3707653"/>
            <a:ext cx="1333574" cy="267760"/>
          </a:xfrm>
          <a:prstGeom prst="rect">
            <a:avLst/>
          </a:prstGeom>
        </p:spPr>
      </p:pic>
      <p:pic>
        <p:nvPicPr>
          <p:cNvPr id="199" name="Image 145" descr="preencoded.png">    </p:cNvPr>
          <p:cNvPicPr>
            <a:picLocks noChangeAspect="1"/>
          </p:cNvPicPr>
          <p:nvPr/>
        </p:nvPicPr>
        <p:blipFill>
          <a:blip r:embed="rId146"/>
          <a:stretch>
            <a:fillRect/>
          </a:stretch>
        </p:blipFill>
        <p:spPr>
          <a:xfrm>
            <a:off x="12821580" y="3761222"/>
            <a:ext cx="160660" cy="160660"/>
          </a:xfrm>
          <a:prstGeom prst="rect">
            <a:avLst/>
          </a:prstGeom>
        </p:spPr>
      </p:pic>
      <p:sp>
        <p:nvSpPr>
          <p:cNvPr id="200" name="Text 52"/>
          <p:cNvSpPr/>
          <p:nvPr/>
        </p:nvSpPr>
        <p:spPr>
          <a:xfrm>
            <a:off x="13009011" y="372105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01" name="Image 146" descr="preencoded.png">    </p:cNvPr>
          <p:cNvPicPr>
            <a:picLocks noChangeAspect="1"/>
          </p:cNvPicPr>
          <p:nvPr/>
        </p:nvPicPr>
        <p:blipFill>
          <a:blip r:embed="rId147"/>
          <a:stretch>
            <a:fillRect/>
          </a:stretch>
        </p:blipFill>
        <p:spPr>
          <a:xfrm>
            <a:off x="14170149" y="3583828"/>
            <a:ext cx="1524149" cy="508744"/>
          </a:xfrm>
          <a:prstGeom prst="rect">
            <a:avLst/>
          </a:prstGeom>
        </p:spPr>
      </p:pic>
      <p:pic>
        <p:nvPicPr>
          <p:cNvPr id="202" name="Image 147" descr="preencoded.png">    </p:cNvPr>
          <p:cNvPicPr>
            <a:picLocks noChangeAspect="1"/>
          </p:cNvPicPr>
          <p:nvPr/>
        </p:nvPicPr>
        <p:blipFill>
          <a:blip r:embed="rId148"/>
          <a:stretch>
            <a:fillRect/>
          </a:stretch>
        </p:blipFill>
        <p:spPr>
          <a:xfrm>
            <a:off x="14265399" y="3707653"/>
            <a:ext cx="1333574" cy="267760"/>
          </a:xfrm>
          <a:prstGeom prst="rect">
            <a:avLst/>
          </a:prstGeom>
        </p:spPr>
      </p:pic>
      <p:pic>
        <p:nvPicPr>
          <p:cNvPr id="203" name="Image 148" descr="preencoded.png">    </p:cNvPr>
          <p:cNvPicPr>
            <a:picLocks noChangeAspect="1"/>
          </p:cNvPicPr>
          <p:nvPr/>
        </p:nvPicPr>
        <p:blipFill>
          <a:blip r:embed="rId149"/>
          <a:stretch>
            <a:fillRect/>
          </a:stretch>
        </p:blipFill>
        <p:spPr>
          <a:xfrm>
            <a:off x="14345729" y="3761222"/>
            <a:ext cx="160660" cy="160660"/>
          </a:xfrm>
          <a:prstGeom prst="rect">
            <a:avLst/>
          </a:prstGeom>
        </p:spPr>
      </p:pic>
      <p:sp>
        <p:nvSpPr>
          <p:cNvPr id="204" name="Text 53"/>
          <p:cNvSpPr/>
          <p:nvPr/>
        </p:nvSpPr>
        <p:spPr>
          <a:xfrm>
            <a:off x="14533159" y="372105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05" name="Image 149" descr="preencoded.png">    </p:cNvPr>
          <p:cNvPicPr>
            <a:picLocks noChangeAspect="1"/>
          </p:cNvPicPr>
          <p:nvPr/>
        </p:nvPicPr>
        <p:blipFill>
          <a:blip r:embed="rId150"/>
          <a:stretch>
            <a:fillRect/>
          </a:stretch>
        </p:blipFill>
        <p:spPr>
          <a:xfrm>
            <a:off x="15694279" y="3583828"/>
            <a:ext cx="1509302" cy="508744"/>
          </a:xfrm>
          <a:prstGeom prst="rect">
            <a:avLst/>
          </a:prstGeom>
        </p:spPr>
      </p:pic>
      <p:pic>
        <p:nvPicPr>
          <p:cNvPr id="206" name="Image 150" descr="preencoded.png">    </p:cNvPr>
          <p:cNvPicPr>
            <a:picLocks noChangeAspect="1"/>
          </p:cNvPicPr>
          <p:nvPr/>
        </p:nvPicPr>
        <p:blipFill>
          <a:blip r:embed="rId151"/>
          <a:stretch>
            <a:fillRect/>
          </a:stretch>
        </p:blipFill>
        <p:spPr>
          <a:xfrm>
            <a:off x="15789529" y="3707653"/>
            <a:ext cx="1333574" cy="267760"/>
          </a:xfrm>
          <a:prstGeom prst="rect">
            <a:avLst/>
          </a:prstGeom>
        </p:spPr>
      </p:pic>
      <p:pic>
        <p:nvPicPr>
          <p:cNvPr id="207" name="Image 151" descr="preencoded.png">    </p:cNvPr>
          <p:cNvPicPr>
            <a:picLocks noChangeAspect="1"/>
          </p:cNvPicPr>
          <p:nvPr/>
        </p:nvPicPr>
        <p:blipFill>
          <a:blip r:embed="rId152"/>
          <a:stretch>
            <a:fillRect/>
          </a:stretch>
        </p:blipFill>
        <p:spPr>
          <a:xfrm>
            <a:off x="15869859" y="3761222"/>
            <a:ext cx="160660" cy="160660"/>
          </a:xfrm>
          <a:prstGeom prst="rect">
            <a:avLst/>
          </a:prstGeom>
        </p:spPr>
      </p:pic>
      <p:sp>
        <p:nvSpPr>
          <p:cNvPr id="208" name="Text 54"/>
          <p:cNvSpPr/>
          <p:nvPr/>
        </p:nvSpPr>
        <p:spPr>
          <a:xfrm>
            <a:off x="16057290" y="372105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09" name="Image 152" descr="preencoded.png">    </p:cNvPr>
          <p:cNvPicPr>
            <a:picLocks noChangeAspect="1"/>
          </p:cNvPicPr>
          <p:nvPr/>
        </p:nvPicPr>
        <p:blipFill>
          <a:blip r:embed="rId153"/>
          <a:stretch>
            <a:fillRect/>
          </a:stretch>
        </p:blipFill>
        <p:spPr>
          <a:xfrm>
            <a:off x="1084436" y="4092569"/>
            <a:ext cx="16119145" cy="508744"/>
          </a:xfrm>
          <a:prstGeom prst="rect">
            <a:avLst/>
          </a:prstGeom>
        </p:spPr>
      </p:pic>
      <p:pic>
        <p:nvPicPr>
          <p:cNvPr id="210" name="Image 153" descr="preencoded.png">    </p:cNvPr>
          <p:cNvPicPr>
            <a:picLocks noChangeAspect="1"/>
          </p:cNvPicPr>
          <p:nvPr/>
        </p:nvPicPr>
        <p:blipFill>
          <a:blip r:embed="rId154"/>
          <a:stretch>
            <a:fillRect/>
          </a:stretch>
        </p:blipFill>
        <p:spPr>
          <a:xfrm>
            <a:off x="1084436" y="4092569"/>
            <a:ext cx="3943350" cy="508744"/>
          </a:xfrm>
          <a:prstGeom prst="rect">
            <a:avLst/>
          </a:prstGeom>
        </p:spPr>
      </p:pic>
      <p:sp>
        <p:nvSpPr>
          <p:cNvPr id="211" name="Text 55"/>
          <p:cNvSpPr/>
          <p:nvPr/>
        </p:nvSpPr>
        <p:spPr>
          <a:xfrm>
            <a:off x="1245077" y="4213073"/>
            <a:ext cx="88011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Antifraud</a:t>
            </a:r>
            <a:endParaRPr lang="en-US" sz="1476" dirty="0"/>
          </a:p>
        </p:txBody>
      </p:sp>
      <p:pic>
        <p:nvPicPr>
          <p:cNvPr id="212" name="Image 154" descr="preencoded.png">    </p:cNvPr>
          <p:cNvPicPr>
            <a:picLocks noChangeAspect="1"/>
          </p:cNvPicPr>
          <p:nvPr/>
        </p:nvPicPr>
        <p:blipFill>
          <a:blip r:embed="rId155"/>
          <a:stretch>
            <a:fillRect/>
          </a:stretch>
        </p:blipFill>
        <p:spPr>
          <a:xfrm>
            <a:off x="5027786" y="4092578"/>
            <a:ext cx="1524149" cy="508744"/>
          </a:xfrm>
          <a:prstGeom prst="rect">
            <a:avLst/>
          </a:prstGeom>
        </p:spPr>
      </p:pic>
      <p:pic>
        <p:nvPicPr>
          <p:cNvPr id="213" name="Image 155" descr="preencoded.png">    </p:cNvPr>
          <p:cNvPicPr>
            <a:picLocks noChangeAspect="1"/>
          </p:cNvPicPr>
          <p:nvPr/>
        </p:nvPicPr>
        <p:blipFill>
          <a:blip r:embed="rId156"/>
          <a:stretch>
            <a:fillRect/>
          </a:stretch>
        </p:blipFill>
        <p:spPr>
          <a:xfrm>
            <a:off x="5123036" y="4216403"/>
            <a:ext cx="1333574" cy="267760"/>
          </a:xfrm>
          <a:prstGeom prst="rect">
            <a:avLst/>
          </a:prstGeom>
        </p:spPr>
      </p:pic>
      <p:pic>
        <p:nvPicPr>
          <p:cNvPr id="214" name="Image 156" descr="preencoded.png">    </p:cNvPr>
          <p:cNvPicPr>
            <a:picLocks noChangeAspect="1"/>
          </p:cNvPicPr>
          <p:nvPr/>
        </p:nvPicPr>
        <p:blipFill>
          <a:blip r:embed="rId157"/>
          <a:stretch>
            <a:fillRect/>
          </a:stretch>
        </p:blipFill>
        <p:spPr>
          <a:xfrm>
            <a:off x="5203366" y="4269972"/>
            <a:ext cx="160660" cy="160660"/>
          </a:xfrm>
          <a:prstGeom prst="rect">
            <a:avLst/>
          </a:prstGeom>
        </p:spPr>
      </p:pic>
      <p:sp>
        <p:nvSpPr>
          <p:cNvPr id="215" name="Text 56"/>
          <p:cNvSpPr/>
          <p:nvPr/>
        </p:nvSpPr>
        <p:spPr>
          <a:xfrm>
            <a:off x="5390797" y="422980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16" name="Image 157" descr="preencoded.png">    </p:cNvPr>
          <p:cNvPicPr>
            <a:picLocks noChangeAspect="1"/>
          </p:cNvPicPr>
          <p:nvPr/>
        </p:nvPicPr>
        <p:blipFill>
          <a:blip r:embed="rId158"/>
          <a:stretch>
            <a:fillRect/>
          </a:stretch>
        </p:blipFill>
        <p:spPr>
          <a:xfrm>
            <a:off x="6551786" y="4092578"/>
            <a:ext cx="1524149" cy="508744"/>
          </a:xfrm>
          <a:prstGeom prst="rect">
            <a:avLst/>
          </a:prstGeom>
        </p:spPr>
      </p:pic>
      <p:pic>
        <p:nvPicPr>
          <p:cNvPr id="217" name="Image 158" descr="preencoded.png">    </p:cNvPr>
          <p:cNvPicPr>
            <a:picLocks noChangeAspect="1"/>
          </p:cNvPicPr>
          <p:nvPr/>
        </p:nvPicPr>
        <p:blipFill>
          <a:blip r:embed="rId159"/>
          <a:stretch>
            <a:fillRect/>
          </a:stretch>
        </p:blipFill>
        <p:spPr>
          <a:xfrm>
            <a:off x="6647036" y="4216403"/>
            <a:ext cx="1333574" cy="267760"/>
          </a:xfrm>
          <a:prstGeom prst="rect">
            <a:avLst/>
          </a:prstGeom>
        </p:spPr>
      </p:pic>
      <p:pic>
        <p:nvPicPr>
          <p:cNvPr id="218" name="Image 159" descr="preencoded.png">    </p:cNvPr>
          <p:cNvPicPr>
            <a:picLocks noChangeAspect="1"/>
          </p:cNvPicPr>
          <p:nvPr/>
        </p:nvPicPr>
        <p:blipFill>
          <a:blip r:embed="rId160"/>
          <a:stretch>
            <a:fillRect/>
          </a:stretch>
        </p:blipFill>
        <p:spPr>
          <a:xfrm>
            <a:off x="6727366" y="4269972"/>
            <a:ext cx="160660" cy="160660"/>
          </a:xfrm>
          <a:prstGeom prst="rect">
            <a:avLst/>
          </a:prstGeom>
        </p:spPr>
      </p:pic>
      <p:sp>
        <p:nvSpPr>
          <p:cNvPr id="219" name="Text 57"/>
          <p:cNvSpPr/>
          <p:nvPr/>
        </p:nvSpPr>
        <p:spPr>
          <a:xfrm>
            <a:off x="6914797" y="422980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20" name="Image 160" descr="preencoded.png">    </p:cNvPr>
          <p:cNvPicPr>
            <a:picLocks noChangeAspect="1"/>
          </p:cNvPicPr>
          <p:nvPr/>
        </p:nvPicPr>
        <p:blipFill>
          <a:blip r:embed="rId161"/>
          <a:stretch>
            <a:fillRect/>
          </a:stretch>
        </p:blipFill>
        <p:spPr>
          <a:xfrm>
            <a:off x="8075786" y="4092578"/>
            <a:ext cx="1524149" cy="508744"/>
          </a:xfrm>
          <a:prstGeom prst="rect">
            <a:avLst/>
          </a:prstGeom>
        </p:spPr>
      </p:pic>
      <p:pic>
        <p:nvPicPr>
          <p:cNvPr id="221" name="Image 161" descr="preencoded.png">    </p:cNvPr>
          <p:cNvPicPr>
            <a:picLocks noChangeAspect="1"/>
          </p:cNvPicPr>
          <p:nvPr/>
        </p:nvPicPr>
        <p:blipFill>
          <a:blip r:embed="rId162"/>
          <a:stretch>
            <a:fillRect/>
          </a:stretch>
        </p:blipFill>
        <p:spPr>
          <a:xfrm>
            <a:off x="8323436" y="4216403"/>
            <a:ext cx="1027956" cy="267760"/>
          </a:xfrm>
          <a:prstGeom prst="rect">
            <a:avLst/>
          </a:prstGeom>
        </p:spPr>
      </p:pic>
      <p:pic>
        <p:nvPicPr>
          <p:cNvPr id="222" name="Image 162" descr="preencoded.png">    </p:cNvPr>
          <p:cNvPicPr>
            <a:picLocks noChangeAspect="1"/>
          </p:cNvPicPr>
          <p:nvPr/>
        </p:nvPicPr>
        <p:blipFill>
          <a:blip r:embed="rId163"/>
          <a:stretch>
            <a:fillRect/>
          </a:stretch>
        </p:blipFill>
        <p:spPr>
          <a:xfrm>
            <a:off x="8403766" y="4269972"/>
            <a:ext cx="160660" cy="160660"/>
          </a:xfrm>
          <a:prstGeom prst="rect">
            <a:avLst/>
          </a:prstGeom>
        </p:spPr>
      </p:pic>
      <p:sp>
        <p:nvSpPr>
          <p:cNvPr id="223" name="Text 58"/>
          <p:cNvSpPr/>
          <p:nvPr/>
        </p:nvSpPr>
        <p:spPr>
          <a:xfrm>
            <a:off x="8591197" y="422980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24" name="Image 163" descr="preencoded.png">    </p:cNvPr>
          <p:cNvPicPr>
            <a:picLocks noChangeAspect="1"/>
          </p:cNvPicPr>
          <p:nvPr/>
        </p:nvPicPr>
        <p:blipFill>
          <a:blip r:embed="rId164"/>
          <a:stretch>
            <a:fillRect/>
          </a:stretch>
        </p:blipFill>
        <p:spPr>
          <a:xfrm>
            <a:off x="9599786" y="4092578"/>
            <a:ext cx="1524149" cy="508744"/>
          </a:xfrm>
          <a:prstGeom prst="rect">
            <a:avLst/>
          </a:prstGeom>
        </p:spPr>
      </p:pic>
      <p:pic>
        <p:nvPicPr>
          <p:cNvPr id="225" name="Image 164" descr="preencoded.png">    </p:cNvPr>
          <p:cNvPicPr>
            <a:picLocks noChangeAspect="1"/>
          </p:cNvPicPr>
          <p:nvPr/>
        </p:nvPicPr>
        <p:blipFill>
          <a:blip r:embed="rId165"/>
          <a:stretch>
            <a:fillRect/>
          </a:stretch>
        </p:blipFill>
        <p:spPr>
          <a:xfrm>
            <a:off x="9695036" y="4216403"/>
            <a:ext cx="1333574" cy="267760"/>
          </a:xfrm>
          <a:prstGeom prst="rect">
            <a:avLst/>
          </a:prstGeom>
        </p:spPr>
      </p:pic>
      <p:pic>
        <p:nvPicPr>
          <p:cNvPr id="226" name="Image 165" descr="preencoded.png">    </p:cNvPr>
          <p:cNvPicPr>
            <a:picLocks noChangeAspect="1"/>
          </p:cNvPicPr>
          <p:nvPr/>
        </p:nvPicPr>
        <p:blipFill>
          <a:blip r:embed="rId166"/>
          <a:stretch>
            <a:fillRect/>
          </a:stretch>
        </p:blipFill>
        <p:spPr>
          <a:xfrm>
            <a:off x="9775366" y="4269972"/>
            <a:ext cx="160660" cy="160660"/>
          </a:xfrm>
          <a:prstGeom prst="rect">
            <a:avLst/>
          </a:prstGeom>
        </p:spPr>
      </p:pic>
      <p:sp>
        <p:nvSpPr>
          <p:cNvPr id="227" name="Text 59"/>
          <p:cNvSpPr/>
          <p:nvPr/>
        </p:nvSpPr>
        <p:spPr>
          <a:xfrm>
            <a:off x="9962797" y="422980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28" name="Image 166" descr="preencoded.png">    </p:cNvPr>
          <p:cNvPicPr>
            <a:picLocks noChangeAspect="1"/>
          </p:cNvPicPr>
          <p:nvPr/>
        </p:nvPicPr>
        <p:blipFill>
          <a:blip r:embed="rId167"/>
          <a:stretch>
            <a:fillRect/>
          </a:stretch>
        </p:blipFill>
        <p:spPr>
          <a:xfrm>
            <a:off x="11121870" y="4092578"/>
            <a:ext cx="1524140" cy="508744"/>
          </a:xfrm>
          <a:prstGeom prst="rect">
            <a:avLst/>
          </a:prstGeom>
        </p:spPr>
      </p:pic>
      <p:pic>
        <p:nvPicPr>
          <p:cNvPr id="229" name="Image 167" descr="preencoded.png">    </p:cNvPr>
          <p:cNvPicPr>
            <a:picLocks noChangeAspect="1"/>
          </p:cNvPicPr>
          <p:nvPr/>
        </p:nvPicPr>
        <p:blipFill>
          <a:blip r:embed="rId168"/>
          <a:stretch>
            <a:fillRect/>
          </a:stretch>
        </p:blipFill>
        <p:spPr>
          <a:xfrm>
            <a:off x="11217120" y="4216403"/>
            <a:ext cx="1333574" cy="267760"/>
          </a:xfrm>
          <a:prstGeom prst="rect">
            <a:avLst/>
          </a:prstGeom>
        </p:spPr>
      </p:pic>
      <p:pic>
        <p:nvPicPr>
          <p:cNvPr id="230" name="Image 168" descr="preencoded.png">    </p:cNvPr>
          <p:cNvPicPr>
            <a:picLocks noChangeAspect="1"/>
          </p:cNvPicPr>
          <p:nvPr/>
        </p:nvPicPr>
        <p:blipFill>
          <a:blip r:embed="rId169"/>
          <a:stretch>
            <a:fillRect/>
          </a:stretch>
        </p:blipFill>
        <p:spPr>
          <a:xfrm>
            <a:off x="11297450" y="4269972"/>
            <a:ext cx="160660" cy="160660"/>
          </a:xfrm>
          <a:prstGeom prst="rect">
            <a:avLst/>
          </a:prstGeom>
        </p:spPr>
      </p:pic>
      <p:sp>
        <p:nvSpPr>
          <p:cNvPr id="231" name="Text 60"/>
          <p:cNvSpPr/>
          <p:nvPr/>
        </p:nvSpPr>
        <p:spPr>
          <a:xfrm>
            <a:off x="11484880" y="422980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32" name="Image 169" descr="preencoded.png">    </p:cNvPr>
          <p:cNvPicPr>
            <a:picLocks noChangeAspect="1"/>
          </p:cNvPicPr>
          <p:nvPr/>
        </p:nvPicPr>
        <p:blipFill>
          <a:blip r:embed="rId170"/>
          <a:stretch>
            <a:fillRect/>
          </a:stretch>
        </p:blipFill>
        <p:spPr>
          <a:xfrm>
            <a:off x="12646000" y="4092578"/>
            <a:ext cx="1524149" cy="508744"/>
          </a:xfrm>
          <a:prstGeom prst="rect">
            <a:avLst/>
          </a:prstGeom>
        </p:spPr>
      </p:pic>
      <p:pic>
        <p:nvPicPr>
          <p:cNvPr id="233" name="Image 170" descr="preencoded.png">    </p:cNvPr>
          <p:cNvPicPr>
            <a:picLocks noChangeAspect="1"/>
          </p:cNvPicPr>
          <p:nvPr/>
        </p:nvPicPr>
        <p:blipFill>
          <a:blip r:embed="rId171"/>
          <a:stretch>
            <a:fillRect/>
          </a:stretch>
        </p:blipFill>
        <p:spPr>
          <a:xfrm>
            <a:off x="12741250" y="4216403"/>
            <a:ext cx="1333574" cy="267760"/>
          </a:xfrm>
          <a:prstGeom prst="rect">
            <a:avLst/>
          </a:prstGeom>
        </p:spPr>
      </p:pic>
      <p:pic>
        <p:nvPicPr>
          <p:cNvPr id="234" name="Image 171" descr="preencoded.png">    </p:cNvPr>
          <p:cNvPicPr>
            <a:picLocks noChangeAspect="1"/>
          </p:cNvPicPr>
          <p:nvPr/>
        </p:nvPicPr>
        <p:blipFill>
          <a:blip r:embed="rId172"/>
          <a:stretch>
            <a:fillRect/>
          </a:stretch>
        </p:blipFill>
        <p:spPr>
          <a:xfrm>
            <a:off x="12821580" y="4269972"/>
            <a:ext cx="160660" cy="160660"/>
          </a:xfrm>
          <a:prstGeom prst="rect">
            <a:avLst/>
          </a:prstGeom>
        </p:spPr>
      </p:pic>
      <p:sp>
        <p:nvSpPr>
          <p:cNvPr id="235" name="Text 61"/>
          <p:cNvSpPr/>
          <p:nvPr/>
        </p:nvSpPr>
        <p:spPr>
          <a:xfrm>
            <a:off x="13009011" y="422980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36" name="Image 172" descr="preencoded.png">    </p:cNvPr>
          <p:cNvPicPr>
            <a:picLocks noChangeAspect="1"/>
          </p:cNvPicPr>
          <p:nvPr/>
        </p:nvPicPr>
        <p:blipFill>
          <a:blip r:embed="rId173"/>
          <a:stretch>
            <a:fillRect/>
          </a:stretch>
        </p:blipFill>
        <p:spPr>
          <a:xfrm>
            <a:off x="14170149" y="4092578"/>
            <a:ext cx="1524149" cy="508744"/>
          </a:xfrm>
          <a:prstGeom prst="rect">
            <a:avLst/>
          </a:prstGeom>
        </p:spPr>
      </p:pic>
      <p:pic>
        <p:nvPicPr>
          <p:cNvPr id="237" name="Image 173" descr="preencoded.png">    </p:cNvPr>
          <p:cNvPicPr>
            <a:picLocks noChangeAspect="1"/>
          </p:cNvPicPr>
          <p:nvPr/>
        </p:nvPicPr>
        <p:blipFill>
          <a:blip r:embed="rId174"/>
          <a:stretch>
            <a:fillRect/>
          </a:stretch>
        </p:blipFill>
        <p:spPr>
          <a:xfrm>
            <a:off x="14265399" y="4216403"/>
            <a:ext cx="1333574" cy="267760"/>
          </a:xfrm>
          <a:prstGeom prst="rect">
            <a:avLst/>
          </a:prstGeom>
        </p:spPr>
      </p:pic>
      <p:pic>
        <p:nvPicPr>
          <p:cNvPr id="238" name="Image 174" descr="preencoded.png">    </p:cNvPr>
          <p:cNvPicPr>
            <a:picLocks noChangeAspect="1"/>
          </p:cNvPicPr>
          <p:nvPr/>
        </p:nvPicPr>
        <p:blipFill>
          <a:blip r:embed="rId175"/>
          <a:stretch>
            <a:fillRect/>
          </a:stretch>
        </p:blipFill>
        <p:spPr>
          <a:xfrm>
            <a:off x="14345729" y="4269972"/>
            <a:ext cx="160660" cy="160660"/>
          </a:xfrm>
          <a:prstGeom prst="rect">
            <a:avLst/>
          </a:prstGeom>
        </p:spPr>
      </p:pic>
      <p:sp>
        <p:nvSpPr>
          <p:cNvPr id="239" name="Text 62"/>
          <p:cNvSpPr/>
          <p:nvPr/>
        </p:nvSpPr>
        <p:spPr>
          <a:xfrm>
            <a:off x="14533159" y="422980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40" name="Image 175" descr="preencoded.png">    </p:cNvPr>
          <p:cNvPicPr>
            <a:picLocks noChangeAspect="1"/>
          </p:cNvPicPr>
          <p:nvPr/>
        </p:nvPicPr>
        <p:blipFill>
          <a:blip r:embed="rId176"/>
          <a:stretch>
            <a:fillRect/>
          </a:stretch>
        </p:blipFill>
        <p:spPr>
          <a:xfrm>
            <a:off x="15694279" y="4092578"/>
            <a:ext cx="1509302" cy="508744"/>
          </a:xfrm>
          <a:prstGeom prst="rect">
            <a:avLst/>
          </a:prstGeom>
        </p:spPr>
      </p:pic>
      <p:pic>
        <p:nvPicPr>
          <p:cNvPr id="241" name="Image 176" descr="preencoded.png">    </p:cNvPr>
          <p:cNvPicPr>
            <a:picLocks noChangeAspect="1"/>
          </p:cNvPicPr>
          <p:nvPr/>
        </p:nvPicPr>
        <p:blipFill>
          <a:blip r:embed="rId177"/>
          <a:stretch>
            <a:fillRect/>
          </a:stretch>
        </p:blipFill>
        <p:spPr>
          <a:xfrm>
            <a:off x="15789529" y="4216403"/>
            <a:ext cx="1333574" cy="267760"/>
          </a:xfrm>
          <a:prstGeom prst="rect">
            <a:avLst/>
          </a:prstGeom>
        </p:spPr>
      </p:pic>
      <p:pic>
        <p:nvPicPr>
          <p:cNvPr id="242" name="Image 177" descr="preencoded.png">    </p:cNvPr>
          <p:cNvPicPr>
            <a:picLocks noChangeAspect="1"/>
          </p:cNvPicPr>
          <p:nvPr/>
        </p:nvPicPr>
        <p:blipFill>
          <a:blip r:embed="rId178"/>
          <a:stretch>
            <a:fillRect/>
          </a:stretch>
        </p:blipFill>
        <p:spPr>
          <a:xfrm>
            <a:off x="15869859" y="4269972"/>
            <a:ext cx="160660" cy="160660"/>
          </a:xfrm>
          <a:prstGeom prst="rect">
            <a:avLst/>
          </a:prstGeom>
        </p:spPr>
      </p:pic>
      <p:sp>
        <p:nvSpPr>
          <p:cNvPr id="243" name="Text 63"/>
          <p:cNvSpPr/>
          <p:nvPr/>
        </p:nvSpPr>
        <p:spPr>
          <a:xfrm>
            <a:off x="16057290" y="422980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44" name="Image 178" descr="preencoded.png">    </p:cNvPr>
          <p:cNvPicPr>
            <a:picLocks noChangeAspect="1"/>
          </p:cNvPicPr>
          <p:nvPr/>
        </p:nvPicPr>
        <p:blipFill>
          <a:blip r:embed="rId179"/>
          <a:stretch>
            <a:fillRect/>
          </a:stretch>
        </p:blipFill>
        <p:spPr>
          <a:xfrm>
            <a:off x="1084436" y="4601310"/>
            <a:ext cx="16119145" cy="508744"/>
          </a:xfrm>
          <a:prstGeom prst="rect">
            <a:avLst/>
          </a:prstGeom>
        </p:spPr>
      </p:pic>
      <p:pic>
        <p:nvPicPr>
          <p:cNvPr id="245" name="Image 179" descr="preencoded.png">    </p:cNvPr>
          <p:cNvPicPr>
            <a:picLocks noChangeAspect="1"/>
          </p:cNvPicPr>
          <p:nvPr/>
        </p:nvPicPr>
        <p:blipFill>
          <a:blip r:embed="rId180"/>
          <a:stretch>
            <a:fillRect/>
          </a:stretch>
        </p:blipFill>
        <p:spPr>
          <a:xfrm>
            <a:off x="1084436" y="4601291"/>
            <a:ext cx="3943350" cy="508744"/>
          </a:xfrm>
          <a:prstGeom prst="rect">
            <a:avLst/>
          </a:prstGeom>
        </p:spPr>
      </p:pic>
      <p:sp>
        <p:nvSpPr>
          <p:cNvPr id="246" name="Text 64"/>
          <p:cNvSpPr/>
          <p:nvPr/>
        </p:nvSpPr>
        <p:spPr>
          <a:xfrm>
            <a:off x="1245077" y="4721768"/>
            <a:ext cx="2030254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Gateway Tokenization</a:t>
            </a:r>
            <a:endParaRPr lang="en-US" sz="1476" dirty="0"/>
          </a:p>
        </p:txBody>
      </p:sp>
      <p:pic>
        <p:nvPicPr>
          <p:cNvPr id="247" name="Image 180" descr="preencoded.png">    </p:cNvPr>
          <p:cNvPicPr>
            <a:picLocks noChangeAspect="1"/>
          </p:cNvPicPr>
          <p:nvPr/>
        </p:nvPicPr>
        <p:blipFill>
          <a:blip r:embed="rId181"/>
          <a:stretch>
            <a:fillRect/>
          </a:stretch>
        </p:blipFill>
        <p:spPr>
          <a:xfrm>
            <a:off x="5027786" y="4601291"/>
            <a:ext cx="1524149" cy="508744"/>
          </a:xfrm>
          <a:prstGeom prst="rect">
            <a:avLst/>
          </a:prstGeom>
        </p:spPr>
      </p:pic>
      <p:pic>
        <p:nvPicPr>
          <p:cNvPr id="248" name="Image 181" descr="preencoded.png">    </p:cNvPr>
          <p:cNvPicPr>
            <a:picLocks noChangeAspect="1"/>
          </p:cNvPicPr>
          <p:nvPr/>
        </p:nvPicPr>
        <p:blipFill>
          <a:blip r:embed="rId182"/>
          <a:stretch>
            <a:fillRect/>
          </a:stretch>
        </p:blipFill>
        <p:spPr>
          <a:xfrm>
            <a:off x="5123036" y="4725116"/>
            <a:ext cx="1333574" cy="267760"/>
          </a:xfrm>
          <a:prstGeom prst="rect">
            <a:avLst/>
          </a:prstGeom>
        </p:spPr>
      </p:pic>
      <p:pic>
        <p:nvPicPr>
          <p:cNvPr id="249" name="Image 182" descr="preencoded.png">    </p:cNvPr>
          <p:cNvPicPr>
            <a:picLocks noChangeAspect="1"/>
          </p:cNvPicPr>
          <p:nvPr/>
        </p:nvPicPr>
        <p:blipFill>
          <a:blip r:embed="rId183"/>
          <a:stretch>
            <a:fillRect/>
          </a:stretch>
        </p:blipFill>
        <p:spPr>
          <a:xfrm>
            <a:off x="5203366" y="4778685"/>
            <a:ext cx="160660" cy="160660"/>
          </a:xfrm>
          <a:prstGeom prst="rect">
            <a:avLst/>
          </a:prstGeom>
        </p:spPr>
      </p:pic>
      <p:sp>
        <p:nvSpPr>
          <p:cNvPr id="250" name="Text 65"/>
          <p:cNvSpPr/>
          <p:nvPr/>
        </p:nvSpPr>
        <p:spPr>
          <a:xfrm>
            <a:off x="5390797" y="473852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51" name="Image 183" descr="preencoded.png">    </p:cNvPr>
          <p:cNvPicPr>
            <a:picLocks noChangeAspect="1"/>
          </p:cNvPicPr>
          <p:nvPr/>
        </p:nvPicPr>
        <p:blipFill>
          <a:blip r:embed="rId184"/>
          <a:stretch>
            <a:fillRect/>
          </a:stretch>
        </p:blipFill>
        <p:spPr>
          <a:xfrm>
            <a:off x="6551786" y="4601291"/>
            <a:ext cx="1524149" cy="508744"/>
          </a:xfrm>
          <a:prstGeom prst="rect">
            <a:avLst/>
          </a:prstGeom>
        </p:spPr>
      </p:pic>
      <p:pic>
        <p:nvPicPr>
          <p:cNvPr id="252" name="Image 184" descr="preencoded.png">    </p:cNvPr>
          <p:cNvPicPr>
            <a:picLocks noChangeAspect="1"/>
          </p:cNvPicPr>
          <p:nvPr/>
        </p:nvPicPr>
        <p:blipFill>
          <a:blip r:embed="rId185"/>
          <a:stretch>
            <a:fillRect/>
          </a:stretch>
        </p:blipFill>
        <p:spPr>
          <a:xfrm>
            <a:off x="6647036" y="4725116"/>
            <a:ext cx="1333574" cy="267760"/>
          </a:xfrm>
          <a:prstGeom prst="rect">
            <a:avLst/>
          </a:prstGeom>
        </p:spPr>
      </p:pic>
      <p:pic>
        <p:nvPicPr>
          <p:cNvPr id="253" name="Image 185" descr="preencoded.png">    </p:cNvPr>
          <p:cNvPicPr>
            <a:picLocks noChangeAspect="1"/>
          </p:cNvPicPr>
          <p:nvPr/>
        </p:nvPicPr>
        <p:blipFill>
          <a:blip r:embed="rId186"/>
          <a:stretch>
            <a:fillRect/>
          </a:stretch>
        </p:blipFill>
        <p:spPr>
          <a:xfrm>
            <a:off x="6727366" y="4778685"/>
            <a:ext cx="160660" cy="160660"/>
          </a:xfrm>
          <a:prstGeom prst="rect">
            <a:avLst/>
          </a:prstGeom>
        </p:spPr>
      </p:pic>
      <p:sp>
        <p:nvSpPr>
          <p:cNvPr id="254" name="Text 66"/>
          <p:cNvSpPr/>
          <p:nvPr/>
        </p:nvSpPr>
        <p:spPr>
          <a:xfrm>
            <a:off x="6914797" y="473852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55" name="Image 186" descr="preencoded.png">    </p:cNvPr>
          <p:cNvPicPr>
            <a:picLocks noChangeAspect="1"/>
          </p:cNvPicPr>
          <p:nvPr/>
        </p:nvPicPr>
        <p:blipFill>
          <a:blip r:embed="rId187"/>
          <a:stretch>
            <a:fillRect/>
          </a:stretch>
        </p:blipFill>
        <p:spPr>
          <a:xfrm>
            <a:off x="8075786" y="4601291"/>
            <a:ext cx="1524149" cy="508744"/>
          </a:xfrm>
          <a:prstGeom prst="rect">
            <a:avLst/>
          </a:prstGeom>
        </p:spPr>
      </p:pic>
      <p:pic>
        <p:nvPicPr>
          <p:cNvPr id="256" name="Image 187" descr="preencoded.png">    </p:cNvPr>
          <p:cNvPicPr>
            <a:picLocks noChangeAspect="1"/>
          </p:cNvPicPr>
          <p:nvPr/>
        </p:nvPicPr>
        <p:blipFill>
          <a:blip r:embed="rId188"/>
          <a:stretch>
            <a:fillRect/>
          </a:stretch>
        </p:blipFill>
        <p:spPr>
          <a:xfrm>
            <a:off x="8323436" y="4725116"/>
            <a:ext cx="1027956" cy="267760"/>
          </a:xfrm>
          <a:prstGeom prst="rect">
            <a:avLst/>
          </a:prstGeom>
        </p:spPr>
      </p:pic>
      <p:pic>
        <p:nvPicPr>
          <p:cNvPr id="257" name="Image 188" descr="preencoded.png">    </p:cNvPr>
          <p:cNvPicPr>
            <a:picLocks noChangeAspect="1"/>
          </p:cNvPicPr>
          <p:nvPr/>
        </p:nvPicPr>
        <p:blipFill>
          <a:blip r:embed="rId189"/>
          <a:stretch>
            <a:fillRect/>
          </a:stretch>
        </p:blipFill>
        <p:spPr>
          <a:xfrm>
            <a:off x="8403766" y="4778685"/>
            <a:ext cx="160660" cy="160660"/>
          </a:xfrm>
          <a:prstGeom prst="rect">
            <a:avLst/>
          </a:prstGeom>
        </p:spPr>
      </p:pic>
      <p:sp>
        <p:nvSpPr>
          <p:cNvPr id="258" name="Text 67"/>
          <p:cNvSpPr/>
          <p:nvPr/>
        </p:nvSpPr>
        <p:spPr>
          <a:xfrm>
            <a:off x="8591197" y="4738520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59" name="Image 189" descr="preencoded.png">    </p:cNvPr>
          <p:cNvPicPr>
            <a:picLocks noChangeAspect="1"/>
          </p:cNvPicPr>
          <p:nvPr/>
        </p:nvPicPr>
        <p:blipFill>
          <a:blip r:embed="rId190"/>
          <a:stretch>
            <a:fillRect/>
          </a:stretch>
        </p:blipFill>
        <p:spPr>
          <a:xfrm>
            <a:off x="9599786" y="4601291"/>
            <a:ext cx="1524149" cy="508744"/>
          </a:xfrm>
          <a:prstGeom prst="rect">
            <a:avLst/>
          </a:prstGeom>
        </p:spPr>
      </p:pic>
      <p:pic>
        <p:nvPicPr>
          <p:cNvPr id="260" name="Image 190" descr="preencoded.png">    </p:cNvPr>
          <p:cNvPicPr>
            <a:picLocks noChangeAspect="1"/>
          </p:cNvPicPr>
          <p:nvPr/>
        </p:nvPicPr>
        <p:blipFill>
          <a:blip r:embed="rId191"/>
          <a:stretch>
            <a:fillRect/>
          </a:stretch>
        </p:blipFill>
        <p:spPr>
          <a:xfrm>
            <a:off x="9695036" y="4725116"/>
            <a:ext cx="1333574" cy="267760"/>
          </a:xfrm>
          <a:prstGeom prst="rect">
            <a:avLst/>
          </a:prstGeom>
        </p:spPr>
      </p:pic>
      <p:pic>
        <p:nvPicPr>
          <p:cNvPr id="261" name="Image 191" descr="preencoded.png">    </p:cNvPr>
          <p:cNvPicPr>
            <a:picLocks noChangeAspect="1"/>
          </p:cNvPicPr>
          <p:nvPr/>
        </p:nvPicPr>
        <p:blipFill>
          <a:blip r:embed="rId192"/>
          <a:stretch>
            <a:fillRect/>
          </a:stretch>
        </p:blipFill>
        <p:spPr>
          <a:xfrm>
            <a:off x="9775366" y="4778685"/>
            <a:ext cx="160660" cy="160660"/>
          </a:xfrm>
          <a:prstGeom prst="rect">
            <a:avLst/>
          </a:prstGeom>
        </p:spPr>
      </p:pic>
      <p:sp>
        <p:nvSpPr>
          <p:cNvPr id="262" name="Text 68"/>
          <p:cNvSpPr/>
          <p:nvPr/>
        </p:nvSpPr>
        <p:spPr>
          <a:xfrm>
            <a:off x="9962797" y="473852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63" name="Image 192" descr="preencoded.png">    </p:cNvPr>
          <p:cNvPicPr>
            <a:picLocks noChangeAspect="1"/>
          </p:cNvPicPr>
          <p:nvPr/>
        </p:nvPicPr>
        <p:blipFill>
          <a:blip r:embed="rId193"/>
          <a:stretch>
            <a:fillRect/>
          </a:stretch>
        </p:blipFill>
        <p:spPr>
          <a:xfrm>
            <a:off x="11121870" y="4601291"/>
            <a:ext cx="1524140" cy="508744"/>
          </a:xfrm>
          <a:prstGeom prst="rect">
            <a:avLst/>
          </a:prstGeom>
        </p:spPr>
      </p:pic>
      <p:pic>
        <p:nvPicPr>
          <p:cNvPr id="264" name="Image 193" descr="preencoded.png">    </p:cNvPr>
          <p:cNvPicPr>
            <a:picLocks noChangeAspect="1"/>
          </p:cNvPicPr>
          <p:nvPr/>
        </p:nvPicPr>
        <p:blipFill>
          <a:blip r:embed="rId194"/>
          <a:stretch>
            <a:fillRect/>
          </a:stretch>
        </p:blipFill>
        <p:spPr>
          <a:xfrm>
            <a:off x="11217120" y="4725116"/>
            <a:ext cx="1333574" cy="267760"/>
          </a:xfrm>
          <a:prstGeom prst="rect">
            <a:avLst/>
          </a:prstGeom>
        </p:spPr>
      </p:pic>
      <p:pic>
        <p:nvPicPr>
          <p:cNvPr id="265" name="Image 194" descr="preencoded.png">    </p:cNvPr>
          <p:cNvPicPr>
            <a:picLocks noChangeAspect="1"/>
          </p:cNvPicPr>
          <p:nvPr/>
        </p:nvPicPr>
        <p:blipFill>
          <a:blip r:embed="rId195"/>
          <a:stretch>
            <a:fillRect/>
          </a:stretch>
        </p:blipFill>
        <p:spPr>
          <a:xfrm>
            <a:off x="11297450" y="4778685"/>
            <a:ext cx="160660" cy="160660"/>
          </a:xfrm>
          <a:prstGeom prst="rect">
            <a:avLst/>
          </a:prstGeom>
        </p:spPr>
      </p:pic>
      <p:sp>
        <p:nvSpPr>
          <p:cNvPr id="266" name="Text 69"/>
          <p:cNvSpPr/>
          <p:nvPr/>
        </p:nvSpPr>
        <p:spPr>
          <a:xfrm>
            <a:off x="11484880" y="473852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67" name="Image 195" descr="preencoded.png">    </p:cNvPr>
          <p:cNvPicPr>
            <a:picLocks noChangeAspect="1"/>
          </p:cNvPicPr>
          <p:nvPr/>
        </p:nvPicPr>
        <p:blipFill>
          <a:blip r:embed="rId196"/>
          <a:stretch>
            <a:fillRect/>
          </a:stretch>
        </p:blipFill>
        <p:spPr>
          <a:xfrm>
            <a:off x="12646000" y="4601291"/>
            <a:ext cx="1524149" cy="508744"/>
          </a:xfrm>
          <a:prstGeom prst="rect">
            <a:avLst/>
          </a:prstGeom>
        </p:spPr>
      </p:pic>
      <p:pic>
        <p:nvPicPr>
          <p:cNvPr id="268" name="Image 196" descr="preencoded.png">    </p:cNvPr>
          <p:cNvPicPr>
            <a:picLocks noChangeAspect="1"/>
          </p:cNvPicPr>
          <p:nvPr/>
        </p:nvPicPr>
        <p:blipFill>
          <a:blip r:embed="rId197"/>
          <a:stretch>
            <a:fillRect/>
          </a:stretch>
        </p:blipFill>
        <p:spPr>
          <a:xfrm>
            <a:off x="12741250" y="4725116"/>
            <a:ext cx="1333574" cy="267760"/>
          </a:xfrm>
          <a:prstGeom prst="rect">
            <a:avLst/>
          </a:prstGeom>
        </p:spPr>
      </p:pic>
      <p:pic>
        <p:nvPicPr>
          <p:cNvPr id="269" name="Image 197" descr="preencoded.png">    </p:cNvPr>
          <p:cNvPicPr>
            <a:picLocks noChangeAspect="1"/>
          </p:cNvPicPr>
          <p:nvPr/>
        </p:nvPicPr>
        <p:blipFill>
          <a:blip r:embed="rId198"/>
          <a:stretch>
            <a:fillRect/>
          </a:stretch>
        </p:blipFill>
        <p:spPr>
          <a:xfrm>
            <a:off x="12821580" y="4778685"/>
            <a:ext cx="160660" cy="160660"/>
          </a:xfrm>
          <a:prstGeom prst="rect">
            <a:avLst/>
          </a:prstGeom>
        </p:spPr>
      </p:pic>
      <p:sp>
        <p:nvSpPr>
          <p:cNvPr id="270" name="Text 70"/>
          <p:cNvSpPr/>
          <p:nvPr/>
        </p:nvSpPr>
        <p:spPr>
          <a:xfrm>
            <a:off x="13009011" y="473852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71" name="Image 198" descr="preencoded.png">    </p:cNvPr>
          <p:cNvPicPr>
            <a:picLocks noChangeAspect="1"/>
          </p:cNvPicPr>
          <p:nvPr/>
        </p:nvPicPr>
        <p:blipFill>
          <a:blip r:embed="rId199"/>
          <a:stretch>
            <a:fillRect/>
          </a:stretch>
        </p:blipFill>
        <p:spPr>
          <a:xfrm>
            <a:off x="14170149" y="4601291"/>
            <a:ext cx="1524149" cy="508744"/>
          </a:xfrm>
          <a:prstGeom prst="rect">
            <a:avLst/>
          </a:prstGeom>
        </p:spPr>
      </p:pic>
      <p:pic>
        <p:nvPicPr>
          <p:cNvPr id="272" name="Image 199" descr="preencoded.png">    </p:cNvPr>
          <p:cNvPicPr>
            <a:picLocks noChangeAspect="1"/>
          </p:cNvPicPr>
          <p:nvPr/>
        </p:nvPicPr>
        <p:blipFill>
          <a:blip r:embed="rId200"/>
          <a:stretch>
            <a:fillRect/>
          </a:stretch>
        </p:blipFill>
        <p:spPr>
          <a:xfrm>
            <a:off x="14265399" y="4725116"/>
            <a:ext cx="1333574" cy="267760"/>
          </a:xfrm>
          <a:prstGeom prst="rect">
            <a:avLst/>
          </a:prstGeom>
        </p:spPr>
      </p:pic>
      <p:pic>
        <p:nvPicPr>
          <p:cNvPr id="273" name="Image 200" descr="preencoded.png">    </p:cNvPr>
          <p:cNvPicPr>
            <a:picLocks noChangeAspect="1"/>
          </p:cNvPicPr>
          <p:nvPr/>
        </p:nvPicPr>
        <p:blipFill>
          <a:blip r:embed="rId201"/>
          <a:stretch>
            <a:fillRect/>
          </a:stretch>
        </p:blipFill>
        <p:spPr>
          <a:xfrm>
            <a:off x="14345729" y="4778685"/>
            <a:ext cx="160660" cy="160660"/>
          </a:xfrm>
          <a:prstGeom prst="rect">
            <a:avLst/>
          </a:prstGeom>
        </p:spPr>
      </p:pic>
      <p:sp>
        <p:nvSpPr>
          <p:cNvPr id="274" name="Text 71"/>
          <p:cNvSpPr/>
          <p:nvPr/>
        </p:nvSpPr>
        <p:spPr>
          <a:xfrm>
            <a:off x="14533159" y="473852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75" name="Image 201" descr="preencoded.png">    </p:cNvPr>
          <p:cNvPicPr>
            <a:picLocks noChangeAspect="1"/>
          </p:cNvPicPr>
          <p:nvPr/>
        </p:nvPicPr>
        <p:blipFill>
          <a:blip r:embed="rId202"/>
          <a:stretch>
            <a:fillRect/>
          </a:stretch>
        </p:blipFill>
        <p:spPr>
          <a:xfrm>
            <a:off x="15694279" y="4601291"/>
            <a:ext cx="1509302" cy="508744"/>
          </a:xfrm>
          <a:prstGeom prst="rect">
            <a:avLst/>
          </a:prstGeom>
        </p:spPr>
      </p:pic>
      <p:pic>
        <p:nvPicPr>
          <p:cNvPr id="276" name="Image 202" descr="preencoded.png">    </p:cNvPr>
          <p:cNvPicPr>
            <a:picLocks noChangeAspect="1"/>
          </p:cNvPicPr>
          <p:nvPr/>
        </p:nvPicPr>
        <p:blipFill>
          <a:blip r:embed="rId203"/>
          <a:stretch>
            <a:fillRect/>
          </a:stretch>
        </p:blipFill>
        <p:spPr>
          <a:xfrm>
            <a:off x="15789529" y="4725116"/>
            <a:ext cx="1333574" cy="267760"/>
          </a:xfrm>
          <a:prstGeom prst="rect">
            <a:avLst/>
          </a:prstGeom>
        </p:spPr>
      </p:pic>
      <p:pic>
        <p:nvPicPr>
          <p:cNvPr id="277" name="Image 203" descr="preencoded.png">    </p:cNvPr>
          <p:cNvPicPr>
            <a:picLocks noChangeAspect="1"/>
          </p:cNvPicPr>
          <p:nvPr/>
        </p:nvPicPr>
        <p:blipFill>
          <a:blip r:embed="rId204"/>
          <a:stretch>
            <a:fillRect/>
          </a:stretch>
        </p:blipFill>
        <p:spPr>
          <a:xfrm>
            <a:off x="15869859" y="4778685"/>
            <a:ext cx="160660" cy="160660"/>
          </a:xfrm>
          <a:prstGeom prst="rect">
            <a:avLst/>
          </a:prstGeom>
        </p:spPr>
      </p:pic>
      <p:sp>
        <p:nvSpPr>
          <p:cNvPr id="278" name="Text 72"/>
          <p:cNvSpPr/>
          <p:nvPr/>
        </p:nvSpPr>
        <p:spPr>
          <a:xfrm>
            <a:off x="16057290" y="473852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79" name="Image 204" descr="preencoded.png">    </p:cNvPr>
          <p:cNvPicPr>
            <a:picLocks noChangeAspect="1"/>
          </p:cNvPicPr>
          <p:nvPr/>
        </p:nvPicPr>
        <p:blipFill>
          <a:blip r:embed="rId205"/>
          <a:stretch>
            <a:fillRect/>
          </a:stretch>
        </p:blipFill>
        <p:spPr>
          <a:xfrm>
            <a:off x="1084436" y="5110051"/>
            <a:ext cx="16119145" cy="508744"/>
          </a:xfrm>
          <a:prstGeom prst="rect">
            <a:avLst/>
          </a:prstGeom>
        </p:spPr>
      </p:pic>
      <p:pic>
        <p:nvPicPr>
          <p:cNvPr id="280" name="Image 205" descr="preencoded.png">    </p:cNvPr>
          <p:cNvPicPr>
            <a:picLocks noChangeAspect="1"/>
          </p:cNvPicPr>
          <p:nvPr/>
        </p:nvPicPr>
        <p:blipFill>
          <a:blip r:embed="rId206"/>
          <a:stretch>
            <a:fillRect/>
          </a:stretch>
        </p:blipFill>
        <p:spPr>
          <a:xfrm>
            <a:off x="1084436" y="5110051"/>
            <a:ext cx="3943350" cy="508744"/>
          </a:xfrm>
          <a:prstGeom prst="rect">
            <a:avLst/>
          </a:prstGeom>
        </p:spPr>
      </p:pic>
      <p:sp>
        <p:nvSpPr>
          <p:cNvPr id="281" name="Text 73"/>
          <p:cNvSpPr/>
          <p:nvPr/>
        </p:nvSpPr>
        <p:spPr>
          <a:xfrm>
            <a:off x="1245077" y="5230537"/>
            <a:ext cx="201025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Network tokenization</a:t>
            </a:r>
            <a:endParaRPr lang="en-US" sz="1476" dirty="0"/>
          </a:p>
        </p:txBody>
      </p:sp>
      <p:pic>
        <p:nvPicPr>
          <p:cNvPr id="282" name="Image 206" descr="preencoded.png">    </p:cNvPr>
          <p:cNvPicPr>
            <a:picLocks noChangeAspect="1"/>
          </p:cNvPicPr>
          <p:nvPr/>
        </p:nvPicPr>
        <p:blipFill>
          <a:blip r:embed="rId207"/>
          <a:stretch>
            <a:fillRect/>
          </a:stretch>
        </p:blipFill>
        <p:spPr>
          <a:xfrm>
            <a:off x="5027786" y="5110042"/>
            <a:ext cx="1524149" cy="508744"/>
          </a:xfrm>
          <a:prstGeom prst="rect">
            <a:avLst/>
          </a:prstGeom>
        </p:spPr>
      </p:pic>
      <p:pic>
        <p:nvPicPr>
          <p:cNvPr id="283" name="Image 207" descr="preencoded.png">    </p:cNvPr>
          <p:cNvPicPr>
            <a:picLocks noChangeAspect="1"/>
          </p:cNvPicPr>
          <p:nvPr/>
        </p:nvPicPr>
        <p:blipFill>
          <a:blip r:embed="rId208"/>
          <a:stretch>
            <a:fillRect/>
          </a:stretch>
        </p:blipFill>
        <p:spPr>
          <a:xfrm>
            <a:off x="5123036" y="5233867"/>
            <a:ext cx="1333574" cy="267760"/>
          </a:xfrm>
          <a:prstGeom prst="rect">
            <a:avLst/>
          </a:prstGeom>
        </p:spPr>
      </p:pic>
      <p:pic>
        <p:nvPicPr>
          <p:cNvPr id="284" name="Image 208" descr="preencoded.png">    </p:cNvPr>
          <p:cNvPicPr>
            <a:picLocks noChangeAspect="1"/>
          </p:cNvPicPr>
          <p:nvPr/>
        </p:nvPicPr>
        <p:blipFill>
          <a:blip r:embed="rId209"/>
          <a:stretch>
            <a:fillRect/>
          </a:stretch>
        </p:blipFill>
        <p:spPr>
          <a:xfrm>
            <a:off x="5203366" y="5287435"/>
            <a:ext cx="160660" cy="160660"/>
          </a:xfrm>
          <a:prstGeom prst="rect">
            <a:avLst/>
          </a:prstGeom>
        </p:spPr>
      </p:pic>
      <p:sp>
        <p:nvSpPr>
          <p:cNvPr id="285" name="Text 74"/>
          <p:cNvSpPr/>
          <p:nvPr/>
        </p:nvSpPr>
        <p:spPr>
          <a:xfrm>
            <a:off x="5390797" y="524727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86" name="Image 209" descr="preencoded.png">    </p:cNvPr>
          <p:cNvPicPr>
            <a:picLocks noChangeAspect="1"/>
          </p:cNvPicPr>
          <p:nvPr/>
        </p:nvPicPr>
        <p:blipFill>
          <a:blip r:embed="rId210"/>
          <a:stretch>
            <a:fillRect/>
          </a:stretch>
        </p:blipFill>
        <p:spPr>
          <a:xfrm>
            <a:off x="6551786" y="5110042"/>
            <a:ext cx="1524149" cy="508744"/>
          </a:xfrm>
          <a:prstGeom prst="rect">
            <a:avLst/>
          </a:prstGeom>
        </p:spPr>
      </p:pic>
      <p:pic>
        <p:nvPicPr>
          <p:cNvPr id="287" name="Image 210" descr="preencoded.png">    </p:cNvPr>
          <p:cNvPicPr>
            <a:picLocks noChangeAspect="1"/>
          </p:cNvPicPr>
          <p:nvPr/>
        </p:nvPicPr>
        <p:blipFill>
          <a:blip r:embed="rId211"/>
          <a:stretch>
            <a:fillRect/>
          </a:stretch>
        </p:blipFill>
        <p:spPr>
          <a:xfrm>
            <a:off x="6647036" y="5233867"/>
            <a:ext cx="1333574" cy="267760"/>
          </a:xfrm>
          <a:prstGeom prst="rect">
            <a:avLst/>
          </a:prstGeom>
        </p:spPr>
      </p:pic>
      <p:pic>
        <p:nvPicPr>
          <p:cNvPr id="288" name="Image 211" descr="preencoded.png">    </p:cNvPr>
          <p:cNvPicPr>
            <a:picLocks noChangeAspect="1"/>
          </p:cNvPicPr>
          <p:nvPr/>
        </p:nvPicPr>
        <p:blipFill>
          <a:blip r:embed="rId212"/>
          <a:stretch>
            <a:fillRect/>
          </a:stretch>
        </p:blipFill>
        <p:spPr>
          <a:xfrm>
            <a:off x="6727366" y="5287435"/>
            <a:ext cx="160660" cy="160660"/>
          </a:xfrm>
          <a:prstGeom prst="rect">
            <a:avLst/>
          </a:prstGeom>
        </p:spPr>
      </p:pic>
      <p:sp>
        <p:nvSpPr>
          <p:cNvPr id="289" name="Text 75"/>
          <p:cNvSpPr/>
          <p:nvPr/>
        </p:nvSpPr>
        <p:spPr>
          <a:xfrm>
            <a:off x="6914797" y="524727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90" name="Image 212" descr="preencoded.png">    </p:cNvPr>
          <p:cNvPicPr>
            <a:picLocks noChangeAspect="1"/>
          </p:cNvPicPr>
          <p:nvPr/>
        </p:nvPicPr>
        <p:blipFill>
          <a:blip r:embed="rId213"/>
          <a:stretch>
            <a:fillRect/>
          </a:stretch>
        </p:blipFill>
        <p:spPr>
          <a:xfrm>
            <a:off x="8075786" y="5110042"/>
            <a:ext cx="1524149" cy="508744"/>
          </a:xfrm>
          <a:prstGeom prst="rect">
            <a:avLst/>
          </a:prstGeom>
        </p:spPr>
      </p:pic>
      <p:pic>
        <p:nvPicPr>
          <p:cNvPr id="291" name="Image 213" descr="preencoded.png">    </p:cNvPr>
          <p:cNvPicPr>
            <a:picLocks noChangeAspect="1"/>
          </p:cNvPicPr>
          <p:nvPr/>
        </p:nvPicPr>
        <p:blipFill>
          <a:blip r:embed="rId214"/>
          <a:stretch>
            <a:fillRect/>
          </a:stretch>
        </p:blipFill>
        <p:spPr>
          <a:xfrm>
            <a:off x="8218661" y="5233867"/>
            <a:ext cx="1233787" cy="267760"/>
          </a:xfrm>
          <a:prstGeom prst="rect">
            <a:avLst/>
          </a:prstGeom>
        </p:spPr>
      </p:pic>
      <p:pic>
        <p:nvPicPr>
          <p:cNvPr id="292" name="Image 214" descr="preencoded.png">    </p:cNvPr>
          <p:cNvPicPr>
            <a:picLocks noChangeAspect="1"/>
          </p:cNvPicPr>
          <p:nvPr/>
        </p:nvPicPr>
        <p:blipFill>
          <a:blip r:embed="rId215"/>
          <a:stretch>
            <a:fillRect/>
          </a:stretch>
        </p:blipFill>
        <p:spPr>
          <a:xfrm>
            <a:off x="8298973" y="5287435"/>
            <a:ext cx="160660" cy="160660"/>
          </a:xfrm>
          <a:prstGeom prst="rect">
            <a:avLst/>
          </a:prstGeom>
        </p:spPr>
      </p:pic>
      <p:sp>
        <p:nvSpPr>
          <p:cNvPr id="293" name="Text 76"/>
          <p:cNvSpPr/>
          <p:nvPr/>
        </p:nvSpPr>
        <p:spPr>
          <a:xfrm>
            <a:off x="8486403" y="5247270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294" name="Image 215" descr="preencoded.png">    </p:cNvPr>
          <p:cNvPicPr>
            <a:picLocks noChangeAspect="1"/>
          </p:cNvPicPr>
          <p:nvPr/>
        </p:nvPicPr>
        <p:blipFill>
          <a:blip r:embed="rId216"/>
          <a:stretch>
            <a:fillRect/>
          </a:stretch>
        </p:blipFill>
        <p:spPr>
          <a:xfrm>
            <a:off x="9599786" y="5110042"/>
            <a:ext cx="1524149" cy="508744"/>
          </a:xfrm>
          <a:prstGeom prst="rect">
            <a:avLst/>
          </a:prstGeom>
        </p:spPr>
      </p:pic>
      <p:pic>
        <p:nvPicPr>
          <p:cNvPr id="295" name="Image 216" descr="preencoded.png">    </p:cNvPr>
          <p:cNvPicPr>
            <a:picLocks noChangeAspect="1"/>
          </p:cNvPicPr>
          <p:nvPr/>
        </p:nvPicPr>
        <p:blipFill>
          <a:blip r:embed="rId217"/>
          <a:stretch>
            <a:fillRect/>
          </a:stretch>
        </p:blipFill>
        <p:spPr>
          <a:xfrm>
            <a:off x="9695036" y="5233867"/>
            <a:ext cx="1333574" cy="267760"/>
          </a:xfrm>
          <a:prstGeom prst="rect">
            <a:avLst/>
          </a:prstGeom>
        </p:spPr>
      </p:pic>
      <p:pic>
        <p:nvPicPr>
          <p:cNvPr id="296" name="Image 217" descr="preencoded.png">    </p:cNvPr>
          <p:cNvPicPr>
            <a:picLocks noChangeAspect="1"/>
          </p:cNvPicPr>
          <p:nvPr/>
        </p:nvPicPr>
        <p:blipFill>
          <a:blip r:embed="rId218"/>
          <a:stretch>
            <a:fillRect/>
          </a:stretch>
        </p:blipFill>
        <p:spPr>
          <a:xfrm>
            <a:off x="9775366" y="5287435"/>
            <a:ext cx="160660" cy="160660"/>
          </a:xfrm>
          <a:prstGeom prst="rect">
            <a:avLst/>
          </a:prstGeom>
        </p:spPr>
      </p:pic>
      <p:sp>
        <p:nvSpPr>
          <p:cNvPr id="297" name="Text 77"/>
          <p:cNvSpPr/>
          <p:nvPr/>
        </p:nvSpPr>
        <p:spPr>
          <a:xfrm>
            <a:off x="9962797" y="524727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98" name="Image 218" descr="preencoded.png">    </p:cNvPr>
          <p:cNvPicPr>
            <a:picLocks noChangeAspect="1"/>
          </p:cNvPicPr>
          <p:nvPr/>
        </p:nvPicPr>
        <p:blipFill>
          <a:blip r:embed="rId219"/>
          <a:stretch>
            <a:fillRect/>
          </a:stretch>
        </p:blipFill>
        <p:spPr>
          <a:xfrm>
            <a:off x="11121870" y="5110042"/>
            <a:ext cx="1524140" cy="508744"/>
          </a:xfrm>
          <a:prstGeom prst="rect">
            <a:avLst/>
          </a:prstGeom>
        </p:spPr>
      </p:pic>
      <p:pic>
        <p:nvPicPr>
          <p:cNvPr id="299" name="Image 219" descr="preencoded.png">    </p:cNvPr>
          <p:cNvPicPr>
            <a:picLocks noChangeAspect="1"/>
          </p:cNvPicPr>
          <p:nvPr/>
        </p:nvPicPr>
        <p:blipFill>
          <a:blip r:embed="rId220"/>
          <a:stretch>
            <a:fillRect/>
          </a:stretch>
        </p:blipFill>
        <p:spPr>
          <a:xfrm>
            <a:off x="11217120" y="5233867"/>
            <a:ext cx="1333574" cy="267760"/>
          </a:xfrm>
          <a:prstGeom prst="rect">
            <a:avLst/>
          </a:prstGeom>
        </p:spPr>
      </p:pic>
      <p:pic>
        <p:nvPicPr>
          <p:cNvPr id="300" name="Image 220" descr="preencoded.png">    </p:cNvPr>
          <p:cNvPicPr>
            <a:picLocks noChangeAspect="1"/>
          </p:cNvPicPr>
          <p:nvPr/>
        </p:nvPicPr>
        <p:blipFill>
          <a:blip r:embed="rId221"/>
          <a:stretch>
            <a:fillRect/>
          </a:stretch>
        </p:blipFill>
        <p:spPr>
          <a:xfrm>
            <a:off x="11297450" y="5287435"/>
            <a:ext cx="160660" cy="160660"/>
          </a:xfrm>
          <a:prstGeom prst="rect">
            <a:avLst/>
          </a:prstGeom>
        </p:spPr>
      </p:pic>
      <p:sp>
        <p:nvSpPr>
          <p:cNvPr id="301" name="Text 78"/>
          <p:cNvSpPr/>
          <p:nvPr/>
        </p:nvSpPr>
        <p:spPr>
          <a:xfrm>
            <a:off x="11484880" y="524727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02" name="Image 221" descr="preencoded.png">    </p:cNvPr>
          <p:cNvPicPr>
            <a:picLocks noChangeAspect="1"/>
          </p:cNvPicPr>
          <p:nvPr/>
        </p:nvPicPr>
        <p:blipFill>
          <a:blip r:embed="rId222"/>
          <a:stretch>
            <a:fillRect/>
          </a:stretch>
        </p:blipFill>
        <p:spPr>
          <a:xfrm>
            <a:off x="12646000" y="5110042"/>
            <a:ext cx="1524149" cy="508744"/>
          </a:xfrm>
          <a:prstGeom prst="rect">
            <a:avLst/>
          </a:prstGeom>
        </p:spPr>
      </p:pic>
      <p:pic>
        <p:nvPicPr>
          <p:cNvPr id="303" name="Image 222" descr="preencoded.png">    </p:cNvPr>
          <p:cNvPicPr>
            <a:picLocks noChangeAspect="1"/>
          </p:cNvPicPr>
          <p:nvPr/>
        </p:nvPicPr>
        <p:blipFill>
          <a:blip r:embed="rId223"/>
          <a:stretch>
            <a:fillRect/>
          </a:stretch>
        </p:blipFill>
        <p:spPr>
          <a:xfrm>
            <a:off x="12741250" y="5233867"/>
            <a:ext cx="1333574" cy="267760"/>
          </a:xfrm>
          <a:prstGeom prst="rect">
            <a:avLst/>
          </a:prstGeom>
        </p:spPr>
      </p:pic>
      <p:pic>
        <p:nvPicPr>
          <p:cNvPr id="304" name="Image 223" descr="preencoded.png">    </p:cNvPr>
          <p:cNvPicPr>
            <a:picLocks noChangeAspect="1"/>
          </p:cNvPicPr>
          <p:nvPr/>
        </p:nvPicPr>
        <p:blipFill>
          <a:blip r:embed="rId224"/>
          <a:stretch>
            <a:fillRect/>
          </a:stretch>
        </p:blipFill>
        <p:spPr>
          <a:xfrm>
            <a:off x="12821580" y="5287435"/>
            <a:ext cx="160660" cy="160660"/>
          </a:xfrm>
          <a:prstGeom prst="rect">
            <a:avLst/>
          </a:prstGeom>
        </p:spPr>
      </p:pic>
      <p:sp>
        <p:nvSpPr>
          <p:cNvPr id="305" name="Text 79"/>
          <p:cNvSpPr/>
          <p:nvPr/>
        </p:nvSpPr>
        <p:spPr>
          <a:xfrm>
            <a:off x="13009011" y="524727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06" name="Image 224" descr="preencoded.png">    </p:cNvPr>
          <p:cNvPicPr>
            <a:picLocks noChangeAspect="1"/>
          </p:cNvPicPr>
          <p:nvPr/>
        </p:nvPicPr>
        <p:blipFill>
          <a:blip r:embed="rId225"/>
          <a:stretch>
            <a:fillRect/>
          </a:stretch>
        </p:blipFill>
        <p:spPr>
          <a:xfrm>
            <a:off x="14170149" y="5110042"/>
            <a:ext cx="1524149" cy="508744"/>
          </a:xfrm>
          <a:prstGeom prst="rect">
            <a:avLst/>
          </a:prstGeom>
        </p:spPr>
      </p:pic>
      <p:pic>
        <p:nvPicPr>
          <p:cNvPr id="307" name="Image 225" descr="preencoded.png">    </p:cNvPr>
          <p:cNvPicPr>
            <a:picLocks noChangeAspect="1"/>
          </p:cNvPicPr>
          <p:nvPr/>
        </p:nvPicPr>
        <p:blipFill>
          <a:blip r:embed="rId226"/>
          <a:stretch>
            <a:fillRect/>
          </a:stretch>
        </p:blipFill>
        <p:spPr>
          <a:xfrm>
            <a:off x="14265399" y="5233867"/>
            <a:ext cx="1333574" cy="267760"/>
          </a:xfrm>
          <a:prstGeom prst="rect">
            <a:avLst/>
          </a:prstGeom>
        </p:spPr>
      </p:pic>
      <p:pic>
        <p:nvPicPr>
          <p:cNvPr id="308" name="Image 226" descr="preencoded.png">    </p:cNvPr>
          <p:cNvPicPr>
            <a:picLocks noChangeAspect="1"/>
          </p:cNvPicPr>
          <p:nvPr/>
        </p:nvPicPr>
        <p:blipFill>
          <a:blip r:embed="rId227"/>
          <a:stretch>
            <a:fillRect/>
          </a:stretch>
        </p:blipFill>
        <p:spPr>
          <a:xfrm>
            <a:off x="14345729" y="5287435"/>
            <a:ext cx="160660" cy="160660"/>
          </a:xfrm>
          <a:prstGeom prst="rect">
            <a:avLst/>
          </a:prstGeom>
        </p:spPr>
      </p:pic>
      <p:sp>
        <p:nvSpPr>
          <p:cNvPr id="309" name="Text 80"/>
          <p:cNvSpPr/>
          <p:nvPr/>
        </p:nvSpPr>
        <p:spPr>
          <a:xfrm>
            <a:off x="14533159" y="524727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10" name="Image 227" descr="preencoded.png">    </p:cNvPr>
          <p:cNvPicPr>
            <a:picLocks noChangeAspect="1"/>
          </p:cNvPicPr>
          <p:nvPr/>
        </p:nvPicPr>
        <p:blipFill>
          <a:blip r:embed="rId228"/>
          <a:stretch>
            <a:fillRect/>
          </a:stretch>
        </p:blipFill>
        <p:spPr>
          <a:xfrm>
            <a:off x="15694279" y="5110042"/>
            <a:ext cx="1509302" cy="508744"/>
          </a:xfrm>
          <a:prstGeom prst="rect">
            <a:avLst/>
          </a:prstGeom>
        </p:spPr>
      </p:pic>
      <p:pic>
        <p:nvPicPr>
          <p:cNvPr id="311" name="Image 228" descr="preencoded.png">    </p:cNvPr>
          <p:cNvPicPr>
            <a:picLocks noChangeAspect="1"/>
          </p:cNvPicPr>
          <p:nvPr/>
        </p:nvPicPr>
        <p:blipFill>
          <a:blip r:embed="rId229"/>
          <a:stretch>
            <a:fillRect/>
          </a:stretch>
        </p:blipFill>
        <p:spPr>
          <a:xfrm>
            <a:off x="15789529" y="5233867"/>
            <a:ext cx="1333574" cy="267760"/>
          </a:xfrm>
          <a:prstGeom prst="rect">
            <a:avLst/>
          </a:prstGeom>
        </p:spPr>
      </p:pic>
      <p:pic>
        <p:nvPicPr>
          <p:cNvPr id="312" name="Image 229" descr="preencoded.png">    </p:cNvPr>
          <p:cNvPicPr>
            <a:picLocks noChangeAspect="1"/>
          </p:cNvPicPr>
          <p:nvPr/>
        </p:nvPicPr>
        <p:blipFill>
          <a:blip r:embed="rId230"/>
          <a:stretch>
            <a:fillRect/>
          </a:stretch>
        </p:blipFill>
        <p:spPr>
          <a:xfrm>
            <a:off x="15869859" y="5287435"/>
            <a:ext cx="160660" cy="160660"/>
          </a:xfrm>
          <a:prstGeom prst="rect">
            <a:avLst/>
          </a:prstGeom>
        </p:spPr>
      </p:pic>
      <p:sp>
        <p:nvSpPr>
          <p:cNvPr id="313" name="Text 81"/>
          <p:cNvSpPr/>
          <p:nvPr/>
        </p:nvSpPr>
        <p:spPr>
          <a:xfrm>
            <a:off x="16057290" y="524727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14" name="Image 230" descr="preencoded.png">    </p:cNvPr>
          <p:cNvPicPr>
            <a:picLocks noChangeAspect="1"/>
          </p:cNvPicPr>
          <p:nvPr/>
        </p:nvPicPr>
        <p:blipFill>
          <a:blip r:embed="rId231"/>
          <a:stretch>
            <a:fillRect/>
          </a:stretch>
        </p:blipFill>
        <p:spPr>
          <a:xfrm>
            <a:off x="1084436" y="5618801"/>
            <a:ext cx="16119145" cy="508744"/>
          </a:xfrm>
          <a:prstGeom prst="rect">
            <a:avLst/>
          </a:prstGeom>
        </p:spPr>
      </p:pic>
      <p:pic>
        <p:nvPicPr>
          <p:cNvPr id="315" name="Image 231" descr="preencoded.png">    </p:cNvPr>
          <p:cNvPicPr>
            <a:picLocks noChangeAspect="1"/>
          </p:cNvPicPr>
          <p:nvPr/>
        </p:nvPicPr>
        <p:blipFill>
          <a:blip r:embed="rId232"/>
          <a:stretch>
            <a:fillRect/>
          </a:stretch>
        </p:blipFill>
        <p:spPr>
          <a:xfrm>
            <a:off x="1084436" y="5618801"/>
            <a:ext cx="3943350" cy="508744"/>
          </a:xfrm>
          <a:prstGeom prst="rect">
            <a:avLst/>
          </a:prstGeom>
        </p:spPr>
      </p:pic>
      <p:sp>
        <p:nvSpPr>
          <p:cNvPr id="316" name="Text 82"/>
          <p:cNvSpPr/>
          <p:nvPr/>
        </p:nvSpPr>
        <p:spPr>
          <a:xfrm>
            <a:off x="1245077" y="5739296"/>
            <a:ext cx="134016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Receipt Digital</a:t>
            </a:r>
            <a:endParaRPr lang="en-US" sz="1476" dirty="0"/>
          </a:p>
        </p:txBody>
      </p:sp>
      <p:pic>
        <p:nvPicPr>
          <p:cNvPr id="317" name="Image 232" descr="preencoded.png">    </p:cNvPr>
          <p:cNvPicPr>
            <a:picLocks noChangeAspect="1"/>
          </p:cNvPicPr>
          <p:nvPr/>
        </p:nvPicPr>
        <p:blipFill>
          <a:blip r:embed="rId233"/>
          <a:stretch>
            <a:fillRect/>
          </a:stretch>
        </p:blipFill>
        <p:spPr>
          <a:xfrm>
            <a:off x="5027786" y="5618811"/>
            <a:ext cx="1524149" cy="508744"/>
          </a:xfrm>
          <a:prstGeom prst="rect">
            <a:avLst/>
          </a:prstGeom>
        </p:spPr>
      </p:pic>
      <p:pic>
        <p:nvPicPr>
          <p:cNvPr id="318" name="Image 233" descr="preencoded.png">    </p:cNvPr>
          <p:cNvPicPr>
            <a:picLocks noChangeAspect="1"/>
          </p:cNvPicPr>
          <p:nvPr/>
        </p:nvPicPr>
        <p:blipFill>
          <a:blip r:embed="rId234"/>
          <a:stretch>
            <a:fillRect/>
          </a:stretch>
        </p:blipFill>
        <p:spPr>
          <a:xfrm>
            <a:off x="5123036" y="5742636"/>
            <a:ext cx="1333574" cy="267760"/>
          </a:xfrm>
          <a:prstGeom prst="rect">
            <a:avLst/>
          </a:prstGeom>
        </p:spPr>
      </p:pic>
      <p:pic>
        <p:nvPicPr>
          <p:cNvPr id="319" name="Image 234" descr="preencoded.png">    </p:cNvPr>
          <p:cNvPicPr>
            <a:picLocks noChangeAspect="1"/>
          </p:cNvPicPr>
          <p:nvPr/>
        </p:nvPicPr>
        <p:blipFill>
          <a:blip r:embed="rId235"/>
          <a:stretch>
            <a:fillRect/>
          </a:stretch>
        </p:blipFill>
        <p:spPr>
          <a:xfrm>
            <a:off x="5203366" y="5796204"/>
            <a:ext cx="160660" cy="160660"/>
          </a:xfrm>
          <a:prstGeom prst="rect">
            <a:avLst/>
          </a:prstGeom>
        </p:spPr>
      </p:pic>
      <p:sp>
        <p:nvSpPr>
          <p:cNvPr id="320" name="Text 83"/>
          <p:cNvSpPr/>
          <p:nvPr/>
        </p:nvSpPr>
        <p:spPr>
          <a:xfrm>
            <a:off x="5390797" y="575603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21" name="Image 235" descr="preencoded.png">    </p:cNvPr>
          <p:cNvPicPr>
            <a:picLocks noChangeAspect="1"/>
          </p:cNvPicPr>
          <p:nvPr/>
        </p:nvPicPr>
        <p:blipFill>
          <a:blip r:embed="rId236"/>
          <a:stretch>
            <a:fillRect/>
          </a:stretch>
        </p:blipFill>
        <p:spPr>
          <a:xfrm>
            <a:off x="6551786" y="5618811"/>
            <a:ext cx="1524149" cy="508744"/>
          </a:xfrm>
          <a:prstGeom prst="rect">
            <a:avLst/>
          </a:prstGeom>
        </p:spPr>
      </p:pic>
      <p:pic>
        <p:nvPicPr>
          <p:cNvPr id="322" name="Image 236" descr="preencoded.png">    </p:cNvPr>
          <p:cNvPicPr>
            <a:picLocks noChangeAspect="1"/>
          </p:cNvPicPr>
          <p:nvPr/>
        </p:nvPicPr>
        <p:blipFill>
          <a:blip r:embed="rId237"/>
          <a:stretch>
            <a:fillRect/>
          </a:stretch>
        </p:blipFill>
        <p:spPr>
          <a:xfrm>
            <a:off x="6647036" y="5742636"/>
            <a:ext cx="1333574" cy="267760"/>
          </a:xfrm>
          <a:prstGeom prst="rect">
            <a:avLst/>
          </a:prstGeom>
        </p:spPr>
      </p:pic>
      <p:pic>
        <p:nvPicPr>
          <p:cNvPr id="323" name="Image 237" descr="preencoded.png">    </p:cNvPr>
          <p:cNvPicPr>
            <a:picLocks noChangeAspect="1"/>
          </p:cNvPicPr>
          <p:nvPr/>
        </p:nvPicPr>
        <p:blipFill>
          <a:blip r:embed="rId238"/>
          <a:stretch>
            <a:fillRect/>
          </a:stretch>
        </p:blipFill>
        <p:spPr>
          <a:xfrm>
            <a:off x="6727366" y="5796204"/>
            <a:ext cx="160660" cy="160660"/>
          </a:xfrm>
          <a:prstGeom prst="rect">
            <a:avLst/>
          </a:prstGeom>
        </p:spPr>
      </p:pic>
      <p:sp>
        <p:nvSpPr>
          <p:cNvPr id="324" name="Text 84"/>
          <p:cNvSpPr/>
          <p:nvPr/>
        </p:nvSpPr>
        <p:spPr>
          <a:xfrm>
            <a:off x="6914797" y="575603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25" name="Image 238" descr="preencoded.png">    </p:cNvPr>
          <p:cNvPicPr>
            <a:picLocks noChangeAspect="1"/>
          </p:cNvPicPr>
          <p:nvPr/>
        </p:nvPicPr>
        <p:blipFill>
          <a:blip r:embed="rId239"/>
          <a:stretch>
            <a:fillRect/>
          </a:stretch>
        </p:blipFill>
        <p:spPr>
          <a:xfrm>
            <a:off x="8075786" y="5618811"/>
            <a:ext cx="1524149" cy="508744"/>
          </a:xfrm>
          <a:prstGeom prst="rect">
            <a:avLst/>
          </a:prstGeom>
        </p:spPr>
      </p:pic>
      <p:pic>
        <p:nvPicPr>
          <p:cNvPr id="326" name="Image 239" descr="preencoded.png">    </p:cNvPr>
          <p:cNvPicPr>
            <a:picLocks noChangeAspect="1"/>
          </p:cNvPicPr>
          <p:nvPr/>
        </p:nvPicPr>
        <p:blipFill>
          <a:blip r:embed="rId240"/>
          <a:stretch>
            <a:fillRect/>
          </a:stretch>
        </p:blipFill>
        <p:spPr>
          <a:xfrm>
            <a:off x="8171036" y="5742636"/>
            <a:ext cx="1333574" cy="267760"/>
          </a:xfrm>
          <a:prstGeom prst="rect">
            <a:avLst/>
          </a:prstGeom>
        </p:spPr>
      </p:pic>
      <p:pic>
        <p:nvPicPr>
          <p:cNvPr id="327" name="Image 240" descr="preencoded.png">    </p:cNvPr>
          <p:cNvPicPr>
            <a:picLocks noChangeAspect="1"/>
          </p:cNvPicPr>
          <p:nvPr/>
        </p:nvPicPr>
        <p:blipFill>
          <a:blip r:embed="rId241"/>
          <a:stretch>
            <a:fillRect/>
          </a:stretch>
        </p:blipFill>
        <p:spPr>
          <a:xfrm>
            <a:off x="8251366" y="5796204"/>
            <a:ext cx="160660" cy="160660"/>
          </a:xfrm>
          <a:prstGeom prst="rect">
            <a:avLst/>
          </a:prstGeom>
        </p:spPr>
      </p:pic>
      <p:sp>
        <p:nvSpPr>
          <p:cNvPr id="328" name="Text 85"/>
          <p:cNvSpPr/>
          <p:nvPr/>
        </p:nvSpPr>
        <p:spPr>
          <a:xfrm>
            <a:off x="8438797" y="575603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29" name="Image 241" descr="preencoded.png">    </p:cNvPr>
          <p:cNvPicPr>
            <a:picLocks noChangeAspect="1"/>
          </p:cNvPicPr>
          <p:nvPr/>
        </p:nvPicPr>
        <p:blipFill>
          <a:blip r:embed="rId242"/>
          <a:stretch>
            <a:fillRect/>
          </a:stretch>
        </p:blipFill>
        <p:spPr>
          <a:xfrm>
            <a:off x="9599786" y="5618811"/>
            <a:ext cx="1524149" cy="508744"/>
          </a:xfrm>
          <a:prstGeom prst="rect">
            <a:avLst/>
          </a:prstGeom>
        </p:spPr>
      </p:pic>
      <p:pic>
        <p:nvPicPr>
          <p:cNvPr id="330" name="Image 242" descr="preencoded.png">    </p:cNvPr>
          <p:cNvPicPr>
            <a:picLocks noChangeAspect="1"/>
          </p:cNvPicPr>
          <p:nvPr/>
        </p:nvPicPr>
        <p:blipFill>
          <a:blip r:embed="rId243"/>
          <a:stretch>
            <a:fillRect/>
          </a:stretch>
        </p:blipFill>
        <p:spPr>
          <a:xfrm>
            <a:off x="9695036" y="5742636"/>
            <a:ext cx="1333574" cy="267760"/>
          </a:xfrm>
          <a:prstGeom prst="rect">
            <a:avLst/>
          </a:prstGeom>
        </p:spPr>
      </p:pic>
      <p:pic>
        <p:nvPicPr>
          <p:cNvPr id="331" name="Image 243" descr="preencoded.png">    </p:cNvPr>
          <p:cNvPicPr>
            <a:picLocks noChangeAspect="1"/>
          </p:cNvPicPr>
          <p:nvPr/>
        </p:nvPicPr>
        <p:blipFill>
          <a:blip r:embed="rId244"/>
          <a:stretch>
            <a:fillRect/>
          </a:stretch>
        </p:blipFill>
        <p:spPr>
          <a:xfrm>
            <a:off x="9775366" y="5796204"/>
            <a:ext cx="160660" cy="160660"/>
          </a:xfrm>
          <a:prstGeom prst="rect">
            <a:avLst/>
          </a:prstGeom>
        </p:spPr>
      </p:pic>
      <p:sp>
        <p:nvSpPr>
          <p:cNvPr id="332" name="Text 86"/>
          <p:cNvSpPr/>
          <p:nvPr/>
        </p:nvSpPr>
        <p:spPr>
          <a:xfrm>
            <a:off x="9962797" y="575603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33" name="Image 244" descr="preencoded.png">    </p:cNvPr>
          <p:cNvPicPr>
            <a:picLocks noChangeAspect="1"/>
          </p:cNvPicPr>
          <p:nvPr/>
        </p:nvPicPr>
        <p:blipFill>
          <a:blip r:embed="rId245"/>
          <a:stretch>
            <a:fillRect/>
          </a:stretch>
        </p:blipFill>
        <p:spPr>
          <a:xfrm>
            <a:off x="11121870" y="5618811"/>
            <a:ext cx="1524140" cy="508744"/>
          </a:xfrm>
          <a:prstGeom prst="rect">
            <a:avLst/>
          </a:prstGeom>
        </p:spPr>
      </p:pic>
      <p:pic>
        <p:nvPicPr>
          <p:cNvPr id="334" name="Image 245" descr="preencoded.png">    </p:cNvPr>
          <p:cNvPicPr>
            <a:picLocks noChangeAspect="1"/>
          </p:cNvPicPr>
          <p:nvPr/>
        </p:nvPicPr>
        <p:blipFill>
          <a:blip r:embed="rId246"/>
          <a:stretch>
            <a:fillRect/>
          </a:stretch>
        </p:blipFill>
        <p:spPr>
          <a:xfrm>
            <a:off x="11217120" y="5742636"/>
            <a:ext cx="1333574" cy="267760"/>
          </a:xfrm>
          <a:prstGeom prst="rect">
            <a:avLst/>
          </a:prstGeom>
        </p:spPr>
      </p:pic>
      <p:pic>
        <p:nvPicPr>
          <p:cNvPr id="335" name="Image 246" descr="preencoded.png">    </p:cNvPr>
          <p:cNvPicPr>
            <a:picLocks noChangeAspect="1"/>
          </p:cNvPicPr>
          <p:nvPr/>
        </p:nvPicPr>
        <p:blipFill>
          <a:blip r:embed="rId247"/>
          <a:stretch>
            <a:fillRect/>
          </a:stretch>
        </p:blipFill>
        <p:spPr>
          <a:xfrm>
            <a:off x="11297450" y="5796204"/>
            <a:ext cx="160660" cy="160660"/>
          </a:xfrm>
          <a:prstGeom prst="rect">
            <a:avLst/>
          </a:prstGeom>
        </p:spPr>
      </p:pic>
      <p:sp>
        <p:nvSpPr>
          <p:cNvPr id="336" name="Text 87"/>
          <p:cNvSpPr/>
          <p:nvPr/>
        </p:nvSpPr>
        <p:spPr>
          <a:xfrm>
            <a:off x="11484880" y="575603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37" name="Image 247" descr="preencoded.png">    </p:cNvPr>
          <p:cNvPicPr>
            <a:picLocks noChangeAspect="1"/>
          </p:cNvPicPr>
          <p:nvPr/>
        </p:nvPicPr>
        <p:blipFill>
          <a:blip r:embed="rId248"/>
          <a:stretch>
            <a:fillRect/>
          </a:stretch>
        </p:blipFill>
        <p:spPr>
          <a:xfrm>
            <a:off x="12646000" y="5618811"/>
            <a:ext cx="1524149" cy="508744"/>
          </a:xfrm>
          <a:prstGeom prst="rect">
            <a:avLst/>
          </a:prstGeom>
        </p:spPr>
      </p:pic>
      <p:pic>
        <p:nvPicPr>
          <p:cNvPr id="338" name="Image 248" descr="preencoded.png">    </p:cNvPr>
          <p:cNvPicPr>
            <a:picLocks noChangeAspect="1"/>
          </p:cNvPicPr>
          <p:nvPr/>
        </p:nvPicPr>
        <p:blipFill>
          <a:blip r:embed="rId249"/>
          <a:stretch>
            <a:fillRect/>
          </a:stretch>
        </p:blipFill>
        <p:spPr>
          <a:xfrm>
            <a:off x="12741250" y="5742636"/>
            <a:ext cx="1333574" cy="267760"/>
          </a:xfrm>
          <a:prstGeom prst="rect">
            <a:avLst/>
          </a:prstGeom>
        </p:spPr>
      </p:pic>
      <p:pic>
        <p:nvPicPr>
          <p:cNvPr id="339" name="Image 249" descr="preencoded.png">    </p:cNvPr>
          <p:cNvPicPr>
            <a:picLocks noChangeAspect="1"/>
          </p:cNvPicPr>
          <p:nvPr/>
        </p:nvPicPr>
        <p:blipFill>
          <a:blip r:embed="rId250"/>
          <a:stretch>
            <a:fillRect/>
          </a:stretch>
        </p:blipFill>
        <p:spPr>
          <a:xfrm>
            <a:off x="12821580" y="5796204"/>
            <a:ext cx="160660" cy="160660"/>
          </a:xfrm>
          <a:prstGeom prst="rect">
            <a:avLst/>
          </a:prstGeom>
        </p:spPr>
      </p:pic>
      <p:sp>
        <p:nvSpPr>
          <p:cNvPr id="340" name="Text 88"/>
          <p:cNvSpPr/>
          <p:nvPr/>
        </p:nvSpPr>
        <p:spPr>
          <a:xfrm>
            <a:off x="13009011" y="575603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41" name="Image 250" descr="preencoded.png">    </p:cNvPr>
          <p:cNvPicPr>
            <a:picLocks noChangeAspect="1"/>
          </p:cNvPicPr>
          <p:nvPr/>
        </p:nvPicPr>
        <p:blipFill>
          <a:blip r:embed="rId251"/>
          <a:stretch>
            <a:fillRect/>
          </a:stretch>
        </p:blipFill>
        <p:spPr>
          <a:xfrm>
            <a:off x="14170149" y="5618811"/>
            <a:ext cx="1524149" cy="508744"/>
          </a:xfrm>
          <a:prstGeom prst="rect">
            <a:avLst/>
          </a:prstGeom>
        </p:spPr>
      </p:pic>
      <p:pic>
        <p:nvPicPr>
          <p:cNvPr id="342" name="Image 251" descr="preencoded.png">    </p:cNvPr>
          <p:cNvPicPr>
            <a:picLocks noChangeAspect="1"/>
          </p:cNvPicPr>
          <p:nvPr/>
        </p:nvPicPr>
        <p:blipFill>
          <a:blip r:embed="rId252"/>
          <a:stretch>
            <a:fillRect/>
          </a:stretch>
        </p:blipFill>
        <p:spPr>
          <a:xfrm>
            <a:off x="14265399" y="5742636"/>
            <a:ext cx="1333574" cy="267760"/>
          </a:xfrm>
          <a:prstGeom prst="rect">
            <a:avLst/>
          </a:prstGeom>
        </p:spPr>
      </p:pic>
      <p:pic>
        <p:nvPicPr>
          <p:cNvPr id="343" name="Image 252" descr="preencoded.png">    </p:cNvPr>
          <p:cNvPicPr>
            <a:picLocks noChangeAspect="1"/>
          </p:cNvPicPr>
          <p:nvPr/>
        </p:nvPicPr>
        <p:blipFill>
          <a:blip r:embed="rId253"/>
          <a:stretch>
            <a:fillRect/>
          </a:stretch>
        </p:blipFill>
        <p:spPr>
          <a:xfrm>
            <a:off x="14345729" y="5796204"/>
            <a:ext cx="160660" cy="160660"/>
          </a:xfrm>
          <a:prstGeom prst="rect">
            <a:avLst/>
          </a:prstGeom>
        </p:spPr>
      </p:pic>
      <p:sp>
        <p:nvSpPr>
          <p:cNvPr id="344" name="Text 89"/>
          <p:cNvSpPr/>
          <p:nvPr/>
        </p:nvSpPr>
        <p:spPr>
          <a:xfrm>
            <a:off x="14533159" y="575603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45" name="Image 253" descr="preencoded.png">    </p:cNvPr>
          <p:cNvPicPr>
            <a:picLocks noChangeAspect="1"/>
          </p:cNvPicPr>
          <p:nvPr/>
        </p:nvPicPr>
        <p:blipFill>
          <a:blip r:embed="rId254"/>
          <a:stretch>
            <a:fillRect/>
          </a:stretch>
        </p:blipFill>
        <p:spPr>
          <a:xfrm>
            <a:off x="15694279" y="5618811"/>
            <a:ext cx="1509302" cy="508744"/>
          </a:xfrm>
          <a:prstGeom prst="rect">
            <a:avLst/>
          </a:prstGeom>
        </p:spPr>
      </p:pic>
      <p:pic>
        <p:nvPicPr>
          <p:cNvPr id="346" name="Image 254" descr="preencoded.png">    </p:cNvPr>
          <p:cNvPicPr>
            <a:picLocks noChangeAspect="1"/>
          </p:cNvPicPr>
          <p:nvPr/>
        </p:nvPicPr>
        <p:blipFill>
          <a:blip r:embed="rId255"/>
          <a:stretch>
            <a:fillRect/>
          </a:stretch>
        </p:blipFill>
        <p:spPr>
          <a:xfrm>
            <a:off x="15789529" y="5742636"/>
            <a:ext cx="1333574" cy="267760"/>
          </a:xfrm>
          <a:prstGeom prst="rect">
            <a:avLst/>
          </a:prstGeom>
        </p:spPr>
      </p:pic>
      <p:pic>
        <p:nvPicPr>
          <p:cNvPr id="347" name="Image 255" descr="preencoded.png">    </p:cNvPr>
          <p:cNvPicPr>
            <a:picLocks noChangeAspect="1"/>
          </p:cNvPicPr>
          <p:nvPr/>
        </p:nvPicPr>
        <p:blipFill>
          <a:blip r:embed="rId256"/>
          <a:stretch>
            <a:fillRect/>
          </a:stretch>
        </p:blipFill>
        <p:spPr>
          <a:xfrm>
            <a:off x="15869859" y="5796204"/>
            <a:ext cx="160660" cy="160660"/>
          </a:xfrm>
          <a:prstGeom prst="rect">
            <a:avLst/>
          </a:prstGeom>
        </p:spPr>
      </p:pic>
      <p:sp>
        <p:nvSpPr>
          <p:cNvPr id="348" name="Text 90"/>
          <p:cNvSpPr/>
          <p:nvPr/>
        </p:nvSpPr>
        <p:spPr>
          <a:xfrm>
            <a:off x="16057290" y="575603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49" name="Image 256" descr="preencoded.png">    </p:cNvPr>
          <p:cNvPicPr>
            <a:picLocks noChangeAspect="1"/>
          </p:cNvPicPr>
          <p:nvPr/>
        </p:nvPicPr>
        <p:blipFill>
          <a:blip r:embed="rId257"/>
          <a:stretch>
            <a:fillRect/>
          </a:stretch>
        </p:blipFill>
        <p:spPr>
          <a:xfrm>
            <a:off x="1084436" y="6127542"/>
            <a:ext cx="16119145" cy="508744"/>
          </a:xfrm>
          <a:prstGeom prst="rect">
            <a:avLst/>
          </a:prstGeom>
        </p:spPr>
      </p:pic>
      <p:pic>
        <p:nvPicPr>
          <p:cNvPr id="350" name="Image 257" descr="preencoded.png">    </p:cNvPr>
          <p:cNvPicPr>
            <a:picLocks noChangeAspect="1"/>
          </p:cNvPicPr>
          <p:nvPr/>
        </p:nvPicPr>
        <p:blipFill>
          <a:blip r:embed="rId258"/>
          <a:stretch>
            <a:fillRect/>
          </a:stretch>
        </p:blipFill>
        <p:spPr>
          <a:xfrm>
            <a:off x="1084436" y="6127524"/>
            <a:ext cx="3943350" cy="508744"/>
          </a:xfrm>
          <a:prstGeom prst="rect">
            <a:avLst/>
          </a:prstGeom>
        </p:spPr>
      </p:pic>
      <p:sp>
        <p:nvSpPr>
          <p:cNvPr id="351" name="Text 91"/>
          <p:cNvSpPr/>
          <p:nvPr/>
        </p:nvSpPr>
        <p:spPr>
          <a:xfrm>
            <a:off x="1245077" y="6248000"/>
            <a:ext cx="980122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Receipt QR</a:t>
            </a:r>
            <a:endParaRPr lang="en-US" sz="1476" dirty="0"/>
          </a:p>
        </p:txBody>
      </p:sp>
      <p:pic>
        <p:nvPicPr>
          <p:cNvPr id="352" name="Image 258" descr="preencoded.png">    </p:cNvPr>
          <p:cNvPicPr>
            <a:picLocks noChangeAspect="1"/>
          </p:cNvPicPr>
          <p:nvPr/>
        </p:nvPicPr>
        <p:blipFill>
          <a:blip r:embed="rId259"/>
          <a:stretch>
            <a:fillRect/>
          </a:stretch>
        </p:blipFill>
        <p:spPr>
          <a:xfrm>
            <a:off x="5027786" y="6127524"/>
            <a:ext cx="1524149" cy="508744"/>
          </a:xfrm>
          <a:prstGeom prst="rect">
            <a:avLst/>
          </a:prstGeom>
        </p:spPr>
      </p:pic>
      <p:pic>
        <p:nvPicPr>
          <p:cNvPr id="353" name="Image 259" descr="preencoded.png">    </p:cNvPr>
          <p:cNvPicPr>
            <a:picLocks noChangeAspect="1"/>
          </p:cNvPicPr>
          <p:nvPr/>
        </p:nvPicPr>
        <p:blipFill>
          <a:blip r:embed="rId260"/>
          <a:stretch>
            <a:fillRect/>
          </a:stretch>
        </p:blipFill>
        <p:spPr>
          <a:xfrm>
            <a:off x="5123036" y="6251349"/>
            <a:ext cx="1333574" cy="267760"/>
          </a:xfrm>
          <a:prstGeom prst="rect">
            <a:avLst/>
          </a:prstGeom>
        </p:spPr>
      </p:pic>
      <p:pic>
        <p:nvPicPr>
          <p:cNvPr id="354" name="Image 260" descr="preencoded.png">    </p:cNvPr>
          <p:cNvPicPr>
            <a:picLocks noChangeAspect="1"/>
          </p:cNvPicPr>
          <p:nvPr/>
        </p:nvPicPr>
        <p:blipFill>
          <a:blip r:embed="rId261"/>
          <a:stretch>
            <a:fillRect/>
          </a:stretch>
        </p:blipFill>
        <p:spPr>
          <a:xfrm>
            <a:off x="5203366" y="6304917"/>
            <a:ext cx="160660" cy="160660"/>
          </a:xfrm>
          <a:prstGeom prst="rect">
            <a:avLst/>
          </a:prstGeom>
        </p:spPr>
      </p:pic>
      <p:sp>
        <p:nvSpPr>
          <p:cNvPr id="355" name="Text 92"/>
          <p:cNvSpPr/>
          <p:nvPr/>
        </p:nvSpPr>
        <p:spPr>
          <a:xfrm>
            <a:off x="5390797" y="626475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56" name="Image 261" descr="preencoded.png">    </p:cNvPr>
          <p:cNvPicPr>
            <a:picLocks noChangeAspect="1"/>
          </p:cNvPicPr>
          <p:nvPr/>
        </p:nvPicPr>
        <p:blipFill>
          <a:blip r:embed="rId262"/>
          <a:stretch>
            <a:fillRect/>
          </a:stretch>
        </p:blipFill>
        <p:spPr>
          <a:xfrm>
            <a:off x="6551786" y="6127524"/>
            <a:ext cx="1524149" cy="508744"/>
          </a:xfrm>
          <a:prstGeom prst="rect">
            <a:avLst/>
          </a:prstGeom>
        </p:spPr>
      </p:pic>
      <p:pic>
        <p:nvPicPr>
          <p:cNvPr id="357" name="Image 262" descr="preencoded.png">    </p:cNvPr>
          <p:cNvPicPr>
            <a:picLocks noChangeAspect="1"/>
          </p:cNvPicPr>
          <p:nvPr/>
        </p:nvPicPr>
        <p:blipFill>
          <a:blip r:embed="rId263"/>
          <a:stretch>
            <a:fillRect/>
          </a:stretch>
        </p:blipFill>
        <p:spPr>
          <a:xfrm>
            <a:off x="6647036" y="6251349"/>
            <a:ext cx="1333574" cy="267760"/>
          </a:xfrm>
          <a:prstGeom prst="rect">
            <a:avLst/>
          </a:prstGeom>
        </p:spPr>
      </p:pic>
      <p:pic>
        <p:nvPicPr>
          <p:cNvPr id="358" name="Image 263" descr="preencoded.png">    </p:cNvPr>
          <p:cNvPicPr>
            <a:picLocks noChangeAspect="1"/>
          </p:cNvPicPr>
          <p:nvPr/>
        </p:nvPicPr>
        <p:blipFill>
          <a:blip r:embed="rId264"/>
          <a:stretch>
            <a:fillRect/>
          </a:stretch>
        </p:blipFill>
        <p:spPr>
          <a:xfrm>
            <a:off x="6727366" y="6304917"/>
            <a:ext cx="160660" cy="160660"/>
          </a:xfrm>
          <a:prstGeom prst="rect">
            <a:avLst/>
          </a:prstGeom>
        </p:spPr>
      </p:pic>
      <p:sp>
        <p:nvSpPr>
          <p:cNvPr id="359" name="Text 93"/>
          <p:cNvSpPr/>
          <p:nvPr/>
        </p:nvSpPr>
        <p:spPr>
          <a:xfrm>
            <a:off x="6914797" y="626475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60" name="Image 264" descr="preencoded.png">    </p:cNvPr>
          <p:cNvPicPr>
            <a:picLocks noChangeAspect="1"/>
          </p:cNvPicPr>
          <p:nvPr/>
        </p:nvPicPr>
        <p:blipFill>
          <a:blip r:embed="rId265"/>
          <a:stretch>
            <a:fillRect/>
          </a:stretch>
        </p:blipFill>
        <p:spPr>
          <a:xfrm>
            <a:off x="8075786" y="6127524"/>
            <a:ext cx="1524149" cy="508744"/>
          </a:xfrm>
          <a:prstGeom prst="rect">
            <a:avLst/>
          </a:prstGeom>
        </p:spPr>
      </p:pic>
      <p:pic>
        <p:nvPicPr>
          <p:cNvPr id="361" name="Image 265" descr="preencoded.png">    </p:cNvPr>
          <p:cNvPicPr>
            <a:picLocks noChangeAspect="1"/>
          </p:cNvPicPr>
          <p:nvPr/>
        </p:nvPicPr>
        <p:blipFill>
          <a:blip r:embed="rId266"/>
          <a:stretch>
            <a:fillRect/>
          </a:stretch>
        </p:blipFill>
        <p:spPr>
          <a:xfrm>
            <a:off x="8171036" y="6251349"/>
            <a:ext cx="1333574" cy="267760"/>
          </a:xfrm>
          <a:prstGeom prst="rect">
            <a:avLst/>
          </a:prstGeom>
        </p:spPr>
      </p:pic>
      <p:pic>
        <p:nvPicPr>
          <p:cNvPr id="362" name="Image 266" descr="preencoded.png">    </p:cNvPr>
          <p:cNvPicPr>
            <a:picLocks noChangeAspect="1"/>
          </p:cNvPicPr>
          <p:nvPr/>
        </p:nvPicPr>
        <p:blipFill>
          <a:blip r:embed="rId267"/>
          <a:stretch>
            <a:fillRect/>
          </a:stretch>
        </p:blipFill>
        <p:spPr>
          <a:xfrm>
            <a:off x="8251366" y="6304917"/>
            <a:ext cx="160660" cy="160660"/>
          </a:xfrm>
          <a:prstGeom prst="rect">
            <a:avLst/>
          </a:prstGeom>
        </p:spPr>
      </p:pic>
      <p:sp>
        <p:nvSpPr>
          <p:cNvPr id="363" name="Text 94"/>
          <p:cNvSpPr/>
          <p:nvPr/>
        </p:nvSpPr>
        <p:spPr>
          <a:xfrm>
            <a:off x="8438797" y="626475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64" name="Image 267" descr="preencoded.png">    </p:cNvPr>
          <p:cNvPicPr>
            <a:picLocks noChangeAspect="1"/>
          </p:cNvPicPr>
          <p:nvPr/>
        </p:nvPicPr>
        <p:blipFill>
          <a:blip r:embed="rId268"/>
          <a:stretch>
            <a:fillRect/>
          </a:stretch>
        </p:blipFill>
        <p:spPr>
          <a:xfrm>
            <a:off x="9599786" y="6127524"/>
            <a:ext cx="1524149" cy="508744"/>
          </a:xfrm>
          <a:prstGeom prst="rect">
            <a:avLst/>
          </a:prstGeom>
        </p:spPr>
      </p:pic>
      <p:pic>
        <p:nvPicPr>
          <p:cNvPr id="365" name="Image 268" descr="preencoded.png">    </p:cNvPr>
          <p:cNvPicPr>
            <a:picLocks noChangeAspect="1"/>
          </p:cNvPicPr>
          <p:nvPr/>
        </p:nvPicPr>
        <p:blipFill>
          <a:blip r:embed="rId269"/>
          <a:stretch>
            <a:fillRect/>
          </a:stretch>
        </p:blipFill>
        <p:spPr>
          <a:xfrm>
            <a:off x="9695036" y="6251349"/>
            <a:ext cx="1333574" cy="267760"/>
          </a:xfrm>
          <a:prstGeom prst="rect">
            <a:avLst/>
          </a:prstGeom>
        </p:spPr>
      </p:pic>
      <p:pic>
        <p:nvPicPr>
          <p:cNvPr id="366" name="Image 269" descr="preencoded.png">    </p:cNvPr>
          <p:cNvPicPr>
            <a:picLocks noChangeAspect="1"/>
          </p:cNvPicPr>
          <p:nvPr/>
        </p:nvPicPr>
        <p:blipFill>
          <a:blip r:embed="rId270"/>
          <a:stretch>
            <a:fillRect/>
          </a:stretch>
        </p:blipFill>
        <p:spPr>
          <a:xfrm>
            <a:off x="9775366" y="6304917"/>
            <a:ext cx="160660" cy="160660"/>
          </a:xfrm>
          <a:prstGeom prst="rect">
            <a:avLst/>
          </a:prstGeom>
        </p:spPr>
      </p:pic>
      <p:sp>
        <p:nvSpPr>
          <p:cNvPr id="367" name="Text 95"/>
          <p:cNvSpPr/>
          <p:nvPr/>
        </p:nvSpPr>
        <p:spPr>
          <a:xfrm>
            <a:off x="9962797" y="626475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68" name="Image 270" descr="preencoded.png">    </p:cNvPr>
          <p:cNvPicPr>
            <a:picLocks noChangeAspect="1"/>
          </p:cNvPicPr>
          <p:nvPr/>
        </p:nvPicPr>
        <p:blipFill>
          <a:blip r:embed="rId271"/>
          <a:stretch>
            <a:fillRect/>
          </a:stretch>
        </p:blipFill>
        <p:spPr>
          <a:xfrm>
            <a:off x="11121870" y="6127524"/>
            <a:ext cx="1524140" cy="508744"/>
          </a:xfrm>
          <a:prstGeom prst="rect">
            <a:avLst/>
          </a:prstGeom>
        </p:spPr>
      </p:pic>
      <p:pic>
        <p:nvPicPr>
          <p:cNvPr id="369" name="Image 271" descr="preencoded.png">    </p:cNvPr>
          <p:cNvPicPr>
            <a:picLocks noChangeAspect="1"/>
          </p:cNvPicPr>
          <p:nvPr/>
        </p:nvPicPr>
        <p:blipFill>
          <a:blip r:embed="rId272"/>
          <a:stretch>
            <a:fillRect/>
          </a:stretch>
        </p:blipFill>
        <p:spPr>
          <a:xfrm>
            <a:off x="11217120" y="6251349"/>
            <a:ext cx="1333574" cy="267760"/>
          </a:xfrm>
          <a:prstGeom prst="rect">
            <a:avLst/>
          </a:prstGeom>
        </p:spPr>
      </p:pic>
      <p:pic>
        <p:nvPicPr>
          <p:cNvPr id="370" name="Image 272" descr="preencoded.png">    </p:cNvPr>
          <p:cNvPicPr>
            <a:picLocks noChangeAspect="1"/>
          </p:cNvPicPr>
          <p:nvPr/>
        </p:nvPicPr>
        <p:blipFill>
          <a:blip r:embed="rId273"/>
          <a:stretch>
            <a:fillRect/>
          </a:stretch>
        </p:blipFill>
        <p:spPr>
          <a:xfrm>
            <a:off x="11297450" y="6304917"/>
            <a:ext cx="160660" cy="160660"/>
          </a:xfrm>
          <a:prstGeom prst="rect">
            <a:avLst/>
          </a:prstGeom>
        </p:spPr>
      </p:pic>
      <p:sp>
        <p:nvSpPr>
          <p:cNvPr id="371" name="Text 96"/>
          <p:cNvSpPr/>
          <p:nvPr/>
        </p:nvSpPr>
        <p:spPr>
          <a:xfrm>
            <a:off x="11484880" y="626475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72" name="Image 273" descr="preencoded.png">    </p:cNvPr>
          <p:cNvPicPr>
            <a:picLocks noChangeAspect="1"/>
          </p:cNvPicPr>
          <p:nvPr/>
        </p:nvPicPr>
        <p:blipFill>
          <a:blip r:embed="rId274"/>
          <a:stretch>
            <a:fillRect/>
          </a:stretch>
        </p:blipFill>
        <p:spPr>
          <a:xfrm>
            <a:off x="12646000" y="6127524"/>
            <a:ext cx="1524149" cy="508744"/>
          </a:xfrm>
          <a:prstGeom prst="rect">
            <a:avLst/>
          </a:prstGeom>
        </p:spPr>
      </p:pic>
      <p:pic>
        <p:nvPicPr>
          <p:cNvPr id="373" name="Image 274" descr="preencoded.png">    </p:cNvPr>
          <p:cNvPicPr>
            <a:picLocks noChangeAspect="1"/>
          </p:cNvPicPr>
          <p:nvPr/>
        </p:nvPicPr>
        <p:blipFill>
          <a:blip r:embed="rId275"/>
          <a:stretch>
            <a:fillRect/>
          </a:stretch>
        </p:blipFill>
        <p:spPr>
          <a:xfrm>
            <a:off x="12741250" y="6251349"/>
            <a:ext cx="1333574" cy="267760"/>
          </a:xfrm>
          <a:prstGeom prst="rect">
            <a:avLst/>
          </a:prstGeom>
        </p:spPr>
      </p:pic>
      <p:pic>
        <p:nvPicPr>
          <p:cNvPr id="374" name="Image 275" descr="preencoded.png">    </p:cNvPr>
          <p:cNvPicPr>
            <a:picLocks noChangeAspect="1"/>
          </p:cNvPicPr>
          <p:nvPr/>
        </p:nvPicPr>
        <p:blipFill>
          <a:blip r:embed="rId276"/>
          <a:stretch>
            <a:fillRect/>
          </a:stretch>
        </p:blipFill>
        <p:spPr>
          <a:xfrm>
            <a:off x="12821580" y="6304917"/>
            <a:ext cx="160660" cy="160660"/>
          </a:xfrm>
          <a:prstGeom prst="rect">
            <a:avLst/>
          </a:prstGeom>
        </p:spPr>
      </p:pic>
      <p:sp>
        <p:nvSpPr>
          <p:cNvPr id="375" name="Text 97"/>
          <p:cNvSpPr/>
          <p:nvPr/>
        </p:nvSpPr>
        <p:spPr>
          <a:xfrm>
            <a:off x="13009011" y="626475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76" name="Image 276" descr="preencoded.png">    </p:cNvPr>
          <p:cNvPicPr>
            <a:picLocks noChangeAspect="1"/>
          </p:cNvPicPr>
          <p:nvPr/>
        </p:nvPicPr>
        <p:blipFill>
          <a:blip r:embed="rId277"/>
          <a:stretch>
            <a:fillRect/>
          </a:stretch>
        </p:blipFill>
        <p:spPr>
          <a:xfrm>
            <a:off x="14170149" y="6127524"/>
            <a:ext cx="1524149" cy="508744"/>
          </a:xfrm>
          <a:prstGeom prst="rect">
            <a:avLst/>
          </a:prstGeom>
        </p:spPr>
      </p:pic>
      <p:pic>
        <p:nvPicPr>
          <p:cNvPr id="377" name="Image 277" descr="preencoded.png">    </p:cNvPr>
          <p:cNvPicPr>
            <a:picLocks noChangeAspect="1"/>
          </p:cNvPicPr>
          <p:nvPr/>
        </p:nvPicPr>
        <p:blipFill>
          <a:blip r:embed="rId278"/>
          <a:stretch>
            <a:fillRect/>
          </a:stretch>
        </p:blipFill>
        <p:spPr>
          <a:xfrm>
            <a:off x="14265399" y="6251349"/>
            <a:ext cx="1333574" cy="267760"/>
          </a:xfrm>
          <a:prstGeom prst="rect">
            <a:avLst/>
          </a:prstGeom>
        </p:spPr>
      </p:pic>
      <p:pic>
        <p:nvPicPr>
          <p:cNvPr id="378" name="Image 278" descr="preencoded.png">    </p:cNvPr>
          <p:cNvPicPr>
            <a:picLocks noChangeAspect="1"/>
          </p:cNvPicPr>
          <p:nvPr/>
        </p:nvPicPr>
        <p:blipFill>
          <a:blip r:embed="rId279"/>
          <a:stretch>
            <a:fillRect/>
          </a:stretch>
        </p:blipFill>
        <p:spPr>
          <a:xfrm>
            <a:off x="14345729" y="6304917"/>
            <a:ext cx="160660" cy="160660"/>
          </a:xfrm>
          <a:prstGeom prst="rect">
            <a:avLst/>
          </a:prstGeom>
        </p:spPr>
      </p:pic>
      <p:sp>
        <p:nvSpPr>
          <p:cNvPr id="379" name="Text 98"/>
          <p:cNvSpPr/>
          <p:nvPr/>
        </p:nvSpPr>
        <p:spPr>
          <a:xfrm>
            <a:off x="14533159" y="626475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80" name="Image 279" descr="preencoded.png">    </p:cNvPr>
          <p:cNvPicPr>
            <a:picLocks noChangeAspect="1"/>
          </p:cNvPicPr>
          <p:nvPr/>
        </p:nvPicPr>
        <p:blipFill>
          <a:blip r:embed="rId280"/>
          <a:stretch>
            <a:fillRect/>
          </a:stretch>
        </p:blipFill>
        <p:spPr>
          <a:xfrm>
            <a:off x="15694279" y="6127524"/>
            <a:ext cx="1509302" cy="508744"/>
          </a:xfrm>
          <a:prstGeom prst="rect">
            <a:avLst/>
          </a:prstGeom>
        </p:spPr>
      </p:pic>
      <p:pic>
        <p:nvPicPr>
          <p:cNvPr id="381" name="Image 280" descr="preencoded.png">    </p:cNvPr>
          <p:cNvPicPr>
            <a:picLocks noChangeAspect="1"/>
          </p:cNvPicPr>
          <p:nvPr/>
        </p:nvPicPr>
        <p:blipFill>
          <a:blip r:embed="rId281"/>
          <a:stretch>
            <a:fillRect/>
          </a:stretch>
        </p:blipFill>
        <p:spPr>
          <a:xfrm>
            <a:off x="15789529" y="6251349"/>
            <a:ext cx="1333574" cy="267760"/>
          </a:xfrm>
          <a:prstGeom prst="rect">
            <a:avLst/>
          </a:prstGeom>
        </p:spPr>
      </p:pic>
      <p:pic>
        <p:nvPicPr>
          <p:cNvPr id="382" name="Image 281" descr="preencoded.png">    </p:cNvPr>
          <p:cNvPicPr>
            <a:picLocks noChangeAspect="1"/>
          </p:cNvPicPr>
          <p:nvPr/>
        </p:nvPicPr>
        <p:blipFill>
          <a:blip r:embed="rId282"/>
          <a:stretch>
            <a:fillRect/>
          </a:stretch>
        </p:blipFill>
        <p:spPr>
          <a:xfrm>
            <a:off x="15869859" y="6304917"/>
            <a:ext cx="160660" cy="160660"/>
          </a:xfrm>
          <a:prstGeom prst="rect">
            <a:avLst/>
          </a:prstGeom>
        </p:spPr>
      </p:pic>
      <p:sp>
        <p:nvSpPr>
          <p:cNvPr id="383" name="Text 99"/>
          <p:cNvSpPr/>
          <p:nvPr/>
        </p:nvSpPr>
        <p:spPr>
          <a:xfrm>
            <a:off x="16057290" y="626475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84" name="Image 282" descr="preencoded.png">    </p:cNvPr>
          <p:cNvPicPr>
            <a:picLocks noChangeAspect="1"/>
          </p:cNvPicPr>
          <p:nvPr/>
        </p:nvPicPr>
        <p:blipFill>
          <a:blip r:embed="rId283"/>
          <a:stretch>
            <a:fillRect/>
          </a:stretch>
        </p:blipFill>
        <p:spPr>
          <a:xfrm>
            <a:off x="1084436" y="6636283"/>
            <a:ext cx="16119145" cy="495360"/>
          </a:xfrm>
          <a:prstGeom prst="rect">
            <a:avLst/>
          </a:prstGeom>
        </p:spPr>
      </p:pic>
      <p:pic>
        <p:nvPicPr>
          <p:cNvPr id="385" name="Image 283" descr="preencoded.png">    </p:cNvPr>
          <p:cNvPicPr>
            <a:picLocks noChangeAspect="1"/>
          </p:cNvPicPr>
          <p:nvPr/>
        </p:nvPicPr>
        <p:blipFill>
          <a:blip r:embed="rId284"/>
          <a:stretch>
            <a:fillRect/>
          </a:stretch>
        </p:blipFill>
        <p:spPr>
          <a:xfrm>
            <a:off x="1084436" y="6636283"/>
            <a:ext cx="3943350" cy="495360"/>
          </a:xfrm>
          <a:prstGeom prst="rect">
            <a:avLst/>
          </a:prstGeom>
        </p:spPr>
      </p:pic>
      <p:sp>
        <p:nvSpPr>
          <p:cNvPr id="386" name="Text 100"/>
          <p:cNvSpPr/>
          <p:nvPr/>
        </p:nvSpPr>
        <p:spPr>
          <a:xfrm>
            <a:off x="1245077" y="6756769"/>
            <a:ext cx="1750219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Airlines messaging</a:t>
            </a:r>
            <a:endParaRPr lang="en-US" sz="1476" dirty="0"/>
          </a:p>
        </p:txBody>
      </p:sp>
      <p:pic>
        <p:nvPicPr>
          <p:cNvPr id="387" name="Image 284" descr="preencoded.png">    </p:cNvPr>
          <p:cNvPicPr>
            <a:picLocks noChangeAspect="1"/>
          </p:cNvPicPr>
          <p:nvPr/>
        </p:nvPicPr>
        <p:blipFill>
          <a:blip r:embed="rId285"/>
          <a:stretch>
            <a:fillRect/>
          </a:stretch>
        </p:blipFill>
        <p:spPr>
          <a:xfrm>
            <a:off x="5027786" y="6636274"/>
            <a:ext cx="1524149" cy="495370"/>
          </a:xfrm>
          <a:prstGeom prst="rect">
            <a:avLst/>
          </a:prstGeom>
        </p:spPr>
      </p:pic>
      <p:pic>
        <p:nvPicPr>
          <p:cNvPr id="388" name="Image 285" descr="preencoded.png">    </p:cNvPr>
          <p:cNvPicPr>
            <a:picLocks noChangeAspect="1"/>
          </p:cNvPicPr>
          <p:nvPr/>
        </p:nvPicPr>
        <p:blipFill>
          <a:blip r:embed="rId286"/>
          <a:stretch>
            <a:fillRect/>
          </a:stretch>
        </p:blipFill>
        <p:spPr>
          <a:xfrm>
            <a:off x="5123036" y="6760099"/>
            <a:ext cx="1333574" cy="267760"/>
          </a:xfrm>
          <a:prstGeom prst="rect">
            <a:avLst/>
          </a:prstGeom>
        </p:spPr>
      </p:pic>
      <p:pic>
        <p:nvPicPr>
          <p:cNvPr id="389" name="Image 286" descr="preencoded.png">    </p:cNvPr>
          <p:cNvPicPr>
            <a:picLocks noChangeAspect="1"/>
          </p:cNvPicPr>
          <p:nvPr/>
        </p:nvPicPr>
        <p:blipFill>
          <a:blip r:embed="rId287"/>
          <a:stretch>
            <a:fillRect/>
          </a:stretch>
        </p:blipFill>
        <p:spPr>
          <a:xfrm>
            <a:off x="5203366" y="6813668"/>
            <a:ext cx="160660" cy="160660"/>
          </a:xfrm>
          <a:prstGeom prst="rect">
            <a:avLst/>
          </a:prstGeom>
        </p:spPr>
      </p:pic>
      <p:sp>
        <p:nvSpPr>
          <p:cNvPr id="390" name="Text 101"/>
          <p:cNvSpPr/>
          <p:nvPr/>
        </p:nvSpPr>
        <p:spPr>
          <a:xfrm>
            <a:off x="5390797" y="677350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91" name="Image 287" descr="preencoded.png">    </p:cNvPr>
          <p:cNvPicPr>
            <a:picLocks noChangeAspect="1"/>
          </p:cNvPicPr>
          <p:nvPr/>
        </p:nvPicPr>
        <p:blipFill>
          <a:blip r:embed="rId288"/>
          <a:stretch>
            <a:fillRect/>
          </a:stretch>
        </p:blipFill>
        <p:spPr>
          <a:xfrm>
            <a:off x="6551786" y="6636274"/>
            <a:ext cx="1524149" cy="495370"/>
          </a:xfrm>
          <a:prstGeom prst="rect">
            <a:avLst/>
          </a:prstGeom>
        </p:spPr>
      </p:pic>
      <p:pic>
        <p:nvPicPr>
          <p:cNvPr id="392" name="Image 288" descr="preencoded.png">    </p:cNvPr>
          <p:cNvPicPr>
            <a:picLocks noChangeAspect="1"/>
          </p:cNvPicPr>
          <p:nvPr/>
        </p:nvPicPr>
        <p:blipFill>
          <a:blip r:embed="rId289"/>
          <a:stretch>
            <a:fillRect/>
          </a:stretch>
        </p:blipFill>
        <p:spPr>
          <a:xfrm>
            <a:off x="6647036" y="6760099"/>
            <a:ext cx="1333574" cy="267760"/>
          </a:xfrm>
          <a:prstGeom prst="rect">
            <a:avLst/>
          </a:prstGeom>
        </p:spPr>
      </p:pic>
      <p:pic>
        <p:nvPicPr>
          <p:cNvPr id="393" name="Image 289" descr="preencoded.png">    </p:cNvPr>
          <p:cNvPicPr>
            <a:picLocks noChangeAspect="1"/>
          </p:cNvPicPr>
          <p:nvPr/>
        </p:nvPicPr>
        <p:blipFill>
          <a:blip r:embed="rId290"/>
          <a:stretch>
            <a:fillRect/>
          </a:stretch>
        </p:blipFill>
        <p:spPr>
          <a:xfrm>
            <a:off x="6727366" y="6813668"/>
            <a:ext cx="160660" cy="160660"/>
          </a:xfrm>
          <a:prstGeom prst="rect">
            <a:avLst/>
          </a:prstGeom>
        </p:spPr>
      </p:pic>
      <p:sp>
        <p:nvSpPr>
          <p:cNvPr id="394" name="Text 102"/>
          <p:cNvSpPr/>
          <p:nvPr/>
        </p:nvSpPr>
        <p:spPr>
          <a:xfrm>
            <a:off x="6914797" y="677350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95" name="Image 290" descr="preencoded.png">    </p:cNvPr>
          <p:cNvPicPr>
            <a:picLocks noChangeAspect="1"/>
          </p:cNvPicPr>
          <p:nvPr/>
        </p:nvPicPr>
        <p:blipFill>
          <a:blip r:embed="rId291"/>
          <a:stretch>
            <a:fillRect/>
          </a:stretch>
        </p:blipFill>
        <p:spPr>
          <a:xfrm>
            <a:off x="8075786" y="6636274"/>
            <a:ext cx="1524149" cy="495370"/>
          </a:xfrm>
          <a:prstGeom prst="rect">
            <a:avLst/>
          </a:prstGeom>
        </p:spPr>
      </p:pic>
      <p:pic>
        <p:nvPicPr>
          <p:cNvPr id="396" name="Image 291" descr="preencoded.png">    </p:cNvPr>
          <p:cNvPicPr>
            <a:picLocks noChangeAspect="1"/>
          </p:cNvPicPr>
          <p:nvPr/>
        </p:nvPicPr>
        <p:blipFill>
          <a:blip r:embed="rId292"/>
          <a:stretch>
            <a:fillRect/>
          </a:stretch>
        </p:blipFill>
        <p:spPr>
          <a:xfrm>
            <a:off x="8171036" y="6760099"/>
            <a:ext cx="1333574" cy="267760"/>
          </a:xfrm>
          <a:prstGeom prst="rect">
            <a:avLst/>
          </a:prstGeom>
        </p:spPr>
      </p:pic>
      <p:pic>
        <p:nvPicPr>
          <p:cNvPr id="397" name="Image 292" descr="preencoded.png">    </p:cNvPr>
          <p:cNvPicPr>
            <a:picLocks noChangeAspect="1"/>
          </p:cNvPicPr>
          <p:nvPr/>
        </p:nvPicPr>
        <p:blipFill>
          <a:blip r:embed="rId293"/>
          <a:stretch>
            <a:fillRect/>
          </a:stretch>
        </p:blipFill>
        <p:spPr>
          <a:xfrm>
            <a:off x="8251366" y="6813668"/>
            <a:ext cx="160660" cy="160660"/>
          </a:xfrm>
          <a:prstGeom prst="rect">
            <a:avLst/>
          </a:prstGeom>
        </p:spPr>
      </p:pic>
      <p:sp>
        <p:nvSpPr>
          <p:cNvPr id="398" name="Text 103"/>
          <p:cNvSpPr/>
          <p:nvPr/>
        </p:nvSpPr>
        <p:spPr>
          <a:xfrm>
            <a:off x="8438797" y="677350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99" name="Image 293" descr="preencoded.png">    </p:cNvPr>
          <p:cNvPicPr>
            <a:picLocks noChangeAspect="1"/>
          </p:cNvPicPr>
          <p:nvPr/>
        </p:nvPicPr>
        <p:blipFill>
          <a:blip r:embed="rId294"/>
          <a:stretch>
            <a:fillRect/>
          </a:stretch>
        </p:blipFill>
        <p:spPr>
          <a:xfrm>
            <a:off x="9599786" y="6636274"/>
            <a:ext cx="1524149" cy="495370"/>
          </a:xfrm>
          <a:prstGeom prst="rect">
            <a:avLst/>
          </a:prstGeom>
        </p:spPr>
      </p:pic>
      <p:pic>
        <p:nvPicPr>
          <p:cNvPr id="400" name="Image 294" descr="preencoded.png">    </p:cNvPr>
          <p:cNvPicPr>
            <a:picLocks noChangeAspect="1"/>
          </p:cNvPicPr>
          <p:nvPr/>
        </p:nvPicPr>
        <p:blipFill>
          <a:blip r:embed="rId295"/>
          <a:stretch>
            <a:fillRect/>
          </a:stretch>
        </p:blipFill>
        <p:spPr>
          <a:xfrm>
            <a:off x="9695036" y="6760099"/>
            <a:ext cx="1333574" cy="267760"/>
          </a:xfrm>
          <a:prstGeom prst="rect">
            <a:avLst/>
          </a:prstGeom>
        </p:spPr>
      </p:pic>
      <p:pic>
        <p:nvPicPr>
          <p:cNvPr id="401" name="Image 295" descr="preencoded.png">    </p:cNvPr>
          <p:cNvPicPr>
            <a:picLocks noChangeAspect="1"/>
          </p:cNvPicPr>
          <p:nvPr/>
        </p:nvPicPr>
        <p:blipFill>
          <a:blip r:embed="rId296"/>
          <a:stretch>
            <a:fillRect/>
          </a:stretch>
        </p:blipFill>
        <p:spPr>
          <a:xfrm>
            <a:off x="9775366" y="6813668"/>
            <a:ext cx="160660" cy="160660"/>
          </a:xfrm>
          <a:prstGeom prst="rect">
            <a:avLst/>
          </a:prstGeom>
        </p:spPr>
      </p:pic>
      <p:sp>
        <p:nvSpPr>
          <p:cNvPr id="402" name="Text 104"/>
          <p:cNvSpPr/>
          <p:nvPr/>
        </p:nvSpPr>
        <p:spPr>
          <a:xfrm>
            <a:off x="9962797" y="677350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03" name="Image 296" descr="preencoded.png">    </p:cNvPr>
          <p:cNvPicPr>
            <a:picLocks noChangeAspect="1"/>
          </p:cNvPicPr>
          <p:nvPr/>
        </p:nvPicPr>
        <p:blipFill>
          <a:blip r:embed="rId297"/>
          <a:stretch>
            <a:fillRect/>
          </a:stretch>
        </p:blipFill>
        <p:spPr>
          <a:xfrm>
            <a:off x="11121870" y="6636274"/>
            <a:ext cx="1524140" cy="495370"/>
          </a:xfrm>
          <a:prstGeom prst="rect">
            <a:avLst/>
          </a:prstGeom>
        </p:spPr>
      </p:pic>
      <p:pic>
        <p:nvPicPr>
          <p:cNvPr id="404" name="Image 297" descr="preencoded.png">    </p:cNvPr>
          <p:cNvPicPr>
            <a:picLocks noChangeAspect="1"/>
          </p:cNvPicPr>
          <p:nvPr/>
        </p:nvPicPr>
        <p:blipFill>
          <a:blip r:embed="rId298"/>
          <a:stretch>
            <a:fillRect/>
          </a:stretch>
        </p:blipFill>
        <p:spPr>
          <a:xfrm>
            <a:off x="11217120" y="6760099"/>
            <a:ext cx="1333574" cy="267760"/>
          </a:xfrm>
          <a:prstGeom prst="rect">
            <a:avLst/>
          </a:prstGeom>
        </p:spPr>
      </p:pic>
      <p:pic>
        <p:nvPicPr>
          <p:cNvPr id="405" name="Image 298" descr="preencoded.png">    </p:cNvPr>
          <p:cNvPicPr>
            <a:picLocks noChangeAspect="1"/>
          </p:cNvPicPr>
          <p:nvPr/>
        </p:nvPicPr>
        <p:blipFill>
          <a:blip r:embed="rId299"/>
          <a:stretch>
            <a:fillRect/>
          </a:stretch>
        </p:blipFill>
        <p:spPr>
          <a:xfrm>
            <a:off x="11297450" y="6813668"/>
            <a:ext cx="160660" cy="160660"/>
          </a:xfrm>
          <a:prstGeom prst="rect">
            <a:avLst/>
          </a:prstGeom>
        </p:spPr>
      </p:pic>
      <p:sp>
        <p:nvSpPr>
          <p:cNvPr id="406" name="Text 105"/>
          <p:cNvSpPr/>
          <p:nvPr/>
        </p:nvSpPr>
        <p:spPr>
          <a:xfrm>
            <a:off x="11484880" y="677350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07" name="Image 299" descr="preencoded.png">    </p:cNvPr>
          <p:cNvPicPr>
            <a:picLocks noChangeAspect="1"/>
          </p:cNvPicPr>
          <p:nvPr/>
        </p:nvPicPr>
        <p:blipFill>
          <a:blip r:embed="rId300"/>
          <a:stretch>
            <a:fillRect/>
          </a:stretch>
        </p:blipFill>
        <p:spPr>
          <a:xfrm>
            <a:off x="12646000" y="6636274"/>
            <a:ext cx="1524149" cy="495370"/>
          </a:xfrm>
          <a:prstGeom prst="rect">
            <a:avLst/>
          </a:prstGeom>
        </p:spPr>
      </p:pic>
      <p:pic>
        <p:nvPicPr>
          <p:cNvPr id="408" name="Image 300" descr="preencoded.png">    </p:cNvPr>
          <p:cNvPicPr>
            <a:picLocks noChangeAspect="1"/>
          </p:cNvPicPr>
          <p:nvPr/>
        </p:nvPicPr>
        <p:blipFill>
          <a:blip r:embed="rId301"/>
          <a:stretch>
            <a:fillRect/>
          </a:stretch>
        </p:blipFill>
        <p:spPr>
          <a:xfrm>
            <a:off x="12741250" y="6760099"/>
            <a:ext cx="1333574" cy="267760"/>
          </a:xfrm>
          <a:prstGeom prst="rect">
            <a:avLst/>
          </a:prstGeom>
        </p:spPr>
      </p:pic>
      <p:pic>
        <p:nvPicPr>
          <p:cNvPr id="409" name="Image 301" descr="preencoded.png">    </p:cNvPr>
          <p:cNvPicPr>
            <a:picLocks noChangeAspect="1"/>
          </p:cNvPicPr>
          <p:nvPr/>
        </p:nvPicPr>
        <p:blipFill>
          <a:blip r:embed="rId302"/>
          <a:stretch>
            <a:fillRect/>
          </a:stretch>
        </p:blipFill>
        <p:spPr>
          <a:xfrm>
            <a:off x="12821580" y="6813668"/>
            <a:ext cx="160660" cy="160660"/>
          </a:xfrm>
          <a:prstGeom prst="rect">
            <a:avLst/>
          </a:prstGeom>
        </p:spPr>
      </p:pic>
      <p:sp>
        <p:nvSpPr>
          <p:cNvPr id="410" name="Text 106"/>
          <p:cNvSpPr/>
          <p:nvPr/>
        </p:nvSpPr>
        <p:spPr>
          <a:xfrm>
            <a:off x="13009011" y="677350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11" name="Image 302" descr="preencoded.png">    </p:cNvPr>
          <p:cNvPicPr>
            <a:picLocks noChangeAspect="1"/>
          </p:cNvPicPr>
          <p:nvPr/>
        </p:nvPicPr>
        <p:blipFill>
          <a:blip r:embed="rId303"/>
          <a:stretch>
            <a:fillRect/>
          </a:stretch>
        </p:blipFill>
        <p:spPr>
          <a:xfrm>
            <a:off x="14170149" y="6636274"/>
            <a:ext cx="1524149" cy="495370"/>
          </a:xfrm>
          <a:prstGeom prst="rect">
            <a:avLst/>
          </a:prstGeom>
        </p:spPr>
      </p:pic>
      <p:pic>
        <p:nvPicPr>
          <p:cNvPr id="412" name="Image 303" descr="preencoded.png">    </p:cNvPr>
          <p:cNvPicPr>
            <a:picLocks noChangeAspect="1"/>
          </p:cNvPicPr>
          <p:nvPr/>
        </p:nvPicPr>
        <p:blipFill>
          <a:blip r:embed="rId304"/>
          <a:stretch>
            <a:fillRect/>
          </a:stretch>
        </p:blipFill>
        <p:spPr>
          <a:xfrm>
            <a:off x="14265399" y="6760099"/>
            <a:ext cx="1333574" cy="267760"/>
          </a:xfrm>
          <a:prstGeom prst="rect">
            <a:avLst/>
          </a:prstGeom>
        </p:spPr>
      </p:pic>
      <p:pic>
        <p:nvPicPr>
          <p:cNvPr id="413" name="Image 304" descr="preencoded.png">    </p:cNvPr>
          <p:cNvPicPr>
            <a:picLocks noChangeAspect="1"/>
          </p:cNvPicPr>
          <p:nvPr/>
        </p:nvPicPr>
        <p:blipFill>
          <a:blip r:embed="rId305"/>
          <a:stretch>
            <a:fillRect/>
          </a:stretch>
        </p:blipFill>
        <p:spPr>
          <a:xfrm>
            <a:off x="14345729" y="6813668"/>
            <a:ext cx="160660" cy="160660"/>
          </a:xfrm>
          <a:prstGeom prst="rect">
            <a:avLst/>
          </a:prstGeom>
        </p:spPr>
      </p:pic>
      <p:sp>
        <p:nvSpPr>
          <p:cNvPr id="414" name="Text 107"/>
          <p:cNvSpPr/>
          <p:nvPr/>
        </p:nvSpPr>
        <p:spPr>
          <a:xfrm>
            <a:off x="14533159" y="677350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15" name="Image 305" descr="preencoded.png">    </p:cNvPr>
          <p:cNvPicPr>
            <a:picLocks noChangeAspect="1"/>
          </p:cNvPicPr>
          <p:nvPr/>
        </p:nvPicPr>
        <p:blipFill>
          <a:blip r:embed="rId306"/>
          <a:stretch>
            <a:fillRect/>
          </a:stretch>
        </p:blipFill>
        <p:spPr>
          <a:xfrm>
            <a:off x="15694279" y="6636274"/>
            <a:ext cx="1509302" cy="495370"/>
          </a:xfrm>
          <a:prstGeom prst="rect">
            <a:avLst/>
          </a:prstGeom>
        </p:spPr>
      </p:pic>
      <p:pic>
        <p:nvPicPr>
          <p:cNvPr id="416" name="Image 306" descr="preencoded.png">    </p:cNvPr>
          <p:cNvPicPr>
            <a:picLocks noChangeAspect="1"/>
          </p:cNvPicPr>
          <p:nvPr/>
        </p:nvPicPr>
        <p:blipFill>
          <a:blip r:embed="rId307"/>
          <a:stretch>
            <a:fillRect/>
          </a:stretch>
        </p:blipFill>
        <p:spPr>
          <a:xfrm>
            <a:off x="15789529" y="6760099"/>
            <a:ext cx="1333574" cy="267760"/>
          </a:xfrm>
          <a:prstGeom prst="rect">
            <a:avLst/>
          </a:prstGeom>
        </p:spPr>
      </p:pic>
      <p:pic>
        <p:nvPicPr>
          <p:cNvPr id="417" name="Image 307" descr="preencoded.png">    </p:cNvPr>
          <p:cNvPicPr>
            <a:picLocks noChangeAspect="1"/>
          </p:cNvPicPr>
          <p:nvPr/>
        </p:nvPicPr>
        <p:blipFill>
          <a:blip r:embed="rId308"/>
          <a:stretch>
            <a:fillRect/>
          </a:stretch>
        </p:blipFill>
        <p:spPr>
          <a:xfrm>
            <a:off x="15869859" y="6813668"/>
            <a:ext cx="160660" cy="160660"/>
          </a:xfrm>
          <a:prstGeom prst="rect">
            <a:avLst/>
          </a:prstGeom>
        </p:spPr>
      </p:pic>
      <p:sp>
        <p:nvSpPr>
          <p:cNvPr id="418" name="Text 108"/>
          <p:cNvSpPr/>
          <p:nvPr/>
        </p:nvSpPr>
        <p:spPr>
          <a:xfrm>
            <a:off x="16057290" y="677350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7747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71042" y="321292"/>
            <a:ext cx="82010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Product</a:t>
            </a:r>
            <a:endParaRPr lang="en-US" sz="1687" dirty="0"/>
          </a:p>
        </p:txBody>
      </p:sp>
      <p:sp>
        <p:nvSpPr>
          <p:cNvPr id="4" name="Text 1"/>
          <p:cNvSpPr/>
          <p:nvPr/>
        </p:nvSpPr>
        <p:spPr>
          <a:xfrm>
            <a:off x="1959192" y="321292"/>
            <a:ext cx="2120265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222222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Recurring Payments</a:t>
            </a:r>
            <a:endParaRPr lang="en-US" sz="1687" dirty="0"/>
          </a:p>
        </p:txBody>
      </p:sp>
      <p:sp>
        <p:nvSpPr>
          <p:cNvPr id="5" name="Text 2"/>
          <p:cNvSpPr/>
          <p:nvPr/>
        </p:nvSpPr>
        <p:spPr>
          <a:xfrm>
            <a:off x="1071042" y="926288"/>
            <a:ext cx="9318044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dirty="0">
                <a:solidFill>
                  <a:srgbClr val="222222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Payment Methods / Local Schemes &amp; APM</a:t>
            </a:r>
            <a:endParaRPr lang="en-US" sz="2952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042" y="1569160"/>
            <a:ext cx="16119146" cy="535521"/>
          </a:xfrm>
          <a:prstGeom prst="rect">
            <a:avLst/>
          </a:prstGeom>
        </p:spPr>
      </p:pic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042" y="1569197"/>
            <a:ext cx="4079546" cy="535521"/>
          </a:xfrm>
          <a:prstGeom prst="rect">
            <a:avLst/>
          </a:prstGeom>
        </p:spPr>
      </p:pic>
      <p:pic>
        <p:nvPicPr>
          <p:cNvPr id="8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50588" y="1569197"/>
            <a:ext cx="1504950" cy="535521"/>
          </a:xfrm>
          <a:prstGeom prst="rect">
            <a:avLst/>
          </a:prstGeom>
        </p:spPr>
      </p:pic>
      <p:sp>
        <p:nvSpPr>
          <p:cNvPr id="9" name="Text 3"/>
          <p:cNvSpPr/>
          <p:nvPr/>
        </p:nvSpPr>
        <p:spPr>
          <a:xfrm>
            <a:off x="5330484" y="1693013"/>
            <a:ext cx="930116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Argentina</a:t>
            </a:r>
            <a:endParaRPr lang="en-US" sz="1476" dirty="0"/>
          </a:p>
        </p:txBody>
      </p:sp>
      <p:pic>
        <p:nvPicPr>
          <p:cNvPr id="10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65962" y="1726509"/>
            <a:ext cx="214208" cy="214210"/>
          </a:xfrm>
          <a:prstGeom prst="rect">
            <a:avLst/>
          </a:prstGeom>
        </p:spPr>
      </p:pic>
      <p:pic>
        <p:nvPicPr>
          <p:cNvPr id="11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55538" y="1569197"/>
            <a:ext cx="1504950" cy="535521"/>
          </a:xfrm>
          <a:prstGeom prst="rect">
            <a:avLst/>
          </a:prstGeom>
        </p:spPr>
      </p:pic>
      <p:sp>
        <p:nvSpPr>
          <p:cNvPr id="12" name="Text 4"/>
          <p:cNvSpPr/>
          <p:nvPr/>
        </p:nvSpPr>
        <p:spPr>
          <a:xfrm>
            <a:off x="7021599" y="1693013"/>
            <a:ext cx="540068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Brasil</a:t>
            </a:r>
            <a:endParaRPr lang="en-US" sz="1476" dirty="0"/>
          </a:p>
        </p:txBody>
      </p:sp>
      <p:pic>
        <p:nvPicPr>
          <p:cNvPr id="13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84839" y="1726509"/>
            <a:ext cx="214208" cy="214210"/>
          </a:xfrm>
          <a:prstGeom prst="rect">
            <a:avLst/>
          </a:prstGeom>
        </p:spPr>
      </p:pic>
      <p:pic>
        <p:nvPicPr>
          <p:cNvPr id="14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60488" y="1569197"/>
            <a:ext cx="1504950" cy="535521"/>
          </a:xfrm>
          <a:prstGeom prst="rect">
            <a:avLst/>
          </a:prstGeom>
        </p:spPr>
      </p:pic>
      <p:sp>
        <p:nvSpPr>
          <p:cNvPr id="15" name="Text 5"/>
          <p:cNvSpPr/>
          <p:nvPr/>
        </p:nvSpPr>
        <p:spPr>
          <a:xfrm>
            <a:off x="8558882" y="1693013"/>
            <a:ext cx="470059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Chile</a:t>
            </a:r>
            <a:endParaRPr lang="en-US" sz="1476" dirty="0"/>
          </a:p>
        </p:txBody>
      </p:sp>
      <p:pic>
        <p:nvPicPr>
          <p:cNvPr id="16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057494" y="1726509"/>
            <a:ext cx="214208" cy="214210"/>
          </a:xfrm>
          <a:prstGeom prst="rect">
            <a:avLst/>
          </a:prstGeom>
        </p:spPr>
      </p:pic>
      <p:pic>
        <p:nvPicPr>
          <p:cNvPr id="17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665438" y="1569197"/>
            <a:ext cx="1504950" cy="535521"/>
          </a:xfrm>
          <a:prstGeom prst="rect">
            <a:avLst/>
          </a:prstGeom>
        </p:spPr>
      </p:pic>
      <p:sp>
        <p:nvSpPr>
          <p:cNvPr id="18" name="Text 6"/>
          <p:cNvSpPr/>
          <p:nvPr/>
        </p:nvSpPr>
        <p:spPr>
          <a:xfrm>
            <a:off x="9863138" y="1693059"/>
            <a:ext cx="890111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Colombia</a:t>
            </a:r>
            <a:endParaRPr lang="en-US" sz="1476" dirty="0"/>
          </a:p>
        </p:txBody>
      </p:sp>
      <p:pic>
        <p:nvPicPr>
          <p:cNvPr id="19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758488" y="1726518"/>
            <a:ext cx="214208" cy="214210"/>
          </a:xfrm>
          <a:prstGeom prst="rect">
            <a:avLst/>
          </a:prstGeom>
        </p:spPr>
      </p:pic>
      <p:pic>
        <p:nvPicPr>
          <p:cNvPr id="20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170388" y="1569197"/>
            <a:ext cx="1504950" cy="535521"/>
          </a:xfrm>
          <a:prstGeom prst="rect">
            <a:avLst/>
          </a:prstGeom>
        </p:spPr>
      </p:pic>
      <p:sp>
        <p:nvSpPr>
          <p:cNvPr id="21" name="Text 7"/>
          <p:cNvSpPr/>
          <p:nvPr/>
        </p:nvSpPr>
        <p:spPr>
          <a:xfrm>
            <a:off x="11475802" y="1693013"/>
            <a:ext cx="670084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México</a:t>
            </a:r>
            <a:endParaRPr lang="en-US" sz="1476" dirty="0"/>
          </a:p>
        </p:txBody>
      </p:sp>
      <p:pic>
        <p:nvPicPr>
          <p:cNvPr id="22" name="Image 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160262" y="1726509"/>
            <a:ext cx="214208" cy="214210"/>
          </a:xfrm>
          <a:prstGeom prst="rect">
            <a:avLst/>
          </a:prstGeom>
        </p:spPr>
      </p:pic>
      <p:pic>
        <p:nvPicPr>
          <p:cNvPr id="23" name="Image 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2675338" y="1569197"/>
            <a:ext cx="1504950" cy="535521"/>
          </a:xfrm>
          <a:prstGeom prst="rect">
            <a:avLst/>
          </a:prstGeom>
        </p:spPr>
      </p:pic>
      <p:sp>
        <p:nvSpPr>
          <p:cNvPr id="24" name="Text 8"/>
          <p:cNvSpPr/>
          <p:nvPr/>
        </p:nvSpPr>
        <p:spPr>
          <a:xfrm>
            <a:off x="12917481" y="1693013"/>
            <a:ext cx="8001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Uruguay</a:t>
            </a:r>
            <a:endParaRPr lang="en-US" sz="1476" dirty="0"/>
          </a:p>
        </p:txBody>
      </p:sp>
      <p:pic>
        <p:nvPicPr>
          <p:cNvPr id="25" name="Image 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3728502" y="1726509"/>
            <a:ext cx="214208" cy="214210"/>
          </a:xfrm>
          <a:prstGeom prst="rect">
            <a:avLst/>
          </a:prstGeom>
        </p:spPr>
      </p:pic>
      <p:pic>
        <p:nvPicPr>
          <p:cNvPr id="26" name="Image 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4180288" y="1569197"/>
            <a:ext cx="1504950" cy="535521"/>
          </a:xfrm>
          <a:prstGeom prst="rect">
            <a:avLst/>
          </a:prstGeom>
        </p:spPr>
      </p:pic>
      <p:sp>
        <p:nvSpPr>
          <p:cNvPr id="27" name="Text 9"/>
          <p:cNvSpPr/>
          <p:nvPr/>
        </p:nvSpPr>
        <p:spPr>
          <a:xfrm>
            <a:off x="14480474" y="1693013"/>
            <a:ext cx="68008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España</a:t>
            </a:r>
            <a:endParaRPr lang="en-US" sz="1476" dirty="0"/>
          </a:p>
        </p:txBody>
      </p:sp>
      <p:pic>
        <p:nvPicPr>
          <p:cNvPr id="28" name="Image 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5175502" y="1726509"/>
            <a:ext cx="214208" cy="214210"/>
          </a:xfrm>
          <a:prstGeom prst="rect">
            <a:avLst/>
          </a:prstGeom>
        </p:spPr>
      </p:pic>
      <p:pic>
        <p:nvPicPr>
          <p:cNvPr id="29" name="Image 17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5685238" y="1569197"/>
            <a:ext cx="1504950" cy="535521"/>
          </a:xfrm>
          <a:prstGeom prst="rect">
            <a:avLst/>
          </a:prstGeom>
        </p:spPr>
      </p:pic>
      <p:sp>
        <p:nvSpPr>
          <p:cNvPr id="30" name="Text 10"/>
          <p:cNvSpPr/>
          <p:nvPr/>
        </p:nvSpPr>
        <p:spPr>
          <a:xfrm>
            <a:off x="15918489" y="1693013"/>
            <a:ext cx="820103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Portugal</a:t>
            </a:r>
            <a:endParaRPr lang="en-US" sz="1476" dirty="0"/>
          </a:p>
        </p:txBody>
      </p:sp>
      <p:pic>
        <p:nvPicPr>
          <p:cNvPr id="31" name="Image 18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6747499" y="1726509"/>
            <a:ext cx="214208" cy="214210"/>
          </a:xfrm>
          <a:prstGeom prst="rect">
            <a:avLst/>
          </a:prstGeom>
        </p:spPr>
      </p:pic>
      <p:pic>
        <p:nvPicPr>
          <p:cNvPr id="32" name="Image 19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71042" y="2211744"/>
            <a:ext cx="16154400" cy="2736116"/>
          </a:xfrm>
          <a:prstGeom prst="rect">
            <a:avLst/>
          </a:prstGeom>
        </p:spPr>
      </p:pic>
      <p:pic>
        <p:nvPicPr>
          <p:cNvPr id="33" name="Image 20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74911" y="2215604"/>
            <a:ext cx="16150530" cy="2728392"/>
          </a:xfrm>
          <a:prstGeom prst="rect">
            <a:avLst/>
          </a:prstGeom>
        </p:spPr>
      </p:pic>
      <p:pic>
        <p:nvPicPr>
          <p:cNvPr id="34" name="Image 21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084436" y="2225129"/>
            <a:ext cx="4046493" cy="810685"/>
          </a:xfrm>
          <a:prstGeom prst="rect">
            <a:avLst/>
          </a:prstGeom>
        </p:spPr>
      </p:pic>
      <p:sp>
        <p:nvSpPr>
          <p:cNvPr id="35" name="Text 11"/>
          <p:cNvSpPr/>
          <p:nvPr/>
        </p:nvSpPr>
        <p:spPr>
          <a:xfrm>
            <a:off x="1245096" y="2512442"/>
            <a:ext cx="377873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Local Schemes</a:t>
            </a:r>
            <a:endParaRPr lang="en-US" sz="1476" dirty="0"/>
          </a:p>
        </p:txBody>
      </p:sp>
      <p:pic>
        <p:nvPicPr>
          <p:cNvPr id="36" name="Image 22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5130924" y="2225129"/>
            <a:ext cx="1512843" cy="543985"/>
          </a:xfrm>
          <a:prstGeom prst="rect">
            <a:avLst/>
          </a:prstGeom>
        </p:spPr>
      </p:pic>
      <p:sp>
        <p:nvSpPr>
          <p:cNvPr id="37" name="Text 12"/>
          <p:cNvSpPr/>
          <p:nvPr/>
        </p:nvSpPr>
        <p:spPr>
          <a:xfrm>
            <a:off x="5130924" y="2359009"/>
            <a:ext cx="1512843" cy="6515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Cabal / Naranja / SISCARD</a:t>
            </a:r>
            <a:endParaRPr lang="en-US" sz="1476" dirty="0"/>
          </a:p>
        </p:txBody>
      </p:sp>
      <p:pic>
        <p:nvPicPr>
          <p:cNvPr id="38" name="Image 23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643781" y="2225129"/>
            <a:ext cx="1512843" cy="810685"/>
          </a:xfrm>
          <a:prstGeom prst="rect">
            <a:avLst/>
          </a:prstGeom>
        </p:spPr>
      </p:pic>
      <p:pic>
        <p:nvPicPr>
          <p:cNvPr id="39" name="Image 24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8156618" y="2225129"/>
            <a:ext cx="1512843" cy="810685"/>
          </a:xfrm>
          <a:prstGeom prst="rect">
            <a:avLst/>
          </a:prstGeom>
        </p:spPr>
      </p:pic>
      <p:pic>
        <p:nvPicPr>
          <p:cNvPr id="40" name="Image 25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9669456" y="2225129"/>
            <a:ext cx="1514475" cy="810685"/>
          </a:xfrm>
          <a:prstGeom prst="rect">
            <a:avLst/>
          </a:prstGeom>
        </p:spPr>
      </p:pic>
      <p:pic>
        <p:nvPicPr>
          <p:cNvPr id="41" name="Image 26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1183931" y="2225129"/>
            <a:ext cx="1512843" cy="810685"/>
          </a:xfrm>
          <a:prstGeom prst="rect">
            <a:avLst/>
          </a:prstGeom>
        </p:spPr>
      </p:pic>
      <p:pic>
        <p:nvPicPr>
          <p:cNvPr id="42" name="Image 27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2696769" y="2225129"/>
            <a:ext cx="1512843" cy="810685"/>
          </a:xfrm>
          <a:prstGeom prst="rect">
            <a:avLst/>
          </a:prstGeom>
        </p:spPr>
      </p:pic>
      <p:sp>
        <p:nvSpPr>
          <p:cNvPr id="43" name="Text 13"/>
          <p:cNvSpPr/>
          <p:nvPr/>
        </p:nvSpPr>
        <p:spPr>
          <a:xfrm>
            <a:off x="12696769" y="2492359"/>
            <a:ext cx="151284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Cabal / OCA</a:t>
            </a:r>
            <a:endParaRPr lang="en-US" sz="1476" dirty="0"/>
          </a:p>
        </p:txBody>
      </p:sp>
      <p:pic>
        <p:nvPicPr>
          <p:cNvPr id="44" name="Image 28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14209626" y="2225129"/>
            <a:ext cx="1512843" cy="810685"/>
          </a:xfrm>
          <a:prstGeom prst="rect">
            <a:avLst/>
          </a:prstGeom>
        </p:spPr>
      </p:pic>
      <p:pic>
        <p:nvPicPr>
          <p:cNvPr id="45" name="Image 29" descr="preencoded.png">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15722464" y="2225129"/>
            <a:ext cx="1502978" cy="810685"/>
          </a:xfrm>
          <a:prstGeom prst="rect">
            <a:avLst/>
          </a:prstGeom>
        </p:spPr>
      </p:pic>
      <p:pic>
        <p:nvPicPr>
          <p:cNvPr id="46" name="Image 30" descr="preencoded.png">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084436" y="3035815"/>
            <a:ext cx="4046493" cy="810685"/>
          </a:xfrm>
          <a:prstGeom prst="rect">
            <a:avLst/>
          </a:prstGeom>
        </p:spPr>
      </p:pic>
      <p:sp>
        <p:nvSpPr>
          <p:cNvPr id="47" name="Text 14"/>
          <p:cNvSpPr/>
          <p:nvPr/>
        </p:nvSpPr>
        <p:spPr>
          <a:xfrm>
            <a:off x="1245096" y="3323127"/>
            <a:ext cx="377873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QR Payments</a:t>
            </a:r>
            <a:endParaRPr lang="en-US" sz="1476" dirty="0"/>
          </a:p>
        </p:txBody>
      </p:sp>
      <p:pic>
        <p:nvPicPr>
          <p:cNvPr id="48" name="Image 31" descr="preencoded.png">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5130924" y="3035815"/>
            <a:ext cx="1512843" cy="810685"/>
          </a:xfrm>
          <a:prstGeom prst="rect">
            <a:avLst/>
          </a:prstGeom>
        </p:spPr>
      </p:pic>
      <p:pic>
        <p:nvPicPr>
          <p:cNvPr id="49" name="Image 32" descr="preencoded.png">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6643781" y="3035815"/>
            <a:ext cx="1512843" cy="810685"/>
          </a:xfrm>
          <a:prstGeom prst="rect">
            <a:avLst/>
          </a:prstGeom>
        </p:spPr>
      </p:pic>
      <p:pic>
        <p:nvPicPr>
          <p:cNvPr id="50" name="Image 33" descr="preencoded.png">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8156618" y="3035815"/>
            <a:ext cx="1512843" cy="810685"/>
          </a:xfrm>
          <a:prstGeom prst="rect">
            <a:avLst/>
          </a:prstGeom>
        </p:spPr>
      </p:pic>
      <p:pic>
        <p:nvPicPr>
          <p:cNvPr id="51" name="Image 34" descr="preencoded.png">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9669456" y="3035815"/>
            <a:ext cx="1514475" cy="810685"/>
          </a:xfrm>
          <a:prstGeom prst="rect">
            <a:avLst/>
          </a:prstGeom>
        </p:spPr>
      </p:pic>
      <p:pic>
        <p:nvPicPr>
          <p:cNvPr id="52" name="Image 35" descr="preencoded.png">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11183931" y="3035815"/>
            <a:ext cx="1512843" cy="810685"/>
          </a:xfrm>
          <a:prstGeom prst="rect">
            <a:avLst/>
          </a:prstGeom>
        </p:spPr>
      </p:pic>
      <p:pic>
        <p:nvPicPr>
          <p:cNvPr id="53" name="Image 36" descr="preencoded.png">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12696769" y="3035815"/>
            <a:ext cx="1512843" cy="810685"/>
          </a:xfrm>
          <a:prstGeom prst="rect">
            <a:avLst/>
          </a:prstGeom>
        </p:spPr>
      </p:pic>
      <p:sp>
        <p:nvSpPr>
          <p:cNvPr id="54" name="Text 15"/>
          <p:cNvSpPr/>
          <p:nvPr/>
        </p:nvSpPr>
        <p:spPr>
          <a:xfrm>
            <a:off x="12696769" y="3169695"/>
            <a:ext cx="1512843" cy="6515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Pix (Third Party - Plexo) / Toke</a:t>
            </a:r>
            <a:endParaRPr lang="en-US" sz="1476" dirty="0"/>
          </a:p>
        </p:txBody>
      </p:sp>
      <p:pic>
        <p:nvPicPr>
          <p:cNvPr id="55" name="Image 37" descr="preencoded.png">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14209626" y="3035815"/>
            <a:ext cx="1512843" cy="810685"/>
          </a:xfrm>
          <a:prstGeom prst="rect">
            <a:avLst/>
          </a:prstGeom>
        </p:spPr>
      </p:pic>
      <p:pic>
        <p:nvPicPr>
          <p:cNvPr id="56" name="Image 38" descr="preencoded.png">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15722464" y="3035815"/>
            <a:ext cx="1502978" cy="810685"/>
          </a:xfrm>
          <a:prstGeom prst="rect">
            <a:avLst/>
          </a:prstGeom>
        </p:spPr>
      </p:pic>
      <p:pic>
        <p:nvPicPr>
          <p:cNvPr id="57" name="Image 39" descr="preencoded.png">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1084436" y="3846500"/>
            <a:ext cx="4046493" cy="543985"/>
          </a:xfrm>
          <a:prstGeom prst="rect">
            <a:avLst/>
          </a:prstGeom>
        </p:spPr>
      </p:pic>
      <p:sp>
        <p:nvSpPr>
          <p:cNvPr id="58" name="Text 16"/>
          <p:cNvSpPr/>
          <p:nvPr/>
        </p:nvSpPr>
        <p:spPr>
          <a:xfrm>
            <a:off x="1245096" y="4000463"/>
            <a:ext cx="377873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Wallets</a:t>
            </a:r>
            <a:endParaRPr lang="en-US" sz="1476" dirty="0"/>
          </a:p>
        </p:txBody>
      </p:sp>
      <p:pic>
        <p:nvPicPr>
          <p:cNvPr id="59" name="Image 40" descr="preencoded.png">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5130924" y="3846500"/>
            <a:ext cx="1512843" cy="543985"/>
          </a:xfrm>
          <a:prstGeom prst="rect">
            <a:avLst/>
          </a:prstGeom>
        </p:spPr>
      </p:pic>
      <p:pic>
        <p:nvPicPr>
          <p:cNvPr id="60" name="Image 41" descr="preencoded.png">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6643781" y="3846500"/>
            <a:ext cx="1512843" cy="543985"/>
          </a:xfrm>
          <a:prstGeom prst="rect">
            <a:avLst/>
          </a:prstGeom>
        </p:spPr>
      </p:pic>
      <p:pic>
        <p:nvPicPr>
          <p:cNvPr id="61" name="Image 42" descr="preencoded.png">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8156618" y="3846500"/>
            <a:ext cx="1512843" cy="543985"/>
          </a:xfrm>
          <a:prstGeom prst="rect">
            <a:avLst/>
          </a:prstGeom>
        </p:spPr>
      </p:pic>
      <p:pic>
        <p:nvPicPr>
          <p:cNvPr id="62" name="Image 43" descr="preencoded.png">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9669456" y="3846500"/>
            <a:ext cx="1514475" cy="543985"/>
          </a:xfrm>
          <a:prstGeom prst="rect">
            <a:avLst/>
          </a:prstGeom>
        </p:spPr>
      </p:pic>
      <p:pic>
        <p:nvPicPr>
          <p:cNvPr id="63" name="Image 44" descr="preencoded.png">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11183931" y="3846500"/>
            <a:ext cx="1512843" cy="543985"/>
          </a:xfrm>
          <a:prstGeom prst="rect">
            <a:avLst/>
          </a:prstGeom>
        </p:spPr>
      </p:pic>
      <p:pic>
        <p:nvPicPr>
          <p:cNvPr id="64" name="Image 45" descr="preencoded.png">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12696769" y="3846500"/>
            <a:ext cx="1512843" cy="543985"/>
          </a:xfrm>
          <a:prstGeom prst="rect">
            <a:avLst/>
          </a:prstGeom>
        </p:spPr>
      </p:pic>
      <p:pic>
        <p:nvPicPr>
          <p:cNvPr id="65" name="Image 46" descr="preencoded.png">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14209626" y="3846500"/>
            <a:ext cx="1512843" cy="543985"/>
          </a:xfrm>
          <a:prstGeom prst="rect">
            <a:avLst/>
          </a:prstGeom>
        </p:spPr>
      </p:pic>
      <p:pic>
        <p:nvPicPr>
          <p:cNvPr id="66" name="Image 47" descr="preencoded.png">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15722464" y="3846500"/>
            <a:ext cx="1502978" cy="543985"/>
          </a:xfrm>
          <a:prstGeom prst="rect">
            <a:avLst/>
          </a:prstGeom>
        </p:spPr>
      </p:pic>
      <p:pic>
        <p:nvPicPr>
          <p:cNvPr id="67" name="Image 48" descr="preencoded.png">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1084436" y="4390485"/>
            <a:ext cx="4046493" cy="543985"/>
          </a:xfrm>
          <a:prstGeom prst="rect">
            <a:avLst/>
          </a:prstGeom>
        </p:spPr>
      </p:pic>
      <p:sp>
        <p:nvSpPr>
          <p:cNvPr id="68" name="Text 17"/>
          <p:cNvSpPr/>
          <p:nvPr/>
        </p:nvSpPr>
        <p:spPr>
          <a:xfrm>
            <a:off x="1245096" y="4551145"/>
            <a:ext cx="377873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Voucher</a:t>
            </a:r>
            <a:endParaRPr lang="en-US" sz="1476" dirty="0"/>
          </a:p>
        </p:txBody>
      </p:sp>
      <p:pic>
        <p:nvPicPr>
          <p:cNvPr id="69" name="Image 49" descr="preencoded.png">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5130924" y="4390485"/>
            <a:ext cx="1512843" cy="543985"/>
          </a:xfrm>
          <a:prstGeom prst="rect">
            <a:avLst/>
          </a:prstGeom>
        </p:spPr>
      </p:pic>
      <p:pic>
        <p:nvPicPr>
          <p:cNvPr id="70" name="Image 50" descr="preencoded.png">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6643781" y="4390485"/>
            <a:ext cx="1512843" cy="543985"/>
          </a:xfrm>
          <a:prstGeom prst="rect">
            <a:avLst/>
          </a:prstGeom>
        </p:spPr>
      </p:pic>
      <p:pic>
        <p:nvPicPr>
          <p:cNvPr id="71" name="Image 51" descr="preencoded.png">    </p:cNvPr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8156618" y="4390485"/>
            <a:ext cx="1512843" cy="543985"/>
          </a:xfrm>
          <a:prstGeom prst="rect">
            <a:avLst/>
          </a:prstGeom>
        </p:spPr>
      </p:pic>
      <p:pic>
        <p:nvPicPr>
          <p:cNvPr id="72" name="Image 52" descr="preencoded.png">    </p:cNvPr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9669456" y="4390485"/>
            <a:ext cx="1514475" cy="543985"/>
          </a:xfrm>
          <a:prstGeom prst="rect">
            <a:avLst/>
          </a:prstGeom>
        </p:spPr>
      </p:pic>
      <p:pic>
        <p:nvPicPr>
          <p:cNvPr id="73" name="Image 53" descr="preencoded.png">    </p:cNvPr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11183931" y="4390485"/>
            <a:ext cx="1512843" cy="543985"/>
          </a:xfrm>
          <a:prstGeom prst="rect">
            <a:avLst/>
          </a:prstGeom>
        </p:spPr>
      </p:pic>
      <p:pic>
        <p:nvPicPr>
          <p:cNvPr id="74" name="Image 54" descr="preencoded.png">    </p:cNvPr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12696769" y="4390485"/>
            <a:ext cx="1512843" cy="543985"/>
          </a:xfrm>
          <a:prstGeom prst="rect">
            <a:avLst/>
          </a:prstGeom>
        </p:spPr>
      </p:pic>
      <p:pic>
        <p:nvPicPr>
          <p:cNvPr id="75" name="Image 55" descr="preencoded.png">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14209626" y="4390485"/>
            <a:ext cx="1512843" cy="543985"/>
          </a:xfrm>
          <a:prstGeom prst="rect">
            <a:avLst/>
          </a:prstGeom>
        </p:spPr>
      </p:pic>
      <p:pic>
        <p:nvPicPr>
          <p:cNvPr id="76" name="Image 56" descr="preencoded.png">    </p:cNvPr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15722464" y="4390485"/>
            <a:ext cx="1502978" cy="54398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5521" y="830075"/>
            <a:ext cx="17216961" cy="9060542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042" y="1365596"/>
            <a:ext cx="16145921" cy="3735251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38700" y="5483940"/>
            <a:ext cx="9041130" cy="11658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7590"/>
              </a:lnSpc>
              <a:buNone/>
            </a:pPr>
            <a:r>
              <a:rPr lang="en-US" sz="6325" b="1" dirty="0">
                <a:solidFill>
                  <a:srgbClr val="000000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Recurring payments (SEP)</a:t>
            </a:r>
            <a:endParaRPr lang="en-US" sz="6325" dirty="0"/>
          </a:p>
        </p:txBody>
      </p:sp>
      <p:sp>
        <p:nvSpPr>
          <p:cNvPr id="5" name="Text 1"/>
          <p:cNvSpPr/>
          <p:nvPr/>
        </p:nvSpPr>
        <p:spPr>
          <a:xfrm>
            <a:off x="7596187" y="6669700"/>
            <a:ext cx="3250406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500"/>
              </a:lnSpc>
              <a:buNone/>
            </a:pPr>
            <a:r>
              <a:rPr lang="en-US" sz="1200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Argentina: Only subscriptions</a:t>
            </a:r>
            <a:endParaRPr lang="en-US" sz="1200" dirty="0"/>
          </a:p>
          <a:p>
            <a:pPr algn="ctr" indent="0" marL="0">
              <a:lnSpc>
                <a:spcPts val="1500"/>
              </a:lnSpc>
              <a:buNone/>
            </a:pPr>
            <a:r>
              <a:rPr lang="en-US" sz="1200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Brasil: Recorrência</a:t>
            </a:r>
            <a:endParaRPr lang="en-US" sz="1200" dirty="0"/>
          </a:p>
          <a:p>
            <a:pPr algn="ctr" indent="0" marL="0">
              <a:lnSpc>
                <a:spcPts val="1500"/>
              </a:lnSpc>
              <a:buNone/>
            </a:pPr>
            <a:r>
              <a:rPr lang="en-US" sz="1200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Chile: PAR y Getnet click</a:t>
            </a:r>
            <a:endParaRPr lang="en-US" sz="1200" dirty="0"/>
          </a:p>
          <a:p>
            <a:pPr algn="ctr" indent="0" marL="0">
              <a:lnSpc>
                <a:spcPts val="1500"/>
              </a:lnSpc>
              <a:buNone/>
            </a:pPr>
            <a:r>
              <a:rPr lang="en-US" sz="1200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México: Cargos automáticos y Domiciliación Uruguay: PAR</a:t>
            </a:r>
            <a:endParaRPr lang="en-US" sz="1200" dirty="0"/>
          </a:p>
        </p:txBody>
      </p:sp>
      <p:sp>
        <p:nvSpPr>
          <p:cNvPr id="6" name="Text 2"/>
          <p:cNvSpPr/>
          <p:nvPr/>
        </p:nvSpPr>
        <p:spPr>
          <a:xfrm>
            <a:off x="1392362" y="7836405"/>
            <a:ext cx="15503297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Automates recurring card payments using a secure, tokenized billing model</a:t>
            </a:r>
            <a:endParaRPr lang="en-US" sz="1687" dirty="0"/>
          </a:p>
        </p:txBody>
      </p:sp>
      <p:sp>
        <p:nvSpPr>
          <p:cNvPr id="7" name="Text 3"/>
          <p:cNvSpPr/>
          <p:nvPr/>
        </p:nvSpPr>
        <p:spPr>
          <a:xfrm>
            <a:off x="7929581" y="8374466"/>
            <a:ext cx="2550319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00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#digital #sme #allindustries </a:t>
            </a:r>
            <a:endParaRPr lang="en-US" sz="1476" dirty="0"/>
          </a:p>
        </p:txBody>
      </p:sp>
      <p:sp>
        <p:nvSpPr>
          <p:cNvPr id="8" name="Text 4"/>
          <p:cNvSpPr/>
          <p:nvPr/>
        </p:nvSpPr>
        <p:spPr>
          <a:xfrm>
            <a:off x="6997805" y="9033783"/>
            <a:ext cx="910114" cy="2628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687"/>
              </a:lnSpc>
              <a:buNone/>
            </a:pPr>
            <a:r>
              <a:rPr lang="en-US" sz="1265" b="1" dirty="0">
                <a:solidFill>
                  <a:srgbClr val="00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Availability</a:t>
            </a:r>
            <a:endParaRPr lang="en-US" sz="1265" dirty="0"/>
          </a:p>
        </p:txBody>
      </p:sp>
      <p:sp>
        <p:nvSpPr>
          <p:cNvPr id="9" name="Text 5"/>
          <p:cNvSpPr/>
          <p:nvPr/>
        </p:nvSpPr>
        <p:spPr>
          <a:xfrm>
            <a:off x="8016980" y="9033783"/>
            <a:ext cx="1009650" cy="26289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1687"/>
              </a:lnSpc>
              <a:buNone/>
            </a:pPr>
            <a:r>
              <a:rPr lang="en-US" sz="1265" b="1" dirty="0">
                <a:solidFill>
                  <a:srgbClr val="8F8F8F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Current:</a:t>
            </a:r>
            <a:endParaRPr lang="en-US" sz="1265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55230" y="9033783"/>
            <a:ext cx="2034983" cy="321312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71042" y="321329"/>
            <a:ext cx="82010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Product</a:t>
            </a:r>
            <a:endParaRPr lang="en-US" sz="1687" dirty="0"/>
          </a:p>
        </p:txBody>
      </p:sp>
      <p:sp>
        <p:nvSpPr>
          <p:cNvPr id="3" name="Text 1"/>
          <p:cNvSpPr/>
          <p:nvPr/>
        </p:nvSpPr>
        <p:spPr>
          <a:xfrm>
            <a:off x="1959192" y="321329"/>
            <a:ext cx="1350169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222222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Direct API CP</a:t>
            </a:r>
            <a:endParaRPr lang="en-US" sz="1687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9476" y="1987786"/>
            <a:ext cx="3748646" cy="3346999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560795" y="2309096"/>
            <a:ext cx="3106015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b="1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Automated Billing</a:t>
            </a:r>
            <a:endParaRPr lang="en-US" sz="2952" dirty="0"/>
          </a:p>
        </p:txBody>
      </p:sp>
      <p:sp>
        <p:nvSpPr>
          <p:cNvPr id="6" name="Text 3"/>
          <p:cNvSpPr/>
          <p:nvPr/>
        </p:nvSpPr>
        <p:spPr>
          <a:xfrm>
            <a:off x="5560795" y="2951931"/>
            <a:ext cx="3106015" cy="971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Reduce operational effort by automating recurring payment collection</a:t>
            </a:r>
            <a:endParaRPr lang="en-US" sz="1476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09422" y="1987786"/>
            <a:ext cx="3748646" cy="3346999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9630742" y="2309096"/>
            <a:ext cx="3106015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b="1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Customer Retention </a:t>
            </a:r>
            <a:endParaRPr lang="en-US" sz="2952" dirty="0"/>
          </a:p>
        </p:txBody>
      </p:sp>
      <p:sp>
        <p:nvSpPr>
          <p:cNvPr id="9" name="Text 5"/>
          <p:cNvSpPr/>
          <p:nvPr/>
        </p:nvSpPr>
        <p:spPr>
          <a:xfrm>
            <a:off x="9630742" y="2951931"/>
            <a:ext cx="3106015" cy="971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Minimize service interruptions through reliable recurring payment processing</a:t>
            </a:r>
            <a:endParaRPr lang="en-US" sz="1476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9476" y="5656092"/>
            <a:ext cx="3748646" cy="3346999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5560795" y="5977403"/>
            <a:ext cx="3065851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b="1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Regional Reach</a:t>
            </a:r>
            <a:endParaRPr lang="en-US" sz="2952" dirty="0"/>
          </a:p>
        </p:txBody>
      </p:sp>
      <p:sp>
        <p:nvSpPr>
          <p:cNvPr id="12" name="Text 7"/>
          <p:cNvSpPr/>
          <p:nvPr/>
        </p:nvSpPr>
        <p:spPr>
          <a:xfrm>
            <a:off x="5560795" y="6620238"/>
            <a:ext cx="3106015" cy="971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Deploy subscription models across multiple countries with a single integration</a:t>
            </a:r>
            <a:endParaRPr lang="en-US" sz="1476" dirty="0"/>
          </a:p>
        </p:txBody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09422" y="5656092"/>
            <a:ext cx="3748646" cy="3346999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9630742" y="5977403"/>
            <a:ext cx="3065851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b="1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Simplified Operations</a:t>
            </a:r>
            <a:endParaRPr lang="en-US" sz="2952" dirty="0"/>
          </a:p>
        </p:txBody>
      </p:sp>
      <p:sp>
        <p:nvSpPr>
          <p:cNvPr id="15" name="Text 9"/>
          <p:cNvSpPr/>
          <p:nvPr/>
        </p:nvSpPr>
        <p:spPr>
          <a:xfrm>
            <a:off x="9630742" y="7048863"/>
            <a:ext cx="3106015" cy="971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Centralize recurring payment management and reporting through a common platform</a:t>
            </a:r>
            <a:endParaRPr lang="en-US" sz="1476" dirty="0"/>
          </a:p>
        </p:txBody>
      </p:sp>
      <p:sp>
        <p:nvSpPr>
          <p:cNvPr id="16" name="Text 10"/>
          <p:cNvSpPr/>
          <p:nvPr/>
        </p:nvSpPr>
        <p:spPr>
          <a:xfrm>
            <a:off x="1075804" y="642640"/>
            <a:ext cx="16145921" cy="971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6325"/>
              </a:lnSpc>
              <a:buNone/>
            </a:pPr>
            <a:r>
              <a:rPr lang="en-US" sz="5060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Value proposition main atributes</a:t>
            </a:r>
            <a:endParaRPr lang="en-US" sz="506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2026-07-22T08:02:48Z</dcterms:created>
  <dcterms:modified xsi:type="dcterms:W3CDTF">2026-07-22T08:02:48Z</dcterms:modified>
</cp:coreProperties>
</file>