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8288000" cy="10277475"/>
  <p:notesSz cx="10277475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image" Target="../media/image-2-13.png"/><Relationship Id="rId14" Type="http://schemas.openxmlformats.org/officeDocument/2006/relationships/image" Target="../media/image-2-14.png"/><Relationship Id="rId15" Type="http://schemas.openxmlformats.org/officeDocument/2006/relationships/image" Target="../media/image-2-15.png"/><Relationship Id="rId16" Type="http://schemas.openxmlformats.org/officeDocument/2006/relationships/image" Target="../media/image-2-16.png"/><Relationship Id="rId17" Type="http://schemas.openxmlformats.org/officeDocument/2006/relationships/image" Target="../media/image-2-17.png"/><Relationship Id="rId18" Type="http://schemas.openxmlformats.org/officeDocument/2006/relationships/image" Target="../media/image-2-18.png"/><Relationship Id="rId19" Type="http://schemas.openxmlformats.org/officeDocument/2006/relationships/image" Target="../media/image-2-19.png"/><Relationship Id="rId20" Type="http://schemas.openxmlformats.org/officeDocument/2006/relationships/image" Target="../media/image-2-20.png"/><Relationship Id="rId21" Type="http://schemas.openxmlformats.org/officeDocument/2006/relationships/image" Target="../media/image-2-21.png"/><Relationship Id="rId22" Type="http://schemas.openxmlformats.org/officeDocument/2006/relationships/image" Target="../media/image-2-22.png"/><Relationship Id="rId23" Type="http://schemas.openxmlformats.org/officeDocument/2006/relationships/image" Target="../media/image-2-23.png"/><Relationship Id="rId24" Type="http://schemas.openxmlformats.org/officeDocument/2006/relationships/image" Target="../media/image-2-24.png"/><Relationship Id="rId25" Type="http://schemas.openxmlformats.org/officeDocument/2006/relationships/image" Target="../media/image-2-25.png"/><Relationship Id="rId26" Type="http://schemas.openxmlformats.org/officeDocument/2006/relationships/image" Target="../media/image-2-26.png"/><Relationship Id="rId27" Type="http://schemas.openxmlformats.org/officeDocument/2006/relationships/image" Target="../media/image-2-27.png"/><Relationship Id="rId28" Type="http://schemas.openxmlformats.org/officeDocument/2006/relationships/image" Target="../media/image-2-28.png"/><Relationship Id="rId29" Type="http://schemas.openxmlformats.org/officeDocument/2006/relationships/image" Target="../media/image-2-29.png"/><Relationship Id="rId30" Type="http://schemas.openxmlformats.org/officeDocument/2006/relationships/image" Target="../media/image-2-30.png"/><Relationship Id="rId31" Type="http://schemas.openxmlformats.org/officeDocument/2006/relationships/image" Target="../media/image-2-31.png"/><Relationship Id="rId32" Type="http://schemas.openxmlformats.org/officeDocument/2006/relationships/image" Target="../media/image-2-32.png"/><Relationship Id="rId33" Type="http://schemas.openxmlformats.org/officeDocument/2006/relationships/image" Target="../media/image-2-33.png"/><Relationship Id="rId34" Type="http://schemas.openxmlformats.org/officeDocument/2006/relationships/image" Target="../media/image-2-34.png"/><Relationship Id="rId35" Type="http://schemas.openxmlformats.org/officeDocument/2006/relationships/image" Target="../media/image-2-35.png"/><Relationship Id="rId36" Type="http://schemas.openxmlformats.org/officeDocument/2006/relationships/image" Target="../media/image-2-36.png"/><Relationship Id="rId37" Type="http://schemas.openxmlformats.org/officeDocument/2006/relationships/image" Target="../media/image-2-37.png"/><Relationship Id="rId38" Type="http://schemas.openxmlformats.org/officeDocument/2006/relationships/image" Target="../media/image-2-38.png"/><Relationship Id="rId39" Type="http://schemas.openxmlformats.org/officeDocument/2006/relationships/image" Target="../media/image-2-39.png"/><Relationship Id="rId40" Type="http://schemas.openxmlformats.org/officeDocument/2006/relationships/image" Target="../media/image-2-40.png"/><Relationship Id="rId41" Type="http://schemas.openxmlformats.org/officeDocument/2006/relationships/image" Target="../media/image-2-41.png"/><Relationship Id="rId42" Type="http://schemas.openxmlformats.org/officeDocument/2006/relationships/image" Target="../media/image-2-42.png"/><Relationship Id="rId43" Type="http://schemas.openxmlformats.org/officeDocument/2006/relationships/image" Target="../media/image-2-43.png"/><Relationship Id="rId44" Type="http://schemas.openxmlformats.org/officeDocument/2006/relationships/image" Target="../media/image-2-44.png"/><Relationship Id="rId45" Type="http://schemas.openxmlformats.org/officeDocument/2006/relationships/image" Target="../media/image-2-45.png"/><Relationship Id="rId46" Type="http://schemas.openxmlformats.org/officeDocument/2006/relationships/image" Target="../media/image-2-46.png"/><Relationship Id="rId47" Type="http://schemas.openxmlformats.org/officeDocument/2006/relationships/image" Target="../media/image-2-47.png"/><Relationship Id="rId48" Type="http://schemas.openxmlformats.org/officeDocument/2006/relationships/image" Target="../media/image-2-48.png"/><Relationship Id="rId49" Type="http://schemas.openxmlformats.org/officeDocument/2006/relationships/image" Target="../media/image-2-49.png"/><Relationship Id="rId50" Type="http://schemas.openxmlformats.org/officeDocument/2006/relationships/image" Target="../media/image-2-50.png"/><Relationship Id="rId51" Type="http://schemas.openxmlformats.org/officeDocument/2006/relationships/image" Target="../media/image-2-51.png"/><Relationship Id="rId52" Type="http://schemas.openxmlformats.org/officeDocument/2006/relationships/image" Target="../media/image-2-52.png"/><Relationship Id="rId53" Type="http://schemas.openxmlformats.org/officeDocument/2006/relationships/image" Target="../media/image-2-53.png"/><Relationship Id="rId54" Type="http://schemas.openxmlformats.org/officeDocument/2006/relationships/image" Target="../media/image-2-54.png"/><Relationship Id="rId55" Type="http://schemas.openxmlformats.org/officeDocument/2006/relationships/image" Target="../media/image-2-55.png"/><Relationship Id="rId56" Type="http://schemas.openxmlformats.org/officeDocument/2006/relationships/image" Target="../media/image-2-56.png"/><Relationship Id="rId57" Type="http://schemas.openxmlformats.org/officeDocument/2006/relationships/image" Target="../media/image-2-57.png"/><Relationship Id="rId58" Type="http://schemas.openxmlformats.org/officeDocument/2006/relationships/image" Target="../media/image-2-58.png"/><Relationship Id="rId59" Type="http://schemas.openxmlformats.org/officeDocument/2006/relationships/image" Target="../media/image-2-59.png"/><Relationship Id="rId60" Type="http://schemas.openxmlformats.org/officeDocument/2006/relationships/image" Target="../media/image-2-60.png"/><Relationship Id="rId61" Type="http://schemas.openxmlformats.org/officeDocument/2006/relationships/image" Target="../media/image-2-61.png"/><Relationship Id="rId62" Type="http://schemas.openxmlformats.org/officeDocument/2006/relationships/image" Target="../media/image-2-62.png"/><Relationship Id="rId63" Type="http://schemas.openxmlformats.org/officeDocument/2006/relationships/image" Target="../media/image-2-63.png"/><Relationship Id="rId64" Type="http://schemas.openxmlformats.org/officeDocument/2006/relationships/image" Target="../media/image-2-64.png"/><Relationship Id="rId65" Type="http://schemas.openxmlformats.org/officeDocument/2006/relationships/image" Target="../media/image-2-65.png"/><Relationship Id="rId66" Type="http://schemas.openxmlformats.org/officeDocument/2006/relationships/image" Target="../media/image-2-66.png"/><Relationship Id="rId67" Type="http://schemas.openxmlformats.org/officeDocument/2006/relationships/image" Target="../media/image-2-67.png"/><Relationship Id="rId68" Type="http://schemas.openxmlformats.org/officeDocument/2006/relationships/image" Target="../media/image-2-68.png"/><Relationship Id="rId69" Type="http://schemas.openxmlformats.org/officeDocument/2006/relationships/image" Target="../media/image-2-69.png"/><Relationship Id="rId70" Type="http://schemas.openxmlformats.org/officeDocument/2006/relationships/image" Target="../media/image-2-70.png"/><Relationship Id="rId71" Type="http://schemas.openxmlformats.org/officeDocument/2006/relationships/image" Target="../media/image-2-71.png"/><Relationship Id="rId72" Type="http://schemas.openxmlformats.org/officeDocument/2006/relationships/image" Target="../media/image-2-72.png"/><Relationship Id="rId73" Type="http://schemas.openxmlformats.org/officeDocument/2006/relationships/image" Target="../media/image-2-73.png"/><Relationship Id="rId74" Type="http://schemas.openxmlformats.org/officeDocument/2006/relationships/image" Target="../media/image-2-74.png"/><Relationship Id="rId75" Type="http://schemas.openxmlformats.org/officeDocument/2006/relationships/image" Target="../media/image-2-75.png"/><Relationship Id="rId76" Type="http://schemas.openxmlformats.org/officeDocument/2006/relationships/image" Target="../media/image-2-76.png"/><Relationship Id="rId77" Type="http://schemas.openxmlformats.org/officeDocument/2006/relationships/image" Target="../media/image-2-77.png"/><Relationship Id="rId78" Type="http://schemas.openxmlformats.org/officeDocument/2006/relationships/image" Target="../media/image-2-78.png"/><Relationship Id="rId79" Type="http://schemas.openxmlformats.org/officeDocument/2006/relationships/image" Target="../media/image-2-79.png"/><Relationship Id="rId80" Type="http://schemas.openxmlformats.org/officeDocument/2006/relationships/image" Target="../media/image-2-80.png"/><Relationship Id="rId81" Type="http://schemas.openxmlformats.org/officeDocument/2006/relationships/image" Target="../media/image-2-81.png"/><Relationship Id="rId82" Type="http://schemas.openxmlformats.org/officeDocument/2006/relationships/image" Target="../media/image-2-82.png"/><Relationship Id="rId83" Type="http://schemas.openxmlformats.org/officeDocument/2006/relationships/image" Target="../media/image-2-83.png"/><Relationship Id="rId84" Type="http://schemas.openxmlformats.org/officeDocument/2006/relationships/image" Target="../media/image-2-84.png"/><Relationship Id="rId85" Type="http://schemas.openxmlformats.org/officeDocument/2006/relationships/image" Target="../media/image-2-85.png"/><Relationship Id="rId86" Type="http://schemas.openxmlformats.org/officeDocument/2006/relationships/image" Target="../media/image-2-86.png"/><Relationship Id="rId87" Type="http://schemas.openxmlformats.org/officeDocument/2006/relationships/image" Target="../media/image-2-87.png"/><Relationship Id="rId88" Type="http://schemas.openxmlformats.org/officeDocument/2006/relationships/image" Target="../media/image-2-88.png"/><Relationship Id="rId89" Type="http://schemas.openxmlformats.org/officeDocument/2006/relationships/image" Target="../media/image-2-89.png"/><Relationship Id="rId90" Type="http://schemas.openxmlformats.org/officeDocument/2006/relationships/image" Target="../media/image-2-90.png"/><Relationship Id="rId91" Type="http://schemas.openxmlformats.org/officeDocument/2006/relationships/image" Target="../media/image-2-91.png"/><Relationship Id="rId92" Type="http://schemas.openxmlformats.org/officeDocument/2006/relationships/image" Target="../media/image-2-92.png"/><Relationship Id="rId93" Type="http://schemas.openxmlformats.org/officeDocument/2006/relationships/image" Target="../media/image-2-93.png"/><Relationship Id="rId94" Type="http://schemas.openxmlformats.org/officeDocument/2006/relationships/image" Target="../media/image-2-94.png"/><Relationship Id="rId95" Type="http://schemas.openxmlformats.org/officeDocument/2006/relationships/image" Target="../media/image-2-95.png"/><Relationship Id="rId96" Type="http://schemas.openxmlformats.org/officeDocument/2006/relationships/image" Target="../media/image-2-96.png"/><Relationship Id="rId97" Type="http://schemas.openxmlformats.org/officeDocument/2006/relationships/image" Target="../media/image-2-97.png"/><Relationship Id="rId98" Type="http://schemas.openxmlformats.org/officeDocument/2006/relationships/image" Target="../media/image-2-98.png"/><Relationship Id="rId99" Type="http://schemas.openxmlformats.org/officeDocument/2006/relationships/image" Target="../media/image-2-99.png"/><Relationship Id="rId100" Type="http://schemas.openxmlformats.org/officeDocument/2006/relationships/image" Target="../media/image-2-100.png"/><Relationship Id="rId101" Type="http://schemas.openxmlformats.org/officeDocument/2006/relationships/image" Target="../media/image-2-101.png"/><Relationship Id="rId102" Type="http://schemas.openxmlformats.org/officeDocument/2006/relationships/image" Target="../media/image-2-102.png"/><Relationship Id="rId103" Type="http://schemas.openxmlformats.org/officeDocument/2006/relationships/image" Target="../media/image-2-103.png"/><Relationship Id="rId104" Type="http://schemas.openxmlformats.org/officeDocument/2006/relationships/image" Target="../media/image-2-104.png"/><Relationship Id="rId105" Type="http://schemas.openxmlformats.org/officeDocument/2006/relationships/image" Target="../media/image-2-105.png"/><Relationship Id="rId106" Type="http://schemas.openxmlformats.org/officeDocument/2006/relationships/image" Target="../media/image-2-106.png"/><Relationship Id="rId107" Type="http://schemas.openxmlformats.org/officeDocument/2006/relationships/image" Target="../media/image-2-107.png"/><Relationship Id="rId108" Type="http://schemas.openxmlformats.org/officeDocument/2006/relationships/image" Target="../media/image-2-108.png"/><Relationship Id="rId109" Type="http://schemas.openxmlformats.org/officeDocument/2006/relationships/image" Target="../media/image-2-109.png"/><Relationship Id="rId110" Type="http://schemas.openxmlformats.org/officeDocument/2006/relationships/image" Target="../media/image-2-110.png"/><Relationship Id="rId111" Type="http://schemas.openxmlformats.org/officeDocument/2006/relationships/image" Target="../media/image-2-111.png"/><Relationship Id="rId112" Type="http://schemas.openxmlformats.org/officeDocument/2006/relationships/image" Target="../media/image-2-112.png"/><Relationship Id="rId113" Type="http://schemas.openxmlformats.org/officeDocument/2006/relationships/image" Target="../media/image-2-113.png"/><Relationship Id="rId114" Type="http://schemas.openxmlformats.org/officeDocument/2006/relationships/image" Target="../media/image-2-114.png"/><Relationship Id="rId115" Type="http://schemas.openxmlformats.org/officeDocument/2006/relationships/image" Target="../media/image-2-115.png"/><Relationship Id="rId116" Type="http://schemas.openxmlformats.org/officeDocument/2006/relationships/image" Target="../media/image-2-116.png"/><Relationship Id="rId117" Type="http://schemas.openxmlformats.org/officeDocument/2006/relationships/image" Target="../media/image-2-117.png"/><Relationship Id="rId118" Type="http://schemas.openxmlformats.org/officeDocument/2006/relationships/image" Target="../media/image-2-118.png"/><Relationship Id="rId119" Type="http://schemas.openxmlformats.org/officeDocument/2006/relationships/image" Target="../media/image-2-119.png"/><Relationship Id="rId120" Type="http://schemas.openxmlformats.org/officeDocument/2006/relationships/image" Target="../media/image-2-120.png"/><Relationship Id="rId121" Type="http://schemas.openxmlformats.org/officeDocument/2006/relationships/image" Target="../media/image-2-121.png"/><Relationship Id="rId122" Type="http://schemas.openxmlformats.org/officeDocument/2006/relationships/image" Target="../media/image-2-122.png"/><Relationship Id="rId123" Type="http://schemas.openxmlformats.org/officeDocument/2006/relationships/image" Target="../media/image-2-123.png"/><Relationship Id="rId124" Type="http://schemas.openxmlformats.org/officeDocument/2006/relationships/image" Target="../media/image-2-124.png"/><Relationship Id="rId125" Type="http://schemas.openxmlformats.org/officeDocument/2006/relationships/image" Target="../media/image-2-125.png"/><Relationship Id="rId126" Type="http://schemas.openxmlformats.org/officeDocument/2006/relationships/image" Target="../media/image-2-126.png"/><Relationship Id="rId127" Type="http://schemas.openxmlformats.org/officeDocument/2006/relationships/image" Target="../media/image-2-127.png"/><Relationship Id="rId128" Type="http://schemas.openxmlformats.org/officeDocument/2006/relationships/image" Target="../media/image-2-128.png"/><Relationship Id="rId129" Type="http://schemas.openxmlformats.org/officeDocument/2006/relationships/image" Target="../media/image-2-129.png"/><Relationship Id="rId130" Type="http://schemas.openxmlformats.org/officeDocument/2006/relationships/image" Target="../media/image-2-130.png"/><Relationship Id="rId131" Type="http://schemas.openxmlformats.org/officeDocument/2006/relationships/image" Target="../media/image-2-131.png"/><Relationship Id="rId132" Type="http://schemas.openxmlformats.org/officeDocument/2006/relationships/image" Target="../media/image-2-132.png"/><Relationship Id="rId133" Type="http://schemas.openxmlformats.org/officeDocument/2006/relationships/image" Target="../media/image-2-133.png"/><Relationship Id="rId134" Type="http://schemas.openxmlformats.org/officeDocument/2006/relationships/image" Target="../media/image-2-134.png"/><Relationship Id="rId135" Type="http://schemas.openxmlformats.org/officeDocument/2006/relationships/image" Target="../media/image-2-135.png"/><Relationship Id="rId136" Type="http://schemas.openxmlformats.org/officeDocument/2006/relationships/image" Target="../media/image-2-136.png"/><Relationship Id="rId137" Type="http://schemas.openxmlformats.org/officeDocument/2006/relationships/image" Target="../media/image-2-137.png"/><Relationship Id="rId138" Type="http://schemas.openxmlformats.org/officeDocument/2006/relationships/image" Target="../media/image-2-138.png"/><Relationship Id="rId139" Type="http://schemas.openxmlformats.org/officeDocument/2006/relationships/image" Target="../media/image-2-139.png"/><Relationship Id="rId140" Type="http://schemas.openxmlformats.org/officeDocument/2006/relationships/image" Target="../media/image-2-140.png"/><Relationship Id="rId141" Type="http://schemas.openxmlformats.org/officeDocument/2006/relationships/image" Target="../media/image-2-141.png"/><Relationship Id="rId142" Type="http://schemas.openxmlformats.org/officeDocument/2006/relationships/image" Target="../media/image-2-142.png"/><Relationship Id="rId143" Type="http://schemas.openxmlformats.org/officeDocument/2006/relationships/image" Target="../media/image-2-143.png"/><Relationship Id="rId144" Type="http://schemas.openxmlformats.org/officeDocument/2006/relationships/image" Target="../media/image-2-144.png"/><Relationship Id="rId145" Type="http://schemas.openxmlformats.org/officeDocument/2006/relationships/image" Target="../media/image-2-145.png"/><Relationship Id="rId146" Type="http://schemas.openxmlformats.org/officeDocument/2006/relationships/image" Target="../media/image-2-146.png"/><Relationship Id="rId147" Type="http://schemas.openxmlformats.org/officeDocument/2006/relationships/image" Target="../media/image-2-147.png"/><Relationship Id="rId148" Type="http://schemas.openxmlformats.org/officeDocument/2006/relationships/image" Target="../media/image-2-148.png"/><Relationship Id="rId149" Type="http://schemas.openxmlformats.org/officeDocument/2006/relationships/image" Target="../media/image-2-149.png"/><Relationship Id="rId150" Type="http://schemas.openxmlformats.org/officeDocument/2006/relationships/image" Target="../media/image-2-150.png"/><Relationship Id="rId151" Type="http://schemas.openxmlformats.org/officeDocument/2006/relationships/image" Target="../media/image-2-151.png"/><Relationship Id="rId152" Type="http://schemas.openxmlformats.org/officeDocument/2006/relationships/image" Target="../media/image-2-152.png"/><Relationship Id="rId153" Type="http://schemas.openxmlformats.org/officeDocument/2006/relationships/image" Target="../media/image-2-153.png"/><Relationship Id="rId154" Type="http://schemas.openxmlformats.org/officeDocument/2006/relationships/image" Target="../media/image-2-154.png"/><Relationship Id="rId155" Type="http://schemas.openxmlformats.org/officeDocument/2006/relationships/image" Target="../media/image-2-155.png"/><Relationship Id="rId156" Type="http://schemas.openxmlformats.org/officeDocument/2006/relationships/image" Target="../media/image-2-156.png"/><Relationship Id="rId157" Type="http://schemas.openxmlformats.org/officeDocument/2006/relationships/image" Target="../media/image-2-157.png"/><Relationship Id="rId158" Type="http://schemas.openxmlformats.org/officeDocument/2006/relationships/image" Target="../media/image-2-158.png"/><Relationship Id="rId159" Type="http://schemas.openxmlformats.org/officeDocument/2006/relationships/image" Target="../media/image-2-159.png"/><Relationship Id="rId160" Type="http://schemas.openxmlformats.org/officeDocument/2006/relationships/image" Target="../media/image-2-160.png"/><Relationship Id="rId161" Type="http://schemas.openxmlformats.org/officeDocument/2006/relationships/image" Target="../media/image-2-161.png"/><Relationship Id="rId162" Type="http://schemas.openxmlformats.org/officeDocument/2006/relationships/image" Target="../media/image-2-162.png"/><Relationship Id="rId163" Type="http://schemas.openxmlformats.org/officeDocument/2006/relationships/image" Target="../media/image-2-163.png"/><Relationship Id="rId164" Type="http://schemas.openxmlformats.org/officeDocument/2006/relationships/image" Target="../media/image-2-164.png"/><Relationship Id="rId165" Type="http://schemas.openxmlformats.org/officeDocument/2006/relationships/image" Target="../media/image-2-165.png"/><Relationship Id="rId166" Type="http://schemas.openxmlformats.org/officeDocument/2006/relationships/image" Target="../media/image-2-166.png"/><Relationship Id="rId167" Type="http://schemas.openxmlformats.org/officeDocument/2006/relationships/image" Target="../media/image-2-167.png"/><Relationship Id="rId168" Type="http://schemas.openxmlformats.org/officeDocument/2006/relationships/image" Target="../media/image-2-168.png"/><Relationship Id="rId169" Type="http://schemas.openxmlformats.org/officeDocument/2006/relationships/image" Target="../media/image-2-169.png"/><Relationship Id="rId170" Type="http://schemas.openxmlformats.org/officeDocument/2006/relationships/image" Target="../media/image-2-170.png"/><Relationship Id="rId171" Type="http://schemas.openxmlformats.org/officeDocument/2006/relationships/image" Target="../media/image-2-171.png"/><Relationship Id="rId172" Type="http://schemas.openxmlformats.org/officeDocument/2006/relationships/image" Target="../media/image-2-172.png"/><Relationship Id="rId173" Type="http://schemas.openxmlformats.org/officeDocument/2006/relationships/image" Target="../media/image-2-173.png"/><Relationship Id="rId174" Type="http://schemas.openxmlformats.org/officeDocument/2006/relationships/image" Target="../media/image-2-174.png"/><Relationship Id="rId175" Type="http://schemas.openxmlformats.org/officeDocument/2006/relationships/image" Target="../media/image-2-175.png"/><Relationship Id="rId176" Type="http://schemas.openxmlformats.org/officeDocument/2006/relationships/image" Target="../media/image-2-176.png"/><Relationship Id="rId177" Type="http://schemas.openxmlformats.org/officeDocument/2006/relationships/image" Target="../media/image-2-177.png"/><Relationship Id="rId178" Type="http://schemas.openxmlformats.org/officeDocument/2006/relationships/image" Target="../media/image-2-178.png"/><Relationship Id="rId179" Type="http://schemas.openxmlformats.org/officeDocument/2006/relationships/image" Target="../media/image-2-179.png"/><Relationship Id="rId180" Type="http://schemas.openxmlformats.org/officeDocument/2006/relationships/image" Target="../media/image-2-180.png"/><Relationship Id="rId181" Type="http://schemas.openxmlformats.org/officeDocument/2006/relationships/image" Target="../media/image-2-181.png"/><Relationship Id="rId182" Type="http://schemas.openxmlformats.org/officeDocument/2006/relationships/image" Target="../media/image-2-182.png"/><Relationship Id="rId183" Type="http://schemas.openxmlformats.org/officeDocument/2006/relationships/image" Target="../media/image-2-183.png"/><Relationship Id="rId184" Type="http://schemas.openxmlformats.org/officeDocument/2006/relationships/image" Target="../media/image-2-184.png"/><Relationship Id="rId185" Type="http://schemas.openxmlformats.org/officeDocument/2006/relationships/image" Target="../media/image-2-185.png"/><Relationship Id="rId186" Type="http://schemas.openxmlformats.org/officeDocument/2006/relationships/image" Target="../media/image-2-186.png"/><Relationship Id="rId187" Type="http://schemas.openxmlformats.org/officeDocument/2006/relationships/image" Target="../media/image-2-187.png"/><Relationship Id="rId188" Type="http://schemas.openxmlformats.org/officeDocument/2006/relationships/image" Target="../media/image-2-188.png"/><Relationship Id="rId189" Type="http://schemas.openxmlformats.org/officeDocument/2006/relationships/image" Target="../media/image-2-189.png"/><Relationship Id="rId190" Type="http://schemas.openxmlformats.org/officeDocument/2006/relationships/image" Target="../media/image-2-190.png"/><Relationship Id="rId191" Type="http://schemas.openxmlformats.org/officeDocument/2006/relationships/image" Target="../media/image-2-191.png"/><Relationship Id="rId192" Type="http://schemas.openxmlformats.org/officeDocument/2006/relationships/image" Target="../media/image-2-192.png"/><Relationship Id="rId193" Type="http://schemas.openxmlformats.org/officeDocument/2006/relationships/image" Target="../media/image-2-193.png"/><Relationship Id="rId194" Type="http://schemas.openxmlformats.org/officeDocument/2006/relationships/image" Target="../media/image-2-194.png"/><Relationship Id="rId195" Type="http://schemas.openxmlformats.org/officeDocument/2006/relationships/image" Target="../media/image-2-195.png"/><Relationship Id="rId196" Type="http://schemas.openxmlformats.org/officeDocument/2006/relationships/image" Target="../media/image-2-196.png"/><Relationship Id="rId197" Type="http://schemas.openxmlformats.org/officeDocument/2006/relationships/image" Target="../media/image-2-197.png"/><Relationship Id="rId198" Type="http://schemas.openxmlformats.org/officeDocument/2006/relationships/image" Target="../media/image-2-198.png"/><Relationship Id="rId199" Type="http://schemas.openxmlformats.org/officeDocument/2006/relationships/image" Target="../media/image-2-199.png"/><Relationship Id="rId200" Type="http://schemas.openxmlformats.org/officeDocument/2006/relationships/image" Target="../media/image-2-200.png"/><Relationship Id="rId201" Type="http://schemas.openxmlformats.org/officeDocument/2006/relationships/image" Target="../media/image-2-201.png"/><Relationship Id="rId202" Type="http://schemas.openxmlformats.org/officeDocument/2006/relationships/image" Target="../media/image-2-202.png"/><Relationship Id="rId203" Type="http://schemas.openxmlformats.org/officeDocument/2006/relationships/image" Target="../media/image-2-203.png"/><Relationship Id="rId204" Type="http://schemas.openxmlformats.org/officeDocument/2006/relationships/image" Target="../media/image-2-204.png"/><Relationship Id="rId205" Type="http://schemas.openxmlformats.org/officeDocument/2006/relationships/image" Target="../media/image-2-205.png"/><Relationship Id="rId206" Type="http://schemas.openxmlformats.org/officeDocument/2006/relationships/image" Target="../media/image-2-206.png"/><Relationship Id="rId207" Type="http://schemas.openxmlformats.org/officeDocument/2006/relationships/image" Target="../media/image-2-207.png"/><Relationship Id="rId208" Type="http://schemas.openxmlformats.org/officeDocument/2006/relationships/image" Target="../media/image-2-208.png"/><Relationship Id="rId209" Type="http://schemas.openxmlformats.org/officeDocument/2006/relationships/image" Target="../media/image-2-209.png"/><Relationship Id="rId210" Type="http://schemas.openxmlformats.org/officeDocument/2006/relationships/image" Target="../media/image-2-210.png"/><Relationship Id="rId211" Type="http://schemas.openxmlformats.org/officeDocument/2006/relationships/image" Target="../media/image-2-211.png"/><Relationship Id="rId212" Type="http://schemas.openxmlformats.org/officeDocument/2006/relationships/image" Target="../media/image-2-212.png"/><Relationship Id="rId213" Type="http://schemas.openxmlformats.org/officeDocument/2006/relationships/image" Target="../media/image-2-213.png"/><Relationship Id="rId214" Type="http://schemas.openxmlformats.org/officeDocument/2006/relationships/image" Target="../media/image-2-214.png"/><Relationship Id="rId215" Type="http://schemas.openxmlformats.org/officeDocument/2006/relationships/image" Target="../media/image-2-215.png"/><Relationship Id="rId216" Type="http://schemas.openxmlformats.org/officeDocument/2006/relationships/image" Target="../media/image-2-216.png"/><Relationship Id="rId217" Type="http://schemas.openxmlformats.org/officeDocument/2006/relationships/image" Target="../media/image-2-217.png"/><Relationship Id="rId218" Type="http://schemas.openxmlformats.org/officeDocument/2006/relationships/image" Target="../media/image-2-218.png"/><Relationship Id="rId219" Type="http://schemas.openxmlformats.org/officeDocument/2006/relationships/image" Target="../media/image-2-219.png"/><Relationship Id="rId220" Type="http://schemas.openxmlformats.org/officeDocument/2006/relationships/image" Target="../media/image-2-220.png"/><Relationship Id="rId221" Type="http://schemas.openxmlformats.org/officeDocument/2006/relationships/image" Target="../media/image-2-221.png"/><Relationship Id="rId222" Type="http://schemas.openxmlformats.org/officeDocument/2006/relationships/image" Target="../media/image-2-222.png"/><Relationship Id="rId223" Type="http://schemas.openxmlformats.org/officeDocument/2006/relationships/image" Target="../media/image-2-223.png"/><Relationship Id="rId224" Type="http://schemas.openxmlformats.org/officeDocument/2006/relationships/image" Target="../media/image-2-224.png"/><Relationship Id="rId225" Type="http://schemas.openxmlformats.org/officeDocument/2006/relationships/image" Target="../media/image-2-225.png"/><Relationship Id="rId226" Type="http://schemas.openxmlformats.org/officeDocument/2006/relationships/image" Target="../media/image-2-226.png"/><Relationship Id="rId227" Type="http://schemas.openxmlformats.org/officeDocument/2006/relationships/image" Target="../media/image-2-227.png"/><Relationship Id="rId228" Type="http://schemas.openxmlformats.org/officeDocument/2006/relationships/image" Target="../media/image-2-228.png"/><Relationship Id="rId229" Type="http://schemas.openxmlformats.org/officeDocument/2006/relationships/image" Target="../media/image-2-229.png"/><Relationship Id="rId230" Type="http://schemas.openxmlformats.org/officeDocument/2006/relationships/image" Target="../media/image-2-230.png"/><Relationship Id="rId231" Type="http://schemas.openxmlformats.org/officeDocument/2006/relationships/slideLayout" Target="../slideLayouts/slideLayout1.xml"/><Relationship Id="rId23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image" Target="../media/image-3-75.png"/><Relationship Id="rId76" Type="http://schemas.openxmlformats.org/officeDocument/2006/relationships/image" Target="../media/image-3-76.png"/><Relationship Id="rId77" Type="http://schemas.openxmlformats.org/officeDocument/2006/relationships/image" Target="../media/image-3-77.png"/><Relationship Id="rId78" Type="http://schemas.openxmlformats.org/officeDocument/2006/relationships/image" Target="../media/image-3-78.png"/><Relationship Id="rId79" Type="http://schemas.openxmlformats.org/officeDocument/2006/relationships/image" Target="../media/image-3-79.png"/><Relationship Id="rId80" Type="http://schemas.openxmlformats.org/officeDocument/2006/relationships/image" Target="../media/image-3-80.png"/><Relationship Id="rId81" Type="http://schemas.openxmlformats.org/officeDocument/2006/relationships/image" Target="../media/image-3-81.png"/><Relationship Id="rId82" Type="http://schemas.openxmlformats.org/officeDocument/2006/relationships/image" Target="../media/image-3-82.png"/><Relationship Id="rId83" Type="http://schemas.openxmlformats.org/officeDocument/2006/relationships/image" Target="../media/image-3-83.png"/><Relationship Id="rId84" Type="http://schemas.openxmlformats.org/officeDocument/2006/relationships/image" Target="../media/image-3-84.png"/><Relationship Id="rId85" Type="http://schemas.openxmlformats.org/officeDocument/2006/relationships/image" Target="../media/image-3-85.png"/><Relationship Id="rId86" Type="http://schemas.openxmlformats.org/officeDocument/2006/relationships/image" Target="../media/image-3-86.png"/><Relationship Id="rId87" Type="http://schemas.openxmlformats.org/officeDocument/2006/relationships/image" Target="../media/image-3-87.png"/><Relationship Id="rId88" Type="http://schemas.openxmlformats.org/officeDocument/2006/relationships/image" Target="../media/image-3-88.png"/><Relationship Id="rId89" Type="http://schemas.openxmlformats.org/officeDocument/2006/relationships/image" Target="../media/image-3-89.png"/><Relationship Id="rId90" Type="http://schemas.openxmlformats.org/officeDocument/2006/relationships/image" Target="../media/image-3-90.png"/><Relationship Id="rId91" Type="http://schemas.openxmlformats.org/officeDocument/2006/relationships/image" Target="../media/image-3-91.png"/><Relationship Id="rId92" Type="http://schemas.openxmlformats.org/officeDocument/2006/relationships/image" Target="../media/image-3-92.png"/><Relationship Id="rId93" Type="http://schemas.openxmlformats.org/officeDocument/2006/relationships/image" Target="../media/image-3-93.png"/><Relationship Id="rId94" Type="http://schemas.openxmlformats.org/officeDocument/2006/relationships/image" Target="../media/image-3-94.png"/><Relationship Id="rId95" Type="http://schemas.openxmlformats.org/officeDocument/2006/relationships/image" Target="../media/image-3-95.png"/><Relationship Id="rId96" Type="http://schemas.openxmlformats.org/officeDocument/2006/relationships/image" Target="../media/image-3-96.png"/><Relationship Id="rId97" Type="http://schemas.openxmlformats.org/officeDocument/2006/relationships/image" Target="../media/image-3-97.png"/><Relationship Id="rId98" Type="http://schemas.openxmlformats.org/officeDocument/2006/relationships/image" Target="../media/image-3-98.png"/><Relationship Id="rId99" Type="http://schemas.openxmlformats.org/officeDocument/2006/relationships/image" Target="../media/image-3-99.png"/><Relationship Id="rId100" Type="http://schemas.openxmlformats.org/officeDocument/2006/relationships/image" Target="../media/image-3-100.png"/><Relationship Id="rId101" Type="http://schemas.openxmlformats.org/officeDocument/2006/relationships/image" Target="../media/image-3-101.png"/><Relationship Id="rId102" Type="http://schemas.openxmlformats.org/officeDocument/2006/relationships/image" Target="../media/image-3-102.png"/><Relationship Id="rId103" Type="http://schemas.openxmlformats.org/officeDocument/2006/relationships/image" Target="../media/image-3-103.png"/><Relationship Id="rId104" Type="http://schemas.openxmlformats.org/officeDocument/2006/relationships/image" Target="../media/image-3-104.png"/><Relationship Id="rId105" Type="http://schemas.openxmlformats.org/officeDocument/2006/relationships/image" Target="../media/image-3-105.png"/><Relationship Id="rId106" Type="http://schemas.openxmlformats.org/officeDocument/2006/relationships/image" Target="../media/image-3-106.png"/><Relationship Id="rId107" Type="http://schemas.openxmlformats.org/officeDocument/2006/relationships/image" Target="../media/image-3-107.png"/><Relationship Id="rId108" Type="http://schemas.openxmlformats.org/officeDocument/2006/relationships/image" Target="../media/image-3-108.png"/><Relationship Id="rId109" Type="http://schemas.openxmlformats.org/officeDocument/2006/relationships/image" Target="../media/image-3-109.png"/><Relationship Id="rId110" Type="http://schemas.openxmlformats.org/officeDocument/2006/relationships/image" Target="../media/image-3-110.png"/><Relationship Id="rId111" Type="http://schemas.openxmlformats.org/officeDocument/2006/relationships/image" Target="../media/image-3-111.png"/><Relationship Id="rId112" Type="http://schemas.openxmlformats.org/officeDocument/2006/relationships/image" Target="../media/image-3-112.png"/><Relationship Id="rId113" Type="http://schemas.openxmlformats.org/officeDocument/2006/relationships/image" Target="../media/image-3-113.png"/><Relationship Id="rId114" Type="http://schemas.openxmlformats.org/officeDocument/2006/relationships/image" Target="../media/image-3-114.png"/><Relationship Id="rId115" Type="http://schemas.openxmlformats.org/officeDocument/2006/relationships/image" Target="../media/image-3-115.png"/><Relationship Id="rId116" Type="http://schemas.openxmlformats.org/officeDocument/2006/relationships/image" Target="../media/image-3-116.png"/><Relationship Id="rId117" Type="http://schemas.openxmlformats.org/officeDocument/2006/relationships/image" Target="../media/image-3-117.png"/><Relationship Id="rId118" Type="http://schemas.openxmlformats.org/officeDocument/2006/relationships/image" Target="../media/image-3-118.png"/><Relationship Id="rId119" Type="http://schemas.openxmlformats.org/officeDocument/2006/relationships/image" Target="../media/image-3-119.png"/><Relationship Id="rId120" Type="http://schemas.openxmlformats.org/officeDocument/2006/relationships/image" Target="../media/image-3-120.png"/><Relationship Id="rId121" Type="http://schemas.openxmlformats.org/officeDocument/2006/relationships/image" Target="../media/image-3-121.png"/><Relationship Id="rId122" Type="http://schemas.openxmlformats.org/officeDocument/2006/relationships/image" Target="../media/image-3-122.png"/><Relationship Id="rId123" Type="http://schemas.openxmlformats.org/officeDocument/2006/relationships/image" Target="../media/image-3-123.png"/><Relationship Id="rId124" Type="http://schemas.openxmlformats.org/officeDocument/2006/relationships/image" Target="../media/image-3-124.png"/><Relationship Id="rId125" Type="http://schemas.openxmlformats.org/officeDocument/2006/relationships/image" Target="../media/image-3-125.png"/><Relationship Id="rId126" Type="http://schemas.openxmlformats.org/officeDocument/2006/relationships/image" Target="../media/image-3-126.png"/><Relationship Id="rId127" Type="http://schemas.openxmlformats.org/officeDocument/2006/relationships/image" Target="../media/image-3-127.png"/><Relationship Id="rId128" Type="http://schemas.openxmlformats.org/officeDocument/2006/relationships/image" Target="../media/image-3-128.png"/><Relationship Id="rId129" Type="http://schemas.openxmlformats.org/officeDocument/2006/relationships/image" Target="../media/image-3-129.png"/><Relationship Id="rId130" Type="http://schemas.openxmlformats.org/officeDocument/2006/relationships/image" Target="../media/image-3-130.png"/><Relationship Id="rId131" Type="http://schemas.openxmlformats.org/officeDocument/2006/relationships/image" Target="../media/image-3-131.png"/><Relationship Id="rId132" Type="http://schemas.openxmlformats.org/officeDocument/2006/relationships/image" Target="../media/image-3-132.png"/><Relationship Id="rId133" Type="http://schemas.openxmlformats.org/officeDocument/2006/relationships/image" Target="../media/image-3-133.png"/><Relationship Id="rId134" Type="http://schemas.openxmlformats.org/officeDocument/2006/relationships/slideLayout" Target="../slideLayouts/slideLayout1.xml"/><Relationship Id="rId135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521" y="830089"/>
            <a:ext cx="17216961" cy="938296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365610"/>
            <a:ext cx="16145921" cy="373525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534275" y="5636382"/>
            <a:ext cx="3380423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Insurance</a:t>
            </a:r>
            <a:endParaRPr lang="en-US" sz="6325" dirty="0"/>
          </a:p>
        </p:txBody>
      </p:sp>
      <p:sp>
        <p:nvSpPr>
          <p:cNvPr id="5" name="Text 1"/>
          <p:cNvSpPr/>
          <p:nvPr/>
        </p:nvSpPr>
        <p:spPr>
          <a:xfrm>
            <a:off x="1392352" y="6822132"/>
            <a:ext cx="15503297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Provides post transaction protection against eligible chargebacks and fraud-related losses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7775042" y="7895741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7" name="Text 3"/>
          <p:cNvSpPr/>
          <p:nvPr/>
        </p:nvSpPr>
        <p:spPr>
          <a:xfrm>
            <a:off x="8748917" y="7895741"/>
            <a:ext cx="800100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227" y="7895741"/>
            <a:ext cx="321312" cy="32132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8748917" y="8321836"/>
            <a:ext cx="840105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Upcoming:</a:t>
            </a:r>
            <a:endParaRPr lang="en-US" sz="1265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3227" y="8321836"/>
            <a:ext cx="749731" cy="3213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177630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20"/>
            <a:ext cx="103012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Insurance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89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42" y="1668996"/>
            <a:ext cx="348043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Availability by product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2311747"/>
            <a:ext cx="16119146" cy="535521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2311710"/>
            <a:ext cx="5551729" cy="535521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8" y="2311710"/>
            <a:ext cx="1509601" cy="535521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6802664" y="2435535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2469021"/>
            <a:ext cx="214210" cy="214208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9" y="2311710"/>
            <a:ext cx="1509601" cy="535521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8498421" y="2435535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70" y="2469021"/>
            <a:ext cx="214210" cy="214208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0" y="2311710"/>
            <a:ext cx="1509601" cy="535521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10040373" y="2435535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22" y="2469021"/>
            <a:ext cx="214210" cy="214208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70" y="2311710"/>
            <a:ext cx="1509601" cy="535521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1456994" y="2435535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45" y="2469021"/>
            <a:ext cx="214210" cy="214208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71" y="2311710"/>
            <a:ext cx="1509601" cy="535521"/>
          </a:xfrm>
          <a:prstGeom prst="rect">
            <a:avLst/>
          </a:prstGeom>
        </p:spPr>
      </p:pic>
      <p:sp>
        <p:nvSpPr>
          <p:cNvPr id="23" name="Text 8"/>
          <p:cNvSpPr/>
          <p:nvPr/>
        </p:nvSpPr>
        <p:spPr>
          <a:xfrm>
            <a:off x="12903259" y="2435535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4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298" y="2469021"/>
            <a:ext cx="214210" cy="214208"/>
          </a:xfrm>
          <a:prstGeom prst="rect">
            <a:avLst/>
          </a:prstGeom>
        </p:spPr>
      </p:pic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72" y="2311710"/>
            <a:ext cx="1509601" cy="535521"/>
          </a:xfrm>
          <a:prstGeom prst="rect">
            <a:avLst/>
          </a:prstGeom>
        </p:spPr>
      </p:pic>
      <p:sp>
        <p:nvSpPr>
          <p:cNvPr id="26" name="Text 9"/>
          <p:cNvSpPr/>
          <p:nvPr/>
        </p:nvSpPr>
        <p:spPr>
          <a:xfrm>
            <a:off x="14470931" y="2435535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67" y="2469021"/>
            <a:ext cx="214210" cy="214208"/>
          </a:xfrm>
          <a:prstGeom prst="rect">
            <a:avLst/>
          </a:prstGeom>
        </p:spPr>
      </p:pic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73" y="2311710"/>
            <a:ext cx="1509815" cy="535521"/>
          </a:xfrm>
          <a:prstGeom prst="rect">
            <a:avLst/>
          </a:prstGeom>
        </p:spPr>
      </p:pic>
      <p:sp>
        <p:nvSpPr>
          <p:cNvPr id="29" name="Text 10"/>
          <p:cNvSpPr/>
          <p:nvPr/>
        </p:nvSpPr>
        <p:spPr>
          <a:xfrm>
            <a:off x="15913568" y="2435535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0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597" y="2469021"/>
            <a:ext cx="214210" cy="214208"/>
          </a:xfrm>
          <a:prstGeom prst="rect">
            <a:avLst/>
          </a:prstGeom>
        </p:spPr>
      </p:pic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954462"/>
            <a:ext cx="16145921" cy="5629652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2967856"/>
            <a:ext cx="16119145" cy="542218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27" y="2967856"/>
            <a:ext cx="5464997" cy="542218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1245059" y="3128516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Classic (Linux based POS)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23" y="2967856"/>
            <a:ext cx="1524140" cy="542218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4673" y="3101206"/>
            <a:ext cx="1333574" cy="267760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5003" y="3154784"/>
            <a:ext cx="160660" cy="160660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6912434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63" y="2967856"/>
            <a:ext cx="1524140" cy="542218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68813" y="3101206"/>
            <a:ext cx="1333570" cy="267760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49143" y="3154784"/>
            <a:ext cx="160660" cy="160660"/>
          </a:xfrm>
          <a:prstGeom prst="rect">
            <a:avLst/>
          </a:prstGeom>
        </p:spPr>
      </p:pic>
      <p:sp>
        <p:nvSpPr>
          <p:cNvPr id="42" name="Text 13"/>
          <p:cNvSpPr/>
          <p:nvPr/>
        </p:nvSpPr>
        <p:spPr>
          <a:xfrm>
            <a:off x="8436573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03" y="2967856"/>
            <a:ext cx="1524140" cy="542218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92953" y="3101206"/>
            <a:ext cx="1333574" cy="267760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73283" y="3154784"/>
            <a:ext cx="160660" cy="160660"/>
          </a:xfrm>
          <a:prstGeom prst="rect">
            <a:avLst/>
          </a:prstGeom>
        </p:spPr>
      </p:pic>
      <p:sp>
        <p:nvSpPr>
          <p:cNvPr id="46" name="Text 14"/>
          <p:cNvSpPr/>
          <p:nvPr/>
        </p:nvSpPr>
        <p:spPr>
          <a:xfrm>
            <a:off x="9960713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42" y="2967856"/>
            <a:ext cx="1524140" cy="542218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17092" y="3101206"/>
            <a:ext cx="1333570" cy="267760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297422" y="3154784"/>
            <a:ext cx="160660" cy="160660"/>
          </a:xfrm>
          <a:prstGeom prst="rect">
            <a:avLst/>
          </a:prstGeom>
        </p:spPr>
      </p:pic>
      <p:sp>
        <p:nvSpPr>
          <p:cNvPr id="50" name="Text 15"/>
          <p:cNvSpPr/>
          <p:nvPr/>
        </p:nvSpPr>
        <p:spPr>
          <a:xfrm>
            <a:off x="11484852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5982" y="2967856"/>
            <a:ext cx="1524140" cy="542218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1232" y="3101206"/>
            <a:ext cx="1333574" cy="267760"/>
          </a:xfrm>
          <a:prstGeom prst="rect">
            <a:avLst/>
          </a:prstGeom>
        </p:spPr>
      </p:pic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1562" y="3154784"/>
            <a:ext cx="160660" cy="160660"/>
          </a:xfrm>
          <a:prstGeom prst="rect">
            <a:avLst/>
          </a:prstGeom>
        </p:spPr>
      </p:pic>
      <p:sp>
        <p:nvSpPr>
          <p:cNvPr id="54" name="Text 16"/>
          <p:cNvSpPr/>
          <p:nvPr/>
        </p:nvSpPr>
        <p:spPr>
          <a:xfrm>
            <a:off x="13008992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5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21" y="2967856"/>
            <a:ext cx="1524140" cy="542218"/>
          </a:xfrm>
          <a:prstGeom prst="rect">
            <a:avLst/>
          </a:prstGeom>
        </p:spPr>
      </p:pic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5694261" y="2967856"/>
            <a:ext cx="1509311" cy="542218"/>
          </a:xfrm>
          <a:prstGeom prst="rect">
            <a:avLst/>
          </a:prstGeom>
        </p:spPr>
      </p:pic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084427" y="3510037"/>
            <a:ext cx="16119145" cy="508781"/>
          </a:xfrm>
          <a:prstGeom prst="rect">
            <a:avLst/>
          </a:prstGeom>
        </p:spPr>
      </p:pic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084427" y="3510037"/>
            <a:ext cx="5464997" cy="508781"/>
          </a:xfrm>
          <a:prstGeom prst="rect">
            <a:avLst/>
          </a:prstGeom>
        </p:spPr>
      </p:pic>
      <p:sp>
        <p:nvSpPr>
          <p:cNvPr id="59" name="Text 17"/>
          <p:cNvSpPr/>
          <p:nvPr/>
        </p:nvSpPr>
        <p:spPr>
          <a:xfrm>
            <a:off x="1245050" y="3630550"/>
            <a:ext cx="28503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Smart (Android based POS)</a:t>
            </a:r>
            <a:endParaRPr lang="en-US" sz="1476" dirty="0"/>
          </a:p>
        </p:txBody>
      </p:sp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6549423" y="3510037"/>
            <a:ext cx="1524140" cy="508781"/>
          </a:xfrm>
          <a:prstGeom prst="rect">
            <a:avLst/>
          </a:prstGeom>
        </p:spPr>
      </p:pic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6644673" y="3633862"/>
            <a:ext cx="1333574" cy="267797"/>
          </a:xfrm>
          <a:prstGeom prst="rect">
            <a:avLst/>
          </a:prstGeom>
        </p:spPr>
      </p:pic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6725003" y="3687477"/>
            <a:ext cx="160660" cy="160660"/>
          </a:xfrm>
          <a:prstGeom prst="rect">
            <a:avLst/>
          </a:prstGeom>
        </p:spPr>
      </p:pic>
      <p:sp>
        <p:nvSpPr>
          <p:cNvPr id="63" name="Text 18"/>
          <p:cNvSpPr/>
          <p:nvPr/>
        </p:nvSpPr>
        <p:spPr>
          <a:xfrm>
            <a:off x="6912434" y="36472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073563" y="3510037"/>
            <a:ext cx="1524140" cy="508781"/>
          </a:xfrm>
          <a:prstGeom prst="rect">
            <a:avLst/>
          </a:prstGeom>
        </p:spPr>
      </p:pic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8168813" y="3633862"/>
            <a:ext cx="1333570" cy="267797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8249143" y="3687477"/>
            <a:ext cx="160660" cy="160660"/>
          </a:xfrm>
          <a:prstGeom prst="rect">
            <a:avLst/>
          </a:prstGeom>
        </p:spPr>
      </p:pic>
      <p:sp>
        <p:nvSpPr>
          <p:cNvPr id="67" name="Text 19"/>
          <p:cNvSpPr/>
          <p:nvPr/>
        </p:nvSpPr>
        <p:spPr>
          <a:xfrm>
            <a:off x="8436573" y="36472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597703" y="3510037"/>
            <a:ext cx="1524140" cy="508781"/>
          </a:xfrm>
          <a:prstGeom prst="rect">
            <a:avLst/>
          </a:prstGeom>
        </p:spPr>
      </p:pic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692953" y="3633862"/>
            <a:ext cx="1333574" cy="267797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73283" y="3687477"/>
            <a:ext cx="160660" cy="160660"/>
          </a:xfrm>
          <a:prstGeom prst="rect">
            <a:avLst/>
          </a:prstGeom>
        </p:spPr>
      </p:pic>
      <p:sp>
        <p:nvSpPr>
          <p:cNvPr id="71" name="Text 20"/>
          <p:cNvSpPr/>
          <p:nvPr/>
        </p:nvSpPr>
        <p:spPr>
          <a:xfrm>
            <a:off x="9960713" y="36472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1121842" y="3510037"/>
            <a:ext cx="1524140" cy="508781"/>
          </a:xfrm>
          <a:prstGeom prst="rect">
            <a:avLst/>
          </a:prstGeom>
        </p:spPr>
      </p:pic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1217092" y="3633862"/>
            <a:ext cx="1333570" cy="267797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11297422" y="3687477"/>
            <a:ext cx="160660" cy="160660"/>
          </a:xfrm>
          <a:prstGeom prst="rect">
            <a:avLst/>
          </a:prstGeom>
        </p:spPr>
      </p:pic>
      <p:sp>
        <p:nvSpPr>
          <p:cNvPr id="75" name="Text 21"/>
          <p:cNvSpPr/>
          <p:nvPr/>
        </p:nvSpPr>
        <p:spPr>
          <a:xfrm>
            <a:off x="11484852" y="36472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2645982" y="3510037"/>
            <a:ext cx="1524140" cy="508781"/>
          </a:xfrm>
          <a:prstGeom prst="rect">
            <a:avLst/>
          </a:prstGeom>
        </p:spPr>
      </p:pic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2741232" y="3633862"/>
            <a:ext cx="1333574" cy="267797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2821562" y="3687477"/>
            <a:ext cx="160660" cy="160660"/>
          </a:xfrm>
          <a:prstGeom prst="rect">
            <a:avLst/>
          </a:prstGeom>
        </p:spPr>
      </p:pic>
      <p:sp>
        <p:nvSpPr>
          <p:cNvPr id="79" name="Text 22"/>
          <p:cNvSpPr/>
          <p:nvPr/>
        </p:nvSpPr>
        <p:spPr>
          <a:xfrm>
            <a:off x="13008992" y="36472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4170121" y="3510037"/>
            <a:ext cx="1524140" cy="508781"/>
          </a:xfrm>
          <a:prstGeom prst="rect">
            <a:avLst/>
          </a:prstGeom>
        </p:spPr>
      </p:pic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5694261" y="3510037"/>
            <a:ext cx="1509311" cy="508781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084427" y="4018806"/>
            <a:ext cx="16119145" cy="508744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84427" y="4018806"/>
            <a:ext cx="5464997" cy="508769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245050" y="4139319"/>
            <a:ext cx="257032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Tap on Phone (Smartphone)</a:t>
            </a:r>
            <a:endParaRPr lang="en-US" sz="1476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6549423" y="4018806"/>
            <a:ext cx="1524140" cy="508769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6644673" y="4142631"/>
            <a:ext cx="1333574" cy="267779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6725003" y="4196209"/>
            <a:ext cx="160660" cy="160660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6912434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073563" y="4018806"/>
            <a:ext cx="1524140" cy="508769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8168813" y="4142631"/>
            <a:ext cx="1333570" cy="267779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8249143" y="4196209"/>
            <a:ext cx="160660" cy="160660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8436573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9597703" y="4018806"/>
            <a:ext cx="1524140" cy="508769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9692953" y="4142631"/>
            <a:ext cx="1333574" cy="267779"/>
          </a:xfrm>
          <a:prstGeom prst="rect">
            <a:avLst/>
          </a:prstGeom>
        </p:spPr>
      </p:pic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9773283" y="4196209"/>
            <a:ext cx="160660" cy="160660"/>
          </a:xfrm>
          <a:prstGeom prst="rect">
            <a:avLst/>
          </a:prstGeom>
        </p:spPr>
      </p:pic>
      <p:sp>
        <p:nvSpPr>
          <p:cNvPr id="96" name="Text 26"/>
          <p:cNvSpPr/>
          <p:nvPr/>
        </p:nvSpPr>
        <p:spPr>
          <a:xfrm>
            <a:off x="9960713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1121842" y="4018806"/>
            <a:ext cx="1524140" cy="508769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1217092" y="4142631"/>
            <a:ext cx="1333570" cy="267779"/>
          </a:xfrm>
          <a:prstGeom prst="rect">
            <a:avLst/>
          </a:prstGeom>
        </p:spPr>
      </p:pic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1297422" y="4196209"/>
            <a:ext cx="160660" cy="160660"/>
          </a:xfrm>
          <a:prstGeom prst="rect">
            <a:avLst/>
          </a:prstGeom>
        </p:spPr>
      </p:pic>
      <p:sp>
        <p:nvSpPr>
          <p:cNvPr id="100" name="Text 27"/>
          <p:cNvSpPr/>
          <p:nvPr/>
        </p:nvSpPr>
        <p:spPr>
          <a:xfrm>
            <a:off x="11484852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2645982" y="4018806"/>
            <a:ext cx="1524140" cy="508769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2741232" y="4142631"/>
            <a:ext cx="1333574" cy="267779"/>
          </a:xfrm>
          <a:prstGeom prst="rect">
            <a:avLst/>
          </a:prstGeom>
        </p:spPr>
      </p:pic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2821562" y="4196209"/>
            <a:ext cx="160660" cy="160660"/>
          </a:xfrm>
          <a:prstGeom prst="rect">
            <a:avLst/>
          </a:prstGeom>
        </p:spPr>
      </p:pic>
      <p:sp>
        <p:nvSpPr>
          <p:cNvPr id="104" name="Text 28"/>
          <p:cNvSpPr/>
          <p:nvPr/>
        </p:nvSpPr>
        <p:spPr>
          <a:xfrm>
            <a:off x="13008992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4170121" y="4018806"/>
            <a:ext cx="1524140" cy="508769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5694261" y="4018806"/>
            <a:ext cx="1509311" cy="508769"/>
          </a:xfrm>
          <a:prstGeom prst="rect">
            <a:avLst/>
          </a:prstGeom>
        </p:spPr>
      </p:pic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084427" y="4527575"/>
            <a:ext cx="16119145" cy="508769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084427" y="4527575"/>
            <a:ext cx="5464997" cy="508744"/>
          </a:xfrm>
          <a:prstGeom prst="rect">
            <a:avLst/>
          </a:prstGeom>
        </p:spPr>
      </p:pic>
      <p:sp>
        <p:nvSpPr>
          <p:cNvPr id="109" name="Text 29"/>
          <p:cNvSpPr/>
          <p:nvPr/>
        </p:nvSpPr>
        <p:spPr>
          <a:xfrm>
            <a:off x="1245050" y="4648051"/>
            <a:ext cx="234029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Mini (mPOS de Linux)</a:t>
            </a:r>
            <a:endParaRPr lang="en-US" sz="1476" dirty="0"/>
          </a:p>
        </p:txBody>
      </p:sp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6549423" y="4527575"/>
            <a:ext cx="1524140" cy="508744"/>
          </a:xfrm>
          <a:prstGeom prst="rect">
            <a:avLst/>
          </a:prstGeom>
        </p:spPr>
      </p:pic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6644673" y="4651400"/>
            <a:ext cx="1333574" cy="267760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6725003" y="4704978"/>
            <a:ext cx="160660" cy="160660"/>
          </a:xfrm>
          <a:prstGeom prst="rect">
            <a:avLst/>
          </a:prstGeom>
        </p:spPr>
      </p:pic>
      <p:sp>
        <p:nvSpPr>
          <p:cNvPr id="113" name="Text 30"/>
          <p:cNvSpPr/>
          <p:nvPr/>
        </p:nvSpPr>
        <p:spPr>
          <a:xfrm>
            <a:off x="6912434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8073563" y="4527575"/>
            <a:ext cx="1524140" cy="508744"/>
          </a:xfrm>
          <a:prstGeom prst="rect">
            <a:avLst/>
          </a:prstGeom>
        </p:spPr>
      </p:pic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8168813" y="4651400"/>
            <a:ext cx="1333570" cy="267760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8249143" y="4704978"/>
            <a:ext cx="160660" cy="160660"/>
          </a:xfrm>
          <a:prstGeom prst="rect">
            <a:avLst/>
          </a:prstGeom>
        </p:spPr>
      </p:pic>
      <p:sp>
        <p:nvSpPr>
          <p:cNvPr id="117" name="Text 31"/>
          <p:cNvSpPr/>
          <p:nvPr/>
        </p:nvSpPr>
        <p:spPr>
          <a:xfrm>
            <a:off x="8436573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9597703" y="4527575"/>
            <a:ext cx="1524140" cy="508744"/>
          </a:xfrm>
          <a:prstGeom prst="rect">
            <a:avLst/>
          </a:prstGeom>
        </p:spPr>
      </p:pic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9692953" y="4651400"/>
            <a:ext cx="1333574" cy="267760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9773283" y="4704978"/>
            <a:ext cx="160660" cy="160660"/>
          </a:xfrm>
          <a:prstGeom prst="rect">
            <a:avLst/>
          </a:prstGeom>
        </p:spPr>
      </p:pic>
      <p:sp>
        <p:nvSpPr>
          <p:cNvPr id="121" name="Text 32"/>
          <p:cNvSpPr/>
          <p:nvPr/>
        </p:nvSpPr>
        <p:spPr>
          <a:xfrm>
            <a:off x="9960713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1121842" y="4527575"/>
            <a:ext cx="1524140" cy="508744"/>
          </a:xfrm>
          <a:prstGeom prst="rect">
            <a:avLst/>
          </a:prstGeom>
        </p:spPr>
      </p:pic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1217092" y="4651400"/>
            <a:ext cx="1333570" cy="267760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1297422" y="4704978"/>
            <a:ext cx="160660" cy="160660"/>
          </a:xfrm>
          <a:prstGeom prst="rect">
            <a:avLst/>
          </a:prstGeom>
        </p:spPr>
      </p:pic>
      <p:sp>
        <p:nvSpPr>
          <p:cNvPr id="125" name="Text 33"/>
          <p:cNvSpPr/>
          <p:nvPr/>
        </p:nvSpPr>
        <p:spPr>
          <a:xfrm>
            <a:off x="11484852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2645982" y="4527575"/>
            <a:ext cx="1524140" cy="508744"/>
          </a:xfrm>
          <a:prstGeom prst="rect">
            <a:avLst/>
          </a:prstGeom>
        </p:spPr>
      </p:pic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2741232" y="4651400"/>
            <a:ext cx="1333574" cy="267760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2821562" y="4704978"/>
            <a:ext cx="160660" cy="160660"/>
          </a:xfrm>
          <a:prstGeom prst="rect">
            <a:avLst/>
          </a:prstGeom>
        </p:spPr>
      </p:pic>
      <p:sp>
        <p:nvSpPr>
          <p:cNvPr id="129" name="Text 34"/>
          <p:cNvSpPr/>
          <p:nvPr/>
        </p:nvSpPr>
        <p:spPr>
          <a:xfrm>
            <a:off x="13008992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14170121" y="4527575"/>
            <a:ext cx="1524140" cy="508744"/>
          </a:xfrm>
          <a:prstGeom prst="rect">
            <a:avLst/>
          </a:prstGeom>
        </p:spPr>
      </p:pic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5694261" y="4527575"/>
            <a:ext cx="1509311" cy="508744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1084427" y="5036307"/>
            <a:ext cx="16119145" cy="508769"/>
          </a:xfrm>
          <a:prstGeom prst="rect">
            <a:avLst/>
          </a:prstGeom>
        </p:spPr>
      </p:pic>
      <p:pic>
        <p:nvPicPr>
          <p:cNvPr id="133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084427" y="5036307"/>
            <a:ext cx="5464997" cy="508769"/>
          </a:xfrm>
          <a:prstGeom prst="rect">
            <a:avLst/>
          </a:prstGeom>
        </p:spPr>
      </p:pic>
      <p:sp>
        <p:nvSpPr>
          <p:cNvPr id="134" name="Text 35"/>
          <p:cNvSpPr/>
          <p:nvPr/>
        </p:nvSpPr>
        <p:spPr>
          <a:xfrm>
            <a:off x="1245050" y="5156783"/>
            <a:ext cx="272034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Integrated POS (Android POS)</a:t>
            </a:r>
            <a:endParaRPr lang="en-US" sz="1476" dirty="0"/>
          </a:p>
        </p:txBody>
      </p:sp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6549423" y="5036307"/>
            <a:ext cx="1524140" cy="508769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6644673" y="5160132"/>
            <a:ext cx="1333574" cy="267779"/>
          </a:xfrm>
          <a:prstGeom prst="rect">
            <a:avLst/>
          </a:prstGeom>
        </p:spPr>
      </p:pic>
      <p:pic>
        <p:nvPicPr>
          <p:cNvPr id="137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6725003" y="5213710"/>
            <a:ext cx="160660" cy="160660"/>
          </a:xfrm>
          <a:prstGeom prst="rect">
            <a:avLst/>
          </a:prstGeom>
        </p:spPr>
      </p:pic>
      <p:sp>
        <p:nvSpPr>
          <p:cNvPr id="138" name="Text 36"/>
          <p:cNvSpPr/>
          <p:nvPr/>
        </p:nvSpPr>
        <p:spPr>
          <a:xfrm>
            <a:off x="6912434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8073563" y="5036307"/>
            <a:ext cx="1524140" cy="508769"/>
          </a:xfrm>
          <a:prstGeom prst="rect">
            <a:avLst/>
          </a:prstGeom>
        </p:spPr>
      </p:pic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8168813" y="5160132"/>
            <a:ext cx="1333570" cy="267779"/>
          </a:xfrm>
          <a:prstGeom prst="rect">
            <a:avLst/>
          </a:prstGeom>
        </p:spPr>
      </p:pic>
      <p:pic>
        <p:nvPicPr>
          <p:cNvPr id="141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8249143" y="5213710"/>
            <a:ext cx="160660" cy="160660"/>
          </a:xfrm>
          <a:prstGeom prst="rect">
            <a:avLst/>
          </a:prstGeom>
        </p:spPr>
      </p:pic>
      <p:sp>
        <p:nvSpPr>
          <p:cNvPr id="142" name="Text 37"/>
          <p:cNvSpPr/>
          <p:nvPr/>
        </p:nvSpPr>
        <p:spPr>
          <a:xfrm>
            <a:off x="8436573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9597703" y="5036307"/>
            <a:ext cx="1524140" cy="508769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9692953" y="5160132"/>
            <a:ext cx="1333574" cy="267779"/>
          </a:xfrm>
          <a:prstGeom prst="rect">
            <a:avLst/>
          </a:prstGeom>
        </p:spPr>
      </p:pic>
      <p:pic>
        <p:nvPicPr>
          <p:cNvPr id="145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9773283" y="5213710"/>
            <a:ext cx="160660" cy="160660"/>
          </a:xfrm>
          <a:prstGeom prst="rect">
            <a:avLst/>
          </a:prstGeom>
        </p:spPr>
      </p:pic>
      <p:sp>
        <p:nvSpPr>
          <p:cNvPr id="146" name="Text 38"/>
          <p:cNvSpPr/>
          <p:nvPr/>
        </p:nvSpPr>
        <p:spPr>
          <a:xfrm>
            <a:off x="9960713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1121842" y="5036307"/>
            <a:ext cx="1524140" cy="508769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1217092" y="5160132"/>
            <a:ext cx="1333570" cy="267779"/>
          </a:xfrm>
          <a:prstGeom prst="rect">
            <a:avLst/>
          </a:prstGeom>
        </p:spPr>
      </p:pic>
      <p:pic>
        <p:nvPicPr>
          <p:cNvPr id="149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1297422" y="5213710"/>
            <a:ext cx="160660" cy="160660"/>
          </a:xfrm>
          <a:prstGeom prst="rect">
            <a:avLst/>
          </a:prstGeom>
        </p:spPr>
      </p:pic>
      <p:sp>
        <p:nvSpPr>
          <p:cNvPr id="150" name="Text 39"/>
          <p:cNvSpPr/>
          <p:nvPr/>
        </p:nvSpPr>
        <p:spPr>
          <a:xfrm>
            <a:off x="11484852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2645982" y="5036307"/>
            <a:ext cx="1524140" cy="508769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2893632" y="5160132"/>
            <a:ext cx="1027947" cy="267779"/>
          </a:xfrm>
          <a:prstGeom prst="rect">
            <a:avLst/>
          </a:prstGeom>
        </p:spPr>
      </p:pic>
      <p:pic>
        <p:nvPicPr>
          <p:cNvPr id="153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2973962" y="5213710"/>
            <a:ext cx="160660" cy="160660"/>
          </a:xfrm>
          <a:prstGeom prst="rect">
            <a:avLst/>
          </a:prstGeom>
        </p:spPr>
      </p:pic>
      <p:sp>
        <p:nvSpPr>
          <p:cNvPr id="154" name="Text 40"/>
          <p:cNvSpPr/>
          <p:nvPr/>
        </p:nvSpPr>
        <p:spPr>
          <a:xfrm>
            <a:off x="13161401" y="51735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4170121" y="5036307"/>
            <a:ext cx="1524140" cy="508769"/>
          </a:xfrm>
          <a:prstGeom prst="rect">
            <a:avLst/>
          </a:prstGeom>
        </p:spPr>
      </p:pic>
      <p:pic>
        <p:nvPicPr>
          <p:cNvPr id="156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15694261" y="5036307"/>
            <a:ext cx="1509311" cy="508769"/>
          </a:xfrm>
          <a:prstGeom prst="rect">
            <a:avLst/>
          </a:prstGeom>
        </p:spPr>
      </p:pic>
      <p:pic>
        <p:nvPicPr>
          <p:cNvPr id="157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5789511" y="5160132"/>
            <a:ext cx="1333574" cy="267779"/>
          </a:xfrm>
          <a:prstGeom prst="rect">
            <a:avLst/>
          </a:prstGeom>
        </p:spPr>
      </p:pic>
      <p:pic>
        <p:nvPicPr>
          <p:cNvPr id="158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5869841" y="5213710"/>
            <a:ext cx="160660" cy="160660"/>
          </a:xfrm>
          <a:prstGeom prst="rect">
            <a:avLst/>
          </a:prstGeom>
        </p:spPr>
      </p:pic>
      <p:sp>
        <p:nvSpPr>
          <p:cNvPr id="159" name="Text 41"/>
          <p:cNvSpPr/>
          <p:nvPr/>
        </p:nvSpPr>
        <p:spPr>
          <a:xfrm>
            <a:off x="16057271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0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084427" y="5545038"/>
            <a:ext cx="16119145" cy="508744"/>
          </a:xfrm>
          <a:prstGeom prst="rect">
            <a:avLst/>
          </a:prstGeom>
        </p:spPr>
      </p:pic>
      <p:pic>
        <p:nvPicPr>
          <p:cNvPr id="161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084427" y="5545038"/>
            <a:ext cx="5464997" cy="508744"/>
          </a:xfrm>
          <a:prstGeom prst="rect">
            <a:avLst/>
          </a:prstGeom>
        </p:spPr>
      </p:pic>
      <p:sp>
        <p:nvSpPr>
          <p:cNvPr id="162" name="Text 42"/>
          <p:cNvSpPr/>
          <p:nvPr/>
        </p:nvSpPr>
        <p:spPr>
          <a:xfrm>
            <a:off x="1245050" y="5665552"/>
            <a:ext cx="367045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Pinpad / TEF (Linux or Android terminal)</a:t>
            </a:r>
            <a:endParaRPr lang="en-US" sz="1476" dirty="0"/>
          </a:p>
        </p:txBody>
      </p:sp>
      <p:pic>
        <p:nvPicPr>
          <p:cNvPr id="163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6549423" y="5545038"/>
            <a:ext cx="1524140" cy="508744"/>
          </a:xfrm>
          <a:prstGeom prst="rect">
            <a:avLst/>
          </a:prstGeom>
        </p:spPr>
      </p:pic>
      <p:pic>
        <p:nvPicPr>
          <p:cNvPr id="164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6644673" y="5668863"/>
            <a:ext cx="1333574" cy="267779"/>
          </a:xfrm>
          <a:prstGeom prst="rect">
            <a:avLst/>
          </a:prstGeom>
        </p:spPr>
      </p:pic>
      <p:pic>
        <p:nvPicPr>
          <p:cNvPr id="165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6725003" y="5722441"/>
            <a:ext cx="160660" cy="160660"/>
          </a:xfrm>
          <a:prstGeom prst="rect">
            <a:avLst/>
          </a:prstGeom>
        </p:spPr>
      </p:pic>
      <p:sp>
        <p:nvSpPr>
          <p:cNvPr id="166" name="Text 43"/>
          <p:cNvSpPr/>
          <p:nvPr/>
        </p:nvSpPr>
        <p:spPr>
          <a:xfrm>
            <a:off x="6912434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7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8073563" y="5545038"/>
            <a:ext cx="1524140" cy="508744"/>
          </a:xfrm>
          <a:prstGeom prst="rect">
            <a:avLst/>
          </a:prstGeom>
        </p:spPr>
      </p:pic>
      <p:pic>
        <p:nvPicPr>
          <p:cNvPr id="168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8168813" y="5668863"/>
            <a:ext cx="1333570" cy="267779"/>
          </a:xfrm>
          <a:prstGeom prst="rect">
            <a:avLst/>
          </a:prstGeom>
        </p:spPr>
      </p:pic>
      <p:pic>
        <p:nvPicPr>
          <p:cNvPr id="169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8249143" y="5722441"/>
            <a:ext cx="160660" cy="160660"/>
          </a:xfrm>
          <a:prstGeom prst="rect">
            <a:avLst/>
          </a:prstGeom>
        </p:spPr>
      </p:pic>
      <p:sp>
        <p:nvSpPr>
          <p:cNvPr id="170" name="Text 44"/>
          <p:cNvSpPr/>
          <p:nvPr/>
        </p:nvSpPr>
        <p:spPr>
          <a:xfrm>
            <a:off x="8436573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1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9597703" y="5545038"/>
            <a:ext cx="1524140" cy="508744"/>
          </a:xfrm>
          <a:prstGeom prst="rect">
            <a:avLst/>
          </a:prstGeom>
        </p:spPr>
      </p:pic>
      <p:pic>
        <p:nvPicPr>
          <p:cNvPr id="172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9692953" y="5668863"/>
            <a:ext cx="1333574" cy="267779"/>
          </a:xfrm>
          <a:prstGeom prst="rect">
            <a:avLst/>
          </a:prstGeom>
        </p:spPr>
      </p:pic>
      <p:pic>
        <p:nvPicPr>
          <p:cNvPr id="173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9773283" y="5722441"/>
            <a:ext cx="160660" cy="160660"/>
          </a:xfrm>
          <a:prstGeom prst="rect">
            <a:avLst/>
          </a:prstGeom>
        </p:spPr>
      </p:pic>
      <p:sp>
        <p:nvSpPr>
          <p:cNvPr id="174" name="Text 45"/>
          <p:cNvSpPr/>
          <p:nvPr/>
        </p:nvSpPr>
        <p:spPr>
          <a:xfrm>
            <a:off x="9960713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5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1121842" y="5545038"/>
            <a:ext cx="1524140" cy="508744"/>
          </a:xfrm>
          <a:prstGeom prst="rect">
            <a:avLst/>
          </a:prstGeom>
        </p:spPr>
      </p:pic>
      <p:pic>
        <p:nvPicPr>
          <p:cNvPr id="176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1217092" y="5668863"/>
            <a:ext cx="1333570" cy="267779"/>
          </a:xfrm>
          <a:prstGeom prst="rect">
            <a:avLst/>
          </a:prstGeom>
        </p:spPr>
      </p:pic>
      <p:pic>
        <p:nvPicPr>
          <p:cNvPr id="177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1297422" y="5722441"/>
            <a:ext cx="160660" cy="160660"/>
          </a:xfrm>
          <a:prstGeom prst="rect">
            <a:avLst/>
          </a:prstGeom>
        </p:spPr>
      </p:pic>
      <p:sp>
        <p:nvSpPr>
          <p:cNvPr id="178" name="Text 46"/>
          <p:cNvSpPr/>
          <p:nvPr/>
        </p:nvSpPr>
        <p:spPr>
          <a:xfrm>
            <a:off x="11484852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9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2645982" y="5545038"/>
            <a:ext cx="1524140" cy="508744"/>
          </a:xfrm>
          <a:prstGeom prst="rect">
            <a:avLst/>
          </a:prstGeom>
        </p:spPr>
      </p:pic>
      <p:pic>
        <p:nvPicPr>
          <p:cNvPr id="180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2741232" y="5668863"/>
            <a:ext cx="1333574" cy="267779"/>
          </a:xfrm>
          <a:prstGeom prst="rect">
            <a:avLst/>
          </a:prstGeom>
        </p:spPr>
      </p:pic>
      <p:pic>
        <p:nvPicPr>
          <p:cNvPr id="181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2821562" y="5722441"/>
            <a:ext cx="160660" cy="160660"/>
          </a:xfrm>
          <a:prstGeom prst="rect">
            <a:avLst/>
          </a:prstGeom>
        </p:spPr>
      </p:pic>
      <p:sp>
        <p:nvSpPr>
          <p:cNvPr id="182" name="Text 47"/>
          <p:cNvSpPr/>
          <p:nvPr/>
        </p:nvSpPr>
        <p:spPr>
          <a:xfrm>
            <a:off x="13008992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3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4170121" y="5545038"/>
            <a:ext cx="1524140" cy="508744"/>
          </a:xfrm>
          <a:prstGeom prst="rect">
            <a:avLst/>
          </a:prstGeom>
        </p:spPr>
      </p:pic>
      <p:pic>
        <p:nvPicPr>
          <p:cNvPr id="184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5694261" y="5545038"/>
            <a:ext cx="1509311" cy="508744"/>
          </a:xfrm>
          <a:prstGeom prst="rect">
            <a:avLst/>
          </a:prstGeom>
        </p:spPr>
      </p:pic>
      <p:pic>
        <p:nvPicPr>
          <p:cNvPr id="185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27" y="6053807"/>
            <a:ext cx="16119145" cy="508769"/>
          </a:xfrm>
          <a:prstGeom prst="rect">
            <a:avLst/>
          </a:prstGeom>
        </p:spPr>
      </p:pic>
      <p:pic>
        <p:nvPicPr>
          <p:cNvPr id="186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1084427" y="6053807"/>
            <a:ext cx="5464997" cy="508744"/>
          </a:xfrm>
          <a:prstGeom prst="rect">
            <a:avLst/>
          </a:prstGeom>
        </p:spPr>
      </p:pic>
      <p:sp>
        <p:nvSpPr>
          <p:cNvPr id="187" name="Text 48"/>
          <p:cNvSpPr/>
          <p:nvPr/>
        </p:nvSpPr>
        <p:spPr>
          <a:xfrm>
            <a:off x="1245050" y="6174284"/>
            <a:ext cx="153019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SEP Regional API</a:t>
            </a:r>
            <a:endParaRPr lang="en-US" sz="1476" dirty="0"/>
          </a:p>
        </p:txBody>
      </p:sp>
      <p:pic>
        <p:nvPicPr>
          <p:cNvPr id="188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549423" y="6053807"/>
            <a:ext cx="1524140" cy="508744"/>
          </a:xfrm>
          <a:prstGeom prst="rect">
            <a:avLst/>
          </a:prstGeom>
        </p:spPr>
      </p:pic>
      <p:pic>
        <p:nvPicPr>
          <p:cNvPr id="189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644673" y="6177632"/>
            <a:ext cx="1333574" cy="267760"/>
          </a:xfrm>
          <a:prstGeom prst="rect">
            <a:avLst/>
          </a:prstGeom>
        </p:spPr>
      </p:pic>
      <p:pic>
        <p:nvPicPr>
          <p:cNvPr id="190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6725003" y="6231210"/>
            <a:ext cx="160660" cy="160660"/>
          </a:xfrm>
          <a:prstGeom prst="rect">
            <a:avLst/>
          </a:prstGeom>
        </p:spPr>
      </p:pic>
      <p:sp>
        <p:nvSpPr>
          <p:cNvPr id="191" name="Text 49"/>
          <p:cNvSpPr/>
          <p:nvPr/>
        </p:nvSpPr>
        <p:spPr>
          <a:xfrm>
            <a:off x="6912434" y="61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2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073563" y="6053807"/>
            <a:ext cx="1524140" cy="508744"/>
          </a:xfrm>
          <a:prstGeom prst="rect">
            <a:avLst/>
          </a:prstGeom>
        </p:spPr>
      </p:pic>
      <p:pic>
        <p:nvPicPr>
          <p:cNvPr id="193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168813" y="6177632"/>
            <a:ext cx="1333570" cy="267760"/>
          </a:xfrm>
          <a:prstGeom prst="rect">
            <a:avLst/>
          </a:prstGeom>
        </p:spPr>
      </p:pic>
      <p:pic>
        <p:nvPicPr>
          <p:cNvPr id="194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8249143" y="6231210"/>
            <a:ext cx="160660" cy="160660"/>
          </a:xfrm>
          <a:prstGeom prst="rect">
            <a:avLst/>
          </a:prstGeom>
        </p:spPr>
      </p:pic>
      <p:sp>
        <p:nvSpPr>
          <p:cNvPr id="195" name="Text 50"/>
          <p:cNvSpPr/>
          <p:nvPr/>
        </p:nvSpPr>
        <p:spPr>
          <a:xfrm>
            <a:off x="8436573" y="61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6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597703" y="6053807"/>
            <a:ext cx="1524140" cy="508744"/>
          </a:xfrm>
          <a:prstGeom prst="rect">
            <a:avLst/>
          </a:prstGeom>
        </p:spPr>
      </p:pic>
      <p:pic>
        <p:nvPicPr>
          <p:cNvPr id="197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692953" y="6177632"/>
            <a:ext cx="1333574" cy="267760"/>
          </a:xfrm>
          <a:prstGeom prst="rect">
            <a:avLst/>
          </a:prstGeom>
        </p:spPr>
      </p:pic>
      <p:pic>
        <p:nvPicPr>
          <p:cNvPr id="198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9773283" y="6231210"/>
            <a:ext cx="160660" cy="160660"/>
          </a:xfrm>
          <a:prstGeom prst="rect">
            <a:avLst/>
          </a:prstGeom>
        </p:spPr>
      </p:pic>
      <p:sp>
        <p:nvSpPr>
          <p:cNvPr id="199" name="Text 51"/>
          <p:cNvSpPr/>
          <p:nvPr/>
        </p:nvSpPr>
        <p:spPr>
          <a:xfrm>
            <a:off x="9960713" y="61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0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121842" y="6053807"/>
            <a:ext cx="1524140" cy="508744"/>
          </a:xfrm>
          <a:prstGeom prst="rect">
            <a:avLst/>
          </a:prstGeom>
        </p:spPr>
      </p:pic>
      <p:pic>
        <p:nvPicPr>
          <p:cNvPr id="201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217092" y="6177632"/>
            <a:ext cx="1333570" cy="267760"/>
          </a:xfrm>
          <a:prstGeom prst="rect">
            <a:avLst/>
          </a:prstGeom>
        </p:spPr>
      </p:pic>
      <p:pic>
        <p:nvPicPr>
          <p:cNvPr id="202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1297422" y="6231210"/>
            <a:ext cx="160660" cy="160660"/>
          </a:xfrm>
          <a:prstGeom prst="rect">
            <a:avLst/>
          </a:prstGeom>
        </p:spPr>
      </p:pic>
      <p:sp>
        <p:nvSpPr>
          <p:cNvPr id="203" name="Text 52"/>
          <p:cNvSpPr/>
          <p:nvPr/>
        </p:nvSpPr>
        <p:spPr>
          <a:xfrm>
            <a:off x="11484852" y="61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4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645982" y="6053807"/>
            <a:ext cx="1524140" cy="508744"/>
          </a:xfrm>
          <a:prstGeom prst="rect">
            <a:avLst/>
          </a:prstGeom>
        </p:spPr>
      </p:pic>
      <p:pic>
        <p:nvPicPr>
          <p:cNvPr id="205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741232" y="6177632"/>
            <a:ext cx="1333574" cy="267760"/>
          </a:xfrm>
          <a:prstGeom prst="rect">
            <a:avLst/>
          </a:prstGeom>
        </p:spPr>
      </p:pic>
      <p:pic>
        <p:nvPicPr>
          <p:cNvPr id="206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2821562" y="6231210"/>
            <a:ext cx="160660" cy="160660"/>
          </a:xfrm>
          <a:prstGeom prst="rect">
            <a:avLst/>
          </a:prstGeom>
        </p:spPr>
      </p:pic>
      <p:sp>
        <p:nvSpPr>
          <p:cNvPr id="207" name="Text 53"/>
          <p:cNvSpPr/>
          <p:nvPr/>
        </p:nvSpPr>
        <p:spPr>
          <a:xfrm>
            <a:off x="13008992" y="61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8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170121" y="6053807"/>
            <a:ext cx="1524140" cy="508744"/>
          </a:xfrm>
          <a:prstGeom prst="rect">
            <a:avLst/>
          </a:prstGeom>
        </p:spPr>
      </p:pic>
      <p:pic>
        <p:nvPicPr>
          <p:cNvPr id="209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5694261" y="6053807"/>
            <a:ext cx="1509311" cy="508744"/>
          </a:xfrm>
          <a:prstGeom prst="rect">
            <a:avLst/>
          </a:prstGeom>
        </p:spPr>
      </p:pic>
      <p:pic>
        <p:nvPicPr>
          <p:cNvPr id="210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084427" y="6562539"/>
            <a:ext cx="16119145" cy="508769"/>
          </a:xfrm>
          <a:prstGeom prst="rect">
            <a:avLst/>
          </a:prstGeom>
        </p:spPr>
      </p:pic>
      <p:pic>
        <p:nvPicPr>
          <p:cNvPr id="211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084427" y="6562539"/>
            <a:ext cx="5464997" cy="508769"/>
          </a:xfrm>
          <a:prstGeom prst="rect">
            <a:avLst/>
          </a:prstGeom>
        </p:spPr>
      </p:pic>
      <p:sp>
        <p:nvSpPr>
          <p:cNvPr id="212" name="Text 54"/>
          <p:cNvSpPr/>
          <p:nvPr/>
        </p:nvSpPr>
        <p:spPr>
          <a:xfrm>
            <a:off x="1245050" y="6683015"/>
            <a:ext cx="201025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iFrame</a:t>
            </a:r>
            <a:endParaRPr lang="en-US" sz="1476" dirty="0"/>
          </a:p>
        </p:txBody>
      </p:sp>
      <p:pic>
        <p:nvPicPr>
          <p:cNvPr id="213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6549423" y="6562539"/>
            <a:ext cx="1524140" cy="508769"/>
          </a:xfrm>
          <a:prstGeom prst="rect">
            <a:avLst/>
          </a:prstGeom>
        </p:spPr>
      </p:pic>
      <p:pic>
        <p:nvPicPr>
          <p:cNvPr id="214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6644673" y="6686364"/>
            <a:ext cx="1333574" cy="267779"/>
          </a:xfrm>
          <a:prstGeom prst="rect">
            <a:avLst/>
          </a:prstGeom>
        </p:spPr>
      </p:pic>
      <p:pic>
        <p:nvPicPr>
          <p:cNvPr id="215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725003" y="6739942"/>
            <a:ext cx="160660" cy="160660"/>
          </a:xfrm>
          <a:prstGeom prst="rect">
            <a:avLst/>
          </a:prstGeom>
        </p:spPr>
      </p:pic>
      <p:sp>
        <p:nvSpPr>
          <p:cNvPr id="216" name="Text 55"/>
          <p:cNvSpPr/>
          <p:nvPr/>
        </p:nvSpPr>
        <p:spPr>
          <a:xfrm>
            <a:off x="6912434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7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8073563" y="6562539"/>
            <a:ext cx="1524140" cy="508769"/>
          </a:xfrm>
          <a:prstGeom prst="rect">
            <a:avLst/>
          </a:prstGeom>
        </p:spPr>
      </p:pic>
      <p:pic>
        <p:nvPicPr>
          <p:cNvPr id="218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8168813" y="6686364"/>
            <a:ext cx="1333570" cy="267779"/>
          </a:xfrm>
          <a:prstGeom prst="rect">
            <a:avLst/>
          </a:prstGeom>
        </p:spPr>
      </p:pic>
      <p:pic>
        <p:nvPicPr>
          <p:cNvPr id="219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8249143" y="6739942"/>
            <a:ext cx="160660" cy="160660"/>
          </a:xfrm>
          <a:prstGeom prst="rect">
            <a:avLst/>
          </a:prstGeom>
        </p:spPr>
      </p:pic>
      <p:sp>
        <p:nvSpPr>
          <p:cNvPr id="220" name="Text 56"/>
          <p:cNvSpPr/>
          <p:nvPr/>
        </p:nvSpPr>
        <p:spPr>
          <a:xfrm>
            <a:off x="8436573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1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9597703" y="6562539"/>
            <a:ext cx="1524140" cy="508769"/>
          </a:xfrm>
          <a:prstGeom prst="rect">
            <a:avLst/>
          </a:prstGeom>
        </p:spPr>
      </p:pic>
      <p:pic>
        <p:nvPicPr>
          <p:cNvPr id="222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9692953" y="6686364"/>
            <a:ext cx="1333574" cy="267779"/>
          </a:xfrm>
          <a:prstGeom prst="rect">
            <a:avLst/>
          </a:prstGeom>
        </p:spPr>
      </p:pic>
      <p:pic>
        <p:nvPicPr>
          <p:cNvPr id="223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9773283" y="6739942"/>
            <a:ext cx="160660" cy="160660"/>
          </a:xfrm>
          <a:prstGeom prst="rect">
            <a:avLst/>
          </a:prstGeom>
        </p:spPr>
      </p:pic>
      <p:sp>
        <p:nvSpPr>
          <p:cNvPr id="224" name="Text 57"/>
          <p:cNvSpPr/>
          <p:nvPr/>
        </p:nvSpPr>
        <p:spPr>
          <a:xfrm>
            <a:off x="9960713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5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11121842" y="6562539"/>
            <a:ext cx="1524140" cy="508769"/>
          </a:xfrm>
          <a:prstGeom prst="rect">
            <a:avLst/>
          </a:prstGeom>
        </p:spPr>
      </p:pic>
      <p:pic>
        <p:nvPicPr>
          <p:cNvPr id="226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1217092" y="6686364"/>
            <a:ext cx="1333570" cy="267779"/>
          </a:xfrm>
          <a:prstGeom prst="rect">
            <a:avLst/>
          </a:prstGeom>
        </p:spPr>
      </p:pic>
      <p:pic>
        <p:nvPicPr>
          <p:cNvPr id="227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1297422" y="6739942"/>
            <a:ext cx="160660" cy="160660"/>
          </a:xfrm>
          <a:prstGeom prst="rect">
            <a:avLst/>
          </a:prstGeom>
        </p:spPr>
      </p:pic>
      <p:sp>
        <p:nvSpPr>
          <p:cNvPr id="228" name="Text 58"/>
          <p:cNvSpPr/>
          <p:nvPr/>
        </p:nvSpPr>
        <p:spPr>
          <a:xfrm>
            <a:off x="11484852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9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2645982" y="6562539"/>
            <a:ext cx="1524140" cy="508769"/>
          </a:xfrm>
          <a:prstGeom prst="rect">
            <a:avLst/>
          </a:prstGeom>
        </p:spPr>
      </p:pic>
      <p:pic>
        <p:nvPicPr>
          <p:cNvPr id="230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2741232" y="6686364"/>
            <a:ext cx="1333574" cy="267779"/>
          </a:xfrm>
          <a:prstGeom prst="rect">
            <a:avLst/>
          </a:prstGeom>
        </p:spPr>
      </p:pic>
      <p:pic>
        <p:nvPicPr>
          <p:cNvPr id="231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2821562" y="6739942"/>
            <a:ext cx="160660" cy="160660"/>
          </a:xfrm>
          <a:prstGeom prst="rect">
            <a:avLst/>
          </a:prstGeom>
        </p:spPr>
      </p:pic>
      <p:sp>
        <p:nvSpPr>
          <p:cNvPr id="232" name="Text 59"/>
          <p:cNvSpPr/>
          <p:nvPr/>
        </p:nvSpPr>
        <p:spPr>
          <a:xfrm>
            <a:off x="13008992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3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4170121" y="6562539"/>
            <a:ext cx="1524140" cy="508769"/>
          </a:xfrm>
          <a:prstGeom prst="rect">
            <a:avLst/>
          </a:prstGeom>
        </p:spPr>
      </p:pic>
      <p:pic>
        <p:nvPicPr>
          <p:cNvPr id="234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5694261" y="6562539"/>
            <a:ext cx="1509311" cy="508769"/>
          </a:xfrm>
          <a:prstGeom prst="rect">
            <a:avLst/>
          </a:prstGeom>
        </p:spPr>
      </p:pic>
      <p:pic>
        <p:nvPicPr>
          <p:cNvPr id="235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084427" y="7071271"/>
            <a:ext cx="16119145" cy="508744"/>
          </a:xfrm>
          <a:prstGeom prst="rect">
            <a:avLst/>
          </a:prstGeom>
        </p:spPr>
      </p:pic>
      <p:pic>
        <p:nvPicPr>
          <p:cNvPr id="236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084427" y="7071271"/>
            <a:ext cx="5464997" cy="508744"/>
          </a:xfrm>
          <a:prstGeom prst="rect">
            <a:avLst/>
          </a:prstGeom>
        </p:spPr>
      </p:pic>
      <p:sp>
        <p:nvSpPr>
          <p:cNvPr id="237" name="Text 60"/>
          <p:cNvSpPr/>
          <p:nvPr/>
        </p:nvSpPr>
        <p:spPr>
          <a:xfrm>
            <a:off x="1245050" y="7191784"/>
            <a:ext cx="213026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Redirect</a:t>
            </a:r>
            <a:endParaRPr lang="en-US" sz="1476" dirty="0"/>
          </a:p>
        </p:txBody>
      </p:sp>
      <p:pic>
        <p:nvPicPr>
          <p:cNvPr id="238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6549423" y="7071271"/>
            <a:ext cx="1524140" cy="508744"/>
          </a:xfrm>
          <a:prstGeom prst="rect">
            <a:avLst/>
          </a:prstGeom>
        </p:spPr>
      </p:pic>
      <p:pic>
        <p:nvPicPr>
          <p:cNvPr id="239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6644673" y="7195096"/>
            <a:ext cx="1333574" cy="267760"/>
          </a:xfrm>
          <a:prstGeom prst="rect">
            <a:avLst/>
          </a:prstGeom>
        </p:spPr>
      </p:pic>
      <p:pic>
        <p:nvPicPr>
          <p:cNvPr id="240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6725003" y="7248674"/>
            <a:ext cx="160660" cy="160660"/>
          </a:xfrm>
          <a:prstGeom prst="rect">
            <a:avLst/>
          </a:prstGeom>
        </p:spPr>
      </p:pic>
      <p:sp>
        <p:nvSpPr>
          <p:cNvPr id="241" name="Text 61"/>
          <p:cNvSpPr/>
          <p:nvPr/>
        </p:nvSpPr>
        <p:spPr>
          <a:xfrm>
            <a:off x="6912434" y="72084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2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8073563" y="7071271"/>
            <a:ext cx="1524140" cy="508744"/>
          </a:xfrm>
          <a:prstGeom prst="rect">
            <a:avLst/>
          </a:prstGeom>
        </p:spPr>
      </p:pic>
      <p:pic>
        <p:nvPicPr>
          <p:cNvPr id="243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8168813" y="7195096"/>
            <a:ext cx="1333570" cy="267760"/>
          </a:xfrm>
          <a:prstGeom prst="rect">
            <a:avLst/>
          </a:prstGeom>
        </p:spPr>
      </p:pic>
      <p:pic>
        <p:nvPicPr>
          <p:cNvPr id="244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8249143" y="7248674"/>
            <a:ext cx="160660" cy="160660"/>
          </a:xfrm>
          <a:prstGeom prst="rect">
            <a:avLst/>
          </a:prstGeom>
        </p:spPr>
      </p:pic>
      <p:sp>
        <p:nvSpPr>
          <p:cNvPr id="245" name="Text 62"/>
          <p:cNvSpPr/>
          <p:nvPr/>
        </p:nvSpPr>
        <p:spPr>
          <a:xfrm>
            <a:off x="8436573" y="72084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6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9597703" y="7071271"/>
            <a:ext cx="1524140" cy="508744"/>
          </a:xfrm>
          <a:prstGeom prst="rect">
            <a:avLst/>
          </a:prstGeom>
        </p:spPr>
      </p:pic>
      <p:pic>
        <p:nvPicPr>
          <p:cNvPr id="247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9692953" y="7195096"/>
            <a:ext cx="1333574" cy="267760"/>
          </a:xfrm>
          <a:prstGeom prst="rect">
            <a:avLst/>
          </a:prstGeom>
        </p:spPr>
      </p:pic>
      <p:pic>
        <p:nvPicPr>
          <p:cNvPr id="248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9773283" y="7248674"/>
            <a:ext cx="160660" cy="160660"/>
          </a:xfrm>
          <a:prstGeom prst="rect">
            <a:avLst/>
          </a:prstGeom>
        </p:spPr>
      </p:pic>
      <p:sp>
        <p:nvSpPr>
          <p:cNvPr id="249" name="Text 63"/>
          <p:cNvSpPr/>
          <p:nvPr/>
        </p:nvSpPr>
        <p:spPr>
          <a:xfrm>
            <a:off x="9960713" y="72084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0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11121842" y="7071271"/>
            <a:ext cx="1524140" cy="508744"/>
          </a:xfrm>
          <a:prstGeom prst="rect">
            <a:avLst/>
          </a:prstGeom>
        </p:spPr>
      </p:pic>
      <p:pic>
        <p:nvPicPr>
          <p:cNvPr id="251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11217092" y="7195096"/>
            <a:ext cx="1333570" cy="267760"/>
          </a:xfrm>
          <a:prstGeom prst="rect">
            <a:avLst/>
          </a:prstGeom>
        </p:spPr>
      </p:pic>
      <p:pic>
        <p:nvPicPr>
          <p:cNvPr id="252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11297422" y="7248674"/>
            <a:ext cx="160660" cy="160660"/>
          </a:xfrm>
          <a:prstGeom prst="rect">
            <a:avLst/>
          </a:prstGeom>
        </p:spPr>
      </p:pic>
      <p:sp>
        <p:nvSpPr>
          <p:cNvPr id="253" name="Text 64"/>
          <p:cNvSpPr/>
          <p:nvPr/>
        </p:nvSpPr>
        <p:spPr>
          <a:xfrm>
            <a:off x="11484852" y="72084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4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12645982" y="7071271"/>
            <a:ext cx="1524140" cy="508744"/>
          </a:xfrm>
          <a:prstGeom prst="rect">
            <a:avLst/>
          </a:prstGeom>
        </p:spPr>
      </p:pic>
      <p:pic>
        <p:nvPicPr>
          <p:cNvPr id="255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12741232" y="7195096"/>
            <a:ext cx="1333574" cy="267760"/>
          </a:xfrm>
          <a:prstGeom prst="rect">
            <a:avLst/>
          </a:prstGeom>
        </p:spPr>
      </p:pic>
      <p:pic>
        <p:nvPicPr>
          <p:cNvPr id="256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12821562" y="7248674"/>
            <a:ext cx="160660" cy="160660"/>
          </a:xfrm>
          <a:prstGeom prst="rect">
            <a:avLst/>
          </a:prstGeom>
        </p:spPr>
      </p:pic>
      <p:sp>
        <p:nvSpPr>
          <p:cNvPr id="257" name="Text 65"/>
          <p:cNvSpPr/>
          <p:nvPr/>
        </p:nvSpPr>
        <p:spPr>
          <a:xfrm>
            <a:off x="13008992" y="72084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8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14170121" y="7071271"/>
            <a:ext cx="1524140" cy="508744"/>
          </a:xfrm>
          <a:prstGeom prst="rect">
            <a:avLst/>
          </a:prstGeom>
        </p:spPr>
      </p:pic>
      <p:pic>
        <p:nvPicPr>
          <p:cNvPr id="259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5694261" y="7071271"/>
            <a:ext cx="1509311" cy="508744"/>
          </a:xfrm>
          <a:prstGeom prst="rect">
            <a:avLst/>
          </a:prstGeom>
        </p:spPr>
      </p:pic>
      <p:pic>
        <p:nvPicPr>
          <p:cNvPr id="260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084427" y="7580040"/>
            <a:ext cx="16119145" cy="508744"/>
          </a:xfrm>
          <a:prstGeom prst="rect">
            <a:avLst/>
          </a:prstGeom>
        </p:spPr>
      </p:pic>
      <p:pic>
        <p:nvPicPr>
          <p:cNvPr id="261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084427" y="7580040"/>
            <a:ext cx="5464997" cy="508744"/>
          </a:xfrm>
          <a:prstGeom prst="rect">
            <a:avLst/>
          </a:prstGeom>
        </p:spPr>
      </p:pic>
      <p:sp>
        <p:nvSpPr>
          <p:cNvPr id="262" name="Text 66"/>
          <p:cNvSpPr/>
          <p:nvPr/>
        </p:nvSpPr>
        <p:spPr>
          <a:xfrm>
            <a:off x="1245050" y="7700516"/>
            <a:ext cx="218027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LightBox</a:t>
            </a:r>
            <a:endParaRPr lang="en-US" sz="1476" dirty="0"/>
          </a:p>
        </p:txBody>
      </p:sp>
      <p:pic>
        <p:nvPicPr>
          <p:cNvPr id="263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6549423" y="7580040"/>
            <a:ext cx="1524140" cy="508744"/>
          </a:xfrm>
          <a:prstGeom prst="rect">
            <a:avLst/>
          </a:prstGeom>
        </p:spPr>
      </p:pic>
      <p:pic>
        <p:nvPicPr>
          <p:cNvPr id="264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6644673" y="7703865"/>
            <a:ext cx="1333574" cy="267760"/>
          </a:xfrm>
          <a:prstGeom prst="rect">
            <a:avLst/>
          </a:prstGeom>
        </p:spPr>
      </p:pic>
      <p:pic>
        <p:nvPicPr>
          <p:cNvPr id="265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6725003" y="7757443"/>
            <a:ext cx="160660" cy="160660"/>
          </a:xfrm>
          <a:prstGeom prst="rect">
            <a:avLst/>
          </a:prstGeom>
        </p:spPr>
      </p:pic>
      <p:sp>
        <p:nvSpPr>
          <p:cNvPr id="266" name="Text 67"/>
          <p:cNvSpPr/>
          <p:nvPr/>
        </p:nvSpPr>
        <p:spPr>
          <a:xfrm>
            <a:off x="6912434" y="77172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7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8073563" y="7580040"/>
            <a:ext cx="1524140" cy="508744"/>
          </a:xfrm>
          <a:prstGeom prst="rect">
            <a:avLst/>
          </a:prstGeom>
        </p:spPr>
      </p:pic>
      <p:pic>
        <p:nvPicPr>
          <p:cNvPr id="268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8168813" y="7703865"/>
            <a:ext cx="1333570" cy="267760"/>
          </a:xfrm>
          <a:prstGeom prst="rect">
            <a:avLst/>
          </a:prstGeom>
        </p:spPr>
      </p:pic>
      <p:pic>
        <p:nvPicPr>
          <p:cNvPr id="269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8249143" y="7757443"/>
            <a:ext cx="160660" cy="160660"/>
          </a:xfrm>
          <a:prstGeom prst="rect">
            <a:avLst/>
          </a:prstGeom>
        </p:spPr>
      </p:pic>
      <p:sp>
        <p:nvSpPr>
          <p:cNvPr id="270" name="Text 68"/>
          <p:cNvSpPr/>
          <p:nvPr/>
        </p:nvSpPr>
        <p:spPr>
          <a:xfrm>
            <a:off x="8436573" y="77172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1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9597703" y="7580040"/>
            <a:ext cx="1524140" cy="508744"/>
          </a:xfrm>
          <a:prstGeom prst="rect">
            <a:avLst/>
          </a:prstGeom>
        </p:spPr>
      </p:pic>
      <p:pic>
        <p:nvPicPr>
          <p:cNvPr id="272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9692953" y="7703865"/>
            <a:ext cx="1333574" cy="267760"/>
          </a:xfrm>
          <a:prstGeom prst="rect">
            <a:avLst/>
          </a:prstGeom>
        </p:spPr>
      </p:pic>
      <p:pic>
        <p:nvPicPr>
          <p:cNvPr id="273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9773283" y="7757443"/>
            <a:ext cx="160660" cy="160660"/>
          </a:xfrm>
          <a:prstGeom prst="rect">
            <a:avLst/>
          </a:prstGeom>
        </p:spPr>
      </p:pic>
      <p:sp>
        <p:nvSpPr>
          <p:cNvPr id="274" name="Text 69"/>
          <p:cNvSpPr/>
          <p:nvPr/>
        </p:nvSpPr>
        <p:spPr>
          <a:xfrm>
            <a:off x="9960713" y="77172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5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1121842" y="7580040"/>
            <a:ext cx="1524140" cy="508744"/>
          </a:xfrm>
          <a:prstGeom prst="rect">
            <a:avLst/>
          </a:prstGeom>
        </p:spPr>
      </p:pic>
      <p:pic>
        <p:nvPicPr>
          <p:cNvPr id="276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1217092" y="7703865"/>
            <a:ext cx="1333570" cy="267760"/>
          </a:xfrm>
          <a:prstGeom prst="rect">
            <a:avLst/>
          </a:prstGeom>
        </p:spPr>
      </p:pic>
      <p:pic>
        <p:nvPicPr>
          <p:cNvPr id="277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11297422" y="7757443"/>
            <a:ext cx="160660" cy="160660"/>
          </a:xfrm>
          <a:prstGeom prst="rect">
            <a:avLst/>
          </a:prstGeom>
        </p:spPr>
      </p:pic>
      <p:sp>
        <p:nvSpPr>
          <p:cNvPr id="278" name="Text 70"/>
          <p:cNvSpPr/>
          <p:nvPr/>
        </p:nvSpPr>
        <p:spPr>
          <a:xfrm>
            <a:off x="11484852" y="77172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9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12645982" y="7580040"/>
            <a:ext cx="1524140" cy="508744"/>
          </a:xfrm>
          <a:prstGeom prst="rect">
            <a:avLst/>
          </a:prstGeom>
        </p:spPr>
      </p:pic>
      <p:pic>
        <p:nvPicPr>
          <p:cNvPr id="280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12741232" y="7703865"/>
            <a:ext cx="1333574" cy="267760"/>
          </a:xfrm>
          <a:prstGeom prst="rect">
            <a:avLst/>
          </a:prstGeom>
        </p:spPr>
      </p:pic>
      <p:pic>
        <p:nvPicPr>
          <p:cNvPr id="281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12821562" y="7757443"/>
            <a:ext cx="160660" cy="160660"/>
          </a:xfrm>
          <a:prstGeom prst="rect">
            <a:avLst/>
          </a:prstGeom>
        </p:spPr>
      </p:pic>
      <p:sp>
        <p:nvSpPr>
          <p:cNvPr id="282" name="Text 71"/>
          <p:cNvSpPr/>
          <p:nvPr/>
        </p:nvSpPr>
        <p:spPr>
          <a:xfrm>
            <a:off x="13008992" y="77172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3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14170121" y="7580040"/>
            <a:ext cx="1524140" cy="508744"/>
          </a:xfrm>
          <a:prstGeom prst="rect">
            <a:avLst/>
          </a:prstGeom>
        </p:spPr>
      </p:pic>
      <p:pic>
        <p:nvPicPr>
          <p:cNvPr id="284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15694261" y="7580040"/>
            <a:ext cx="1509311" cy="508744"/>
          </a:xfrm>
          <a:prstGeom prst="rect">
            <a:avLst/>
          </a:prstGeom>
        </p:spPr>
      </p:pic>
      <p:pic>
        <p:nvPicPr>
          <p:cNvPr id="285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1084427" y="8088771"/>
            <a:ext cx="16119145" cy="495342"/>
          </a:xfrm>
          <a:prstGeom prst="rect">
            <a:avLst/>
          </a:prstGeom>
        </p:spPr>
      </p:pic>
      <p:pic>
        <p:nvPicPr>
          <p:cNvPr id="286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1084427" y="8088771"/>
            <a:ext cx="5464997" cy="495342"/>
          </a:xfrm>
          <a:prstGeom prst="rect">
            <a:avLst/>
          </a:prstGeom>
        </p:spPr>
      </p:pic>
      <p:sp>
        <p:nvSpPr>
          <p:cNvPr id="287" name="Text 72"/>
          <p:cNvSpPr/>
          <p:nvPr/>
        </p:nvSpPr>
        <p:spPr>
          <a:xfrm>
            <a:off x="1245050" y="8209248"/>
            <a:ext cx="167020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API</a:t>
            </a:r>
            <a:endParaRPr lang="en-US" sz="1476" dirty="0"/>
          </a:p>
        </p:txBody>
      </p:sp>
      <p:pic>
        <p:nvPicPr>
          <p:cNvPr id="288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6549423" y="8088771"/>
            <a:ext cx="1524140" cy="495342"/>
          </a:xfrm>
          <a:prstGeom prst="rect">
            <a:avLst/>
          </a:prstGeom>
        </p:spPr>
      </p:pic>
      <p:pic>
        <p:nvPicPr>
          <p:cNvPr id="289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6644673" y="8212596"/>
            <a:ext cx="1333574" cy="267779"/>
          </a:xfrm>
          <a:prstGeom prst="rect">
            <a:avLst/>
          </a:prstGeom>
        </p:spPr>
      </p:pic>
      <p:pic>
        <p:nvPicPr>
          <p:cNvPr id="290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6725003" y="8266175"/>
            <a:ext cx="160660" cy="160660"/>
          </a:xfrm>
          <a:prstGeom prst="rect">
            <a:avLst/>
          </a:prstGeom>
        </p:spPr>
      </p:pic>
      <p:sp>
        <p:nvSpPr>
          <p:cNvPr id="291" name="Text 73"/>
          <p:cNvSpPr/>
          <p:nvPr/>
        </p:nvSpPr>
        <p:spPr>
          <a:xfrm>
            <a:off x="6912434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2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8073563" y="8088771"/>
            <a:ext cx="1524140" cy="495342"/>
          </a:xfrm>
          <a:prstGeom prst="rect">
            <a:avLst/>
          </a:prstGeom>
        </p:spPr>
      </p:pic>
      <p:pic>
        <p:nvPicPr>
          <p:cNvPr id="293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8168813" y="8212596"/>
            <a:ext cx="1333570" cy="267779"/>
          </a:xfrm>
          <a:prstGeom prst="rect">
            <a:avLst/>
          </a:prstGeom>
        </p:spPr>
      </p:pic>
      <p:pic>
        <p:nvPicPr>
          <p:cNvPr id="294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8249143" y="8266175"/>
            <a:ext cx="160660" cy="160660"/>
          </a:xfrm>
          <a:prstGeom prst="rect">
            <a:avLst/>
          </a:prstGeom>
        </p:spPr>
      </p:pic>
      <p:sp>
        <p:nvSpPr>
          <p:cNvPr id="295" name="Text 74"/>
          <p:cNvSpPr/>
          <p:nvPr/>
        </p:nvSpPr>
        <p:spPr>
          <a:xfrm>
            <a:off x="8436573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6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9597703" y="8088771"/>
            <a:ext cx="1524140" cy="495342"/>
          </a:xfrm>
          <a:prstGeom prst="rect">
            <a:avLst/>
          </a:prstGeom>
        </p:spPr>
      </p:pic>
      <p:pic>
        <p:nvPicPr>
          <p:cNvPr id="297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9692953" y="8212596"/>
            <a:ext cx="1333574" cy="267779"/>
          </a:xfrm>
          <a:prstGeom prst="rect">
            <a:avLst/>
          </a:prstGeom>
        </p:spPr>
      </p:pic>
      <p:pic>
        <p:nvPicPr>
          <p:cNvPr id="298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9773283" y="8266175"/>
            <a:ext cx="160660" cy="160660"/>
          </a:xfrm>
          <a:prstGeom prst="rect">
            <a:avLst/>
          </a:prstGeom>
        </p:spPr>
      </p:pic>
      <p:sp>
        <p:nvSpPr>
          <p:cNvPr id="299" name="Text 75"/>
          <p:cNvSpPr/>
          <p:nvPr/>
        </p:nvSpPr>
        <p:spPr>
          <a:xfrm>
            <a:off x="9960713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0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1121842" y="8088771"/>
            <a:ext cx="1524140" cy="495342"/>
          </a:xfrm>
          <a:prstGeom prst="rect">
            <a:avLst/>
          </a:prstGeom>
        </p:spPr>
      </p:pic>
      <p:pic>
        <p:nvPicPr>
          <p:cNvPr id="301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1217092" y="8212596"/>
            <a:ext cx="1333570" cy="267779"/>
          </a:xfrm>
          <a:prstGeom prst="rect">
            <a:avLst/>
          </a:prstGeom>
        </p:spPr>
      </p:pic>
      <p:pic>
        <p:nvPicPr>
          <p:cNvPr id="302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1297422" y="8266175"/>
            <a:ext cx="160660" cy="160660"/>
          </a:xfrm>
          <a:prstGeom prst="rect">
            <a:avLst/>
          </a:prstGeom>
        </p:spPr>
      </p:pic>
      <p:sp>
        <p:nvSpPr>
          <p:cNvPr id="303" name="Text 76"/>
          <p:cNvSpPr/>
          <p:nvPr/>
        </p:nvSpPr>
        <p:spPr>
          <a:xfrm>
            <a:off x="11484852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4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2645982" y="8088771"/>
            <a:ext cx="1524140" cy="495342"/>
          </a:xfrm>
          <a:prstGeom prst="rect">
            <a:avLst/>
          </a:prstGeom>
        </p:spPr>
      </p:pic>
      <p:pic>
        <p:nvPicPr>
          <p:cNvPr id="305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2741232" y="8212596"/>
            <a:ext cx="1333574" cy="267779"/>
          </a:xfrm>
          <a:prstGeom prst="rect">
            <a:avLst/>
          </a:prstGeom>
        </p:spPr>
      </p:pic>
      <p:pic>
        <p:nvPicPr>
          <p:cNvPr id="306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2821562" y="8266175"/>
            <a:ext cx="160660" cy="160660"/>
          </a:xfrm>
          <a:prstGeom prst="rect">
            <a:avLst/>
          </a:prstGeom>
        </p:spPr>
      </p:pic>
      <p:sp>
        <p:nvSpPr>
          <p:cNvPr id="307" name="Text 77"/>
          <p:cNvSpPr/>
          <p:nvPr/>
        </p:nvSpPr>
        <p:spPr>
          <a:xfrm>
            <a:off x="13008992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8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14170121" y="8088771"/>
            <a:ext cx="1524140" cy="495342"/>
          </a:xfrm>
          <a:prstGeom prst="rect">
            <a:avLst/>
          </a:prstGeom>
        </p:spPr>
      </p:pic>
      <p:pic>
        <p:nvPicPr>
          <p:cNvPr id="309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15694261" y="8088771"/>
            <a:ext cx="1509311" cy="495342"/>
          </a:xfrm>
          <a:prstGeom prst="rect">
            <a:avLst/>
          </a:prstGeom>
        </p:spPr>
      </p:pic>
      <p:sp>
        <p:nvSpPr>
          <p:cNvPr id="310" name="Text 78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20"/>
            <a:ext cx="103012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Insurance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859296"/>
            <a:ext cx="16119146" cy="535521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859259"/>
            <a:ext cx="5551729" cy="535521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8" y="859259"/>
            <a:ext cx="1509601" cy="535521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802664" y="983084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1016571"/>
            <a:ext cx="214210" cy="214208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9" y="859259"/>
            <a:ext cx="1509601" cy="535521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8421" y="983084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70" y="1016571"/>
            <a:ext cx="214210" cy="214208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0" y="859259"/>
            <a:ext cx="1509601" cy="535521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40373" y="983084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22" y="1016571"/>
            <a:ext cx="214210" cy="214208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70" y="859259"/>
            <a:ext cx="1509601" cy="535521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6994" y="983084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45" y="1016571"/>
            <a:ext cx="214210" cy="214208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71" y="859259"/>
            <a:ext cx="1509601" cy="535521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903259" y="983084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298" y="1016571"/>
            <a:ext cx="214210" cy="214208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72" y="859259"/>
            <a:ext cx="1509601" cy="535521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70931" y="983084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67" y="1016571"/>
            <a:ext cx="214210" cy="214208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73" y="859259"/>
            <a:ext cx="1509815" cy="535521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13568" y="983084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597" y="1016571"/>
            <a:ext cx="214210" cy="214208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1502011"/>
            <a:ext cx="16145921" cy="3085951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1515405"/>
            <a:ext cx="16119145" cy="542218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27" y="1515405"/>
            <a:ext cx="5464997" cy="542218"/>
          </a:xfrm>
          <a:prstGeom prst="rect">
            <a:avLst/>
          </a:prstGeom>
        </p:spPr>
      </p:pic>
      <p:sp>
        <p:nvSpPr>
          <p:cNvPr id="32" name="Text 9"/>
          <p:cNvSpPr/>
          <p:nvPr/>
        </p:nvSpPr>
        <p:spPr>
          <a:xfrm>
            <a:off x="1245059" y="1676065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Link &amp; Pay</a:t>
            </a:r>
            <a:endParaRPr lang="en-US" sz="1476" dirty="0"/>
          </a:p>
        </p:txBody>
      </p:sp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23" y="1515405"/>
            <a:ext cx="1524140" cy="542218"/>
          </a:xfrm>
          <a:prstGeom prst="rect">
            <a:avLst/>
          </a:prstGeom>
        </p:spPr>
      </p:pic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4673" y="1648755"/>
            <a:ext cx="1333574" cy="267779"/>
          </a:xfrm>
          <a:prstGeom prst="rect">
            <a:avLst/>
          </a:prstGeom>
        </p:spPr>
      </p:pic>
      <p:pic>
        <p:nvPicPr>
          <p:cNvPr id="3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5003" y="1702333"/>
            <a:ext cx="160660" cy="160660"/>
          </a:xfrm>
          <a:prstGeom prst="rect">
            <a:avLst/>
          </a:prstGeom>
        </p:spPr>
      </p:pic>
      <p:sp>
        <p:nvSpPr>
          <p:cNvPr id="36" name="Text 10"/>
          <p:cNvSpPr/>
          <p:nvPr/>
        </p:nvSpPr>
        <p:spPr>
          <a:xfrm>
            <a:off x="6912434" y="16621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63" y="1515405"/>
            <a:ext cx="1524140" cy="542218"/>
          </a:xfrm>
          <a:prstGeom prst="rect">
            <a:avLst/>
          </a:prstGeom>
        </p:spPr>
      </p:pic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68813" y="1648755"/>
            <a:ext cx="1333570" cy="267779"/>
          </a:xfrm>
          <a:prstGeom prst="rect">
            <a:avLst/>
          </a:prstGeom>
        </p:spPr>
      </p:pic>
      <p:pic>
        <p:nvPicPr>
          <p:cNvPr id="39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49143" y="1702333"/>
            <a:ext cx="160660" cy="160660"/>
          </a:xfrm>
          <a:prstGeom prst="rect">
            <a:avLst/>
          </a:prstGeom>
        </p:spPr>
      </p:pic>
      <p:sp>
        <p:nvSpPr>
          <p:cNvPr id="40" name="Text 11"/>
          <p:cNvSpPr/>
          <p:nvPr/>
        </p:nvSpPr>
        <p:spPr>
          <a:xfrm>
            <a:off x="8436573" y="16621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03" y="1515405"/>
            <a:ext cx="1524140" cy="542218"/>
          </a:xfrm>
          <a:prstGeom prst="rect">
            <a:avLst/>
          </a:prstGeom>
        </p:spPr>
      </p:pic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92953" y="1648755"/>
            <a:ext cx="1333574" cy="267779"/>
          </a:xfrm>
          <a:prstGeom prst="rect">
            <a:avLst/>
          </a:prstGeom>
        </p:spPr>
      </p:pic>
      <p:pic>
        <p:nvPicPr>
          <p:cNvPr id="4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73283" y="1702333"/>
            <a:ext cx="160660" cy="160660"/>
          </a:xfrm>
          <a:prstGeom prst="rect">
            <a:avLst/>
          </a:prstGeom>
        </p:spPr>
      </p:pic>
      <p:sp>
        <p:nvSpPr>
          <p:cNvPr id="44" name="Text 12"/>
          <p:cNvSpPr/>
          <p:nvPr/>
        </p:nvSpPr>
        <p:spPr>
          <a:xfrm>
            <a:off x="9960713" y="16621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42" y="1515405"/>
            <a:ext cx="1524140" cy="542218"/>
          </a:xfrm>
          <a:prstGeom prst="rect">
            <a:avLst/>
          </a:prstGeom>
        </p:spPr>
      </p:pic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17092" y="1648755"/>
            <a:ext cx="1333570" cy="267779"/>
          </a:xfrm>
          <a:prstGeom prst="rect">
            <a:avLst/>
          </a:prstGeom>
        </p:spPr>
      </p:pic>
      <p:pic>
        <p:nvPicPr>
          <p:cNvPr id="47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297422" y="1702333"/>
            <a:ext cx="160660" cy="160660"/>
          </a:xfrm>
          <a:prstGeom prst="rect">
            <a:avLst/>
          </a:prstGeom>
        </p:spPr>
      </p:pic>
      <p:sp>
        <p:nvSpPr>
          <p:cNvPr id="48" name="Text 13"/>
          <p:cNvSpPr/>
          <p:nvPr/>
        </p:nvSpPr>
        <p:spPr>
          <a:xfrm>
            <a:off x="11484852" y="16621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9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5982" y="1515405"/>
            <a:ext cx="1524140" cy="542218"/>
          </a:xfrm>
          <a:prstGeom prst="rect">
            <a:avLst/>
          </a:prstGeom>
        </p:spPr>
      </p:pic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1232" y="1648755"/>
            <a:ext cx="1333574" cy="267779"/>
          </a:xfrm>
          <a:prstGeom prst="rect">
            <a:avLst/>
          </a:prstGeom>
        </p:spPr>
      </p:pic>
      <p:pic>
        <p:nvPicPr>
          <p:cNvPr id="51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1562" y="1702333"/>
            <a:ext cx="160660" cy="160660"/>
          </a:xfrm>
          <a:prstGeom prst="rect">
            <a:avLst/>
          </a:prstGeom>
        </p:spPr>
      </p:pic>
      <p:sp>
        <p:nvSpPr>
          <p:cNvPr id="52" name="Text 14"/>
          <p:cNvSpPr/>
          <p:nvPr/>
        </p:nvSpPr>
        <p:spPr>
          <a:xfrm>
            <a:off x="13008992" y="16621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3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21" y="1515405"/>
            <a:ext cx="1524140" cy="542218"/>
          </a:xfrm>
          <a:prstGeom prst="rect">
            <a:avLst/>
          </a:prstGeom>
        </p:spPr>
      </p:pic>
      <p:pic>
        <p:nvPicPr>
          <p:cNvPr id="5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5694261" y="1515405"/>
            <a:ext cx="1509311" cy="542218"/>
          </a:xfrm>
          <a:prstGeom prst="rect">
            <a:avLst/>
          </a:prstGeom>
        </p:spPr>
      </p:pic>
      <p:pic>
        <p:nvPicPr>
          <p:cNvPr id="55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084427" y="2057623"/>
            <a:ext cx="16119145" cy="508744"/>
          </a:xfrm>
          <a:prstGeom prst="rect">
            <a:avLst/>
          </a:prstGeom>
        </p:spPr>
      </p:pic>
      <p:pic>
        <p:nvPicPr>
          <p:cNvPr id="56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084427" y="2057623"/>
            <a:ext cx="5464997" cy="508744"/>
          </a:xfrm>
          <a:prstGeom prst="rect">
            <a:avLst/>
          </a:prstGeom>
        </p:spPr>
      </p:pic>
      <p:sp>
        <p:nvSpPr>
          <p:cNvPr id="57" name="Text 15"/>
          <p:cNvSpPr/>
          <p:nvPr/>
        </p:nvSpPr>
        <p:spPr>
          <a:xfrm>
            <a:off x="1245050" y="2178100"/>
            <a:ext cx="1660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Link &amp; Pay API</a:t>
            </a:r>
            <a:endParaRPr lang="en-US" sz="1476" dirty="0"/>
          </a:p>
        </p:txBody>
      </p:sp>
      <p:pic>
        <p:nvPicPr>
          <p:cNvPr id="58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6549423" y="2057623"/>
            <a:ext cx="1524140" cy="508744"/>
          </a:xfrm>
          <a:prstGeom prst="rect">
            <a:avLst/>
          </a:prstGeom>
        </p:spPr>
      </p:pic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6644673" y="2181448"/>
            <a:ext cx="1333574" cy="267760"/>
          </a:xfrm>
          <a:prstGeom prst="rect">
            <a:avLst/>
          </a:prstGeom>
        </p:spPr>
      </p:pic>
      <p:pic>
        <p:nvPicPr>
          <p:cNvPr id="60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6725003" y="2235026"/>
            <a:ext cx="160660" cy="160660"/>
          </a:xfrm>
          <a:prstGeom prst="rect">
            <a:avLst/>
          </a:prstGeom>
        </p:spPr>
      </p:pic>
      <p:sp>
        <p:nvSpPr>
          <p:cNvPr id="61" name="Text 16"/>
          <p:cNvSpPr/>
          <p:nvPr/>
        </p:nvSpPr>
        <p:spPr>
          <a:xfrm>
            <a:off x="6912434" y="21948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073563" y="2057623"/>
            <a:ext cx="1524140" cy="508744"/>
          </a:xfrm>
          <a:prstGeom prst="rect">
            <a:avLst/>
          </a:prstGeom>
        </p:spPr>
      </p:pic>
      <p:pic>
        <p:nvPicPr>
          <p:cNvPr id="63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8168813" y="2181448"/>
            <a:ext cx="1333570" cy="267760"/>
          </a:xfrm>
          <a:prstGeom prst="rect">
            <a:avLst/>
          </a:prstGeom>
        </p:spPr>
      </p:pic>
      <p:pic>
        <p:nvPicPr>
          <p:cNvPr id="64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8249143" y="2235026"/>
            <a:ext cx="160660" cy="160660"/>
          </a:xfrm>
          <a:prstGeom prst="rect">
            <a:avLst/>
          </a:prstGeom>
        </p:spPr>
      </p:pic>
      <p:sp>
        <p:nvSpPr>
          <p:cNvPr id="65" name="Text 17"/>
          <p:cNvSpPr/>
          <p:nvPr/>
        </p:nvSpPr>
        <p:spPr>
          <a:xfrm>
            <a:off x="8436573" y="21948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6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597703" y="2057623"/>
            <a:ext cx="1524140" cy="508744"/>
          </a:xfrm>
          <a:prstGeom prst="rect">
            <a:avLst/>
          </a:prstGeom>
        </p:spPr>
      </p:pic>
      <p:pic>
        <p:nvPicPr>
          <p:cNvPr id="67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692953" y="2181448"/>
            <a:ext cx="1333574" cy="267760"/>
          </a:xfrm>
          <a:prstGeom prst="rect">
            <a:avLst/>
          </a:prstGeom>
        </p:spPr>
      </p:pic>
      <p:pic>
        <p:nvPicPr>
          <p:cNvPr id="68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73283" y="2235026"/>
            <a:ext cx="160660" cy="160660"/>
          </a:xfrm>
          <a:prstGeom prst="rect">
            <a:avLst/>
          </a:prstGeom>
        </p:spPr>
      </p:pic>
      <p:sp>
        <p:nvSpPr>
          <p:cNvPr id="69" name="Text 18"/>
          <p:cNvSpPr/>
          <p:nvPr/>
        </p:nvSpPr>
        <p:spPr>
          <a:xfrm>
            <a:off x="9960713" y="21948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0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1121842" y="2057623"/>
            <a:ext cx="1524140" cy="508744"/>
          </a:xfrm>
          <a:prstGeom prst="rect">
            <a:avLst/>
          </a:prstGeom>
        </p:spPr>
      </p:pic>
      <p:pic>
        <p:nvPicPr>
          <p:cNvPr id="71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1217092" y="2181448"/>
            <a:ext cx="1333570" cy="267760"/>
          </a:xfrm>
          <a:prstGeom prst="rect">
            <a:avLst/>
          </a:prstGeom>
        </p:spPr>
      </p:pic>
      <p:pic>
        <p:nvPicPr>
          <p:cNvPr id="72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11297422" y="2235026"/>
            <a:ext cx="160660" cy="160660"/>
          </a:xfrm>
          <a:prstGeom prst="rect">
            <a:avLst/>
          </a:prstGeom>
        </p:spPr>
      </p:pic>
      <p:sp>
        <p:nvSpPr>
          <p:cNvPr id="73" name="Text 19"/>
          <p:cNvSpPr/>
          <p:nvPr/>
        </p:nvSpPr>
        <p:spPr>
          <a:xfrm>
            <a:off x="11484852" y="21948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4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2645982" y="2057623"/>
            <a:ext cx="1524140" cy="508744"/>
          </a:xfrm>
          <a:prstGeom prst="rect">
            <a:avLst/>
          </a:prstGeom>
        </p:spPr>
      </p:pic>
      <p:pic>
        <p:nvPicPr>
          <p:cNvPr id="75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2741232" y="2181448"/>
            <a:ext cx="1333574" cy="267760"/>
          </a:xfrm>
          <a:prstGeom prst="rect">
            <a:avLst/>
          </a:prstGeom>
        </p:spPr>
      </p:pic>
      <p:pic>
        <p:nvPicPr>
          <p:cNvPr id="76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2821562" y="2235026"/>
            <a:ext cx="160660" cy="160660"/>
          </a:xfrm>
          <a:prstGeom prst="rect">
            <a:avLst/>
          </a:prstGeom>
        </p:spPr>
      </p:pic>
      <p:sp>
        <p:nvSpPr>
          <p:cNvPr id="77" name="Text 20"/>
          <p:cNvSpPr/>
          <p:nvPr/>
        </p:nvSpPr>
        <p:spPr>
          <a:xfrm>
            <a:off x="13008992" y="21948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8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4170121" y="2057623"/>
            <a:ext cx="1524140" cy="508744"/>
          </a:xfrm>
          <a:prstGeom prst="rect">
            <a:avLst/>
          </a:prstGeom>
        </p:spPr>
      </p:pic>
      <p:pic>
        <p:nvPicPr>
          <p:cNvPr id="79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5694261" y="2057623"/>
            <a:ext cx="1509311" cy="508744"/>
          </a:xfrm>
          <a:prstGeom prst="rect">
            <a:avLst/>
          </a:prstGeom>
        </p:spPr>
      </p:pic>
      <p:pic>
        <p:nvPicPr>
          <p:cNvPr id="80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084427" y="2566355"/>
            <a:ext cx="16119145" cy="508744"/>
          </a:xfrm>
          <a:prstGeom prst="rect">
            <a:avLst/>
          </a:prstGeom>
        </p:spPr>
      </p:pic>
      <p:pic>
        <p:nvPicPr>
          <p:cNvPr id="81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84427" y="2566355"/>
            <a:ext cx="5464997" cy="508744"/>
          </a:xfrm>
          <a:prstGeom prst="rect">
            <a:avLst/>
          </a:prstGeom>
        </p:spPr>
      </p:pic>
      <p:sp>
        <p:nvSpPr>
          <p:cNvPr id="82" name="Text 21"/>
          <p:cNvSpPr/>
          <p:nvPr/>
        </p:nvSpPr>
        <p:spPr>
          <a:xfrm>
            <a:off x="1245050" y="2686869"/>
            <a:ext cx="128016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SEP Direct API</a:t>
            </a:r>
            <a:endParaRPr lang="en-US" sz="1476" dirty="0"/>
          </a:p>
        </p:txBody>
      </p:sp>
      <p:pic>
        <p:nvPicPr>
          <p:cNvPr id="83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6549423" y="2566355"/>
            <a:ext cx="1524140" cy="508744"/>
          </a:xfrm>
          <a:prstGeom prst="rect">
            <a:avLst/>
          </a:prstGeom>
        </p:spPr>
      </p:pic>
      <p:pic>
        <p:nvPicPr>
          <p:cNvPr id="84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6644673" y="2690180"/>
            <a:ext cx="1333574" cy="267760"/>
          </a:xfrm>
          <a:prstGeom prst="rect">
            <a:avLst/>
          </a:prstGeom>
        </p:spPr>
      </p:pic>
      <p:pic>
        <p:nvPicPr>
          <p:cNvPr id="85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6725003" y="2743758"/>
            <a:ext cx="160660" cy="160660"/>
          </a:xfrm>
          <a:prstGeom prst="rect">
            <a:avLst/>
          </a:prstGeom>
        </p:spPr>
      </p:pic>
      <p:sp>
        <p:nvSpPr>
          <p:cNvPr id="86" name="Text 22"/>
          <p:cNvSpPr/>
          <p:nvPr/>
        </p:nvSpPr>
        <p:spPr>
          <a:xfrm>
            <a:off x="6912434" y="2703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7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073563" y="2566355"/>
            <a:ext cx="1524140" cy="508744"/>
          </a:xfrm>
          <a:prstGeom prst="rect">
            <a:avLst/>
          </a:prstGeom>
        </p:spPr>
      </p:pic>
      <p:pic>
        <p:nvPicPr>
          <p:cNvPr id="88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8168813" y="2690180"/>
            <a:ext cx="1333570" cy="267760"/>
          </a:xfrm>
          <a:prstGeom prst="rect">
            <a:avLst/>
          </a:prstGeom>
        </p:spPr>
      </p:pic>
      <p:pic>
        <p:nvPicPr>
          <p:cNvPr id="89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8249143" y="2743758"/>
            <a:ext cx="160660" cy="160660"/>
          </a:xfrm>
          <a:prstGeom prst="rect">
            <a:avLst/>
          </a:prstGeom>
        </p:spPr>
      </p:pic>
      <p:sp>
        <p:nvSpPr>
          <p:cNvPr id="90" name="Text 23"/>
          <p:cNvSpPr/>
          <p:nvPr/>
        </p:nvSpPr>
        <p:spPr>
          <a:xfrm>
            <a:off x="8436573" y="2703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1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9597703" y="2566355"/>
            <a:ext cx="1524140" cy="508744"/>
          </a:xfrm>
          <a:prstGeom prst="rect">
            <a:avLst/>
          </a:prstGeom>
        </p:spPr>
      </p:pic>
      <p:pic>
        <p:nvPicPr>
          <p:cNvPr id="92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9692953" y="2690180"/>
            <a:ext cx="1333574" cy="267760"/>
          </a:xfrm>
          <a:prstGeom prst="rect">
            <a:avLst/>
          </a:prstGeom>
        </p:spPr>
      </p:pic>
      <p:pic>
        <p:nvPicPr>
          <p:cNvPr id="93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9773283" y="2743758"/>
            <a:ext cx="160660" cy="160660"/>
          </a:xfrm>
          <a:prstGeom prst="rect">
            <a:avLst/>
          </a:prstGeom>
        </p:spPr>
      </p:pic>
      <p:sp>
        <p:nvSpPr>
          <p:cNvPr id="94" name="Text 24"/>
          <p:cNvSpPr/>
          <p:nvPr/>
        </p:nvSpPr>
        <p:spPr>
          <a:xfrm>
            <a:off x="9960713" y="2703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5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1121842" y="2566355"/>
            <a:ext cx="1524140" cy="508744"/>
          </a:xfrm>
          <a:prstGeom prst="rect">
            <a:avLst/>
          </a:prstGeom>
        </p:spPr>
      </p:pic>
      <p:pic>
        <p:nvPicPr>
          <p:cNvPr id="96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1217092" y="2690180"/>
            <a:ext cx="1333570" cy="267760"/>
          </a:xfrm>
          <a:prstGeom prst="rect">
            <a:avLst/>
          </a:prstGeom>
        </p:spPr>
      </p:pic>
      <p:pic>
        <p:nvPicPr>
          <p:cNvPr id="97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1297422" y="2743758"/>
            <a:ext cx="160660" cy="160660"/>
          </a:xfrm>
          <a:prstGeom prst="rect">
            <a:avLst/>
          </a:prstGeom>
        </p:spPr>
      </p:pic>
      <p:sp>
        <p:nvSpPr>
          <p:cNvPr id="98" name="Text 25"/>
          <p:cNvSpPr/>
          <p:nvPr/>
        </p:nvSpPr>
        <p:spPr>
          <a:xfrm>
            <a:off x="11484852" y="2703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9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2645982" y="2566355"/>
            <a:ext cx="1524140" cy="508744"/>
          </a:xfrm>
          <a:prstGeom prst="rect">
            <a:avLst/>
          </a:prstGeom>
        </p:spPr>
      </p:pic>
      <p:pic>
        <p:nvPicPr>
          <p:cNvPr id="100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2741232" y="2690180"/>
            <a:ext cx="1333574" cy="267760"/>
          </a:xfrm>
          <a:prstGeom prst="rect">
            <a:avLst/>
          </a:prstGeom>
        </p:spPr>
      </p:pic>
      <p:pic>
        <p:nvPicPr>
          <p:cNvPr id="101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2821562" y="2743758"/>
            <a:ext cx="160660" cy="160660"/>
          </a:xfrm>
          <a:prstGeom prst="rect">
            <a:avLst/>
          </a:prstGeom>
        </p:spPr>
      </p:pic>
      <p:sp>
        <p:nvSpPr>
          <p:cNvPr id="102" name="Text 26"/>
          <p:cNvSpPr/>
          <p:nvPr/>
        </p:nvSpPr>
        <p:spPr>
          <a:xfrm>
            <a:off x="13008992" y="2703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3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4170121" y="2566355"/>
            <a:ext cx="1524140" cy="508744"/>
          </a:xfrm>
          <a:prstGeom prst="rect">
            <a:avLst/>
          </a:prstGeom>
        </p:spPr>
      </p:pic>
      <p:pic>
        <p:nvPicPr>
          <p:cNvPr id="104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5694261" y="2566355"/>
            <a:ext cx="1509311" cy="508744"/>
          </a:xfrm>
          <a:prstGeom prst="rect">
            <a:avLst/>
          </a:prstGeom>
        </p:spPr>
      </p:pic>
      <p:pic>
        <p:nvPicPr>
          <p:cNvPr id="105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084427" y="3075124"/>
            <a:ext cx="16119145" cy="508744"/>
          </a:xfrm>
          <a:prstGeom prst="rect">
            <a:avLst/>
          </a:prstGeom>
        </p:spPr>
      </p:pic>
      <p:pic>
        <p:nvPicPr>
          <p:cNvPr id="106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084427" y="3075124"/>
            <a:ext cx="5464997" cy="508744"/>
          </a:xfrm>
          <a:prstGeom prst="rect">
            <a:avLst/>
          </a:prstGeom>
        </p:spPr>
      </p:pic>
      <p:sp>
        <p:nvSpPr>
          <p:cNvPr id="107" name="Text 27"/>
          <p:cNvSpPr/>
          <p:nvPr/>
        </p:nvSpPr>
        <p:spPr>
          <a:xfrm>
            <a:off x="1245050" y="3195600"/>
            <a:ext cx="187023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Recurrent Payments</a:t>
            </a:r>
            <a:endParaRPr lang="en-US" sz="1476" dirty="0"/>
          </a:p>
        </p:txBody>
      </p:sp>
      <p:pic>
        <p:nvPicPr>
          <p:cNvPr id="108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6549423" y="3075124"/>
            <a:ext cx="1524140" cy="508744"/>
          </a:xfrm>
          <a:prstGeom prst="rect">
            <a:avLst/>
          </a:prstGeom>
        </p:spPr>
      </p:pic>
      <p:pic>
        <p:nvPicPr>
          <p:cNvPr id="109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6644673" y="3198949"/>
            <a:ext cx="1333574" cy="267779"/>
          </a:xfrm>
          <a:prstGeom prst="rect">
            <a:avLst/>
          </a:prstGeom>
        </p:spPr>
      </p:pic>
      <p:pic>
        <p:nvPicPr>
          <p:cNvPr id="110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6725003" y="3252527"/>
            <a:ext cx="160660" cy="160660"/>
          </a:xfrm>
          <a:prstGeom prst="rect">
            <a:avLst/>
          </a:prstGeom>
        </p:spPr>
      </p:pic>
      <p:sp>
        <p:nvSpPr>
          <p:cNvPr id="111" name="Text 28"/>
          <p:cNvSpPr/>
          <p:nvPr/>
        </p:nvSpPr>
        <p:spPr>
          <a:xfrm>
            <a:off x="6912434" y="32123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2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8073563" y="3075124"/>
            <a:ext cx="1524140" cy="508744"/>
          </a:xfrm>
          <a:prstGeom prst="rect">
            <a:avLst/>
          </a:prstGeom>
        </p:spPr>
      </p:pic>
      <p:pic>
        <p:nvPicPr>
          <p:cNvPr id="113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8168813" y="3198949"/>
            <a:ext cx="1333570" cy="267779"/>
          </a:xfrm>
          <a:prstGeom prst="rect">
            <a:avLst/>
          </a:prstGeom>
        </p:spPr>
      </p:pic>
      <p:pic>
        <p:nvPicPr>
          <p:cNvPr id="114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8249143" y="3252527"/>
            <a:ext cx="160660" cy="160660"/>
          </a:xfrm>
          <a:prstGeom prst="rect">
            <a:avLst/>
          </a:prstGeom>
        </p:spPr>
      </p:pic>
      <p:sp>
        <p:nvSpPr>
          <p:cNvPr id="115" name="Text 29"/>
          <p:cNvSpPr/>
          <p:nvPr/>
        </p:nvSpPr>
        <p:spPr>
          <a:xfrm>
            <a:off x="8436573" y="32123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6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9597703" y="3075124"/>
            <a:ext cx="1524140" cy="508744"/>
          </a:xfrm>
          <a:prstGeom prst="rect">
            <a:avLst/>
          </a:prstGeom>
        </p:spPr>
      </p:pic>
      <p:pic>
        <p:nvPicPr>
          <p:cNvPr id="117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9692953" y="3198949"/>
            <a:ext cx="1333574" cy="267779"/>
          </a:xfrm>
          <a:prstGeom prst="rect">
            <a:avLst/>
          </a:prstGeom>
        </p:spPr>
      </p:pic>
      <p:pic>
        <p:nvPicPr>
          <p:cNvPr id="118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9773283" y="3252527"/>
            <a:ext cx="160660" cy="160660"/>
          </a:xfrm>
          <a:prstGeom prst="rect">
            <a:avLst/>
          </a:prstGeom>
        </p:spPr>
      </p:pic>
      <p:sp>
        <p:nvSpPr>
          <p:cNvPr id="119" name="Text 30"/>
          <p:cNvSpPr/>
          <p:nvPr/>
        </p:nvSpPr>
        <p:spPr>
          <a:xfrm>
            <a:off x="9960713" y="32123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0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1121842" y="3075124"/>
            <a:ext cx="1524140" cy="508744"/>
          </a:xfrm>
          <a:prstGeom prst="rect">
            <a:avLst/>
          </a:prstGeom>
        </p:spPr>
      </p:pic>
      <p:pic>
        <p:nvPicPr>
          <p:cNvPr id="121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1217092" y="3198949"/>
            <a:ext cx="1333570" cy="267779"/>
          </a:xfrm>
          <a:prstGeom prst="rect">
            <a:avLst/>
          </a:prstGeom>
        </p:spPr>
      </p:pic>
      <p:pic>
        <p:nvPicPr>
          <p:cNvPr id="122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1297422" y="3252527"/>
            <a:ext cx="160660" cy="160660"/>
          </a:xfrm>
          <a:prstGeom prst="rect">
            <a:avLst/>
          </a:prstGeom>
        </p:spPr>
      </p:pic>
      <p:sp>
        <p:nvSpPr>
          <p:cNvPr id="123" name="Text 31"/>
          <p:cNvSpPr/>
          <p:nvPr/>
        </p:nvSpPr>
        <p:spPr>
          <a:xfrm>
            <a:off x="11484852" y="32123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4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2645982" y="3075124"/>
            <a:ext cx="1524140" cy="508744"/>
          </a:xfrm>
          <a:prstGeom prst="rect">
            <a:avLst/>
          </a:prstGeom>
        </p:spPr>
      </p:pic>
      <p:pic>
        <p:nvPicPr>
          <p:cNvPr id="125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2741232" y="3198949"/>
            <a:ext cx="1333574" cy="267779"/>
          </a:xfrm>
          <a:prstGeom prst="rect">
            <a:avLst/>
          </a:prstGeom>
        </p:spPr>
      </p:pic>
      <p:pic>
        <p:nvPicPr>
          <p:cNvPr id="126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2821562" y="3252527"/>
            <a:ext cx="160660" cy="160660"/>
          </a:xfrm>
          <a:prstGeom prst="rect">
            <a:avLst/>
          </a:prstGeom>
        </p:spPr>
      </p:pic>
      <p:sp>
        <p:nvSpPr>
          <p:cNvPr id="127" name="Text 32"/>
          <p:cNvSpPr/>
          <p:nvPr/>
        </p:nvSpPr>
        <p:spPr>
          <a:xfrm>
            <a:off x="13008992" y="32123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8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14170121" y="3075124"/>
            <a:ext cx="1524140" cy="508744"/>
          </a:xfrm>
          <a:prstGeom prst="rect">
            <a:avLst/>
          </a:prstGeom>
        </p:spPr>
      </p:pic>
      <p:pic>
        <p:nvPicPr>
          <p:cNvPr id="129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5694261" y="3075124"/>
            <a:ext cx="1509311" cy="508744"/>
          </a:xfrm>
          <a:prstGeom prst="rect">
            <a:avLst/>
          </a:prstGeom>
        </p:spPr>
      </p:pic>
      <p:pic>
        <p:nvPicPr>
          <p:cNvPr id="130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1084427" y="3583856"/>
            <a:ext cx="16119145" cy="508744"/>
          </a:xfrm>
          <a:prstGeom prst="rect">
            <a:avLst/>
          </a:prstGeom>
        </p:spPr>
      </p:pic>
      <p:pic>
        <p:nvPicPr>
          <p:cNvPr id="131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084427" y="3583856"/>
            <a:ext cx="5464997" cy="508769"/>
          </a:xfrm>
          <a:prstGeom prst="rect">
            <a:avLst/>
          </a:prstGeom>
        </p:spPr>
      </p:pic>
      <p:sp>
        <p:nvSpPr>
          <p:cNvPr id="132" name="Text 33"/>
          <p:cNvSpPr/>
          <p:nvPr/>
        </p:nvSpPr>
        <p:spPr>
          <a:xfrm>
            <a:off x="1245050" y="3704332"/>
            <a:ext cx="112014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GCommerce</a:t>
            </a:r>
            <a:endParaRPr lang="en-US" sz="1476" dirty="0"/>
          </a:p>
        </p:txBody>
      </p:sp>
      <p:pic>
        <p:nvPicPr>
          <p:cNvPr id="133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6549423" y="3583856"/>
            <a:ext cx="1524140" cy="508769"/>
          </a:xfrm>
          <a:prstGeom prst="rect">
            <a:avLst/>
          </a:prstGeom>
        </p:spPr>
      </p:pic>
      <p:pic>
        <p:nvPicPr>
          <p:cNvPr id="134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6644673" y="3707681"/>
            <a:ext cx="1333574" cy="267779"/>
          </a:xfrm>
          <a:prstGeom prst="rect">
            <a:avLst/>
          </a:prstGeom>
        </p:spPr>
      </p:pic>
      <p:pic>
        <p:nvPicPr>
          <p:cNvPr id="135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6725003" y="3761259"/>
            <a:ext cx="160660" cy="160660"/>
          </a:xfrm>
          <a:prstGeom prst="rect">
            <a:avLst/>
          </a:prstGeom>
        </p:spPr>
      </p:pic>
      <p:sp>
        <p:nvSpPr>
          <p:cNvPr id="136" name="Text 34"/>
          <p:cNvSpPr/>
          <p:nvPr/>
        </p:nvSpPr>
        <p:spPr>
          <a:xfrm>
            <a:off x="6912434" y="37210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7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8073563" y="3583856"/>
            <a:ext cx="1524140" cy="508769"/>
          </a:xfrm>
          <a:prstGeom prst="rect">
            <a:avLst/>
          </a:prstGeom>
        </p:spPr>
      </p:pic>
      <p:pic>
        <p:nvPicPr>
          <p:cNvPr id="138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8168813" y="3707681"/>
            <a:ext cx="1333570" cy="267779"/>
          </a:xfrm>
          <a:prstGeom prst="rect">
            <a:avLst/>
          </a:prstGeom>
        </p:spPr>
      </p:pic>
      <p:pic>
        <p:nvPicPr>
          <p:cNvPr id="139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8249143" y="3761259"/>
            <a:ext cx="160660" cy="160660"/>
          </a:xfrm>
          <a:prstGeom prst="rect">
            <a:avLst/>
          </a:prstGeom>
        </p:spPr>
      </p:pic>
      <p:sp>
        <p:nvSpPr>
          <p:cNvPr id="140" name="Text 35"/>
          <p:cNvSpPr/>
          <p:nvPr/>
        </p:nvSpPr>
        <p:spPr>
          <a:xfrm>
            <a:off x="8436573" y="37210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1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9597703" y="3583856"/>
            <a:ext cx="1524140" cy="508769"/>
          </a:xfrm>
          <a:prstGeom prst="rect">
            <a:avLst/>
          </a:prstGeom>
        </p:spPr>
      </p:pic>
      <p:pic>
        <p:nvPicPr>
          <p:cNvPr id="142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9692953" y="3707681"/>
            <a:ext cx="1333574" cy="267779"/>
          </a:xfrm>
          <a:prstGeom prst="rect">
            <a:avLst/>
          </a:prstGeom>
        </p:spPr>
      </p:pic>
      <p:pic>
        <p:nvPicPr>
          <p:cNvPr id="143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9773283" y="3761259"/>
            <a:ext cx="160660" cy="160660"/>
          </a:xfrm>
          <a:prstGeom prst="rect">
            <a:avLst/>
          </a:prstGeom>
        </p:spPr>
      </p:pic>
      <p:sp>
        <p:nvSpPr>
          <p:cNvPr id="144" name="Text 36"/>
          <p:cNvSpPr/>
          <p:nvPr/>
        </p:nvSpPr>
        <p:spPr>
          <a:xfrm>
            <a:off x="9960713" y="37210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5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1121842" y="3583856"/>
            <a:ext cx="1524140" cy="508769"/>
          </a:xfrm>
          <a:prstGeom prst="rect">
            <a:avLst/>
          </a:prstGeom>
        </p:spPr>
      </p:pic>
      <p:pic>
        <p:nvPicPr>
          <p:cNvPr id="146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1217092" y="3707681"/>
            <a:ext cx="1333570" cy="267779"/>
          </a:xfrm>
          <a:prstGeom prst="rect">
            <a:avLst/>
          </a:prstGeom>
        </p:spPr>
      </p:pic>
      <p:pic>
        <p:nvPicPr>
          <p:cNvPr id="147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1297422" y="3761259"/>
            <a:ext cx="160660" cy="160660"/>
          </a:xfrm>
          <a:prstGeom prst="rect">
            <a:avLst/>
          </a:prstGeom>
        </p:spPr>
      </p:pic>
      <p:sp>
        <p:nvSpPr>
          <p:cNvPr id="148" name="Text 37"/>
          <p:cNvSpPr/>
          <p:nvPr/>
        </p:nvSpPr>
        <p:spPr>
          <a:xfrm>
            <a:off x="11484852" y="37210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9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2645982" y="3583856"/>
            <a:ext cx="1524140" cy="508769"/>
          </a:xfrm>
          <a:prstGeom prst="rect">
            <a:avLst/>
          </a:prstGeom>
        </p:spPr>
      </p:pic>
      <p:pic>
        <p:nvPicPr>
          <p:cNvPr id="150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2741232" y="3707681"/>
            <a:ext cx="1333574" cy="267779"/>
          </a:xfrm>
          <a:prstGeom prst="rect">
            <a:avLst/>
          </a:prstGeom>
        </p:spPr>
      </p:pic>
      <p:pic>
        <p:nvPicPr>
          <p:cNvPr id="151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2821562" y="3761259"/>
            <a:ext cx="160660" cy="160660"/>
          </a:xfrm>
          <a:prstGeom prst="rect">
            <a:avLst/>
          </a:prstGeom>
        </p:spPr>
      </p:pic>
      <p:sp>
        <p:nvSpPr>
          <p:cNvPr id="152" name="Text 38"/>
          <p:cNvSpPr/>
          <p:nvPr/>
        </p:nvSpPr>
        <p:spPr>
          <a:xfrm>
            <a:off x="13008992" y="37210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3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4170121" y="3583856"/>
            <a:ext cx="1524140" cy="508769"/>
          </a:xfrm>
          <a:prstGeom prst="rect">
            <a:avLst/>
          </a:prstGeom>
        </p:spPr>
      </p:pic>
      <p:pic>
        <p:nvPicPr>
          <p:cNvPr id="154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15694261" y="3583856"/>
            <a:ext cx="1509311" cy="508769"/>
          </a:xfrm>
          <a:prstGeom prst="rect">
            <a:avLst/>
          </a:prstGeom>
        </p:spPr>
      </p:pic>
      <p:pic>
        <p:nvPicPr>
          <p:cNvPr id="155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084427" y="4092587"/>
            <a:ext cx="16119145" cy="495356"/>
          </a:xfrm>
          <a:prstGeom prst="rect">
            <a:avLst/>
          </a:prstGeom>
        </p:spPr>
      </p:pic>
      <p:pic>
        <p:nvPicPr>
          <p:cNvPr id="156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084427" y="4092587"/>
            <a:ext cx="5464997" cy="495356"/>
          </a:xfrm>
          <a:prstGeom prst="rect">
            <a:avLst/>
          </a:prstGeom>
        </p:spPr>
      </p:pic>
      <p:sp>
        <p:nvSpPr>
          <p:cNvPr id="157" name="Text 39"/>
          <p:cNvSpPr/>
          <p:nvPr/>
        </p:nvSpPr>
        <p:spPr>
          <a:xfrm>
            <a:off x="1245050" y="4213101"/>
            <a:ext cx="223027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MOTO (Virtual Terminal)</a:t>
            </a:r>
            <a:endParaRPr lang="en-US" sz="1476" dirty="0"/>
          </a:p>
        </p:txBody>
      </p:sp>
      <p:pic>
        <p:nvPicPr>
          <p:cNvPr id="158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6549423" y="4092587"/>
            <a:ext cx="1524140" cy="495356"/>
          </a:xfrm>
          <a:prstGeom prst="rect">
            <a:avLst/>
          </a:prstGeom>
        </p:spPr>
      </p:pic>
      <p:pic>
        <p:nvPicPr>
          <p:cNvPr id="159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6644673" y="4216412"/>
            <a:ext cx="1333574" cy="267760"/>
          </a:xfrm>
          <a:prstGeom prst="rect">
            <a:avLst/>
          </a:prstGeom>
        </p:spPr>
      </p:pic>
      <p:pic>
        <p:nvPicPr>
          <p:cNvPr id="160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6725003" y="4269991"/>
            <a:ext cx="160660" cy="160660"/>
          </a:xfrm>
          <a:prstGeom prst="rect">
            <a:avLst/>
          </a:prstGeom>
        </p:spPr>
      </p:pic>
      <p:sp>
        <p:nvSpPr>
          <p:cNvPr id="161" name="Text 40"/>
          <p:cNvSpPr/>
          <p:nvPr/>
        </p:nvSpPr>
        <p:spPr>
          <a:xfrm>
            <a:off x="6912434" y="42298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2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8073563" y="4092587"/>
            <a:ext cx="1524140" cy="495356"/>
          </a:xfrm>
          <a:prstGeom prst="rect">
            <a:avLst/>
          </a:prstGeom>
        </p:spPr>
      </p:pic>
      <p:pic>
        <p:nvPicPr>
          <p:cNvPr id="163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8168813" y="4216412"/>
            <a:ext cx="1333570" cy="267760"/>
          </a:xfrm>
          <a:prstGeom prst="rect">
            <a:avLst/>
          </a:prstGeom>
        </p:spPr>
      </p:pic>
      <p:pic>
        <p:nvPicPr>
          <p:cNvPr id="164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8249143" y="4269991"/>
            <a:ext cx="160660" cy="160660"/>
          </a:xfrm>
          <a:prstGeom prst="rect">
            <a:avLst/>
          </a:prstGeom>
        </p:spPr>
      </p:pic>
      <p:sp>
        <p:nvSpPr>
          <p:cNvPr id="165" name="Text 41"/>
          <p:cNvSpPr/>
          <p:nvPr/>
        </p:nvSpPr>
        <p:spPr>
          <a:xfrm>
            <a:off x="8436573" y="42298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6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9597703" y="4092587"/>
            <a:ext cx="1524140" cy="495356"/>
          </a:xfrm>
          <a:prstGeom prst="rect">
            <a:avLst/>
          </a:prstGeom>
        </p:spPr>
      </p:pic>
      <p:pic>
        <p:nvPicPr>
          <p:cNvPr id="167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9692953" y="4216412"/>
            <a:ext cx="1333574" cy="267760"/>
          </a:xfrm>
          <a:prstGeom prst="rect">
            <a:avLst/>
          </a:prstGeom>
        </p:spPr>
      </p:pic>
      <p:pic>
        <p:nvPicPr>
          <p:cNvPr id="168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9773283" y="4269991"/>
            <a:ext cx="160660" cy="160660"/>
          </a:xfrm>
          <a:prstGeom prst="rect">
            <a:avLst/>
          </a:prstGeom>
        </p:spPr>
      </p:pic>
      <p:sp>
        <p:nvSpPr>
          <p:cNvPr id="169" name="Text 42"/>
          <p:cNvSpPr/>
          <p:nvPr/>
        </p:nvSpPr>
        <p:spPr>
          <a:xfrm>
            <a:off x="9960713" y="42298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0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1121842" y="4092587"/>
            <a:ext cx="1524140" cy="495356"/>
          </a:xfrm>
          <a:prstGeom prst="rect">
            <a:avLst/>
          </a:prstGeom>
        </p:spPr>
      </p:pic>
      <p:pic>
        <p:nvPicPr>
          <p:cNvPr id="171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1217092" y="4216412"/>
            <a:ext cx="1333570" cy="267760"/>
          </a:xfrm>
          <a:prstGeom prst="rect">
            <a:avLst/>
          </a:prstGeom>
        </p:spPr>
      </p:pic>
      <p:pic>
        <p:nvPicPr>
          <p:cNvPr id="172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1297422" y="4269991"/>
            <a:ext cx="160660" cy="160660"/>
          </a:xfrm>
          <a:prstGeom prst="rect">
            <a:avLst/>
          </a:prstGeom>
        </p:spPr>
      </p:pic>
      <p:sp>
        <p:nvSpPr>
          <p:cNvPr id="173" name="Text 43"/>
          <p:cNvSpPr/>
          <p:nvPr/>
        </p:nvSpPr>
        <p:spPr>
          <a:xfrm>
            <a:off x="11484852" y="42298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4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2645982" y="4092587"/>
            <a:ext cx="1524140" cy="495356"/>
          </a:xfrm>
          <a:prstGeom prst="rect">
            <a:avLst/>
          </a:prstGeom>
        </p:spPr>
      </p:pic>
      <p:pic>
        <p:nvPicPr>
          <p:cNvPr id="175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2741232" y="4216412"/>
            <a:ext cx="1333574" cy="267760"/>
          </a:xfrm>
          <a:prstGeom prst="rect">
            <a:avLst/>
          </a:prstGeom>
        </p:spPr>
      </p:pic>
      <p:pic>
        <p:nvPicPr>
          <p:cNvPr id="176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2821562" y="4269991"/>
            <a:ext cx="160660" cy="160660"/>
          </a:xfrm>
          <a:prstGeom prst="rect">
            <a:avLst/>
          </a:prstGeom>
        </p:spPr>
      </p:pic>
      <p:sp>
        <p:nvSpPr>
          <p:cNvPr id="177" name="Text 44"/>
          <p:cNvSpPr/>
          <p:nvPr/>
        </p:nvSpPr>
        <p:spPr>
          <a:xfrm>
            <a:off x="13008992" y="42298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8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4170121" y="4092587"/>
            <a:ext cx="1524140" cy="495356"/>
          </a:xfrm>
          <a:prstGeom prst="rect">
            <a:avLst/>
          </a:prstGeom>
        </p:spPr>
      </p:pic>
      <p:pic>
        <p:nvPicPr>
          <p:cNvPr id="179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694261" y="4092587"/>
            <a:ext cx="1509311" cy="4953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2026-07-23T10:37:02Z</dcterms:created>
  <dcterms:modified xsi:type="dcterms:W3CDTF">2026-07-23T10:37:02Z</dcterms:modified>
</cp:coreProperties>
</file>