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8288000" cy="10277475"/>
  <p:notesSz cx="10277475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image" Target="../media/image-2-7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image" Target="../media/image-2-14.png"/><Relationship Id="rId15" Type="http://schemas.openxmlformats.org/officeDocument/2006/relationships/image" Target="../media/image-2-15.png"/><Relationship Id="rId16" Type="http://schemas.openxmlformats.org/officeDocument/2006/relationships/image" Target="../media/image-2-16.png"/><Relationship Id="rId17" Type="http://schemas.openxmlformats.org/officeDocument/2006/relationships/image" Target="../media/image-2-17.png"/><Relationship Id="rId18" Type="http://schemas.openxmlformats.org/officeDocument/2006/relationships/image" Target="../media/image-2-18.png"/><Relationship Id="rId19" Type="http://schemas.openxmlformats.org/officeDocument/2006/relationships/image" Target="../media/image-2-19.png"/><Relationship Id="rId20" Type="http://schemas.openxmlformats.org/officeDocument/2006/relationships/image" Target="../media/image-2-20.png"/><Relationship Id="rId21" Type="http://schemas.openxmlformats.org/officeDocument/2006/relationships/image" Target="../media/image-2-21.png"/><Relationship Id="rId22" Type="http://schemas.openxmlformats.org/officeDocument/2006/relationships/image" Target="../media/image-2-22.png"/><Relationship Id="rId23" Type="http://schemas.openxmlformats.org/officeDocument/2006/relationships/image" Target="../media/image-2-23.png"/><Relationship Id="rId24" Type="http://schemas.openxmlformats.org/officeDocument/2006/relationships/image" Target="../media/image-2-24.png"/><Relationship Id="rId25" Type="http://schemas.openxmlformats.org/officeDocument/2006/relationships/image" Target="../media/image-2-25.png"/><Relationship Id="rId26" Type="http://schemas.openxmlformats.org/officeDocument/2006/relationships/image" Target="../media/image-2-26.png"/><Relationship Id="rId27" Type="http://schemas.openxmlformats.org/officeDocument/2006/relationships/image" Target="../media/image-2-27.png"/><Relationship Id="rId28" Type="http://schemas.openxmlformats.org/officeDocument/2006/relationships/image" Target="../media/image-2-28.png"/><Relationship Id="rId29" Type="http://schemas.openxmlformats.org/officeDocument/2006/relationships/image" Target="../media/image-2-29.png"/><Relationship Id="rId30" Type="http://schemas.openxmlformats.org/officeDocument/2006/relationships/image" Target="../media/image-2-30.png"/><Relationship Id="rId31" Type="http://schemas.openxmlformats.org/officeDocument/2006/relationships/image" Target="../media/image-2-31.png"/><Relationship Id="rId32" Type="http://schemas.openxmlformats.org/officeDocument/2006/relationships/image" Target="../media/image-2-32.png"/><Relationship Id="rId33" Type="http://schemas.openxmlformats.org/officeDocument/2006/relationships/image" Target="../media/image-2-33.png"/><Relationship Id="rId34" Type="http://schemas.openxmlformats.org/officeDocument/2006/relationships/image" Target="../media/image-2-34.png"/><Relationship Id="rId35" Type="http://schemas.openxmlformats.org/officeDocument/2006/relationships/image" Target="../media/image-2-35.png"/><Relationship Id="rId36" Type="http://schemas.openxmlformats.org/officeDocument/2006/relationships/image" Target="../media/image-2-36.png"/><Relationship Id="rId37" Type="http://schemas.openxmlformats.org/officeDocument/2006/relationships/image" Target="../media/image-2-37.png"/><Relationship Id="rId38" Type="http://schemas.openxmlformats.org/officeDocument/2006/relationships/image" Target="../media/image-2-38.png"/><Relationship Id="rId39" Type="http://schemas.openxmlformats.org/officeDocument/2006/relationships/image" Target="../media/image-2-39.png"/><Relationship Id="rId40" Type="http://schemas.openxmlformats.org/officeDocument/2006/relationships/image" Target="../media/image-2-40.png"/><Relationship Id="rId41" Type="http://schemas.openxmlformats.org/officeDocument/2006/relationships/image" Target="../media/image-2-41.png"/><Relationship Id="rId42" Type="http://schemas.openxmlformats.org/officeDocument/2006/relationships/image" Target="../media/image-2-42.png"/><Relationship Id="rId43" Type="http://schemas.openxmlformats.org/officeDocument/2006/relationships/image" Target="../media/image-2-43.png"/><Relationship Id="rId44" Type="http://schemas.openxmlformats.org/officeDocument/2006/relationships/image" Target="../media/image-2-44.png"/><Relationship Id="rId45" Type="http://schemas.openxmlformats.org/officeDocument/2006/relationships/image" Target="../media/image-2-45.png"/><Relationship Id="rId46" Type="http://schemas.openxmlformats.org/officeDocument/2006/relationships/image" Target="../media/image-2-46.png"/><Relationship Id="rId47" Type="http://schemas.openxmlformats.org/officeDocument/2006/relationships/image" Target="../media/image-2-47.png"/><Relationship Id="rId48" Type="http://schemas.openxmlformats.org/officeDocument/2006/relationships/image" Target="../media/image-2-48.png"/><Relationship Id="rId49" Type="http://schemas.openxmlformats.org/officeDocument/2006/relationships/image" Target="../media/image-2-49.png"/><Relationship Id="rId50" Type="http://schemas.openxmlformats.org/officeDocument/2006/relationships/image" Target="../media/image-2-50.png"/><Relationship Id="rId51" Type="http://schemas.openxmlformats.org/officeDocument/2006/relationships/image" Target="../media/image-2-51.png"/><Relationship Id="rId52" Type="http://schemas.openxmlformats.org/officeDocument/2006/relationships/image" Target="../media/image-2-52.png"/><Relationship Id="rId53" Type="http://schemas.openxmlformats.org/officeDocument/2006/relationships/image" Target="../media/image-2-53.png"/><Relationship Id="rId54" Type="http://schemas.openxmlformats.org/officeDocument/2006/relationships/image" Target="../media/image-2-54.png"/><Relationship Id="rId55" Type="http://schemas.openxmlformats.org/officeDocument/2006/relationships/image" Target="../media/image-2-55.png"/><Relationship Id="rId56" Type="http://schemas.openxmlformats.org/officeDocument/2006/relationships/image" Target="../media/image-2-56.png"/><Relationship Id="rId57" Type="http://schemas.openxmlformats.org/officeDocument/2006/relationships/image" Target="../media/image-2-57.png"/><Relationship Id="rId58" Type="http://schemas.openxmlformats.org/officeDocument/2006/relationships/image" Target="../media/image-2-58.png"/><Relationship Id="rId59" Type="http://schemas.openxmlformats.org/officeDocument/2006/relationships/image" Target="../media/image-2-59.png"/><Relationship Id="rId60" Type="http://schemas.openxmlformats.org/officeDocument/2006/relationships/image" Target="../media/image-2-60.png"/><Relationship Id="rId61" Type="http://schemas.openxmlformats.org/officeDocument/2006/relationships/image" Target="../media/image-2-61.png"/><Relationship Id="rId62" Type="http://schemas.openxmlformats.org/officeDocument/2006/relationships/image" Target="../media/image-2-62.png"/><Relationship Id="rId63" Type="http://schemas.openxmlformats.org/officeDocument/2006/relationships/image" Target="../media/image-2-63.png"/><Relationship Id="rId64" Type="http://schemas.openxmlformats.org/officeDocument/2006/relationships/image" Target="../media/image-2-64.png"/><Relationship Id="rId65" Type="http://schemas.openxmlformats.org/officeDocument/2006/relationships/image" Target="../media/image-2-65.png"/><Relationship Id="rId66" Type="http://schemas.openxmlformats.org/officeDocument/2006/relationships/image" Target="../media/image-2-66.png"/><Relationship Id="rId67" Type="http://schemas.openxmlformats.org/officeDocument/2006/relationships/image" Target="../media/image-2-67.png"/><Relationship Id="rId68" Type="http://schemas.openxmlformats.org/officeDocument/2006/relationships/image" Target="../media/image-2-68.png"/><Relationship Id="rId69" Type="http://schemas.openxmlformats.org/officeDocument/2006/relationships/image" Target="../media/image-2-69.png"/><Relationship Id="rId70" Type="http://schemas.openxmlformats.org/officeDocument/2006/relationships/image" Target="../media/image-2-70.png"/><Relationship Id="rId71" Type="http://schemas.openxmlformats.org/officeDocument/2006/relationships/image" Target="../media/image-2-71.png"/><Relationship Id="rId72" Type="http://schemas.openxmlformats.org/officeDocument/2006/relationships/image" Target="../media/image-2-72.png"/><Relationship Id="rId73" Type="http://schemas.openxmlformats.org/officeDocument/2006/relationships/image" Target="../media/image-2-73.png"/><Relationship Id="rId74" Type="http://schemas.openxmlformats.org/officeDocument/2006/relationships/image" Target="../media/image-2-74.png"/><Relationship Id="rId75" Type="http://schemas.openxmlformats.org/officeDocument/2006/relationships/image" Target="../media/image-2-75.png"/><Relationship Id="rId76" Type="http://schemas.openxmlformats.org/officeDocument/2006/relationships/image" Target="../media/image-2-76.png"/><Relationship Id="rId77" Type="http://schemas.openxmlformats.org/officeDocument/2006/relationships/image" Target="../media/image-2-77.png"/><Relationship Id="rId78" Type="http://schemas.openxmlformats.org/officeDocument/2006/relationships/image" Target="../media/image-2-78.png"/><Relationship Id="rId79" Type="http://schemas.openxmlformats.org/officeDocument/2006/relationships/image" Target="../media/image-2-79.png"/><Relationship Id="rId80" Type="http://schemas.openxmlformats.org/officeDocument/2006/relationships/image" Target="../media/image-2-80.png"/><Relationship Id="rId81" Type="http://schemas.openxmlformats.org/officeDocument/2006/relationships/image" Target="../media/image-2-81.png"/><Relationship Id="rId82" Type="http://schemas.openxmlformats.org/officeDocument/2006/relationships/image" Target="../media/image-2-82.png"/><Relationship Id="rId83" Type="http://schemas.openxmlformats.org/officeDocument/2006/relationships/image" Target="../media/image-2-83.png"/><Relationship Id="rId84" Type="http://schemas.openxmlformats.org/officeDocument/2006/relationships/image" Target="../media/image-2-84.png"/><Relationship Id="rId85" Type="http://schemas.openxmlformats.org/officeDocument/2006/relationships/image" Target="../media/image-2-85.png"/><Relationship Id="rId86" Type="http://schemas.openxmlformats.org/officeDocument/2006/relationships/image" Target="../media/image-2-86.png"/><Relationship Id="rId87" Type="http://schemas.openxmlformats.org/officeDocument/2006/relationships/image" Target="../media/image-2-87.png"/><Relationship Id="rId88" Type="http://schemas.openxmlformats.org/officeDocument/2006/relationships/image" Target="../media/image-2-88.png"/><Relationship Id="rId89" Type="http://schemas.openxmlformats.org/officeDocument/2006/relationships/image" Target="../media/image-2-89.png"/><Relationship Id="rId90" Type="http://schemas.openxmlformats.org/officeDocument/2006/relationships/image" Target="../media/image-2-90.png"/><Relationship Id="rId91" Type="http://schemas.openxmlformats.org/officeDocument/2006/relationships/image" Target="../media/image-2-91.png"/><Relationship Id="rId92" Type="http://schemas.openxmlformats.org/officeDocument/2006/relationships/image" Target="../media/image-2-92.png"/><Relationship Id="rId93" Type="http://schemas.openxmlformats.org/officeDocument/2006/relationships/image" Target="../media/image-2-93.png"/><Relationship Id="rId94" Type="http://schemas.openxmlformats.org/officeDocument/2006/relationships/image" Target="../media/image-2-94.png"/><Relationship Id="rId95" Type="http://schemas.openxmlformats.org/officeDocument/2006/relationships/image" Target="../media/image-2-95.png"/><Relationship Id="rId96" Type="http://schemas.openxmlformats.org/officeDocument/2006/relationships/image" Target="../media/image-2-96.png"/><Relationship Id="rId97" Type="http://schemas.openxmlformats.org/officeDocument/2006/relationships/image" Target="../media/image-2-97.png"/><Relationship Id="rId98" Type="http://schemas.openxmlformats.org/officeDocument/2006/relationships/image" Target="../media/image-2-98.png"/><Relationship Id="rId99" Type="http://schemas.openxmlformats.org/officeDocument/2006/relationships/image" Target="../media/image-2-99.png"/><Relationship Id="rId100" Type="http://schemas.openxmlformats.org/officeDocument/2006/relationships/image" Target="../media/image-2-100.png"/><Relationship Id="rId101" Type="http://schemas.openxmlformats.org/officeDocument/2006/relationships/image" Target="../media/image-2-101.png"/><Relationship Id="rId102" Type="http://schemas.openxmlformats.org/officeDocument/2006/relationships/image" Target="../media/image-2-102.png"/><Relationship Id="rId103" Type="http://schemas.openxmlformats.org/officeDocument/2006/relationships/image" Target="../media/image-2-103.png"/><Relationship Id="rId104" Type="http://schemas.openxmlformats.org/officeDocument/2006/relationships/image" Target="../media/image-2-104.png"/><Relationship Id="rId105" Type="http://schemas.openxmlformats.org/officeDocument/2006/relationships/image" Target="../media/image-2-105.png"/><Relationship Id="rId106" Type="http://schemas.openxmlformats.org/officeDocument/2006/relationships/image" Target="../media/image-2-106.png"/><Relationship Id="rId107" Type="http://schemas.openxmlformats.org/officeDocument/2006/relationships/image" Target="../media/image-2-107.png"/><Relationship Id="rId108" Type="http://schemas.openxmlformats.org/officeDocument/2006/relationships/image" Target="../media/image-2-108.png"/><Relationship Id="rId109" Type="http://schemas.openxmlformats.org/officeDocument/2006/relationships/image" Target="../media/image-2-109.png"/><Relationship Id="rId110" Type="http://schemas.openxmlformats.org/officeDocument/2006/relationships/image" Target="../media/image-2-110.png"/><Relationship Id="rId111" Type="http://schemas.openxmlformats.org/officeDocument/2006/relationships/image" Target="../media/image-2-111.png"/><Relationship Id="rId112" Type="http://schemas.openxmlformats.org/officeDocument/2006/relationships/image" Target="../media/image-2-112.png"/><Relationship Id="rId113" Type="http://schemas.openxmlformats.org/officeDocument/2006/relationships/image" Target="../media/image-2-113.png"/><Relationship Id="rId114" Type="http://schemas.openxmlformats.org/officeDocument/2006/relationships/image" Target="../media/image-2-114.png"/><Relationship Id="rId115" Type="http://schemas.openxmlformats.org/officeDocument/2006/relationships/image" Target="../media/image-2-115.png"/><Relationship Id="rId116" Type="http://schemas.openxmlformats.org/officeDocument/2006/relationships/image" Target="../media/image-2-116.png"/><Relationship Id="rId117" Type="http://schemas.openxmlformats.org/officeDocument/2006/relationships/image" Target="../media/image-2-117.png"/><Relationship Id="rId118" Type="http://schemas.openxmlformats.org/officeDocument/2006/relationships/image" Target="../media/image-2-118.png"/><Relationship Id="rId119" Type="http://schemas.openxmlformats.org/officeDocument/2006/relationships/image" Target="../media/image-2-119.png"/><Relationship Id="rId120" Type="http://schemas.openxmlformats.org/officeDocument/2006/relationships/image" Target="../media/image-2-120.png"/><Relationship Id="rId121" Type="http://schemas.openxmlformats.org/officeDocument/2006/relationships/image" Target="../media/image-2-121.png"/><Relationship Id="rId122" Type="http://schemas.openxmlformats.org/officeDocument/2006/relationships/image" Target="../media/image-2-122.png"/><Relationship Id="rId123" Type="http://schemas.openxmlformats.org/officeDocument/2006/relationships/image" Target="../media/image-2-123.png"/><Relationship Id="rId124" Type="http://schemas.openxmlformats.org/officeDocument/2006/relationships/image" Target="../media/image-2-124.png"/><Relationship Id="rId125" Type="http://schemas.openxmlformats.org/officeDocument/2006/relationships/image" Target="../media/image-2-125.png"/><Relationship Id="rId126" Type="http://schemas.openxmlformats.org/officeDocument/2006/relationships/image" Target="../media/image-2-126.png"/><Relationship Id="rId127" Type="http://schemas.openxmlformats.org/officeDocument/2006/relationships/image" Target="../media/image-2-127.png"/><Relationship Id="rId128" Type="http://schemas.openxmlformats.org/officeDocument/2006/relationships/image" Target="../media/image-2-128.png"/><Relationship Id="rId129" Type="http://schemas.openxmlformats.org/officeDocument/2006/relationships/image" Target="../media/image-2-129.png"/><Relationship Id="rId130" Type="http://schemas.openxmlformats.org/officeDocument/2006/relationships/image" Target="../media/image-2-130.png"/><Relationship Id="rId131" Type="http://schemas.openxmlformats.org/officeDocument/2006/relationships/image" Target="../media/image-2-131.png"/><Relationship Id="rId132" Type="http://schemas.openxmlformats.org/officeDocument/2006/relationships/image" Target="../media/image-2-132.png"/><Relationship Id="rId133" Type="http://schemas.openxmlformats.org/officeDocument/2006/relationships/image" Target="../media/image-2-133.png"/><Relationship Id="rId134" Type="http://schemas.openxmlformats.org/officeDocument/2006/relationships/image" Target="../media/image-2-134.png"/><Relationship Id="rId135" Type="http://schemas.openxmlformats.org/officeDocument/2006/relationships/image" Target="../media/image-2-135.png"/><Relationship Id="rId136" Type="http://schemas.openxmlformats.org/officeDocument/2006/relationships/image" Target="../media/image-2-136.png"/><Relationship Id="rId137" Type="http://schemas.openxmlformats.org/officeDocument/2006/relationships/image" Target="../media/image-2-137.png"/><Relationship Id="rId138" Type="http://schemas.openxmlformats.org/officeDocument/2006/relationships/image" Target="../media/image-2-138.png"/><Relationship Id="rId139" Type="http://schemas.openxmlformats.org/officeDocument/2006/relationships/image" Target="../media/image-2-139.png"/><Relationship Id="rId140" Type="http://schemas.openxmlformats.org/officeDocument/2006/relationships/image" Target="../media/image-2-140.png"/><Relationship Id="rId141" Type="http://schemas.openxmlformats.org/officeDocument/2006/relationships/image" Target="../media/image-2-141.png"/><Relationship Id="rId142" Type="http://schemas.openxmlformats.org/officeDocument/2006/relationships/image" Target="../media/image-2-142.png"/><Relationship Id="rId143" Type="http://schemas.openxmlformats.org/officeDocument/2006/relationships/image" Target="../media/image-2-143.png"/><Relationship Id="rId144" Type="http://schemas.openxmlformats.org/officeDocument/2006/relationships/image" Target="../media/image-2-144.png"/><Relationship Id="rId145" Type="http://schemas.openxmlformats.org/officeDocument/2006/relationships/image" Target="../media/image-2-145.png"/><Relationship Id="rId146" Type="http://schemas.openxmlformats.org/officeDocument/2006/relationships/image" Target="../media/image-2-146.png"/><Relationship Id="rId147" Type="http://schemas.openxmlformats.org/officeDocument/2006/relationships/image" Target="../media/image-2-147.png"/><Relationship Id="rId148" Type="http://schemas.openxmlformats.org/officeDocument/2006/relationships/image" Target="../media/image-2-148.png"/><Relationship Id="rId149" Type="http://schemas.openxmlformats.org/officeDocument/2006/relationships/image" Target="../media/image-2-149.png"/><Relationship Id="rId150" Type="http://schemas.openxmlformats.org/officeDocument/2006/relationships/image" Target="../media/image-2-150.png"/><Relationship Id="rId151" Type="http://schemas.openxmlformats.org/officeDocument/2006/relationships/image" Target="../media/image-2-151.png"/><Relationship Id="rId152" Type="http://schemas.openxmlformats.org/officeDocument/2006/relationships/image" Target="../media/image-2-152.png"/><Relationship Id="rId153" Type="http://schemas.openxmlformats.org/officeDocument/2006/relationships/image" Target="../media/image-2-153.png"/><Relationship Id="rId154" Type="http://schemas.openxmlformats.org/officeDocument/2006/relationships/image" Target="../media/image-2-154.png"/><Relationship Id="rId155" Type="http://schemas.openxmlformats.org/officeDocument/2006/relationships/image" Target="../media/image-2-155.png"/><Relationship Id="rId156" Type="http://schemas.openxmlformats.org/officeDocument/2006/relationships/image" Target="../media/image-2-156.png"/><Relationship Id="rId157" Type="http://schemas.openxmlformats.org/officeDocument/2006/relationships/image" Target="../media/image-2-157.png"/><Relationship Id="rId158" Type="http://schemas.openxmlformats.org/officeDocument/2006/relationships/image" Target="../media/image-2-158.png"/><Relationship Id="rId159" Type="http://schemas.openxmlformats.org/officeDocument/2006/relationships/image" Target="../media/image-2-159.png"/><Relationship Id="rId160" Type="http://schemas.openxmlformats.org/officeDocument/2006/relationships/image" Target="../media/image-2-160.png"/><Relationship Id="rId161" Type="http://schemas.openxmlformats.org/officeDocument/2006/relationships/image" Target="../media/image-2-161.png"/><Relationship Id="rId162" Type="http://schemas.openxmlformats.org/officeDocument/2006/relationships/image" Target="../media/image-2-162.png"/><Relationship Id="rId163" Type="http://schemas.openxmlformats.org/officeDocument/2006/relationships/image" Target="../media/image-2-163.png"/><Relationship Id="rId164" Type="http://schemas.openxmlformats.org/officeDocument/2006/relationships/image" Target="../media/image-2-164.png"/><Relationship Id="rId165" Type="http://schemas.openxmlformats.org/officeDocument/2006/relationships/image" Target="../media/image-2-165.png"/><Relationship Id="rId166" Type="http://schemas.openxmlformats.org/officeDocument/2006/relationships/image" Target="../media/image-2-166.png"/><Relationship Id="rId167" Type="http://schemas.openxmlformats.org/officeDocument/2006/relationships/image" Target="../media/image-2-167.png"/><Relationship Id="rId168" Type="http://schemas.openxmlformats.org/officeDocument/2006/relationships/image" Target="../media/image-2-168.png"/><Relationship Id="rId169" Type="http://schemas.openxmlformats.org/officeDocument/2006/relationships/image" Target="../media/image-2-169.png"/><Relationship Id="rId170" Type="http://schemas.openxmlformats.org/officeDocument/2006/relationships/image" Target="../media/image-2-170.png"/><Relationship Id="rId171" Type="http://schemas.openxmlformats.org/officeDocument/2006/relationships/image" Target="../media/image-2-171.png"/><Relationship Id="rId172" Type="http://schemas.openxmlformats.org/officeDocument/2006/relationships/image" Target="../media/image-2-172.png"/><Relationship Id="rId173" Type="http://schemas.openxmlformats.org/officeDocument/2006/relationships/image" Target="../media/image-2-173.png"/><Relationship Id="rId174" Type="http://schemas.openxmlformats.org/officeDocument/2006/relationships/image" Target="../media/image-2-174.png"/><Relationship Id="rId175" Type="http://schemas.openxmlformats.org/officeDocument/2006/relationships/image" Target="../media/image-2-175.png"/><Relationship Id="rId176" Type="http://schemas.openxmlformats.org/officeDocument/2006/relationships/image" Target="../media/image-2-176.png"/><Relationship Id="rId177" Type="http://schemas.openxmlformats.org/officeDocument/2006/relationships/image" Target="../media/image-2-177.png"/><Relationship Id="rId178" Type="http://schemas.openxmlformats.org/officeDocument/2006/relationships/image" Target="../media/image-2-178.png"/><Relationship Id="rId179" Type="http://schemas.openxmlformats.org/officeDocument/2006/relationships/image" Target="../media/image-2-179.png"/><Relationship Id="rId180" Type="http://schemas.openxmlformats.org/officeDocument/2006/relationships/image" Target="../media/image-2-180.png"/><Relationship Id="rId181" Type="http://schemas.openxmlformats.org/officeDocument/2006/relationships/image" Target="../media/image-2-181.png"/><Relationship Id="rId182" Type="http://schemas.openxmlformats.org/officeDocument/2006/relationships/image" Target="../media/image-2-182.png"/><Relationship Id="rId183" Type="http://schemas.openxmlformats.org/officeDocument/2006/relationships/image" Target="../media/image-2-183.png"/><Relationship Id="rId184" Type="http://schemas.openxmlformats.org/officeDocument/2006/relationships/image" Target="../media/image-2-184.png"/><Relationship Id="rId185" Type="http://schemas.openxmlformats.org/officeDocument/2006/relationships/image" Target="../media/image-2-185.png"/><Relationship Id="rId186" Type="http://schemas.openxmlformats.org/officeDocument/2006/relationships/image" Target="../media/image-2-186.png"/><Relationship Id="rId187" Type="http://schemas.openxmlformats.org/officeDocument/2006/relationships/image" Target="../media/image-2-187.png"/><Relationship Id="rId188" Type="http://schemas.openxmlformats.org/officeDocument/2006/relationships/image" Target="../media/image-2-188.png"/><Relationship Id="rId189" Type="http://schemas.openxmlformats.org/officeDocument/2006/relationships/image" Target="../media/image-2-189.png"/><Relationship Id="rId190" Type="http://schemas.openxmlformats.org/officeDocument/2006/relationships/image" Target="../media/image-2-190.png"/><Relationship Id="rId191" Type="http://schemas.openxmlformats.org/officeDocument/2006/relationships/image" Target="../media/image-2-191.png"/><Relationship Id="rId192" Type="http://schemas.openxmlformats.org/officeDocument/2006/relationships/image" Target="../media/image-2-192.png"/><Relationship Id="rId193" Type="http://schemas.openxmlformats.org/officeDocument/2006/relationships/image" Target="../media/image-2-193.png"/><Relationship Id="rId194" Type="http://schemas.openxmlformats.org/officeDocument/2006/relationships/image" Target="../media/image-2-194.png"/><Relationship Id="rId195" Type="http://schemas.openxmlformats.org/officeDocument/2006/relationships/image" Target="../media/image-2-195.png"/><Relationship Id="rId196" Type="http://schemas.openxmlformats.org/officeDocument/2006/relationships/image" Target="../media/image-2-196.png"/><Relationship Id="rId197" Type="http://schemas.openxmlformats.org/officeDocument/2006/relationships/image" Target="../media/image-2-197.png"/><Relationship Id="rId198" Type="http://schemas.openxmlformats.org/officeDocument/2006/relationships/image" Target="../media/image-2-198.png"/><Relationship Id="rId199" Type="http://schemas.openxmlformats.org/officeDocument/2006/relationships/image" Target="../media/image-2-199.png"/><Relationship Id="rId200" Type="http://schemas.openxmlformats.org/officeDocument/2006/relationships/image" Target="../media/image-2-200.png"/><Relationship Id="rId201" Type="http://schemas.openxmlformats.org/officeDocument/2006/relationships/image" Target="../media/image-2-201.png"/><Relationship Id="rId202" Type="http://schemas.openxmlformats.org/officeDocument/2006/relationships/image" Target="../media/image-2-202.png"/><Relationship Id="rId203" Type="http://schemas.openxmlformats.org/officeDocument/2006/relationships/image" Target="../media/image-2-203.png"/><Relationship Id="rId204" Type="http://schemas.openxmlformats.org/officeDocument/2006/relationships/image" Target="../media/image-2-204.png"/><Relationship Id="rId205" Type="http://schemas.openxmlformats.org/officeDocument/2006/relationships/image" Target="../media/image-2-205.png"/><Relationship Id="rId206" Type="http://schemas.openxmlformats.org/officeDocument/2006/relationships/image" Target="../media/image-2-206.png"/><Relationship Id="rId207" Type="http://schemas.openxmlformats.org/officeDocument/2006/relationships/image" Target="../media/image-2-207.png"/><Relationship Id="rId208" Type="http://schemas.openxmlformats.org/officeDocument/2006/relationships/image" Target="../media/image-2-208.png"/><Relationship Id="rId209" Type="http://schemas.openxmlformats.org/officeDocument/2006/relationships/image" Target="../media/image-2-209.png"/><Relationship Id="rId210" Type="http://schemas.openxmlformats.org/officeDocument/2006/relationships/image" Target="../media/image-2-210.png"/><Relationship Id="rId211" Type="http://schemas.openxmlformats.org/officeDocument/2006/relationships/image" Target="../media/image-2-211.png"/><Relationship Id="rId212" Type="http://schemas.openxmlformats.org/officeDocument/2006/relationships/image" Target="../media/image-2-212.png"/><Relationship Id="rId213" Type="http://schemas.openxmlformats.org/officeDocument/2006/relationships/image" Target="../media/image-2-213.png"/><Relationship Id="rId214" Type="http://schemas.openxmlformats.org/officeDocument/2006/relationships/image" Target="../media/image-2-214.png"/><Relationship Id="rId215" Type="http://schemas.openxmlformats.org/officeDocument/2006/relationships/image" Target="../media/image-2-215.png"/><Relationship Id="rId216" Type="http://schemas.openxmlformats.org/officeDocument/2006/relationships/image" Target="../media/image-2-216.png"/><Relationship Id="rId217" Type="http://schemas.openxmlformats.org/officeDocument/2006/relationships/image" Target="../media/image-2-217.png"/><Relationship Id="rId218" Type="http://schemas.openxmlformats.org/officeDocument/2006/relationships/image" Target="../media/image-2-218.png"/><Relationship Id="rId219" Type="http://schemas.openxmlformats.org/officeDocument/2006/relationships/image" Target="../media/image-2-219.png"/><Relationship Id="rId220" Type="http://schemas.openxmlformats.org/officeDocument/2006/relationships/image" Target="../media/image-2-220.png"/><Relationship Id="rId221" Type="http://schemas.openxmlformats.org/officeDocument/2006/relationships/image" Target="../media/image-2-221.png"/><Relationship Id="rId222" Type="http://schemas.openxmlformats.org/officeDocument/2006/relationships/image" Target="../media/image-2-222.png"/><Relationship Id="rId223" Type="http://schemas.openxmlformats.org/officeDocument/2006/relationships/image" Target="../media/image-2-223.png"/><Relationship Id="rId224" Type="http://schemas.openxmlformats.org/officeDocument/2006/relationships/image" Target="../media/image-2-224.png"/><Relationship Id="rId225" Type="http://schemas.openxmlformats.org/officeDocument/2006/relationships/image" Target="../media/image-2-225.png"/><Relationship Id="rId226" Type="http://schemas.openxmlformats.org/officeDocument/2006/relationships/image" Target="../media/image-2-226.png"/><Relationship Id="rId227" Type="http://schemas.openxmlformats.org/officeDocument/2006/relationships/image" Target="../media/image-2-227.png"/><Relationship Id="rId228" Type="http://schemas.openxmlformats.org/officeDocument/2006/relationships/image" Target="../media/image-2-228.png"/><Relationship Id="rId229" Type="http://schemas.openxmlformats.org/officeDocument/2006/relationships/image" Target="../media/image-2-229.png"/><Relationship Id="rId230" Type="http://schemas.openxmlformats.org/officeDocument/2006/relationships/image" Target="../media/image-2-230.png"/><Relationship Id="rId231" Type="http://schemas.openxmlformats.org/officeDocument/2006/relationships/image" Target="../media/image-2-231.png"/><Relationship Id="rId232" Type="http://schemas.openxmlformats.org/officeDocument/2006/relationships/image" Target="../media/image-2-232.png"/><Relationship Id="rId233" Type="http://schemas.openxmlformats.org/officeDocument/2006/relationships/image" Target="../media/image-2-233.png"/><Relationship Id="rId234" Type="http://schemas.openxmlformats.org/officeDocument/2006/relationships/image" Target="../media/image-2-234.png"/><Relationship Id="rId235" Type="http://schemas.openxmlformats.org/officeDocument/2006/relationships/image" Target="../media/image-2-235.png"/><Relationship Id="rId236" Type="http://schemas.openxmlformats.org/officeDocument/2006/relationships/image" Target="../media/image-2-236.png"/><Relationship Id="rId237" Type="http://schemas.openxmlformats.org/officeDocument/2006/relationships/image" Target="../media/image-2-237.png"/><Relationship Id="rId238" Type="http://schemas.openxmlformats.org/officeDocument/2006/relationships/image" Target="../media/image-2-238.png"/><Relationship Id="rId239" Type="http://schemas.openxmlformats.org/officeDocument/2006/relationships/image" Target="../media/image-2-239.png"/><Relationship Id="rId240" Type="http://schemas.openxmlformats.org/officeDocument/2006/relationships/image" Target="../media/image-2-240.png"/><Relationship Id="rId241" Type="http://schemas.openxmlformats.org/officeDocument/2006/relationships/image" Target="../media/image-2-241.png"/><Relationship Id="rId242" Type="http://schemas.openxmlformats.org/officeDocument/2006/relationships/image" Target="../media/image-2-242.png"/><Relationship Id="rId243" Type="http://schemas.openxmlformats.org/officeDocument/2006/relationships/image" Target="../media/image-2-243.png"/><Relationship Id="rId244" Type="http://schemas.openxmlformats.org/officeDocument/2006/relationships/image" Target="../media/image-2-244.png"/><Relationship Id="rId245" Type="http://schemas.openxmlformats.org/officeDocument/2006/relationships/image" Target="../media/image-2-245.png"/><Relationship Id="rId246" Type="http://schemas.openxmlformats.org/officeDocument/2006/relationships/image" Target="../media/image-2-246.png"/><Relationship Id="rId247" Type="http://schemas.openxmlformats.org/officeDocument/2006/relationships/image" Target="../media/image-2-247.png"/><Relationship Id="rId248" Type="http://schemas.openxmlformats.org/officeDocument/2006/relationships/image" Target="../media/image-2-248.png"/><Relationship Id="rId249" Type="http://schemas.openxmlformats.org/officeDocument/2006/relationships/image" Target="../media/image-2-249.png"/><Relationship Id="rId250" Type="http://schemas.openxmlformats.org/officeDocument/2006/relationships/image" Target="../media/image-2-250.png"/><Relationship Id="rId251" Type="http://schemas.openxmlformats.org/officeDocument/2006/relationships/image" Target="../media/image-2-251.png"/><Relationship Id="rId252" Type="http://schemas.openxmlformats.org/officeDocument/2006/relationships/image" Target="../media/image-2-252.png"/><Relationship Id="rId253" Type="http://schemas.openxmlformats.org/officeDocument/2006/relationships/image" Target="../media/image-2-253.png"/><Relationship Id="rId254" Type="http://schemas.openxmlformats.org/officeDocument/2006/relationships/image" Target="../media/image-2-254.png"/><Relationship Id="rId255" Type="http://schemas.openxmlformats.org/officeDocument/2006/relationships/image" Target="../media/image-2-255.png"/><Relationship Id="rId256" Type="http://schemas.openxmlformats.org/officeDocument/2006/relationships/image" Target="../media/image-2-256.png"/><Relationship Id="rId257" Type="http://schemas.openxmlformats.org/officeDocument/2006/relationships/image" Target="../media/image-2-257.png"/><Relationship Id="rId258" Type="http://schemas.openxmlformats.org/officeDocument/2006/relationships/image" Target="../media/image-2-258.png"/><Relationship Id="rId259" Type="http://schemas.openxmlformats.org/officeDocument/2006/relationships/image" Target="../media/image-2-259.png"/><Relationship Id="rId260" Type="http://schemas.openxmlformats.org/officeDocument/2006/relationships/image" Target="../media/image-2-260.png"/><Relationship Id="rId261" Type="http://schemas.openxmlformats.org/officeDocument/2006/relationships/image" Target="../media/image-2-261.png"/><Relationship Id="rId262" Type="http://schemas.openxmlformats.org/officeDocument/2006/relationships/image" Target="../media/image-2-262.png"/><Relationship Id="rId263" Type="http://schemas.openxmlformats.org/officeDocument/2006/relationships/image" Target="../media/image-2-263.png"/><Relationship Id="rId264" Type="http://schemas.openxmlformats.org/officeDocument/2006/relationships/image" Target="../media/image-2-264.png"/><Relationship Id="rId265" Type="http://schemas.openxmlformats.org/officeDocument/2006/relationships/image" Target="../media/image-2-265.png"/><Relationship Id="rId266" Type="http://schemas.openxmlformats.org/officeDocument/2006/relationships/image" Target="../media/image-2-266.png"/><Relationship Id="rId267" Type="http://schemas.openxmlformats.org/officeDocument/2006/relationships/image" Target="../media/image-2-267.png"/><Relationship Id="rId268" Type="http://schemas.openxmlformats.org/officeDocument/2006/relationships/image" Target="../media/image-2-268.png"/><Relationship Id="rId269" Type="http://schemas.openxmlformats.org/officeDocument/2006/relationships/image" Target="../media/image-2-269.png"/><Relationship Id="rId270" Type="http://schemas.openxmlformats.org/officeDocument/2006/relationships/image" Target="../media/image-2-270.png"/><Relationship Id="rId271" Type="http://schemas.openxmlformats.org/officeDocument/2006/relationships/image" Target="../media/image-2-271.png"/><Relationship Id="rId272" Type="http://schemas.openxmlformats.org/officeDocument/2006/relationships/image" Target="../media/image-2-272.png"/><Relationship Id="rId273" Type="http://schemas.openxmlformats.org/officeDocument/2006/relationships/slideLayout" Target="../slideLayouts/slideLayout1.xml"/><Relationship Id="rId27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slideLayout" Target="../slideLayouts/slideLayout1.xml"/><Relationship Id="rId159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5521" y="830089"/>
            <a:ext cx="17216961" cy="938296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42" y="1365610"/>
            <a:ext cx="16145921" cy="3735251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10338" y="5636382"/>
            <a:ext cx="5530691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API Chargeback</a:t>
            </a:r>
            <a:endParaRPr lang="en-US" sz="6325" dirty="0"/>
          </a:p>
        </p:txBody>
      </p:sp>
      <p:sp>
        <p:nvSpPr>
          <p:cNvPr id="5" name="Text 1"/>
          <p:cNvSpPr/>
          <p:nvPr/>
        </p:nvSpPr>
        <p:spPr>
          <a:xfrm>
            <a:off x="1392362" y="6822132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Chargeback management via direct API, reducing dependency on local acquirers.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7715269" y="7360183"/>
            <a:ext cx="300037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#api #allsegments #allindustries</a:t>
            </a:r>
            <a:endParaRPr lang="en-US" sz="1476" dirty="0"/>
          </a:p>
        </p:txBody>
      </p:sp>
      <p:sp>
        <p:nvSpPr>
          <p:cNvPr id="7" name="Text 3"/>
          <p:cNvSpPr/>
          <p:nvPr/>
        </p:nvSpPr>
        <p:spPr>
          <a:xfrm>
            <a:off x="7560822" y="8386167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8" name="Text 4"/>
          <p:cNvSpPr/>
          <p:nvPr/>
        </p:nvSpPr>
        <p:spPr>
          <a:xfrm>
            <a:off x="8534698" y="8386167"/>
            <a:ext cx="800100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8999" y="8386167"/>
            <a:ext cx="1178161" cy="321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34698" y="8812262"/>
            <a:ext cx="84010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8999" y="8812262"/>
            <a:ext cx="321320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63020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API Chargeback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42" y="752289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42" y="1668996"/>
            <a:ext cx="3480435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2311747"/>
            <a:ext cx="16119146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2311710"/>
            <a:ext cx="5551736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2311710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02673" y="2435535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2469021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2311710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498402" y="2435535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2469021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2311710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40410" y="2435535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2469021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2311710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57031" y="2435535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2469021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2311710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03268" y="2435535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2469021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2311710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70912" y="2435535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2469021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2311710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13577" y="2435535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2469021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2954462"/>
            <a:ext cx="16145921" cy="5629652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2967856"/>
            <a:ext cx="16119145" cy="542218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2967856"/>
            <a:ext cx="5465025" cy="542218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45096" y="3128516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6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2967856"/>
            <a:ext cx="1524149" cy="542218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3101206"/>
            <a:ext cx="1027956" cy="267760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3154784"/>
            <a:ext cx="160660" cy="16066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64852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2967856"/>
            <a:ext cx="1524149" cy="542218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16466" y="3101206"/>
            <a:ext cx="1233787" cy="267760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96777" y="3154784"/>
            <a:ext cx="160660" cy="16066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484208" y="311460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2967856"/>
            <a:ext cx="1524140" cy="542218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71" y="3101206"/>
            <a:ext cx="1027956" cy="267760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01" y="3154784"/>
            <a:ext cx="160660" cy="16066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13132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2967856"/>
            <a:ext cx="1524140" cy="542218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20" y="3101206"/>
            <a:ext cx="1027956" cy="267760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50" y="3154784"/>
            <a:ext cx="160660" cy="16066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37280" y="311460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2967856"/>
            <a:ext cx="1524149" cy="542218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3101206"/>
            <a:ext cx="1333574" cy="267760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3154784"/>
            <a:ext cx="160660" cy="16066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009011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2967856"/>
            <a:ext cx="1524149" cy="542218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3101206"/>
            <a:ext cx="1333574" cy="267760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3154784"/>
            <a:ext cx="160660" cy="16066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533159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2967856"/>
            <a:ext cx="1509302" cy="542218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29" y="3101206"/>
            <a:ext cx="1333574" cy="267760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59" y="3154784"/>
            <a:ext cx="160660" cy="16066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057290" y="3114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3510074"/>
            <a:ext cx="16119145" cy="508744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3510074"/>
            <a:ext cx="5465025" cy="508744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45077" y="3630550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6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3510074"/>
            <a:ext cx="1524149" cy="508744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92" y="3633899"/>
            <a:ext cx="1027956" cy="267760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22" y="3687477"/>
            <a:ext cx="160660" cy="16066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7064852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3510074"/>
            <a:ext cx="1524149" cy="508744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16466" y="3633899"/>
            <a:ext cx="1233787" cy="267760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96777" y="3687477"/>
            <a:ext cx="160660" cy="16066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484208" y="364729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3510074"/>
            <a:ext cx="1524140" cy="508744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71" y="3633899"/>
            <a:ext cx="1027956" cy="267760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701" y="3687477"/>
            <a:ext cx="160660" cy="16066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13132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3510074"/>
            <a:ext cx="1524140" cy="508744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520" y="3633899"/>
            <a:ext cx="1027956" cy="267760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50" y="3687477"/>
            <a:ext cx="160660" cy="16066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37280" y="36472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3510074"/>
            <a:ext cx="1524149" cy="508744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3633899"/>
            <a:ext cx="1333574" cy="267760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3687477"/>
            <a:ext cx="160660" cy="16066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009011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3510074"/>
            <a:ext cx="1524149" cy="508744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3633899"/>
            <a:ext cx="1333574" cy="267760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3687477"/>
            <a:ext cx="160660" cy="16066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533159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3510074"/>
            <a:ext cx="1509302" cy="508744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29" y="3633899"/>
            <a:ext cx="1333574" cy="267760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59" y="3687477"/>
            <a:ext cx="160660" cy="16066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057290" y="36472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4018806"/>
            <a:ext cx="16119145" cy="508744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4018806"/>
            <a:ext cx="5465025" cy="508744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45077" y="413931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6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4018806"/>
            <a:ext cx="1524149" cy="508744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4142631"/>
            <a:ext cx="1027956" cy="267760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4196209"/>
            <a:ext cx="160660" cy="16066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7064852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4018806"/>
            <a:ext cx="1524149" cy="508744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16466" y="4142631"/>
            <a:ext cx="1233787" cy="267760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96777" y="4196209"/>
            <a:ext cx="160660" cy="16066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484208" y="415602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4018806"/>
            <a:ext cx="1524140" cy="508744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71" y="4142631"/>
            <a:ext cx="1027956" cy="267760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01" y="4196209"/>
            <a:ext cx="160660" cy="16066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13132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4018806"/>
            <a:ext cx="1524140" cy="508744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20" y="4142631"/>
            <a:ext cx="1027956" cy="267760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50" y="4196209"/>
            <a:ext cx="160660" cy="16066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637280" y="415602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4018806"/>
            <a:ext cx="1524149" cy="508744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4142631"/>
            <a:ext cx="1333574" cy="267760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4196209"/>
            <a:ext cx="160660" cy="16066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009011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4018806"/>
            <a:ext cx="1524149" cy="508744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4142631"/>
            <a:ext cx="1333574" cy="267760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4196209"/>
            <a:ext cx="160660" cy="16066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33159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4018806"/>
            <a:ext cx="1509302" cy="508744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4142631"/>
            <a:ext cx="1333574" cy="267760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4196209"/>
            <a:ext cx="160660" cy="16066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7290" y="415602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4527575"/>
            <a:ext cx="16119145" cy="508744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4527575"/>
            <a:ext cx="5465025" cy="508744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45077" y="4648051"/>
            <a:ext cx="234029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6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4527575"/>
            <a:ext cx="1524149" cy="508744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92" y="4651400"/>
            <a:ext cx="1027956" cy="267760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22" y="4704978"/>
            <a:ext cx="160660" cy="16066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7064852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4527575"/>
            <a:ext cx="1524149" cy="508744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216466" y="4651400"/>
            <a:ext cx="1233787" cy="267760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96777" y="4704978"/>
            <a:ext cx="160660" cy="16066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484208" y="4664794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4527575"/>
            <a:ext cx="1524140" cy="508744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71" y="4651400"/>
            <a:ext cx="1027956" cy="267760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701" y="4704978"/>
            <a:ext cx="160660" cy="16066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13132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4527575"/>
            <a:ext cx="1524140" cy="508744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20" y="4651400"/>
            <a:ext cx="1027956" cy="267760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50" y="4704978"/>
            <a:ext cx="160660" cy="16066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37280" y="466479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4527575"/>
            <a:ext cx="1524149" cy="508744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4651400"/>
            <a:ext cx="1333574" cy="267760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4704978"/>
            <a:ext cx="160660" cy="16066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009011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4527575"/>
            <a:ext cx="1524149" cy="508744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4651400"/>
            <a:ext cx="1333574" cy="267760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4704978"/>
            <a:ext cx="160660" cy="16066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33159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4527575"/>
            <a:ext cx="1509302" cy="508744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29" y="4651400"/>
            <a:ext cx="1333574" cy="267760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59" y="4704978"/>
            <a:ext cx="160660" cy="16066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57290" y="46647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5036307"/>
            <a:ext cx="16119145" cy="508744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5036307"/>
            <a:ext cx="5465025" cy="508744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45077" y="5156783"/>
            <a:ext cx="27203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6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5036307"/>
            <a:ext cx="1524149" cy="508744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97092" y="5160132"/>
            <a:ext cx="1027956" cy="267760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77422" y="5213710"/>
            <a:ext cx="160660" cy="16066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7064852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5036307"/>
            <a:ext cx="1524149" cy="508744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16466" y="5160132"/>
            <a:ext cx="1233787" cy="267760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96777" y="5213710"/>
            <a:ext cx="160660" cy="16066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484208" y="5173526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5036307"/>
            <a:ext cx="1524140" cy="508744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71" y="5160132"/>
            <a:ext cx="1027956" cy="267760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701" y="5213710"/>
            <a:ext cx="160660" cy="16066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113132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5036307"/>
            <a:ext cx="1524140" cy="508744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520" y="5160132"/>
            <a:ext cx="1027956" cy="267760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50" y="5213710"/>
            <a:ext cx="160660" cy="16066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637280" y="517352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5036307"/>
            <a:ext cx="1524149" cy="508744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5160132"/>
            <a:ext cx="1333574" cy="267760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5213710"/>
            <a:ext cx="160660" cy="16066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009011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5036307"/>
            <a:ext cx="1524149" cy="508744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5160132"/>
            <a:ext cx="1333574" cy="267760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5213710"/>
            <a:ext cx="160660" cy="16066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33159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5036307"/>
            <a:ext cx="1509302" cy="508744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29" y="5160132"/>
            <a:ext cx="1333574" cy="267760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59" y="5213710"/>
            <a:ext cx="160660" cy="16066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57290" y="517352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5545038"/>
            <a:ext cx="16119145" cy="508744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5545038"/>
            <a:ext cx="5465025" cy="508744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45077" y="5665552"/>
            <a:ext cx="367045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6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5545038"/>
            <a:ext cx="1524149" cy="508744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97092" y="5668863"/>
            <a:ext cx="1027956" cy="267760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77422" y="5722441"/>
            <a:ext cx="160660" cy="16066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7064852" y="56822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5545038"/>
            <a:ext cx="1524149" cy="508744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216466" y="5668863"/>
            <a:ext cx="1233787" cy="267760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96777" y="5722441"/>
            <a:ext cx="160660" cy="16066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84208" y="568225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5545038"/>
            <a:ext cx="1524140" cy="508744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845371" y="5668863"/>
            <a:ext cx="1027956" cy="267760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925701" y="5722441"/>
            <a:ext cx="160660" cy="16066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10113132" y="56822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5545038"/>
            <a:ext cx="1524140" cy="508744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69520" y="5668863"/>
            <a:ext cx="1027956" cy="267760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49850" y="5722441"/>
            <a:ext cx="160660" cy="16066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637280" y="56822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5545038"/>
            <a:ext cx="1524149" cy="508744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5668863"/>
            <a:ext cx="1333574" cy="267760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5722441"/>
            <a:ext cx="160660" cy="16066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09011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5545038"/>
            <a:ext cx="1524149" cy="508744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5668863"/>
            <a:ext cx="1333574" cy="267760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5722441"/>
            <a:ext cx="160660" cy="16066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3159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5545038"/>
            <a:ext cx="1509302" cy="508744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5668863"/>
            <a:ext cx="1333574" cy="267760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5722441"/>
            <a:ext cx="160660" cy="16066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7290" y="56822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436" y="6053807"/>
            <a:ext cx="16119145" cy="508744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84436" y="6053807"/>
            <a:ext cx="5465025" cy="508744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45077" y="6174284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6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49442" y="6053807"/>
            <a:ext cx="1524149" cy="508744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97092" y="6177632"/>
            <a:ext cx="1027956" cy="267760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877422" y="6231210"/>
            <a:ext cx="160660" cy="16066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7064852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73591" y="6053807"/>
            <a:ext cx="1524149" cy="508744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216466" y="6177632"/>
            <a:ext cx="1233787" cy="267760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96777" y="6231210"/>
            <a:ext cx="160660" cy="16066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84208" y="619102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597721" y="6053807"/>
            <a:ext cx="1524140" cy="508744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845371" y="6177632"/>
            <a:ext cx="1027956" cy="267760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925701" y="6231210"/>
            <a:ext cx="160660" cy="16066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10113132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1870" y="6053807"/>
            <a:ext cx="1524140" cy="508744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369520" y="6177632"/>
            <a:ext cx="1027956" cy="267760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449850" y="6231210"/>
            <a:ext cx="160660" cy="16066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637280" y="619102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46000" y="6053807"/>
            <a:ext cx="1524149" cy="508744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1250" y="6177632"/>
            <a:ext cx="1333574" cy="267760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1580" y="6231210"/>
            <a:ext cx="160660" cy="16066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09011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0149" y="6053807"/>
            <a:ext cx="1524149" cy="508744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5399" y="6177632"/>
            <a:ext cx="1333574" cy="267760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5729" y="6231210"/>
            <a:ext cx="160660" cy="16066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33159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279" y="6053807"/>
            <a:ext cx="1509302" cy="508744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529" y="6177632"/>
            <a:ext cx="1333574" cy="267760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859" y="6231210"/>
            <a:ext cx="160660" cy="16066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57290" y="619102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436" y="6562539"/>
            <a:ext cx="16119145" cy="508744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84436" y="6562539"/>
            <a:ext cx="5465025" cy="508744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45077" y="6683015"/>
            <a:ext cx="20102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6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49442" y="6562539"/>
            <a:ext cx="1524149" cy="508744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97092" y="6686364"/>
            <a:ext cx="1027956" cy="267760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877422" y="6739942"/>
            <a:ext cx="160660" cy="16066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7064852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73591" y="6562539"/>
            <a:ext cx="1524149" cy="508744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216466" y="6686364"/>
            <a:ext cx="1233787" cy="267760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96777" y="6739942"/>
            <a:ext cx="160660" cy="16066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84208" y="6699758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597721" y="6562539"/>
            <a:ext cx="1524140" cy="508744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845371" y="6686364"/>
            <a:ext cx="1027956" cy="267760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925701" y="6739942"/>
            <a:ext cx="160660" cy="16066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10113132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1870" y="6562539"/>
            <a:ext cx="1524140" cy="508744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369520" y="6686364"/>
            <a:ext cx="1027956" cy="267760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449850" y="6739942"/>
            <a:ext cx="160660" cy="16066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637280" y="6699758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46000" y="6562539"/>
            <a:ext cx="1524149" cy="508744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1250" y="6686364"/>
            <a:ext cx="1333574" cy="267760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1580" y="6739942"/>
            <a:ext cx="160660" cy="16066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09011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0149" y="6562539"/>
            <a:ext cx="1524149" cy="508744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5399" y="6686364"/>
            <a:ext cx="1333574" cy="267760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5729" y="6739942"/>
            <a:ext cx="160660" cy="16066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33159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279" y="6562539"/>
            <a:ext cx="1509302" cy="508744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529" y="6686364"/>
            <a:ext cx="1333574" cy="267760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859" y="6739942"/>
            <a:ext cx="160660" cy="16066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57290" y="6699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436" y="7071271"/>
            <a:ext cx="16119145" cy="508744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84436" y="7071271"/>
            <a:ext cx="5465025" cy="508744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45077" y="7191784"/>
            <a:ext cx="213026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6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49442" y="7071271"/>
            <a:ext cx="1524149" cy="508744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97092" y="7195096"/>
            <a:ext cx="1027956" cy="267760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877422" y="7248674"/>
            <a:ext cx="160660" cy="16066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7064852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73591" y="7071271"/>
            <a:ext cx="1524149" cy="508744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216466" y="7195096"/>
            <a:ext cx="1233787" cy="267760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96777" y="7248674"/>
            <a:ext cx="160660" cy="16066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84208" y="720849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597721" y="7071271"/>
            <a:ext cx="1524140" cy="508744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845371" y="7195096"/>
            <a:ext cx="1027956" cy="267760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925701" y="7248674"/>
            <a:ext cx="160660" cy="16066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10113132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1870" y="7071271"/>
            <a:ext cx="1524140" cy="508744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369520" y="7195096"/>
            <a:ext cx="1027956" cy="267760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449850" y="7248674"/>
            <a:ext cx="160660" cy="16066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637280" y="720849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46000" y="7071271"/>
            <a:ext cx="1524149" cy="508744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1250" y="7195096"/>
            <a:ext cx="1333574" cy="267760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1580" y="7248674"/>
            <a:ext cx="160660" cy="16066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09011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0149" y="7071271"/>
            <a:ext cx="1524149" cy="508744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5399" y="7195096"/>
            <a:ext cx="1333574" cy="267760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5729" y="7248674"/>
            <a:ext cx="160660" cy="16066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33159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279" y="7071271"/>
            <a:ext cx="1509302" cy="508744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529" y="7195096"/>
            <a:ext cx="1333574" cy="267760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859" y="7248674"/>
            <a:ext cx="160660" cy="16066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57290" y="720849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436" y="7580040"/>
            <a:ext cx="16119145" cy="508744"/>
          </a:xfrm>
          <a:prstGeom prst="rect">
            <a:avLst/>
          </a:prstGeom>
        </p:spPr>
      </p:pic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1084436" y="7580040"/>
            <a:ext cx="5465025" cy="508744"/>
          </a:xfrm>
          <a:prstGeom prst="rect">
            <a:avLst/>
          </a:prstGeom>
        </p:spPr>
      </p:pic>
      <p:sp>
        <p:nvSpPr>
          <p:cNvPr id="313" name="Text 83"/>
          <p:cNvSpPr/>
          <p:nvPr/>
        </p:nvSpPr>
        <p:spPr>
          <a:xfrm>
            <a:off x="1245077" y="7700516"/>
            <a:ext cx="218027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6" dirty="0"/>
          </a:p>
        </p:txBody>
      </p:sp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549442" y="7580040"/>
            <a:ext cx="1524149" cy="508744"/>
          </a:xfrm>
          <a:prstGeom prst="rect">
            <a:avLst/>
          </a:prstGeom>
        </p:spPr>
      </p:pic>
      <p:pic>
        <p:nvPicPr>
          <p:cNvPr id="315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97092" y="7703865"/>
            <a:ext cx="1027956" cy="267760"/>
          </a:xfrm>
          <a:prstGeom prst="rect">
            <a:avLst/>
          </a:prstGeom>
        </p:spPr>
      </p:pic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6877422" y="7757443"/>
            <a:ext cx="160660" cy="160660"/>
          </a:xfrm>
          <a:prstGeom prst="rect">
            <a:avLst/>
          </a:prstGeom>
        </p:spPr>
      </p:pic>
      <p:sp>
        <p:nvSpPr>
          <p:cNvPr id="317" name="Text 84"/>
          <p:cNvSpPr/>
          <p:nvPr/>
        </p:nvSpPr>
        <p:spPr>
          <a:xfrm>
            <a:off x="7064852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18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073591" y="7580040"/>
            <a:ext cx="1524149" cy="508744"/>
          </a:xfrm>
          <a:prstGeom prst="rect">
            <a:avLst/>
          </a:prstGeom>
        </p:spPr>
      </p:pic>
      <p:pic>
        <p:nvPicPr>
          <p:cNvPr id="319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216466" y="7703865"/>
            <a:ext cx="1233787" cy="267760"/>
          </a:xfrm>
          <a:prstGeom prst="rect">
            <a:avLst/>
          </a:prstGeom>
        </p:spPr>
      </p:pic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8296777" y="7757443"/>
            <a:ext cx="160660" cy="160660"/>
          </a:xfrm>
          <a:prstGeom prst="rect">
            <a:avLst/>
          </a:prstGeom>
        </p:spPr>
      </p:pic>
      <p:sp>
        <p:nvSpPr>
          <p:cNvPr id="321" name="Text 85"/>
          <p:cNvSpPr/>
          <p:nvPr/>
        </p:nvSpPr>
        <p:spPr>
          <a:xfrm>
            <a:off x="8484208" y="7717259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22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597721" y="7580040"/>
            <a:ext cx="1524140" cy="508744"/>
          </a:xfrm>
          <a:prstGeom prst="rect">
            <a:avLst/>
          </a:prstGeom>
        </p:spPr>
      </p:pic>
      <p:pic>
        <p:nvPicPr>
          <p:cNvPr id="323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845371" y="7703865"/>
            <a:ext cx="1027956" cy="267760"/>
          </a:xfrm>
          <a:prstGeom prst="rect">
            <a:avLst/>
          </a:prstGeom>
        </p:spPr>
      </p:pic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9925701" y="7757443"/>
            <a:ext cx="160660" cy="160660"/>
          </a:xfrm>
          <a:prstGeom prst="rect">
            <a:avLst/>
          </a:prstGeom>
        </p:spPr>
      </p:pic>
      <p:sp>
        <p:nvSpPr>
          <p:cNvPr id="325" name="Text 86"/>
          <p:cNvSpPr/>
          <p:nvPr/>
        </p:nvSpPr>
        <p:spPr>
          <a:xfrm>
            <a:off x="10113132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26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121870" y="7580040"/>
            <a:ext cx="1524140" cy="508744"/>
          </a:xfrm>
          <a:prstGeom prst="rect">
            <a:avLst/>
          </a:prstGeom>
        </p:spPr>
      </p:pic>
      <p:pic>
        <p:nvPicPr>
          <p:cNvPr id="327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369520" y="7703865"/>
            <a:ext cx="1027956" cy="267760"/>
          </a:xfrm>
          <a:prstGeom prst="rect">
            <a:avLst/>
          </a:prstGeom>
        </p:spPr>
      </p:pic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1449850" y="7757443"/>
            <a:ext cx="160660" cy="160660"/>
          </a:xfrm>
          <a:prstGeom prst="rect">
            <a:avLst/>
          </a:prstGeom>
        </p:spPr>
      </p:pic>
      <p:sp>
        <p:nvSpPr>
          <p:cNvPr id="329" name="Text 87"/>
          <p:cNvSpPr/>
          <p:nvPr/>
        </p:nvSpPr>
        <p:spPr>
          <a:xfrm>
            <a:off x="11637280" y="7717259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30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646000" y="7580040"/>
            <a:ext cx="1524149" cy="508744"/>
          </a:xfrm>
          <a:prstGeom prst="rect">
            <a:avLst/>
          </a:prstGeom>
        </p:spPr>
      </p:pic>
      <p:pic>
        <p:nvPicPr>
          <p:cNvPr id="331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741250" y="7703865"/>
            <a:ext cx="1333574" cy="267760"/>
          </a:xfrm>
          <a:prstGeom prst="rect">
            <a:avLst/>
          </a:prstGeom>
        </p:spPr>
      </p:pic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2821580" y="7757443"/>
            <a:ext cx="160660" cy="160660"/>
          </a:xfrm>
          <a:prstGeom prst="rect">
            <a:avLst/>
          </a:prstGeom>
        </p:spPr>
      </p:pic>
      <p:sp>
        <p:nvSpPr>
          <p:cNvPr id="333" name="Text 88"/>
          <p:cNvSpPr/>
          <p:nvPr/>
        </p:nvSpPr>
        <p:spPr>
          <a:xfrm>
            <a:off x="13009011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4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170149" y="7580040"/>
            <a:ext cx="1524149" cy="508744"/>
          </a:xfrm>
          <a:prstGeom prst="rect">
            <a:avLst/>
          </a:prstGeom>
        </p:spPr>
      </p:pic>
      <p:pic>
        <p:nvPicPr>
          <p:cNvPr id="335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265399" y="7703865"/>
            <a:ext cx="1333574" cy="267760"/>
          </a:xfrm>
          <a:prstGeom prst="rect">
            <a:avLst/>
          </a:prstGeom>
        </p:spPr>
      </p:pic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4345729" y="7757443"/>
            <a:ext cx="160660" cy="160660"/>
          </a:xfrm>
          <a:prstGeom prst="rect">
            <a:avLst/>
          </a:prstGeom>
        </p:spPr>
      </p:pic>
      <p:sp>
        <p:nvSpPr>
          <p:cNvPr id="337" name="Text 89"/>
          <p:cNvSpPr/>
          <p:nvPr/>
        </p:nvSpPr>
        <p:spPr>
          <a:xfrm>
            <a:off x="14533159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38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694279" y="7580040"/>
            <a:ext cx="1509302" cy="508744"/>
          </a:xfrm>
          <a:prstGeom prst="rect">
            <a:avLst/>
          </a:prstGeom>
        </p:spPr>
      </p:pic>
      <p:pic>
        <p:nvPicPr>
          <p:cNvPr id="339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789529" y="7703865"/>
            <a:ext cx="1333574" cy="267760"/>
          </a:xfrm>
          <a:prstGeom prst="rect">
            <a:avLst/>
          </a:prstGeom>
        </p:spPr>
      </p:pic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5869859" y="7757443"/>
            <a:ext cx="160660" cy="160660"/>
          </a:xfrm>
          <a:prstGeom prst="rect">
            <a:avLst/>
          </a:prstGeom>
        </p:spPr>
      </p:pic>
      <p:sp>
        <p:nvSpPr>
          <p:cNvPr id="341" name="Text 90"/>
          <p:cNvSpPr/>
          <p:nvPr/>
        </p:nvSpPr>
        <p:spPr>
          <a:xfrm>
            <a:off x="16057290" y="771725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42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436" y="8088771"/>
            <a:ext cx="16119145" cy="495342"/>
          </a:xfrm>
          <a:prstGeom prst="rect">
            <a:avLst/>
          </a:prstGeom>
        </p:spPr>
      </p:pic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1084436" y="8088771"/>
            <a:ext cx="5465025" cy="495342"/>
          </a:xfrm>
          <a:prstGeom prst="rect">
            <a:avLst/>
          </a:prstGeom>
        </p:spPr>
      </p:pic>
      <p:sp>
        <p:nvSpPr>
          <p:cNvPr id="344" name="Text 91"/>
          <p:cNvSpPr/>
          <p:nvPr/>
        </p:nvSpPr>
        <p:spPr>
          <a:xfrm>
            <a:off x="1245077" y="8209248"/>
            <a:ext cx="167020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6" dirty="0"/>
          </a:p>
        </p:txBody>
      </p:sp>
      <p:pic>
        <p:nvPicPr>
          <p:cNvPr id="345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549442" y="8088771"/>
            <a:ext cx="1524149" cy="495342"/>
          </a:xfrm>
          <a:prstGeom prst="rect">
            <a:avLst/>
          </a:prstGeom>
        </p:spPr>
      </p:pic>
      <p:pic>
        <p:nvPicPr>
          <p:cNvPr id="346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97092" y="8212596"/>
            <a:ext cx="1027956" cy="267760"/>
          </a:xfrm>
          <a:prstGeom prst="rect">
            <a:avLst/>
          </a:prstGeom>
        </p:spPr>
      </p:pic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6877422" y="8266175"/>
            <a:ext cx="160660" cy="160660"/>
          </a:xfrm>
          <a:prstGeom prst="rect">
            <a:avLst/>
          </a:prstGeom>
        </p:spPr>
      </p:pic>
      <p:sp>
        <p:nvSpPr>
          <p:cNvPr id="348" name="Text 92"/>
          <p:cNvSpPr/>
          <p:nvPr/>
        </p:nvSpPr>
        <p:spPr>
          <a:xfrm>
            <a:off x="7064852" y="82259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49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073591" y="8088771"/>
            <a:ext cx="1524149" cy="495342"/>
          </a:xfrm>
          <a:prstGeom prst="rect">
            <a:avLst/>
          </a:prstGeom>
        </p:spPr>
      </p:pic>
      <p:pic>
        <p:nvPicPr>
          <p:cNvPr id="350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216466" y="8212596"/>
            <a:ext cx="1233787" cy="267760"/>
          </a:xfrm>
          <a:prstGeom prst="rect">
            <a:avLst/>
          </a:prstGeom>
        </p:spPr>
      </p:pic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8296777" y="8266175"/>
            <a:ext cx="160660" cy="160660"/>
          </a:xfrm>
          <a:prstGeom prst="rect">
            <a:avLst/>
          </a:prstGeom>
        </p:spPr>
      </p:pic>
      <p:sp>
        <p:nvSpPr>
          <p:cNvPr id="352" name="Text 93"/>
          <p:cNvSpPr/>
          <p:nvPr/>
        </p:nvSpPr>
        <p:spPr>
          <a:xfrm>
            <a:off x="8484208" y="822599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353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597721" y="8088771"/>
            <a:ext cx="1524140" cy="495342"/>
          </a:xfrm>
          <a:prstGeom prst="rect">
            <a:avLst/>
          </a:prstGeom>
        </p:spPr>
      </p:pic>
      <p:pic>
        <p:nvPicPr>
          <p:cNvPr id="354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845371" y="8212596"/>
            <a:ext cx="1027956" cy="267760"/>
          </a:xfrm>
          <a:prstGeom prst="rect">
            <a:avLst/>
          </a:prstGeom>
        </p:spPr>
      </p:pic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9925701" y="8266175"/>
            <a:ext cx="160660" cy="160660"/>
          </a:xfrm>
          <a:prstGeom prst="rect">
            <a:avLst/>
          </a:prstGeom>
        </p:spPr>
      </p:pic>
      <p:sp>
        <p:nvSpPr>
          <p:cNvPr id="356" name="Text 94"/>
          <p:cNvSpPr/>
          <p:nvPr/>
        </p:nvSpPr>
        <p:spPr>
          <a:xfrm>
            <a:off x="10113132" y="82259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57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121870" y="8088771"/>
            <a:ext cx="1524140" cy="495342"/>
          </a:xfrm>
          <a:prstGeom prst="rect">
            <a:avLst/>
          </a:prstGeom>
        </p:spPr>
      </p:pic>
      <p:pic>
        <p:nvPicPr>
          <p:cNvPr id="358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369520" y="8212596"/>
            <a:ext cx="1027956" cy="267760"/>
          </a:xfrm>
          <a:prstGeom prst="rect">
            <a:avLst/>
          </a:prstGeom>
        </p:spPr>
      </p:pic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1449850" y="8266175"/>
            <a:ext cx="160660" cy="160660"/>
          </a:xfrm>
          <a:prstGeom prst="rect">
            <a:avLst/>
          </a:prstGeom>
        </p:spPr>
      </p:pic>
      <p:sp>
        <p:nvSpPr>
          <p:cNvPr id="360" name="Text 95"/>
          <p:cNvSpPr/>
          <p:nvPr/>
        </p:nvSpPr>
        <p:spPr>
          <a:xfrm>
            <a:off x="11637280" y="8225991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61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646000" y="8088771"/>
            <a:ext cx="1524149" cy="495342"/>
          </a:xfrm>
          <a:prstGeom prst="rect">
            <a:avLst/>
          </a:prstGeom>
        </p:spPr>
      </p:pic>
      <p:pic>
        <p:nvPicPr>
          <p:cNvPr id="362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741250" y="8212596"/>
            <a:ext cx="1333574" cy="267760"/>
          </a:xfrm>
          <a:prstGeom prst="rect">
            <a:avLst/>
          </a:prstGeom>
        </p:spPr>
      </p:pic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2821580" y="8266175"/>
            <a:ext cx="160660" cy="160660"/>
          </a:xfrm>
          <a:prstGeom prst="rect">
            <a:avLst/>
          </a:prstGeom>
        </p:spPr>
      </p:pic>
      <p:sp>
        <p:nvSpPr>
          <p:cNvPr id="364" name="Text 96"/>
          <p:cNvSpPr/>
          <p:nvPr/>
        </p:nvSpPr>
        <p:spPr>
          <a:xfrm>
            <a:off x="13009011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5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170149" y="8088771"/>
            <a:ext cx="1524149" cy="495342"/>
          </a:xfrm>
          <a:prstGeom prst="rect">
            <a:avLst/>
          </a:prstGeom>
        </p:spPr>
      </p:pic>
      <p:pic>
        <p:nvPicPr>
          <p:cNvPr id="366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265399" y="8212596"/>
            <a:ext cx="1333574" cy="267760"/>
          </a:xfrm>
          <a:prstGeom prst="rect">
            <a:avLst/>
          </a:prstGeom>
        </p:spPr>
      </p:pic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4345729" y="8266175"/>
            <a:ext cx="160660" cy="160660"/>
          </a:xfrm>
          <a:prstGeom prst="rect">
            <a:avLst/>
          </a:prstGeom>
        </p:spPr>
      </p:pic>
      <p:sp>
        <p:nvSpPr>
          <p:cNvPr id="368" name="Text 97"/>
          <p:cNvSpPr/>
          <p:nvPr/>
        </p:nvSpPr>
        <p:spPr>
          <a:xfrm>
            <a:off x="14533159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369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694279" y="8088771"/>
            <a:ext cx="1509302" cy="495342"/>
          </a:xfrm>
          <a:prstGeom prst="rect">
            <a:avLst/>
          </a:prstGeom>
        </p:spPr>
      </p:pic>
      <p:pic>
        <p:nvPicPr>
          <p:cNvPr id="370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789529" y="8212596"/>
            <a:ext cx="1333574" cy="267760"/>
          </a:xfrm>
          <a:prstGeom prst="rect">
            <a:avLst/>
          </a:prstGeom>
        </p:spPr>
      </p:pic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5869859" y="8266175"/>
            <a:ext cx="160660" cy="160660"/>
          </a:xfrm>
          <a:prstGeom prst="rect">
            <a:avLst/>
          </a:prstGeom>
        </p:spPr>
      </p:pic>
      <p:sp>
        <p:nvSpPr>
          <p:cNvPr id="372" name="Text 98"/>
          <p:cNvSpPr/>
          <p:nvPr/>
        </p:nvSpPr>
        <p:spPr>
          <a:xfrm>
            <a:off x="16057290" y="822599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sp>
        <p:nvSpPr>
          <p:cNvPr id="373" name="Text 99"/>
          <p:cNvSpPr/>
          <p:nvPr/>
        </p:nvSpPr>
        <p:spPr>
          <a:xfrm>
            <a:off x="7753387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42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2" y="321320"/>
            <a:ext cx="1630204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API Chargeback</a:t>
            </a:r>
            <a:endParaRPr lang="en-US" sz="1687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42" y="859296"/>
            <a:ext cx="16119146" cy="535521"/>
          </a:xfrm>
          <a:prstGeom prst="rect">
            <a:avLst/>
          </a:prstGeom>
        </p:spPr>
      </p:pic>
      <p:pic>
        <p:nvPicPr>
          <p:cNvPr id="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42" y="859259"/>
            <a:ext cx="5551736" cy="535521"/>
          </a:xfrm>
          <a:prstGeom prst="rect">
            <a:avLst/>
          </a:prstGeom>
        </p:spPr>
      </p:pic>
      <p:pic>
        <p:nvPicPr>
          <p:cNvPr id="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2777" y="859259"/>
            <a:ext cx="1509601" cy="535521"/>
          </a:xfrm>
          <a:prstGeom prst="rect">
            <a:avLst/>
          </a:prstGeom>
        </p:spPr>
      </p:pic>
      <p:sp>
        <p:nvSpPr>
          <p:cNvPr id="9" name="Text 2"/>
          <p:cNvSpPr/>
          <p:nvPr/>
        </p:nvSpPr>
        <p:spPr>
          <a:xfrm>
            <a:off x="6802673" y="98308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8151" y="1016571"/>
            <a:ext cx="214208" cy="214208"/>
          </a:xfrm>
          <a:prstGeom prst="rect">
            <a:avLst/>
          </a:prstGeom>
        </p:spPr>
      </p:pic>
      <p:pic>
        <p:nvPicPr>
          <p:cNvPr id="1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32378" y="859259"/>
            <a:ext cx="1509601" cy="535521"/>
          </a:xfrm>
          <a:prstGeom prst="rect">
            <a:avLst/>
          </a:prstGeom>
        </p:spPr>
      </p:pic>
      <p:sp>
        <p:nvSpPr>
          <p:cNvPr id="12" name="Text 3"/>
          <p:cNvSpPr/>
          <p:nvPr/>
        </p:nvSpPr>
        <p:spPr>
          <a:xfrm>
            <a:off x="8498402" y="98308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61661" y="1016571"/>
            <a:ext cx="214208" cy="214208"/>
          </a:xfrm>
          <a:prstGeom prst="rect">
            <a:avLst/>
          </a:prstGeom>
        </p:spPr>
      </p:pic>
      <p:pic>
        <p:nvPicPr>
          <p:cNvPr id="1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41979" y="859259"/>
            <a:ext cx="1509601" cy="535521"/>
          </a:xfrm>
          <a:prstGeom prst="rect">
            <a:avLst/>
          </a:prstGeom>
        </p:spPr>
      </p:pic>
      <p:sp>
        <p:nvSpPr>
          <p:cNvPr id="15" name="Text 4"/>
          <p:cNvSpPr/>
          <p:nvPr/>
        </p:nvSpPr>
        <p:spPr>
          <a:xfrm>
            <a:off x="10040410" y="98308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39040" y="1016571"/>
            <a:ext cx="214208" cy="214208"/>
          </a:xfrm>
          <a:prstGeom prst="rect">
            <a:avLst/>
          </a:prstGeom>
        </p:spPr>
      </p:pic>
      <p:pic>
        <p:nvPicPr>
          <p:cNvPr id="1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51580" y="859259"/>
            <a:ext cx="1509601" cy="535521"/>
          </a:xfrm>
          <a:prstGeom prst="rect">
            <a:avLst/>
          </a:prstGeom>
        </p:spPr>
      </p:pic>
      <p:sp>
        <p:nvSpPr>
          <p:cNvPr id="18" name="Text 5"/>
          <p:cNvSpPr/>
          <p:nvPr/>
        </p:nvSpPr>
        <p:spPr>
          <a:xfrm>
            <a:off x="11457031" y="98308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41473" y="1016571"/>
            <a:ext cx="214208" cy="214208"/>
          </a:xfrm>
          <a:prstGeom prst="rect">
            <a:avLst/>
          </a:prstGeom>
        </p:spPr>
      </p:pic>
      <p:pic>
        <p:nvPicPr>
          <p:cNvPr id="20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61181" y="859259"/>
            <a:ext cx="1509601" cy="535521"/>
          </a:xfrm>
          <a:prstGeom prst="rect">
            <a:avLst/>
          </a:prstGeom>
        </p:spPr>
      </p:pic>
      <p:sp>
        <p:nvSpPr>
          <p:cNvPr id="21" name="Text 6"/>
          <p:cNvSpPr/>
          <p:nvPr/>
        </p:nvSpPr>
        <p:spPr>
          <a:xfrm>
            <a:off x="12903268" y="98308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14307" y="1016571"/>
            <a:ext cx="214208" cy="214208"/>
          </a:xfrm>
          <a:prstGeom prst="rect">
            <a:avLst/>
          </a:prstGeom>
        </p:spPr>
      </p:pic>
      <p:pic>
        <p:nvPicPr>
          <p:cNvPr id="23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70782" y="859259"/>
            <a:ext cx="1509601" cy="535521"/>
          </a:xfrm>
          <a:prstGeom prst="rect">
            <a:avLst/>
          </a:prstGeom>
        </p:spPr>
      </p:pic>
      <p:sp>
        <p:nvSpPr>
          <p:cNvPr id="24" name="Text 7"/>
          <p:cNvSpPr/>
          <p:nvPr/>
        </p:nvSpPr>
        <p:spPr>
          <a:xfrm>
            <a:off x="14470912" y="98308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65958" y="1016571"/>
            <a:ext cx="214208" cy="214208"/>
          </a:xfrm>
          <a:prstGeom prst="rect">
            <a:avLst/>
          </a:prstGeom>
        </p:spPr>
      </p:pic>
      <p:pic>
        <p:nvPicPr>
          <p:cNvPr id="26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80382" y="859259"/>
            <a:ext cx="1509810" cy="535521"/>
          </a:xfrm>
          <a:prstGeom prst="rect">
            <a:avLst/>
          </a:prstGeom>
        </p:spPr>
      </p:pic>
      <p:sp>
        <p:nvSpPr>
          <p:cNvPr id="27" name="Text 8"/>
          <p:cNvSpPr/>
          <p:nvPr/>
        </p:nvSpPr>
        <p:spPr>
          <a:xfrm>
            <a:off x="15913577" y="98308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42606" y="1016571"/>
            <a:ext cx="214208" cy="214208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71042" y="1502011"/>
            <a:ext cx="16145921" cy="3085933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436" y="1515405"/>
            <a:ext cx="16119145" cy="542218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84436" y="1515405"/>
            <a:ext cx="5465025" cy="542218"/>
          </a:xfrm>
          <a:prstGeom prst="rect">
            <a:avLst/>
          </a:prstGeom>
        </p:spPr>
      </p:pic>
      <p:sp>
        <p:nvSpPr>
          <p:cNvPr id="32" name="Text 9"/>
          <p:cNvSpPr/>
          <p:nvPr/>
        </p:nvSpPr>
        <p:spPr>
          <a:xfrm>
            <a:off x="1245096" y="1676065"/>
            <a:ext cx="519726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6" dirty="0"/>
          </a:p>
        </p:txBody>
      </p:sp>
      <p:pic>
        <p:nvPicPr>
          <p:cNvPr id="33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49442" y="1515405"/>
            <a:ext cx="1524149" cy="542218"/>
          </a:xfrm>
          <a:prstGeom prst="rect">
            <a:avLst/>
          </a:prstGeom>
        </p:spPr>
      </p:pic>
      <p:pic>
        <p:nvPicPr>
          <p:cNvPr id="34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97092" y="1648755"/>
            <a:ext cx="1027956" cy="267760"/>
          </a:xfrm>
          <a:prstGeom prst="rect">
            <a:avLst/>
          </a:prstGeom>
        </p:spPr>
      </p:pic>
      <p:pic>
        <p:nvPicPr>
          <p:cNvPr id="35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77422" y="1702333"/>
            <a:ext cx="160660" cy="160660"/>
          </a:xfrm>
          <a:prstGeom prst="rect">
            <a:avLst/>
          </a:prstGeom>
        </p:spPr>
      </p:pic>
      <p:sp>
        <p:nvSpPr>
          <p:cNvPr id="36" name="Text 10"/>
          <p:cNvSpPr/>
          <p:nvPr/>
        </p:nvSpPr>
        <p:spPr>
          <a:xfrm>
            <a:off x="7064852" y="16621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37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73591" y="1515405"/>
            <a:ext cx="1524149" cy="542218"/>
          </a:xfrm>
          <a:prstGeom prst="rect">
            <a:avLst/>
          </a:prstGeom>
        </p:spPr>
      </p:pic>
      <p:pic>
        <p:nvPicPr>
          <p:cNvPr id="38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16466" y="1648755"/>
            <a:ext cx="1233787" cy="267760"/>
          </a:xfrm>
          <a:prstGeom prst="rect">
            <a:avLst/>
          </a:prstGeom>
        </p:spPr>
      </p:pic>
      <p:pic>
        <p:nvPicPr>
          <p:cNvPr id="39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296777" y="1702333"/>
            <a:ext cx="160660" cy="160660"/>
          </a:xfrm>
          <a:prstGeom prst="rect">
            <a:avLst/>
          </a:prstGeom>
        </p:spPr>
      </p:pic>
      <p:sp>
        <p:nvSpPr>
          <p:cNvPr id="40" name="Text 11"/>
          <p:cNvSpPr/>
          <p:nvPr/>
        </p:nvSpPr>
        <p:spPr>
          <a:xfrm>
            <a:off x="8484208" y="1662150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41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597721" y="1515405"/>
            <a:ext cx="1524140" cy="542218"/>
          </a:xfrm>
          <a:prstGeom prst="rect">
            <a:avLst/>
          </a:prstGeom>
        </p:spPr>
      </p:pic>
      <p:pic>
        <p:nvPicPr>
          <p:cNvPr id="42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45371" y="1648755"/>
            <a:ext cx="1027956" cy="267760"/>
          </a:xfrm>
          <a:prstGeom prst="rect">
            <a:avLst/>
          </a:prstGeom>
        </p:spPr>
      </p:pic>
      <p:pic>
        <p:nvPicPr>
          <p:cNvPr id="43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25701" y="1702333"/>
            <a:ext cx="160660" cy="160660"/>
          </a:xfrm>
          <a:prstGeom prst="rect">
            <a:avLst/>
          </a:prstGeom>
        </p:spPr>
      </p:pic>
      <p:sp>
        <p:nvSpPr>
          <p:cNvPr id="44" name="Text 12"/>
          <p:cNvSpPr/>
          <p:nvPr/>
        </p:nvSpPr>
        <p:spPr>
          <a:xfrm>
            <a:off x="10113132" y="16621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5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1870" y="1515405"/>
            <a:ext cx="1524140" cy="542218"/>
          </a:xfrm>
          <a:prstGeom prst="rect">
            <a:avLst/>
          </a:prstGeom>
        </p:spPr>
      </p:pic>
      <p:pic>
        <p:nvPicPr>
          <p:cNvPr id="46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69520" y="1648755"/>
            <a:ext cx="1027956" cy="267760"/>
          </a:xfrm>
          <a:prstGeom prst="rect">
            <a:avLst/>
          </a:prstGeom>
        </p:spPr>
      </p:pic>
      <p:pic>
        <p:nvPicPr>
          <p:cNvPr id="47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49850" y="1702333"/>
            <a:ext cx="160660" cy="160660"/>
          </a:xfrm>
          <a:prstGeom prst="rect">
            <a:avLst/>
          </a:prstGeom>
        </p:spPr>
      </p:pic>
      <p:sp>
        <p:nvSpPr>
          <p:cNvPr id="48" name="Text 13"/>
          <p:cNvSpPr/>
          <p:nvPr/>
        </p:nvSpPr>
        <p:spPr>
          <a:xfrm>
            <a:off x="11637280" y="1662150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49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46000" y="1515405"/>
            <a:ext cx="1524149" cy="542218"/>
          </a:xfrm>
          <a:prstGeom prst="rect">
            <a:avLst/>
          </a:prstGeom>
        </p:spPr>
      </p:pic>
      <p:pic>
        <p:nvPicPr>
          <p:cNvPr id="50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741250" y="1648755"/>
            <a:ext cx="1333574" cy="267760"/>
          </a:xfrm>
          <a:prstGeom prst="rect">
            <a:avLst/>
          </a:prstGeom>
        </p:spPr>
      </p:pic>
      <p:pic>
        <p:nvPicPr>
          <p:cNvPr id="51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821580" y="1702333"/>
            <a:ext cx="160660" cy="160660"/>
          </a:xfrm>
          <a:prstGeom prst="rect">
            <a:avLst/>
          </a:prstGeom>
        </p:spPr>
      </p:pic>
      <p:sp>
        <p:nvSpPr>
          <p:cNvPr id="52" name="Text 14"/>
          <p:cNvSpPr/>
          <p:nvPr/>
        </p:nvSpPr>
        <p:spPr>
          <a:xfrm>
            <a:off x="13009011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3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0149" y="1515405"/>
            <a:ext cx="1524149" cy="542218"/>
          </a:xfrm>
          <a:prstGeom prst="rect">
            <a:avLst/>
          </a:prstGeom>
        </p:spPr>
      </p:pic>
      <p:pic>
        <p:nvPicPr>
          <p:cNvPr id="54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5399" y="1648755"/>
            <a:ext cx="1333574" cy="267760"/>
          </a:xfrm>
          <a:prstGeom prst="rect">
            <a:avLst/>
          </a:prstGeom>
        </p:spPr>
      </p:pic>
      <p:pic>
        <p:nvPicPr>
          <p:cNvPr id="55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5729" y="1702333"/>
            <a:ext cx="160660" cy="160660"/>
          </a:xfrm>
          <a:prstGeom prst="rect">
            <a:avLst/>
          </a:prstGeom>
        </p:spPr>
      </p:pic>
      <p:sp>
        <p:nvSpPr>
          <p:cNvPr id="56" name="Text 15"/>
          <p:cNvSpPr/>
          <p:nvPr/>
        </p:nvSpPr>
        <p:spPr>
          <a:xfrm>
            <a:off x="14533159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57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279" y="1515405"/>
            <a:ext cx="1509302" cy="542218"/>
          </a:xfrm>
          <a:prstGeom prst="rect">
            <a:avLst/>
          </a:prstGeom>
        </p:spPr>
      </p:pic>
      <p:pic>
        <p:nvPicPr>
          <p:cNvPr id="58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529" y="1648755"/>
            <a:ext cx="1333574" cy="267760"/>
          </a:xfrm>
          <a:prstGeom prst="rect">
            <a:avLst/>
          </a:prstGeom>
        </p:spPr>
      </p:pic>
      <p:pic>
        <p:nvPicPr>
          <p:cNvPr id="59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859" y="1702333"/>
            <a:ext cx="160660" cy="160660"/>
          </a:xfrm>
          <a:prstGeom prst="rect">
            <a:avLst/>
          </a:prstGeom>
        </p:spPr>
      </p:pic>
      <p:sp>
        <p:nvSpPr>
          <p:cNvPr id="60" name="Text 16"/>
          <p:cNvSpPr/>
          <p:nvPr/>
        </p:nvSpPr>
        <p:spPr>
          <a:xfrm>
            <a:off x="16057290" y="1662150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61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436" y="2057623"/>
            <a:ext cx="16119145" cy="508744"/>
          </a:xfrm>
          <a:prstGeom prst="rect">
            <a:avLst/>
          </a:prstGeom>
        </p:spPr>
      </p:pic>
      <p:pic>
        <p:nvPicPr>
          <p:cNvPr id="62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84436" y="2057623"/>
            <a:ext cx="5465025" cy="508744"/>
          </a:xfrm>
          <a:prstGeom prst="rect">
            <a:avLst/>
          </a:prstGeom>
        </p:spPr>
      </p:pic>
      <p:sp>
        <p:nvSpPr>
          <p:cNvPr id="63" name="Text 17"/>
          <p:cNvSpPr/>
          <p:nvPr/>
        </p:nvSpPr>
        <p:spPr>
          <a:xfrm>
            <a:off x="1245077" y="2178100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6" dirty="0"/>
          </a:p>
        </p:txBody>
      </p:sp>
      <p:pic>
        <p:nvPicPr>
          <p:cNvPr id="64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49442" y="2057623"/>
            <a:ext cx="1524149" cy="508744"/>
          </a:xfrm>
          <a:prstGeom prst="rect">
            <a:avLst/>
          </a:prstGeom>
        </p:spPr>
      </p:pic>
      <p:pic>
        <p:nvPicPr>
          <p:cNvPr id="65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97092" y="2181448"/>
            <a:ext cx="1027956" cy="267760"/>
          </a:xfrm>
          <a:prstGeom prst="rect">
            <a:avLst/>
          </a:prstGeom>
        </p:spPr>
      </p:pic>
      <p:pic>
        <p:nvPicPr>
          <p:cNvPr id="66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77422" y="2235026"/>
            <a:ext cx="160660" cy="160660"/>
          </a:xfrm>
          <a:prstGeom prst="rect">
            <a:avLst/>
          </a:prstGeom>
        </p:spPr>
      </p:pic>
      <p:sp>
        <p:nvSpPr>
          <p:cNvPr id="67" name="Text 18"/>
          <p:cNvSpPr/>
          <p:nvPr/>
        </p:nvSpPr>
        <p:spPr>
          <a:xfrm>
            <a:off x="7064852" y="21948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68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73591" y="2057623"/>
            <a:ext cx="1524149" cy="508744"/>
          </a:xfrm>
          <a:prstGeom prst="rect">
            <a:avLst/>
          </a:prstGeom>
        </p:spPr>
      </p:pic>
      <p:pic>
        <p:nvPicPr>
          <p:cNvPr id="69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16466" y="2181448"/>
            <a:ext cx="1233787" cy="267760"/>
          </a:xfrm>
          <a:prstGeom prst="rect">
            <a:avLst/>
          </a:prstGeom>
        </p:spPr>
      </p:pic>
      <p:pic>
        <p:nvPicPr>
          <p:cNvPr id="70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296777" y="2235026"/>
            <a:ext cx="160660" cy="160660"/>
          </a:xfrm>
          <a:prstGeom prst="rect">
            <a:avLst/>
          </a:prstGeom>
        </p:spPr>
      </p:pic>
      <p:sp>
        <p:nvSpPr>
          <p:cNvPr id="71" name="Text 19"/>
          <p:cNvSpPr/>
          <p:nvPr/>
        </p:nvSpPr>
        <p:spPr>
          <a:xfrm>
            <a:off x="8484208" y="219484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72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597721" y="2057623"/>
            <a:ext cx="1524140" cy="508744"/>
          </a:xfrm>
          <a:prstGeom prst="rect">
            <a:avLst/>
          </a:prstGeom>
        </p:spPr>
      </p:pic>
      <p:pic>
        <p:nvPicPr>
          <p:cNvPr id="73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45371" y="2181448"/>
            <a:ext cx="1027956" cy="267760"/>
          </a:xfrm>
          <a:prstGeom prst="rect">
            <a:avLst/>
          </a:prstGeom>
        </p:spPr>
      </p:pic>
      <p:pic>
        <p:nvPicPr>
          <p:cNvPr id="74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25701" y="2235026"/>
            <a:ext cx="160660" cy="160660"/>
          </a:xfrm>
          <a:prstGeom prst="rect">
            <a:avLst/>
          </a:prstGeom>
        </p:spPr>
      </p:pic>
      <p:sp>
        <p:nvSpPr>
          <p:cNvPr id="75" name="Text 20"/>
          <p:cNvSpPr/>
          <p:nvPr/>
        </p:nvSpPr>
        <p:spPr>
          <a:xfrm>
            <a:off x="10113132" y="21948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76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1870" y="2057623"/>
            <a:ext cx="1524140" cy="508744"/>
          </a:xfrm>
          <a:prstGeom prst="rect">
            <a:avLst/>
          </a:prstGeom>
        </p:spPr>
      </p:pic>
      <p:pic>
        <p:nvPicPr>
          <p:cNvPr id="77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69520" y="2181448"/>
            <a:ext cx="1027956" cy="267760"/>
          </a:xfrm>
          <a:prstGeom prst="rect">
            <a:avLst/>
          </a:prstGeom>
        </p:spPr>
      </p:pic>
      <p:pic>
        <p:nvPicPr>
          <p:cNvPr id="78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49850" y="2235026"/>
            <a:ext cx="160660" cy="160660"/>
          </a:xfrm>
          <a:prstGeom prst="rect">
            <a:avLst/>
          </a:prstGeom>
        </p:spPr>
      </p:pic>
      <p:sp>
        <p:nvSpPr>
          <p:cNvPr id="79" name="Text 21"/>
          <p:cNvSpPr/>
          <p:nvPr/>
        </p:nvSpPr>
        <p:spPr>
          <a:xfrm>
            <a:off x="11637280" y="21948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80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46000" y="2057623"/>
            <a:ext cx="1524149" cy="508744"/>
          </a:xfrm>
          <a:prstGeom prst="rect">
            <a:avLst/>
          </a:prstGeom>
        </p:spPr>
      </p:pic>
      <p:pic>
        <p:nvPicPr>
          <p:cNvPr id="81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741250" y="2181448"/>
            <a:ext cx="1333574" cy="267760"/>
          </a:xfrm>
          <a:prstGeom prst="rect">
            <a:avLst/>
          </a:prstGeom>
        </p:spPr>
      </p:pic>
      <p:pic>
        <p:nvPicPr>
          <p:cNvPr id="82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821580" y="2235026"/>
            <a:ext cx="160660" cy="160660"/>
          </a:xfrm>
          <a:prstGeom prst="rect">
            <a:avLst/>
          </a:prstGeom>
        </p:spPr>
      </p:pic>
      <p:sp>
        <p:nvSpPr>
          <p:cNvPr id="83" name="Text 22"/>
          <p:cNvSpPr/>
          <p:nvPr/>
        </p:nvSpPr>
        <p:spPr>
          <a:xfrm>
            <a:off x="13009011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4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0149" y="2057623"/>
            <a:ext cx="1524149" cy="508744"/>
          </a:xfrm>
          <a:prstGeom prst="rect">
            <a:avLst/>
          </a:prstGeom>
        </p:spPr>
      </p:pic>
      <p:pic>
        <p:nvPicPr>
          <p:cNvPr id="85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5399" y="2181448"/>
            <a:ext cx="1333574" cy="267760"/>
          </a:xfrm>
          <a:prstGeom prst="rect">
            <a:avLst/>
          </a:prstGeom>
        </p:spPr>
      </p:pic>
      <p:pic>
        <p:nvPicPr>
          <p:cNvPr id="86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5729" y="2235026"/>
            <a:ext cx="160660" cy="160660"/>
          </a:xfrm>
          <a:prstGeom prst="rect">
            <a:avLst/>
          </a:prstGeom>
        </p:spPr>
      </p:pic>
      <p:sp>
        <p:nvSpPr>
          <p:cNvPr id="87" name="Text 23"/>
          <p:cNvSpPr/>
          <p:nvPr/>
        </p:nvSpPr>
        <p:spPr>
          <a:xfrm>
            <a:off x="14533159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88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279" y="2057623"/>
            <a:ext cx="1509302" cy="508744"/>
          </a:xfrm>
          <a:prstGeom prst="rect">
            <a:avLst/>
          </a:prstGeom>
        </p:spPr>
      </p:pic>
      <p:pic>
        <p:nvPicPr>
          <p:cNvPr id="89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529" y="2181448"/>
            <a:ext cx="1333574" cy="267760"/>
          </a:xfrm>
          <a:prstGeom prst="rect">
            <a:avLst/>
          </a:prstGeom>
        </p:spPr>
      </p:pic>
      <p:pic>
        <p:nvPicPr>
          <p:cNvPr id="90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859" y="2235026"/>
            <a:ext cx="160660" cy="160660"/>
          </a:xfrm>
          <a:prstGeom prst="rect">
            <a:avLst/>
          </a:prstGeom>
        </p:spPr>
      </p:pic>
      <p:sp>
        <p:nvSpPr>
          <p:cNvPr id="91" name="Text 24"/>
          <p:cNvSpPr/>
          <p:nvPr/>
        </p:nvSpPr>
        <p:spPr>
          <a:xfrm>
            <a:off x="16057290" y="21948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92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436" y="2566355"/>
            <a:ext cx="16119145" cy="508744"/>
          </a:xfrm>
          <a:prstGeom prst="rect">
            <a:avLst/>
          </a:prstGeom>
        </p:spPr>
      </p:pic>
      <p:pic>
        <p:nvPicPr>
          <p:cNvPr id="93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84436" y="2566355"/>
            <a:ext cx="5465025" cy="508744"/>
          </a:xfrm>
          <a:prstGeom prst="rect">
            <a:avLst/>
          </a:prstGeom>
        </p:spPr>
      </p:pic>
      <p:sp>
        <p:nvSpPr>
          <p:cNvPr id="94" name="Text 25"/>
          <p:cNvSpPr/>
          <p:nvPr/>
        </p:nvSpPr>
        <p:spPr>
          <a:xfrm>
            <a:off x="1245077" y="2686869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6" dirty="0"/>
          </a:p>
        </p:txBody>
      </p:sp>
      <p:pic>
        <p:nvPicPr>
          <p:cNvPr id="95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49442" y="2566355"/>
            <a:ext cx="1524149" cy="508744"/>
          </a:xfrm>
          <a:prstGeom prst="rect">
            <a:avLst/>
          </a:prstGeom>
        </p:spPr>
      </p:pic>
      <p:pic>
        <p:nvPicPr>
          <p:cNvPr id="96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97092" y="2690180"/>
            <a:ext cx="1027956" cy="267760"/>
          </a:xfrm>
          <a:prstGeom prst="rect">
            <a:avLst/>
          </a:prstGeom>
        </p:spPr>
      </p:pic>
      <p:pic>
        <p:nvPicPr>
          <p:cNvPr id="97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77422" y="2743758"/>
            <a:ext cx="160660" cy="160660"/>
          </a:xfrm>
          <a:prstGeom prst="rect">
            <a:avLst/>
          </a:prstGeom>
        </p:spPr>
      </p:pic>
      <p:sp>
        <p:nvSpPr>
          <p:cNvPr id="98" name="Text 26"/>
          <p:cNvSpPr/>
          <p:nvPr/>
        </p:nvSpPr>
        <p:spPr>
          <a:xfrm>
            <a:off x="7064852" y="27035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99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73591" y="2566355"/>
            <a:ext cx="1524149" cy="508744"/>
          </a:xfrm>
          <a:prstGeom prst="rect">
            <a:avLst/>
          </a:prstGeom>
        </p:spPr>
      </p:pic>
      <p:pic>
        <p:nvPicPr>
          <p:cNvPr id="100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16466" y="2690180"/>
            <a:ext cx="1233787" cy="267760"/>
          </a:xfrm>
          <a:prstGeom prst="rect">
            <a:avLst/>
          </a:prstGeom>
        </p:spPr>
      </p:pic>
      <p:pic>
        <p:nvPicPr>
          <p:cNvPr id="101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296777" y="2743758"/>
            <a:ext cx="160660" cy="160660"/>
          </a:xfrm>
          <a:prstGeom prst="rect">
            <a:avLst/>
          </a:prstGeom>
        </p:spPr>
      </p:pic>
      <p:sp>
        <p:nvSpPr>
          <p:cNvPr id="102" name="Text 27"/>
          <p:cNvSpPr/>
          <p:nvPr/>
        </p:nvSpPr>
        <p:spPr>
          <a:xfrm>
            <a:off x="8484208" y="270357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03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597721" y="2566355"/>
            <a:ext cx="1524140" cy="508744"/>
          </a:xfrm>
          <a:prstGeom prst="rect">
            <a:avLst/>
          </a:prstGeom>
        </p:spPr>
      </p:pic>
      <p:pic>
        <p:nvPicPr>
          <p:cNvPr id="104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45371" y="2690180"/>
            <a:ext cx="1027956" cy="267760"/>
          </a:xfrm>
          <a:prstGeom prst="rect">
            <a:avLst/>
          </a:prstGeom>
        </p:spPr>
      </p:pic>
      <p:pic>
        <p:nvPicPr>
          <p:cNvPr id="105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25701" y="2743758"/>
            <a:ext cx="160660" cy="160660"/>
          </a:xfrm>
          <a:prstGeom prst="rect">
            <a:avLst/>
          </a:prstGeom>
        </p:spPr>
      </p:pic>
      <p:sp>
        <p:nvSpPr>
          <p:cNvPr id="106" name="Text 28"/>
          <p:cNvSpPr/>
          <p:nvPr/>
        </p:nvSpPr>
        <p:spPr>
          <a:xfrm>
            <a:off x="10113132" y="27035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07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1870" y="2566355"/>
            <a:ext cx="1524140" cy="508744"/>
          </a:xfrm>
          <a:prstGeom prst="rect">
            <a:avLst/>
          </a:prstGeom>
        </p:spPr>
      </p:pic>
      <p:pic>
        <p:nvPicPr>
          <p:cNvPr id="108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69520" y="2690180"/>
            <a:ext cx="1027956" cy="267760"/>
          </a:xfrm>
          <a:prstGeom prst="rect">
            <a:avLst/>
          </a:prstGeom>
        </p:spPr>
      </p:pic>
      <p:pic>
        <p:nvPicPr>
          <p:cNvPr id="109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49850" y="2743758"/>
            <a:ext cx="160660" cy="160660"/>
          </a:xfrm>
          <a:prstGeom prst="rect">
            <a:avLst/>
          </a:prstGeom>
        </p:spPr>
      </p:pic>
      <p:sp>
        <p:nvSpPr>
          <p:cNvPr id="110" name="Text 29"/>
          <p:cNvSpPr/>
          <p:nvPr/>
        </p:nvSpPr>
        <p:spPr>
          <a:xfrm>
            <a:off x="11637280" y="27035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11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46000" y="2566355"/>
            <a:ext cx="1524149" cy="508744"/>
          </a:xfrm>
          <a:prstGeom prst="rect">
            <a:avLst/>
          </a:prstGeom>
        </p:spPr>
      </p:pic>
      <p:pic>
        <p:nvPicPr>
          <p:cNvPr id="112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741250" y="2690180"/>
            <a:ext cx="1333574" cy="267760"/>
          </a:xfrm>
          <a:prstGeom prst="rect">
            <a:avLst/>
          </a:prstGeom>
        </p:spPr>
      </p:pic>
      <p:pic>
        <p:nvPicPr>
          <p:cNvPr id="113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821580" y="2743758"/>
            <a:ext cx="160660" cy="160660"/>
          </a:xfrm>
          <a:prstGeom prst="rect">
            <a:avLst/>
          </a:prstGeom>
        </p:spPr>
      </p:pic>
      <p:sp>
        <p:nvSpPr>
          <p:cNvPr id="114" name="Text 30"/>
          <p:cNvSpPr/>
          <p:nvPr/>
        </p:nvSpPr>
        <p:spPr>
          <a:xfrm>
            <a:off x="13009011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5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0149" y="2566355"/>
            <a:ext cx="1524149" cy="508744"/>
          </a:xfrm>
          <a:prstGeom prst="rect">
            <a:avLst/>
          </a:prstGeom>
        </p:spPr>
      </p:pic>
      <p:pic>
        <p:nvPicPr>
          <p:cNvPr id="116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5399" y="2690180"/>
            <a:ext cx="1333574" cy="267760"/>
          </a:xfrm>
          <a:prstGeom prst="rect">
            <a:avLst/>
          </a:prstGeom>
        </p:spPr>
      </p:pic>
      <p:pic>
        <p:nvPicPr>
          <p:cNvPr id="117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5729" y="2743758"/>
            <a:ext cx="160660" cy="160660"/>
          </a:xfrm>
          <a:prstGeom prst="rect">
            <a:avLst/>
          </a:prstGeom>
        </p:spPr>
      </p:pic>
      <p:sp>
        <p:nvSpPr>
          <p:cNvPr id="118" name="Text 31"/>
          <p:cNvSpPr/>
          <p:nvPr/>
        </p:nvSpPr>
        <p:spPr>
          <a:xfrm>
            <a:off x="14533159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19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279" y="2566355"/>
            <a:ext cx="1509302" cy="508744"/>
          </a:xfrm>
          <a:prstGeom prst="rect">
            <a:avLst/>
          </a:prstGeom>
        </p:spPr>
      </p:pic>
      <p:pic>
        <p:nvPicPr>
          <p:cNvPr id="120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529" y="2690180"/>
            <a:ext cx="1333574" cy="267760"/>
          </a:xfrm>
          <a:prstGeom prst="rect">
            <a:avLst/>
          </a:prstGeom>
        </p:spPr>
      </p:pic>
      <p:pic>
        <p:nvPicPr>
          <p:cNvPr id="121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859" y="2743758"/>
            <a:ext cx="160660" cy="160660"/>
          </a:xfrm>
          <a:prstGeom prst="rect">
            <a:avLst/>
          </a:prstGeom>
        </p:spPr>
      </p:pic>
      <p:sp>
        <p:nvSpPr>
          <p:cNvPr id="122" name="Text 32"/>
          <p:cNvSpPr/>
          <p:nvPr/>
        </p:nvSpPr>
        <p:spPr>
          <a:xfrm>
            <a:off x="16057290" y="2703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23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436" y="3075124"/>
            <a:ext cx="16119145" cy="508744"/>
          </a:xfrm>
          <a:prstGeom prst="rect">
            <a:avLst/>
          </a:prstGeom>
        </p:spPr>
      </p:pic>
      <p:pic>
        <p:nvPicPr>
          <p:cNvPr id="124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84436" y="3075124"/>
            <a:ext cx="5465025" cy="508744"/>
          </a:xfrm>
          <a:prstGeom prst="rect">
            <a:avLst/>
          </a:prstGeom>
        </p:spPr>
      </p:pic>
      <p:sp>
        <p:nvSpPr>
          <p:cNvPr id="125" name="Text 33"/>
          <p:cNvSpPr/>
          <p:nvPr/>
        </p:nvSpPr>
        <p:spPr>
          <a:xfrm>
            <a:off x="1245077" y="3195600"/>
            <a:ext cx="187023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6" dirty="0"/>
          </a:p>
        </p:txBody>
      </p:sp>
      <p:pic>
        <p:nvPicPr>
          <p:cNvPr id="126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49442" y="3075124"/>
            <a:ext cx="1524149" cy="508744"/>
          </a:xfrm>
          <a:prstGeom prst="rect">
            <a:avLst/>
          </a:prstGeom>
        </p:spPr>
      </p:pic>
      <p:pic>
        <p:nvPicPr>
          <p:cNvPr id="127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97092" y="3198949"/>
            <a:ext cx="1027956" cy="267760"/>
          </a:xfrm>
          <a:prstGeom prst="rect">
            <a:avLst/>
          </a:prstGeom>
        </p:spPr>
      </p:pic>
      <p:pic>
        <p:nvPicPr>
          <p:cNvPr id="128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77422" y="3252527"/>
            <a:ext cx="160660" cy="160660"/>
          </a:xfrm>
          <a:prstGeom prst="rect">
            <a:avLst/>
          </a:prstGeom>
        </p:spPr>
      </p:pic>
      <p:sp>
        <p:nvSpPr>
          <p:cNvPr id="129" name="Text 34"/>
          <p:cNvSpPr/>
          <p:nvPr/>
        </p:nvSpPr>
        <p:spPr>
          <a:xfrm>
            <a:off x="7064852" y="32123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0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73591" y="3075124"/>
            <a:ext cx="1524149" cy="508744"/>
          </a:xfrm>
          <a:prstGeom prst="rect">
            <a:avLst/>
          </a:prstGeom>
        </p:spPr>
      </p:pic>
      <p:pic>
        <p:nvPicPr>
          <p:cNvPr id="131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216466" y="3198949"/>
            <a:ext cx="1233787" cy="267760"/>
          </a:xfrm>
          <a:prstGeom prst="rect">
            <a:avLst/>
          </a:prstGeom>
        </p:spPr>
      </p:pic>
      <p:pic>
        <p:nvPicPr>
          <p:cNvPr id="132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296777" y="3252527"/>
            <a:ext cx="160660" cy="160660"/>
          </a:xfrm>
          <a:prstGeom prst="rect">
            <a:avLst/>
          </a:prstGeom>
        </p:spPr>
      </p:pic>
      <p:sp>
        <p:nvSpPr>
          <p:cNvPr id="133" name="Text 35"/>
          <p:cNvSpPr/>
          <p:nvPr/>
        </p:nvSpPr>
        <p:spPr>
          <a:xfrm>
            <a:off x="8484208" y="3212343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34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597721" y="3075124"/>
            <a:ext cx="1524140" cy="508744"/>
          </a:xfrm>
          <a:prstGeom prst="rect">
            <a:avLst/>
          </a:prstGeom>
        </p:spPr>
      </p:pic>
      <p:pic>
        <p:nvPicPr>
          <p:cNvPr id="135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45371" y="3198949"/>
            <a:ext cx="1027956" cy="267760"/>
          </a:xfrm>
          <a:prstGeom prst="rect">
            <a:avLst/>
          </a:prstGeom>
        </p:spPr>
      </p:pic>
      <p:pic>
        <p:nvPicPr>
          <p:cNvPr id="136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25701" y="3252527"/>
            <a:ext cx="160660" cy="160660"/>
          </a:xfrm>
          <a:prstGeom prst="rect">
            <a:avLst/>
          </a:prstGeom>
        </p:spPr>
      </p:pic>
      <p:sp>
        <p:nvSpPr>
          <p:cNvPr id="137" name="Text 36"/>
          <p:cNvSpPr/>
          <p:nvPr/>
        </p:nvSpPr>
        <p:spPr>
          <a:xfrm>
            <a:off x="10113132" y="32123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38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1870" y="3075124"/>
            <a:ext cx="1524140" cy="508744"/>
          </a:xfrm>
          <a:prstGeom prst="rect">
            <a:avLst/>
          </a:prstGeom>
        </p:spPr>
      </p:pic>
      <p:pic>
        <p:nvPicPr>
          <p:cNvPr id="139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69520" y="3198949"/>
            <a:ext cx="1027956" cy="267760"/>
          </a:xfrm>
          <a:prstGeom prst="rect">
            <a:avLst/>
          </a:prstGeom>
        </p:spPr>
      </p:pic>
      <p:pic>
        <p:nvPicPr>
          <p:cNvPr id="140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49850" y="3252527"/>
            <a:ext cx="160660" cy="160660"/>
          </a:xfrm>
          <a:prstGeom prst="rect">
            <a:avLst/>
          </a:prstGeom>
        </p:spPr>
      </p:pic>
      <p:sp>
        <p:nvSpPr>
          <p:cNvPr id="141" name="Text 37"/>
          <p:cNvSpPr/>
          <p:nvPr/>
        </p:nvSpPr>
        <p:spPr>
          <a:xfrm>
            <a:off x="11637280" y="321234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42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46000" y="3075124"/>
            <a:ext cx="1524149" cy="508744"/>
          </a:xfrm>
          <a:prstGeom prst="rect">
            <a:avLst/>
          </a:prstGeom>
        </p:spPr>
      </p:pic>
      <p:pic>
        <p:nvPicPr>
          <p:cNvPr id="143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741250" y="3198949"/>
            <a:ext cx="1333574" cy="267760"/>
          </a:xfrm>
          <a:prstGeom prst="rect">
            <a:avLst/>
          </a:prstGeom>
        </p:spPr>
      </p:pic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821580" y="3252527"/>
            <a:ext cx="160660" cy="160660"/>
          </a:xfrm>
          <a:prstGeom prst="rect">
            <a:avLst/>
          </a:prstGeom>
        </p:spPr>
      </p:pic>
      <p:sp>
        <p:nvSpPr>
          <p:cNvPr id="145" name="Text 38"/>
          <p:cNvSpPr/>
          <p:nvPr/>
        </p:nvSpPr>
        <p:spPr>
          <a:xfrm>
            <a:off x="13009011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46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0149" y="3075124"/>
            <a:ext cx="1524149" cy="508744"/>
          </a:xfrm>
          <a:prstGeom prst="rect">
            <a:avLst/>
          </a:prstGeom>
        </p:spPr>
      </p:pic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5399" y="3198949"/>
            <a:ext cx="1333574" cy="267760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5729" y="3252527"/>
            <a:ext cx="160660" cy="160660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33159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279" y="3075124"/>
            <a:ext cx="1509302" cy="508744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529" y="3198949"/>
            <a:ext cx="1333574" cy="267760"/>
          </a:xfrm>
          <a:prstGeom prst="rect">
            <a:avLst/>
          </a:prstGeom>
        </p:spPr>
      </p:pic>
      <p:pic>
        <p:nvPicPr>
          <p:cNvPr id="152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859" y="3252527"/>
            <a:ext cx="160660" cy="160660"/>
          </a:xfrm>
          <a:prstGeom prst="rect">
            <a:avLst/>
          </a:prstGeom>
        </p:spPr>
      </p:pic>
      <p:sp>
        <p:nvSpPr>
          <p:cNvPr id="153" name="Text 40"/>
          <p:cNvSpPr/>
          <p:nvPr/>
        </p:nvSpPr>
        <p:spPr>
          <a:xfrm>
            <a:off x="16057290" y="321234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54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436" y="3583856"/>
            <a:ext cx="16119145" cy="508744"/>
          </a:xfrm>
          <a:prstGeom prst="rect">
            <a:avLst/>
          </a:prstGeom>
        </p:spPr>
      </p:pic>
      <p:pic>
        <p:nvPicPr>
          <p:cNvPr id="155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84436" y="3583856"/>
            <a:ext cx="5465025" cy="508744"/>
          </a:xfrm>
          <a:prstGeom prst="rect">
            <a:avLst/>
          </a:prstGeom>
        </p:spPr>
      </p:pic>
      <p:sp>
        <p:nvSpPr>
          <p:cNvPr id="156" name="Text 41"/>
          <p:cNvSpPr/>
          <p:nvPr/>
        </p:nvSpPr>
        <p:spPr>
          <a:xfrm>
            <a:off x="1245077" y="3704332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6" dirty="0"/>
          </a:p>
        </p:txBody>
      </p:sp>
      <p:pic>
        <p:nvPicPr>
          <p:cNvPr id="157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49442" y="3583856"/>
            <a:ext cx="1524149" cy="508744"/>
          </a:xfrm>
          <a:prstGeom prst="rect">
            <a:avLst/>
          </a:prstGeom>
        </p:spPr>
      </p:pic>
      <p:pic>
        <p:nvPicPr>
          <p:cNvPr id="158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97092" y="3707681"/>
            <a:ext cx="1027956" cy="267760"/>
          </a:xfrm>
          <a:prstGeom prst="rect">
            <a:avLst/>
          </a:prstGeom>
        </p:spPr>
      </p:pic>
      <p:pic>
        <p:nvPicPr>
          <p:cNvPr id="159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77422" y="3761259"/>
            <a:ext cx="160660" cy="160660"/>
          </a:xfrm>
          <a:prstGeom prst="rect">
            <a:avLst/>
          </a:prstGeom>
        </p:spPr>
      </p:pic>
      <p:sp>
        <p:nvSpPr>
          <p:cNvPr id="160" name="Text 42"/>
          <p:cNvSpPr/>
          <p:nvPr/>
        </p:nvSpPr>
        <p:spPr>
          <a:xfrm>
            <a:off x="7064852" y="37210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1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73591" y="3583856"/>
            <a:ext cx="1524149" cy="508744"/>
          </a:xfrm>
          <a:prstGeom prst="rect">
            <a:avLst/>
          </a:prstGeom>
        </p:spPr>
      </p:pic>
      <p:pic>
        <p:nvPicPr>
          <p:cNvPr id="162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16466" y="3707681"/>
            <a:ext cx="1233787" cy="267760"/>
          </a:xfrm>
          <a:prstGeom prst="rect">
            <a:avLst/>
          </a:prstGeom>
        </p:spPr>
      </p:pic>
      <p:pic>
        <p:nvPicPr>
          <p:cNvPr id="163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296777" y="3761259"/>
            <a:ext cx="160660" cy="160660"/>
          </a:xfrm>
          <a:prstGeom prst="rect">
            <a:avLst/>
          </a:prstGeom>
        </p:spPr>
      </p:pic>
      <p:sp>
        <p:nvSpPr>
          <p:cNvPr id="164" name="Text 43"/>
          <p:cNvSpPr/>
          <p:nvPr/>
        </p:nvSpPr>
        <p:spPr>
          <a:xfrm>
            <a:off x="8484208" y="3721075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65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597721" y="3583856"/>
            <a:ext cx="1524140" cy="508744"/>
          </a:xfrm>
          <a:prstGeom prst="rect">
            <a:avLst/>
          </a:prstGeom>
        </p:spPr>
      </p:pic>
      <p:pic>
        <p:nvPicPr>
          <p:cNvPr id="166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45371" y="3707681"/>
            <a:ext cx="1027956" cy="267760"/>
          </a:xfrm>
          <a:prstGeom prst="rect">
            <a:avLst/>
          </a:prstGeom>
        </p:spPr>
      </p:pic>
      <p:pic>
        <p:nvPicPr>
          <p:cNvPr id="167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25701" y="3761259"/>
            <a:ext cx="160660" cy="160660"/>
          </a:xfrm>
          <a:prstGeom prst="rect">
            <a:avLst/>
          </a:prstGeom>
        </p:spPr>
      </p:pic>
      <p:sp>
        <p:nvSpPr>
          <p:cNvPr id="168" name="Text 44"/>
          <p:cNvSpPr/>
          <p:nvPr/>
        </p:nvSpPr>
        <p:spPr>
          <a:xfrm>
            <a:off x="10113132" y="37210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69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1870" y="3583856"/>
            <a:ext cx="1524140" cy="508744"/>
          </a:xfrm>
          <a:prstGeom prst="rect">
            <a:avLst/>
          </a:prstGeom>
        </p:spPr>
      </p:pic>
      <p:pic>
        <p:nvPicPr>
          <p:cNvPr id="170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69520" y="3707681"/>
            <a:ext cx="1027956" cy="267760"/>
          </a:xfrm>
          <a:prstGeom prst="rect">
            <a:avLst/>
          </a:prstGeom>
        </p:spPr>
      </p:pic>
      <p:pic>
        <p:nvPicPr>
          <p:cNvPr id="171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49850" y="3761259"/>
            <a:ext cx="160660" cy="160660"/>
          </a:xfrm>
          <a:prstGeom prst="rect">
            <a:avLst/>
          </a:prstGeom>
        </p:spPr>
      </p:pic>
      <p:sp>
        <p:nvSpPr>
          <p:cNvPr id="172" name="Text 45"/>
          <p:cNvSpPr/>
          <p:nvPr/>
        </p:nvSpPr>
        <p:spPr>
          <a:xfrm>
            <a:off x="11637280" y="3721075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73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46000" y="3583856"/>
            <a:ext cx="1524149" cy="508744"/>
          </a:xfrm>
          <a:prstGeom prst="rect">
            <a:avLst/>
          </a:prstGeom>
        </p:spPr>
      </p:pic>
      <p:pic>
        <p:nvPicPr>
          <p:cNvPr id="174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741250" y="3707681"/>
            <a:ext cx="1333574" cy="267760"/>
          </a:xfrm>
          <a:prstGeom prst="rect">
            <a:avLst/>
          </a:prstGeom>
        </p:spPr>
      </p:pic>
      <p:pic>
        <p:nvPicPr>
          <p:cNvPr id="175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821580" y="3761259"/>
            <a:ext cx="160660" cy="160660"/>
          </a:xfrm>
          <a:prstGeom prst="rect">
            <a:avLst/>
          </a:prstGeom>
        </p:spPr>
      </p:pic>
      <p:sp>
        <p:nvSpPr>
          <p:cNvPr id="176" name="Text 46"/>
          <p:cNvSpPr/>
          <p:nvPr/>
        </p:nvSpPr>
        <p:spPr>
          <a:xfrm>
            <a:off x="13009011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77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0149" y="3583856"/>
            <a:ext cx="1524149" cy="508744"/>
          </a:xfrm>
          <a:prstGeom prst="rect">
            <a:avLst/>
          </a:prstGeom>
        </p:spPr>
      </p:pic>
      <p:pic>
        <p:nvPicPr>
          <p:cNvPr id="178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5399" y="3707681"/>
            <a:ext cx="1333574" cy="267760"/>
          </a:xfrm>
          <a:prstGeom prst="rect">
            <a:avLst/>
          </a:prstGeom>
        </p:spPr>
      </p:pic>
      <p:pic>
        <p:nvPicPr>
          <p:cNvPr id="179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5729" y="3761259"/>
            <a:ext cx="160660" cy="160660"/>
          </a:xfrm>
          <a:prstGeom prst="rect">
            <a:avLst/>
          </a:prstGeom>
        </p:spPr>
      </p:pic>
      <p:sp>
        <p:nvSpPr>
          <p:cNvPr id="180" name="Text 47"/>
          <p:cNvSpPr/>
          <p:nvPr/>
        </p:nvSpPr>
        <p:spPr>
          <a:xfrm>
            <a:off x="14533159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1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279" y="3583856"/>
            <a:ext cx="1509302" cy="508744"/>
          </a:xfrm>
          <a:prstGeom prst="rect">
            <a:avLst/>
          </a:prstGeom>
        </p:spPr>
      </p:pic>
      <p:pic>
        <p:nvPicPr>
          <p:cNvPr id="182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529" y="3707681"/>
            <a:ext cx="1333574" cy="267760"/>
          </a:xfrm>
          <a:prstGeom prst="rect">
            <a:avLst/>
          </a:prstGeom>
        </p:spPr>
      </p:pic>
      <p:pic>
        <p:nvPicPr>
          <p:cNvPr id="183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859" y="3761259"/>
            <a:ext cx="160660" cy="160660"/>
          </a:xfrm>
          <a:prstGeom prst="rect">
            <a:avLst/>
          </a:prstGeom>
        </p:spPr>
      </p:pic>
      <p:sp>
        <p:nvSpPr>
          <p:cNvPr id="184" name="Text 48"/>
          <p:cNvSpPr/>
          <p:nvPr/>
        </p:nvSpPr>
        <p:spPr>
          <a:xfrm>
            <a:off x="16057290" y="37210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185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436" y="4092587"/>
            <a:ext cx="16119145" cy="495356"/>
          </a:xfrm>
          <a:prstGeom prst="rect">
            <a:avLst/>
          </a:prstGeom>
        </p:spPr>
      </p:pic>
      <p:pic>
        <p:nvPicPr>
          <p:cNvPr id="186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84436" y="4092587"/>
            <a:ext cx="5465025" cy="495356"/>
          </a:xfrm>
          <a:prstGeom prst="rect">
            <a:avLst/>
          </a:prstGeom>
        </p:spPr>
      </p:pic>
      <p:sp>
        <p:nvSpPr>
          <p:cNvPr id="187" name="Text 49"/>
          <p:cNvSpPr/>
          <p:nvPr/>
        </p:nvSpPr>
        <p:spPr>
          <a:xfrm>
            <a:off x="1245077" y="4213101"/>
            <a:ext cx="223027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6" dirty="0"/>
          </a:p>
        </p:txBody>
      </p:sp>
      <p:pic>
        <p:nvPicPr>
          <p:cNvPr id="188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49442" y="4092587"/>
            <a:ext cx="1524149" cy="495356"/>
          </a:xfrm>
          <a:prstGeom prst="rect">
            <a:avLst/>
          </a:prstGeom>
        </p:spPr>
      </p:pic>
      <p:pic>
        <p:nvPicPr>
          <p:cNvPr id="189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97092" y="4216412"/>
            <a:ext cx="1027956" cy="267760"/>
          </a:xfrm>
          <a:prstGeom prst="rect">
            <a:avLst/>
          </a:prstGeom>
        </p:spPr>
      </p:pic>
      <p:pic>
        <p:nvPicPr>
          <p:cNvPr id="190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877422" y="4269991"/>
            <a:ext cx="160660" cy="160660"/>
          </a:xfrm>
          <a:prstGeom prst="rect">
            <a:avLst/>
          </a:prstGeom>
        </p:spPr>
      </p:pic>
      <p:sp>
        <p:nvSpPr>
          <p:cNvPr id="191" name="Text 50"/>
          <p:cNvSpPr/>
          <p:nvPr/>
        </p:nvSpPr>
        <p:spPr>
          <a:xfrm>
            <a:off x="7064852" y="42298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192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73591" y="4092587"/>
            <a:ext cx="1524149" cy="495356"/>
          </a:xfrm>
          <a:prstGeom prst="rect">
            <a:avLst/>
          </a:prstGeom>
        </p:spPr>
      </p:pic>
      <p:pic>
        <p:nvPicPr>
          <p:cNvPr id="193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216466" y="4216412"/>
            <a:ext cx="1233787" cy="267760"/>
          </a:xfrm>
          <a:prstGeom prst="rect">
            <a:avLst/>
          </a:prstGeom>
        </p:spPr>
      </p:pic>
      <p:pic>
        <p:nvPicPr>
          <p:cNvPr id="194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96777" y="4269991"/>
            <a:ext cx="160660" cy="160660"/>
          </a:xfrm>
          <a:prstGeom prst="rect">
            <a:avLst/>
          </a:prstGeom>
        </p:spPr>
      </p:pic>
      <p:sp>
        <p:nvSpPr>
          <p:cNvPr id="195" name="Text 51"/>
          <p:cNvSpPr/>
          <p:nvPr/>
        </p:nvSpPr>
        <p:spPr>
          <a:xfrm>
            <a:off x="8484208" y="4229807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5" dirty="0"/>
          </a:p>
        </p:txBody>
      </p:sp>
      <p:pic>
        <p:nvPicPr>
          <p:cNvPr id="196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597721" y="4092587"/>
            <a:ext cx="1524140" cy="495356"/>
          </a:xfrm>
          <a:prstGeom prst="rect">
            <a:avLst/>
          </a:prstGeom>
        </p:spPr>
      </p:pic>
      <p:pic>
        <p:nvPicPr>
          <p:cNvPr id="197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845371" y="4216412"/>
            <a:ext cx="1027956" cy="267760"/>
          </a:xfrm>
          <a:prstGeom prst="rect">
            <a:avLst/>
          </a:prstGeom>
        </p:spPr>
      </p:pic>
      <p:pic>
        <p:nvPicPr>
          <p:cNvPr id="198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925701" y="4269991"/>
            <a:ext cx="160660" cy="160660"/>
          </a:xfrm>
          <a:prstGeom prst="rect">
            <a:avLst/>
          </a:prstGeom>
        </p:spPr>
      </p:pic>
      <p:sp>
        <p:nvSpPr>
          <p:cNvPr id="199" name="Text 52"/>
          <p:cNvSpPr/>
          <p:nvPr/>
        </p:nvSpPr>
        <p:spPr>
          <a:xfrm>
            <a:off x="10113132" y="42298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0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1870" y="4092587"/>
            <a:ext cx="1524140" cy="495356"/>
          </a:xfrm>
          <a:prstGeom prst="rect">
            <a:avLst/>
          </a:prstGeom>
        </p:spPr>
      </p:pic>
      <p:pic>
        <p:nvPicPr>
          <p:cNvPr id="201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369520" y="4216412"/>
            <a:ext cx="1027956" cy="267760"/>
          </a:xfrm>
          <a:prstGeom prst="rect">
            <a:avLst/>
          </a:prstGeom>
        </p:spPr>
      </p:pic>
      <p:pic>
        <p:nvPicPr>
          <p:cNvPr id="202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449850" y="4269991"/>
            <a:ext cx="160660" cy="160660"/>
          </a:xfrm>
          <a:prstGeom prst="rect">
            <a:avLst/>
          </a:prstGeom>
        </p:spPr>
      </p:pic>
      <p:sp>
        <p:nvSpPr>
          <p:cNvPr id="203" name="Text 53"/>
          <p:cNvSpPr/>
          <p:nvPr/>
        </p:nvSpPr>
        <p:spPr>
          <a:xfrm>
            <a:off x="11637280" y="422980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5" dirty="0"/>
          </a:p>
        </p:txBody>
      </p:sp>
      <p:pic>
        <p:nvPicPr>
          <p:cNvPr id="204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46000" y="4092587"/>
            <a:ext cx="1524149" cy="495356"/>
          </a:xfrm>
          <a:prstGeom prst="rect">
            <a:avLst/>
          </a:prstGeom>
        </p:spPr>
      </p:pic>
      <p:pic>
        <p:nvPicPr>
          <p:cNvPr id="205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1250" y="4216412"/>
            <a:ext cx="1333574" cy="267760"/>
          </a:xfrm>
          <a:prstGeom prst="rect">
            <a:avLst/>
          </a:prstGeom>
        </p:spPr>
      </p:pic>
      <p:pic>
        <p:nvPicPr>
          <p:cNvPr id="206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1580" y="4269991"/>
            <a:ext cx="160660" cy="160660"/>
          </a:xfrm>
          <a:prstGeom prst="rect">
            <a:avLst/>
          </a:prstGeom>
        </p:spPr>
      </p:pic>
      <p:sp>
        <p:nvSpPr>
          <p:cNvPr id="207" name="Text 54"/>
          <p:cNvSpPr/>
          <p:nvPr/>
        </p:nvSpPr>
        <p:spPr>
          <a:xfrm>
            <a:off x="13009011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08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0149" y="4092587"/>
            <a:ext cx="1524149" cy="495356"/>
          </a:xfrm>
          <a:prstGeom prst="rect">
            <a:avLst/>
          </a:prstGeom>
        </p:spPr>
      </p:pic>
      <p:pic>
        <p:nvPicPr>
          <p:cNvPr id="209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5399" y="4216412"/>
            <a:ext cx="1333574" cy="267760"/>
          </a:xfrm>
          <a:prstGeom prst="rect">
            <a:avLst/>
          </a:prstGeom>
        </p:spPr>
      </p:pic>
      <p:pic>
        <p:nvPicPr>
          <p:cNvPr id="210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5729" y="4269991"/>
            <a:ext cx="160660" cy="160660"/>
          </a:xfrm>
          <a:prstGeom prst="rect">
            <a:avLst/>
          </a:prstGeom>
        </p:spPr>
      </p:pic>
      <p:sp>
        <p:nvSpPr>
          <p:cNvPr id="211" name="Text 55"/>
          <p:cNvSpPr/>
          <p:nvPr/>
        </p:nvSpPr>
        <p:spPr>
          <a:xfrm>
            <a:off x="14533159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  <p:pic>
        <p:nvPicPr>
          <p:cNvPr id="212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279" y="4092587"/>
            <a:ext cx="1509302" cy="495356"/>
          </a:xfrm>
          <a:prstGeom prst="rect">
            <a:avLst/>
          </a:prstGeom>
        </p:spPr>
      </p:pic>
      <p:pic>
        <p:nvPicPr>
          <p:cNvPr id="213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529" y="4216412"/>
            <a:ext cx="1333574" cy="267760"/>
          </a:xfrm>
          <a:prstGeom prst="rect">
            <a:avLst/>
          </a:prstGeom>
        </p:spPr>
      </p:pic>
      <p:pic>
        <p:nvPicPr>
          <p:cNvPr id="214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859" y="4269991"/>
            <a:ext cx="160660" cy="160660"/>
          </a:xfrm>
          <a:prstGeom prst="rect">
            <a:avLst/>
          </a:prstGeom>
        </p:spPr>
      </p:pic>
      <p:sp>
        <p:nvSpPr>
          <p:cNvPr id="215" name="Text 56"/>
          <p:cNvSpPr/>
          <p:nvPr/>
        </p:nvSpPr>
        <p:spPr>
          <a:xfrm>
            <a:off x="16057290" y="422980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8"/>
              </a:lnSpc>
              <a:buNone/>
            </a:pPr>
            <a:r>
              <a:rPr lang="en-US" sz="1265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2026-07-23T11:32:37Z</dcterms:created>
  <dcterms:modified xsi:type="dcterms:W3CDTF">2026-07-23T11:32:37Z</dcterms:modified>
</cp:coreProperties>
</file>