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slideLayout" Target="../slideLayouts/slideLayout1.xml"/><Relationship Id="rId138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2621" y="1820763"/>
            <a:ext cx="8662032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SEP Regional Card-Not-Present (CNP) is Getnet’s unified digital payments platform that enables online and remote commerce across multiple countries via a single integration, eliminating the need for separate local connections, contracts, or operational models through three complementary solutions, all delivered from a centralized regional platform: API, Web Checkout &amp; Pay by Link. </a:t>
            </a:r>
            <a:endParaRPr lang="en-US" sz="1476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70" y="9639356"/>
            <a:ext cx="433071" cy="321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2621" y="321320"/>
            <a:ext cx="10051256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Not Present - Regional Solutions</a:t>
            </a:r>
            <a:endParaRPr lang="en-US" sz="506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1" y="1452246"/>
            <a:ext cx="535520" cy="53552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099" y="4324313"/>
            <a:ext cx="5301648" cy="70464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012300" y="4538514"/>
            <a:ext cx="48732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API</a:t>
            </a:r>
            <a:endParaRPr lang="en-US" sz="1476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099" y="5583306"/>
            <a:ext cx="5301648" cy="70464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012300" y="5797507"/>
            <a:ext cx="48732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Web Checkout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099" y="6842299"/>
            <a:ext cx="5301648" cy="704645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3012300" y="7056500"/>
            <a:ext cx="48732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Pay by Link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1379" y="5839141"/>
            <a:ext cx="600559" cy="192156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5412" y="4324313"/>
            <a:ext cx="5997829" cy="3222631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9613" y="4538514"/>
            <a:ext cx="5569409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9913813" y="4645614"/>
            <a:ext cx="51409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One platform - Multiple merchants needs</a:t>
            </a:r>
            <a:endParaRPr lang="en-US" sz="1476" dirty="0"/>
          </a:p>
        </p:txBody>
      </p:sp>
      <p:sp>
        <p:nvSpPr>
          <p:cNvPr id="16" name="Text 6"/>
          <p:cNvSpPr/>
          <p:nvPr/>
        </p:nvSpPr>
        <p:spPr>
          <a:xfrm>
            <a:off x="9699613" y="5189618"/>
            <a:ext cx="5569405" cy="25717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SEP enables merchants to select the integration model that best fits their business, technical capabilities, and compliance requirements.</a:t>
            </a:r>
            <a:endParaRPr lang="en-US" sz="1476" dirty="0"/>
          </a:p>
          <a:p>
            <a:pPr algn="ctr" indent="0" marL="0">
              <a:lnSpc>
                <a:spcPts val="2108"/>
              </a:lnSpc>
              <a:buNone/>
            </a:pPr>
            <a:endParaRPr lang="en-US" sz="1476" dirty="0"/>
          </a:p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All solutions share a common operating model, regional coverage, centralized management, standardized reporting, and a consistent payment processing experience, providing a scalable foundation for growth across markets.</a:t>
            </a:r>
            <a:endParaRPr lang="en-US" sz="1476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70" y="9639356"/>
            <a:ext cx="433071" cy="321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2621" y="856822"/>
            <a:ext cx="26803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Not Present</a:t>
            </a:r>
            <a:endParaRPr lang="en-US" sz="2952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1" y="2757934"/>
            <a:ext cx="3748646" cy="220833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56822" y="2972135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E-commerce websites and mobile sites.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856822" y="3675720"/>
            <a:ext cx="332022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Implementation of payment gateways on web platforms and mobile sites, enabling secure transactions.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568" y="2757934"/>
            <a:ext cx="3748646" cy="219563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26769" y="2972135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In-app Payments</a:t>
            </a:r>
            <a:endParaRPr lang="en-US" sz="1476" dirty="0"/>
          </a:p>
        </p:txBody>
      </p:sp>
      <p:sp>
        <p:nvSpPr>
          <p:cNvPr id="9" name="Text 4"/>
          <p:cNvSpPr/>
          <p:nvPr/>
        </p:nvSpPr>
        <p:spPr>
          <a:xfrm>
            <a:off x="4926769" y="3409020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Processing payments within merchant or marketplace applications.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515" y="2757934"/>
            <a:ext cx="3748646" cy="219563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996716" y="2972135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Mail Order / Telephone Order (MOTO)</a:t>
            </a:r>
            <a:endParaRPr lang="en-US" sz="1476" dirty="0"/>
          </a:p>
        </p:txBody>
      </p:sp>
      <p:sp>
        <p:nvSpPr>
          <p:cNvPr id="12" name="Text 6"/>
          <p:cNvSpPr/>
          <p:nvPr/>
        </p:nvSpPr>
        <p:spPr>
          <a:xfrm>
            <a:off x="8996716" y="3675720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Solutions for mail or telephone orders, managed through call centers and virtual terminals.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7604" y="5180465"/>
            <a:ext cx="3748646" cy="219563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891805" y="5394666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Subscriptions, recurring and merchant-initiated payments</a:t>
            </a:r>
            <a:endParaRPr lang="en-US" sz="1476" dirty="0"/>
          </a:p>
        </p:txBody>
      </p:sp>
      <p:sp>
        <p:nvSpPr>
          <p:cNvPr id="15" name="Text 8"/>
          <p:cNvSpPr/>
          <p:nvPr/>
        </p:nvSpPr>
        <p:spPr>
          <a:xfrm>
            <a:off x="2891805" y="6098251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Management of automated and merchant-initiated charges through the use of stored credentials.</a:t>
            </a:r>
            <a:endParaRPr lang="en-US" sz="1476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7551" y="5180465"/>
            <a:ext cx="3748646" cy="2195631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961752" y="5394666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Digital wallets and "one-click" checkouts</a:t>
            </a:r>
            <a:endParaRPr lang="en-US" sz="1476" dirty="0"/>
          </a:p>
        </p:txBody>
      </p:sp>
      <p:sp>
        <p:nvSpPr>
          <p:cNvPr id="18" name="Text 10"/>
          <p:cNvSpPr/>
          <p:nvPr/>
        </p:nvSpPr>
        <p:spPr>
          <a:xfrm>
            <a:off x="6961752" y="6098251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Fast payment experiences where credentials are stored in the cloud, allowing checkout with a single click.</a:t>
            </a:r>
            <a:endParaRPr lang="en-US" sz="1476" dirty="0"/>
          </a:p>
        </p:txBody>
      </p:sp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10128" y="3116405"/>
            <a:ext cx="3587986" cy="3901219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642621" y="1606562"/>
            <a:ext cx="8662032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Card Not Present transactions the card is not physically presented or read by a POS terminal, but occur remotely and are processed through digital or back-office channels.</a:t>
            </a:r>
            <a:endParaRPr lang="en-US" sz="1476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621" y="321320"/>
            <a:ext cx="17002758" cy="642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3941" y="481980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Not Present - Regional Solutions Products</a:t>
            </a:r>
            <a:endParaRPr lang="en-US" sz="2108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904" y="1285242"/>
            <a:ext cx="3346999" cy="385574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904105" y="1499443"/>
            <a:ext cx="29185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SEP Direct API CNP</a:t>
            </a:r>
            <a:endParaRPr lang="en-US" sz="1476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083" y="1931752"/>
            <a:ext cx="1298637" cy="1078448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228" y="3170858"/>
            <a:ext cx="1770368" cy="197867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5904105" y="3529385"/>
            <a:ext cx="291858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Single PCI-compliant API for processing CNP payments across multiple countries through single technical entry point.</a:t>
            </a:r>
            <a:endParaRPr lang="en-US" sz="1476" dirty="0"/>
          </a:p>
        </p:txBody>
      </p:sp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1100" y="1285242"/>
            <a:ext cx="3346999" cy="3855746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9465301" y="1499443"/>
            <a:ext cx="29185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Global Pay by Link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3557" y="1936328"/>
            <a:ext cx="2142083" cy="1071042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01027" y="3168030"/>
            <a:ext cx="647160" cy="197867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9465301" y="3526557"/>
            <a:ext cx="291858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Accept online payments by sending secure payment links, with no physical POS or e-commerce required.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8803" y="5355189"/>
            <a:ext cx="3346999" cy="3855746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5963003" y="5569390"/>
            <a:ext cx="29185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Regional Web Checkout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1259" y="6006275"/>
            <a:ext cx="2142083" cy="1071042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9436" y="7237977"/>
            <a:ext cx="1545729" cy="197867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5963003" y="7596504"/>
            <a:ext cx="2918583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hosted e-commerce solution that enables online payments without managing card-entry pages, providing an integration model across multiple countries.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10018" y="5355189"/>
            <a:ext cx="3229184" cy="3855746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9524219" y="5569390"/>
            <a:ext cx="28007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Recurring Payments SEP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89096" y="6006275"/>
            <a:ext cx="1071042" cy="1071042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76390" y="7237977"/>
            <a:ext cx="1096439" cy="197867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9524219" y="7596504"/>
            <a:ext cx="2800768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Automates recurring card payments using a secure, tokenized billing model.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7970" y="9639356"/>
            <a:ext cx="433071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70" y="9639356"/>
            <a:ext cx="433071" cy="32132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1" y="321320"/>
            <a:ext cx="17002758" cy="6426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63941" y="481980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Not Present - Regional Solutions Products | Availability by Country</a:t>
            </a:r>
            <a:endParaRPr lang="en-US" sz="2108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21" y="1285187"/>
            <a:ext cx="16974555" cy="563947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21" y="1285149"/>
            <a:ext cx="4242890" cy="563947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30052" y="1432508"/>
            <a:ext cx="83010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Products</a:t>
            </a:r>
            <a:endParaRPr lang="en-US" sz="1476" dirty="0"/>
          </a:p>
        </p:txBody>
      </p:sp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525" y="1285149"/>
            <a:ext cx="1589712" cy="563947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5101791" y="1415597"/>
            <a:ext cx="930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31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4783" y="1445902"/>
            <a:ext cx="214208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0367" y="1285149"/>
            <a:ext cx="1589712" cy="563947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6879320" y="1415597"/>
            <a:ext cx="5400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31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7145" y="1445902"/>
            <a:ext cx="214208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5209" y="1285149"/>
            <a:ext cx="1589712" cy="563947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8508132" y="1415597"/>
            <a:ext cx="47005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31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3505" y="1445902"/>
            <a:ext cx="214208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70052" y="1285168"/>
            <a:ext cx="1589712" cy="563947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9904884" y="1415579"/>
            <a:ext cx="89011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31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40194" y="1454330"/>
            <a:ext cx="225575" cy="225575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44268" y="1459297"/>
            <a:ext cx="214208" cy="214208"/>
          </a:xfrm>
          <a:prstGeom prst="rect">
            <a:avLst/>
          </a:prstGeom>
        </p:spPr>
      </p:pic>
      <p:pic>
        <p:nvPicPr>
          <p:cNvPr id="2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258122" y="1285149"/>
            <a:ext cx="1589712" cy="563947"/>
          </a:xfrm>
          <a:prstGeom prst="rect">
            <a:avLst/>
          </a:prstGeom>
        </p:spPr>
      </p:pic>
      <p:sp>
        <p:nvSpPr>
          <p:cNvPr id="22" name="Text 6"/>
          <p:cNvSpPr/>
          <p:nvPr/>
        </p:nvSpPr>
        <p:spPr>
          <a:xfrm>
            <a:off x="11593134" y="1415597"/>
            <a:ext cx="6700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31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303584" y="1445902"/>
            <a:ext cx="214208" cy="214208"/>
          </a:xfrm>
          <a:prstGeom prst="rect">
            <a:avLst/>
          </a:prstGeom>
        </p:spPr>
      </p:pic>
      <p:pic>
        <p:nvPicPr>
          <p:cNvPr id="24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847811" y="1285149"/>
            <a:ext cx="1589712" cy="563947"/>
          </a:xfrm>
          <a:prstGeom prst="rect">
            <a:avLst/>
          </a:prstGeom>
        </p:spPr>
      </p:pic>
      <p:sp>
        <p:nvSpPr>
          <p:cNvPr id="25" name="Text 7"/>
          <p:cNvSpPr/>
          <p:nvPr/>
        </p:nvSpPr>
        <p:spPr>
          <a:xfrm>
            <a:off x="13129599" y="1415597"/>
            <a:ext cx="8001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31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950293" y="1445902"/>
            <a:ext cx="214208" cy="214208"/>
          </a:xfrm>
          <a:prstGeom prst="rect">
            <a:avLst/>
          </a:prstGeom>
        </p:spPr>
      </p:pic>
      <p:pic>
        <p:nvPicPr>
          <p:cNvPr id="27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437537" y="1285149"/>
            <a:ext cx="1589712" cy="563947"/>
          </a:xfrm>
          <a:prstGeom prst="rect">
            <a:avLst/>
          </a:prstGeom>
        </p:spPr>
      </p:pic>
      <p:sp>
        <p:nvSpPr>
          <p:cNvPr id="28" name="Text 8"/>
          <p:cNvSpPr/>
          <p:nvPr/>
        </p:nvSpPr>
        <p:spPr>
          <a:xfrm>
            <a:off x="14766987" y="1415597"/>
            <a:ext cx="68008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31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489882" y="1445902"/>
            <a:ext cx="214208" cy="214208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027264" y="1285149"/>
            <a:ext cx="1589933" cy="563947"/>
          </a:xfrm>
          <a:prstGeom prst="rect">
            <a:avLst/>
          </a:prstGeom>
        </p:spPr>
      </p:pic>
      <p:sp>
        <p:nvSpPr>
          <p:cNvPr id="31" name="Text 9"/>
          <p:cNvSpPr/>
          <p:nvPr/>
        </p:nvSpPr>
        <p:spPr>
          <a:xfrm>
            <a:off x="16299675" y="1415597"/>
            <a:ext cx="82010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31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145893" y="1450814"/>
            <a:ext cx="225575" cy="225575"/>
          </a:xfrm>
          <a:prstGeom prst="rect">
            <a:avLst/>
          </a:prstGeom>
        </p:spPr>
      </p:pic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621" y="1961964"/>
            <a:ext cx="17002758" cy="2155467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6723" y="1976065"/>
            <a:ext cx="16974555" cy="19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6723" y="1976065"/>
            <a:ext cx="4152621" cy="19"/>
          </a:xfrm>
          <a:prstGeom prst="rect">
            <a:avLst/>
          </a:prstGeom>
        </p:spPr>
      </p:pic>
      <p:pic>
        <p:nvPicPr>
          <p:cNvPr id="36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809325" y="1976065"/>
            <a:ext cx="1605023" cy="19"/>
          </a:xfrm>
          <a:prstGeom prst="rect">
            <a:avLst/>
          </a:prstGeom>
        </p:spPr>
      </p:pic>
      <p:pic>
        <p:nvPicPr>
          <p:cNvPr id="37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14213" y="1976065"/>
            <a:ext cx="1605023" cy="19"/>
          </a:xfrm>
          <a:prstGeom prst="rect">
            <a:avLst/>
          </a:prstGeom>
        </p:spPr>
      </p:pic>
      <p:pic>
        <p:nvPicPr>
          <p:cNvPr id="38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019064" y="1976065"/>
            <a:ext cx="1605023" cy="19"/>
          </a:xfrm>
          <a:prstGeom prst="rect">
            <a:avLst/>
          </a:prstGeom>
        </p:spPr>
      </p:pic>
      <p:pic>
        <p:nvPicPr>
          <p:cNvPr id="39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23952" y="1976065"/>
            <a:ext cx="1605023" cy="19"/>
          </a:xfrm>
          <a:prstGeom prst="rect">
            <a:avLst/>
          </a:prstGeom>
        </p:spPr>
      </p:pic>
      <p:pic>
        <p:nvPicPr>
          <p:cNvPr id="40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226775" y="1976065"/>
            <a:ext cx="1605023" cy="19"/>
          </a:xfrm>
          <a:prstGeom prst="rect">
            <a:avLst/>
          </a:prstGeom>
        </p:spPr>
      </p:pic>
      <p:pic>
        <p:nvPicPr>
          <p:cNvPr id="41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2831812" y="1976065"/>
            <a:ext cx="1605023" cy="19"/>
          </a:xfrm>
          <a:prstGeom prst="rect">
            <a:avLst/>
          </a:prstGeom>
        </p:spPr>
      </p:pic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4436868" y="1976065"/>
            <a:ext cx="1605023" cy="19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6041886" y="1976065"/>
            <a:ext cx="1589391" cy="19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56723" y="1976065"/>
            <a:ext cx="16974555" cy="535744"/>
          </a:xfrm>
          <a:prstGeom prst="rect">
            <a:avLst/>
          </a:prstGeom>
        </p:spPr>
      </p:pic>
      <p:pic>
        <p:nvPicPr>
          <p:cNvPr id="45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56723" y="1976065"/>
            <a:ext cx="4152621" cy="535744"/>
          </a:xfrm>
          <a:prstGeom prst="rect">
            <a:avLst/>
          </a:prstGeom>
        </p:spPr>
      </p:pic>
      <p:sp>
        <p:nvSpPr>
          <p:cNvPr id="46" name="Text 10"/>
          <p:cNvSpPr/>
          <p:nvPr/>
        </p:nvSpPr>
        <p:spPr>
          <a:xfrm>
            <a:off x="825903" y="2102960"/>
            <a:ext cx="167020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20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SEP Direct API CNP</a:t>
            </a:r>
            <a:endParaRPr lang="en-US" sz="1476" dirty="0"/>
          </a:p>
        </p:txBody>
      </p:sp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809325" y="1976065"/>
            <a:ext cx="1605023" cy="535744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070128" y="2106457"/>
            <a:ext cx="1082501" cy="281973"/>
          </a:xfrm>
          <a:prstGeom prst="rect">
            <a:avLst/>
          </a:prstGeom>
        </p:spPr>
      </p:pic>
      <p:pic>
        <p:nvPicPr>
          <p:cNvPr id="49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5154737" y="2162863"/>
            <a:ext cx="169182" cy="169182"/>
          </a:xfrm>
          <a:prstGeom prst="rect">
            <a:avLst/>
          </a:prstGeom>
        </p:spPr>
      </p:pic>
      <p:sp>
        <p:nvSpPr>
          <p:cNvPr id="50" name="Text 11"/>
          <p:cNvSpPr/>
          <p:nvPr/>
        </p:nvSpPr>
        <p:spPr>
          <a:xfrm>
            <a:off x="5352138" y="2120578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414213" y="1976065"/>
            <a:ext cx="1605023" cy="535744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675016" y="2106457"/>
            <a:ext cx="1082501" cy="281973"/>
          </a:xfrm>
          <a:prstGeom prst="rect">
            <a:avLst/>
          </a:prstGeom>
        </p:spPr>
      </p:pic>
      <p:pic>
        <p:nvPicPr>
          <p:cNvPr id="53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6759606" y="2162863"/>
            <a:ext cx="169182" cy="169182"/>
          </a:xfrm>
          <a:prstGeom prst="rect">
            <a:avLst/>
          </a:prstGeom>
        </p:spPr>
      </p:pic>
      <p:sp>
        <p:nvSpPr>
          <p:cNvPr id="54" name="Text 12"/>
          <p:cNvSpPr/>
          <p:nvPr/>
        </p:nvSpPr>
        <p:spPr>
          <a:xfrm>
            <a:off x="6956989" y="2120578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019064" y="1976065"/>
            <a:ext cx="1605023" cy="535744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8279867" y="2106457"/>
            <a:ext cx="1082501" cy="281973"/>
          </a:xfrm>
          <a:prstGeom prst="rect">
            <a:avLst/>
          </a:prstGeom>
        </p:spPr>
      </p:pic>
      <p:pic>
        <p:nvPicPr>
          <p:cNvPr id="57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364457" y="2162863"/>
            <a:ext cx="169182" cy="169182"/>
          </a:xfrm>
          <a:prstGeom prst="rect">
            <a:avLst/>
          </a:prstGeom>
        </p:spPr>
      </p:pic>
      <p:sp>
        <p:nvSpPr>
          <p:cNvPr id="58" name="Text 13"/>
          <p:cNvSpPr/>
          <p:nvPr/>
        </p:nvSpPr>
        <p:spPr>
          <a:xfrm>
            <a:off x="8561859" y="2120578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623952" y="1976065"/>
            <a:ext cx="1605023" cy="535744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9884736" y="2106457"/>
            <a:ext cx="1082501" cy="281973"/>
          </a:xfrm>
          <a:prstGeom prst="rect">
            <a:avLst/>
          </a:prstGeom>
        </p:spPr>
      </p:pic>
      <p:pic>
        <p:nvPicPr>
          <p:cNvPr id="61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9969289" y="2162863"/>
            <a:ext cx="169182" cy="169182"/>
          </a:xfrm>
          <a:prstGeom prst="rect">
            <a:avLst/>
          </a:prstGeom>
        </p:spPr>
      </p:pic>
      <p:sp>
        <p:nvSpPr>
          <p:cNvPr id="62" name="Text 14"/>
          <p:cNvSpPr/>
          <p:nvPr/>
        </p:nvSpPr>
        <p:spPr>
          <a:xfrm>
            <a:off x="10166691" y="2120578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1226775" y="1976065"/>
            <a:ext cx="1605023" cy="535744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1487559" y="2106457"/>
            <a:ext cx="1082501" cy="281973"/>
          </a:xfrm>
          <a:prstGeom prst="rect">
            <a:avLst/>
          </a:prstGeom>
        </p:spPr>
      </p:pic>
      <p:pic>
        <p:nvPicPr>
          <p:cNvPr id="65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1572112" y="2162863"/>
            <a:ext cx="169182" cy="169182"/>
          </a:xfrm>
          <a:prstGeom prst="rect">
            <a:avLst/>
          </a:prstGeom>
        </p:spPr>
      </p:pic>
      <p:sp>
        <p:nvSpPr>
          <p:cNvPr id="66" name="Text 15"/>
          <p:cNvSpPr/>
          <p:nvPr/>
        </p:nvSpPr>
        <p:spPr>
          <a:xfrm>
            <a:off x="11769514" y="2120578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2831812" y="1976065"/>
            <a:ext cx="1605023" cy="535744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3092596" y="2106457"/>
            <a:ext cx="1082501" cy="281973"/>
          </a:xfrm>
          <a:prstGeom prst="rect">
            <a:avLst/>
          </a:prstGeom>
        </p:spPr>
      </p:pic>
      <p:pic>
        <p:nvPicPr>
          <p:cNvPr id="69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3177205" y="2162863"/>
            <a:ext cx="169182" cy="169182"/>
          </a:xfrm>
          <a:prstGeom prst="rect">
            <a:avLst/>
          </a:prstGeom>
        </p:spPr>
      </p:pic>
      <p:sp>
        <p:nvSpPr>
          <p:cNvPr id="70" name="Text 16"/>
          <p:cNvSpPr/>
          <p:nvPr/>
        </p:nvSpPr>
        <p:spPr>
          <a:xfrm>
            <a:off x="13374607" y="2120578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4436868" y="1976065"/>
            <a:ext cx="1605023" cy="535744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4697670" y="2106457"/>
            <a:ext cx="1082501" cy="281973"/>
          </a:xfrm>
          <a:prstGeom prst="rect">
            <a:avLst/>
          </a:prstGeom>
        </p:spPr>
      </p:pic>
      <p:pic>
        <p:nvPicPr>
          <p:cNvPr id="73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4782260" y="2162863"/>
            <a:ext cx="169182" cy="169182"/>
          </a:xfrm>
          <a:prstGeom prst="rect">
            <a:avLst/>
          </a:prstGeom>
        </p:spPr>
      </p:pic>
      <p:sp>
        <p:nvSpPr>
          <p:cNvPr id="74" name="Text 17"/>
          <p:cNvSpPr/>
          <p:nvPr/>
        </p:nvSpPr>
        <p:spPr>
          <a:xfrm>
            <a:off x="14979644" y="2120578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6041886" y="1976065"/>
            <a:ext cx="1589391" cy="535744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6302689" y="2106457"/>
            <a:ext cx="1082501" cy="281973"/>
          </a:xfrm>
          <a:prstGeom prst="rect">
            <a:avLst/>
          </a:prstGeom>
        </p:spPr>
      </p:pic>
      <p:pic>
        <p:nvPicPr>
          <p:cNvPr id="77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6387279" y="2162863"/>
            <a:ext cx="169182" cy="169182"/>
          </a:xfrm>
          <a:prstGeom prst="rect">
            <a:avLst/>
          </a:prstGeom>
        </p:spPr>
      </p:pic>
      <p:sp>
        <p:nvSpPr>
          <p:cNvPr id="78" name="Text 18"/>
          <p:cNvSpPr/>
          <p:nvPr/>
        </p:nvSpPr>
        <p:spPr>
          <a:xfrm>
            <a:off x="16584662" y="2120578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656723" y="2511809"/>
            <a:ext cx="16974555" cy="535744"/>
          </a:xfrm>
          <a:prstGeom prst="rect">
            <a:avLst/>
          </a:prstGeom>
        </p:spPr>
      </p:pic>
      <p:pic>
        <p:nvPicPr>
          <p:cNvPr id="80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56723" y="2511847"/>
            <a:ext cx="4152621" cy="535744"/>
          </a:xfrm>
          <a:prstGeom prst="rect">
            <a:avLst/>
          </a:prstGeom>
        </p:spPr>
      </p:pic>
      <p:sp>
        <p:nvSpPr>
          <p:cNvPr id="81" name="Text 19"/>
          <p:cNvSpPr/>
          <p:nvPr/>
        </p:nvSpPr>
        <p:spPr>
          <a:xfrm>
            <a:off x="825903" y="2638741"/>
            <a:ext cx="215026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20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Regional Web Checkout</a:t>
            </a:r>
            <a:endParaRPr lang="en-US" sz="1476" dirty="0"/>
          </a:p>
        </p:txBody>
      </p:sp>
      <p:pic>
        <p:nvPicPr>
          <p:cNvPr id="82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4809325" y="2511847"/>
            <a:ext cx="1605023" cy="535744"/>
          </a:xfrm>
          <a:prstGeom prst="rect">
            <a:avLst/>
          </a:prstGeom>
        </p:spPr>
      </p:pic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5074053" y="2637439"/>
            <a:ext cx="1082501" cy="281973"/>
          </a:xfrm>
          <a:prstGeom prst="rect">
            <a:avLst/>
          </a:prstGeom>
        </p:spPr>
      </p:pic>
      <p:pic>
        <p:nvPicPr>
          <p:cNvPr id="84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5158662" y="2693845"/>
            <a:ext cx="169182" cy="169182"/>
          </a:xfrm>
          <a:prstGeom prst="rect">
            <a:avLst/>
          </a:prstGeom>
        </p:spPr>
      </p:pic>
      <p:sp>
        <p:nvSpPr>
          <p:cNvPr id="85" name="Text 20"/>
          <p:cNvSpPr/>
          <p:nvPr/>
        </p:nvSpPr>
        <p:spPr>
          <a:xfrm>
            <a:off x="5356064" y="2651559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86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6414213" y="2511847"/>
            <a:ext cx="1605023" cy="535744"/>
          </a:xfrm>
          <a:prstGeom prst="rect">
            <a:avLst/>
          </a:prstGeom>
        </p:spPr>
      </p:pic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6680615" y="2637439"/>
            <a:ext cx="1082501" cy="281973"/>
          </a:xfrm>
          <a:prstGeom prst="rect">
            <a:avLst/>
          </a:prstGeom>
        </p:spPr>
      </p:pic>
      <p:pic>
        <p:nvPicPr>
          <p:cNvPr id="88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6765224" y="2693845"/>
            <a:ext cx="169182" cy="169182"/>
          </a:xfrm>
          <a:prstGeom prst="rect">
            <a:avLst/>
          </a:prstGeom>
        </p:spPr>
      </p:pic>
      <p:sp>
        <p:nvSpPr>
          <p:cNvPr id="89" name="Text 21"/>
          <p:cNvSpPr/>
          <p:nvPr/>
        </p:nvSpPr>
        <p:spPr>
          <a:xfrm>
            <a:off x="6962626" y="2651559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90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8019064" y="2511847"/>
            <a:ext cx="1605023" cy="535744"/>
          </a:xfrm>
          <a:prstGeom prst="rect">
            <a:avLst/>
          </a:prstGeom>
        </p:spPr>
      </p:pic>
      <p:pic>
        <p:nvPicPr>
          <p:cNvPr id="91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8300535" y="2624044"/>
            <a:ext cx="1082501" cy="281973"/>
          </a:xfrm>
          <a:prstGeom prst="rect">
            <a:avLst/>
          </a:prstGeom>
        </p:spPr>
      </p:pic>
      <p:pic>
        <p:nvPicPr>
          <p:cNvPr id="92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8385144" y="2680450"/>
            <a:ext cx="169182" cy="169182"/>
          </a:xfrm>
          <a:prstGeom prst="rect">
            <a:avLst/>
          </a:prstGeom>
        </p:spPr>
      </p:pic>
      <p:sp>
        <p:nvSpPr>
          <p:cNvPr id="93" name="Text 22"/>
          <p:cNvSpPr/>
          <p:nvPr/>
        </p:nvSpPr>
        <p:spPr>
          <a:xfrm>
            <a:off x="8582546" y="2638165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94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9623952" y="2511847"/>
            <a:ext cx="1605023" cy="535744"/>
          </a:xfrm>
          <a:prstGeom prst="rect">
            <a:avLst/>
          </a:prstGeom>
        </p:spPr>
      </p:pic>
      <p:pic>
        <p:nvPicPr>
          <p:cNvPr id="95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9759814" y="2650815"/>
            <a:ext cx="1338802" cy="267760"/>
          </a:xfrm>
          <a:prstGeom prst="rect">
            <a:avLst/>
          </a:prstGeom>
        </p:spPr>
      </p:pic>
      <p:sp>
        <p:nvSpPr>
          <p:cNvPr id="96" name="Text 23"/>
          <p:cNvSpPr/>
          <p:nvPr/>
        </p:nvSpPr>
        <p:spPr>
          <a:xfrm>
            <a:off x="10027574" y="266420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97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9840144" y="2704374"/>
            <a:ext cx="160660" cy="160660"/>
          </a:xfrm>
          <a:prstGeom prst="rect">
            <a:avLst/>
          </a:prstGeom>
        </p:spPr>
      </p:pic>
      <p:pic>
        <p:nvPicPr>
          <p:cNvPr id="98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1226775" y="2511847"/>
            <a:ext cx="1605023" cy="535744"/>
          </a:xfrm>
          <a:prstGeom prst="rect">
            <a:avLst/>
          </a:prstGeom>
        </p:spPr>
      </p:pic>
      <p:pic>
        <p:nvPicPr>
          <p:cNvPr id="99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1487578" y="2642239"/>
            <a:ext cx="1082501" cy="281973"/>
          </a:xfrm>
          <a:prstGeom prst="rect">
            <a:avLst/>
          </a:prstGeom>
        </p:spPr>
      </p:pic>
      <p:pic>
        <p:nvPicPr>
          <p:cNvPr id="100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1572149" y="2698645"/>
            <a:ext cx="169182" cy="169182"/>
          </a:xfrm>
          <a:prstGeom prst="rect">
            <a:avLst/>
          </a:prstGeom>
        </p:spPr>
      </p:pic>
      <p:sp>
        <p:nvSpPr>
          <p:cNvPr id="101" name="Text 24"/>
          <p:cNvSpPr/>
          <p:nvPr/>
        </p:nvSpPr>
        <p:spPr>
          <a:xfrm>
            <a:off x="11769533" y="2656359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02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2831812" y="2511847"/>
            <a:ext cx="1605023" cy="535744"/>
          </a:xfrm>
          <a:prstGeom prst="rect">
            <a:avLst/>
          </a:prstGeom>
        </p:spPr>
      </p:pic>
      <p:pic>
        <p:nvPicPr>
          <p:cNvPr id="103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3093415" y="2637439"/>
            <a:ext cx="1082501" cy="281973"/>
          </a:xfrm>
          <a:prstGeom prst="rect">
            <a:avLst/>
          </a:prstGeom>
        </p:spPr>
      </p:pic>
      <p:pic>
        <p:nvPicPr>
          <p:cNvPr id="104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3177968" y="2693845"/>
            <a:ext cx="169182" cy="169182"/>
          </a:xfrm>
          <a:prstGeom prst="rect">
            <a:avLst/>
          </a:prstGeom>
        </p:spPr>
      </p:pic>
      <p:sp>
        <p:nvSpPr>
          <p:cNvPr id="105" name="Text 25"/>
          <p:cNvSpPr/>
          <p:nvPr/>
        </p:nvSpPr>
        <p:spPr>
          <a:xfrm>
            <a:off x="13375370" y="2651559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06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4436868" y="2511847"/>
            <a:ext cx="1605023" cy="535744"/>
          </a:xfrm>
          <a:prstGeom prst="rect">
            <a:avLst/>
          </a:prstGeom>
        </p:spPr>
      </p:pic>
      <p:pic>
        <p:nvPicPr>
          <p:cNvPr id="107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4700014" y="2637439"/>
            <a:ext cx="1082501" cy="281973"/>
          </a:xfrm>
          <a:prstGeom prst="rect">
            <a:avLst/>
          </a:prstGeom>
        </p:spPr>
      </p:pic>
      <p:pic>
        <p:nvPicPr>
          <p:cNvPr id="108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4784586" y="2693845"/>
            <a:ext cx="169182" cy="169182"/>
          </a:xfrm>
          <a:prstGeom prst="rect">
            <a:avLst/>
          </a:prstGeom>
        </p:spPr>
      </p:pic>
      <p:sp>
        <p:nvSpPr>
          <p:cNvPr id="109" name="Text 26"/>
          <p:cNvSpPr/>
          <p:nvPr/>
        </p:nvSpPr>
        <p:spPr>
          <a:xfrm>
            <a:off x="14981969" y="2651559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10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6041886" y="2511847"/>
            <a:ext cx="1589391" cy="535744"/>
          </a:xfrm>
          <a:prstGeom prst="rect">
            <a:avLst/>
          </a:prstGeom>
        </p:spPr>
      </p:pic>
      <p:pic>
        <p:nvPicPr>
          <p:cNvPr id="111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6306558" y="2637439"/>
            <a:ext cx="1082501" cy="281973"/>
          </a:xfrm>
          <a:prstGeom prst="rect">
            <a:avLst/>
          </a:prstGeom>
        </p:spPr>
      </p:pic>
      <p:pic>
        <p:nvPicPr>
          <p:cNvPr id="112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6391111" y="2693845"/>
            <a:ext cx="169182" cy="169182"/>
          </a:xfrm>
          <a:prstGeom prst="rect">
            <a:avLst/>
          </a:prstGeom>
        </p:spPr>
      </p:pic>
      <p:sp>
        <p:nvSpPr>
          <p:cNvPr id="113" name="Text 27"/>
          <p:cNvSpPr/>
          <p:nvPr/>
        </p:nvSpPr>
        <p:spPr>
          <a:xfrm>
            <a:off x="16588513" y="2651559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14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656723" y="3047572"/>
            <a:ext cx="16974555" cy="535744"/>
          </a:xfrm>
          <a:prstGeom prst="rect">
            <a:avLst/>
          </a:prstGeom>
        </p:spPr>
      </p:pic>
      <p:pic>
        <p:nvPicPr>
          <p:cNvPr id="115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656723" y="3047572"/>
            <a:ext cx="4152584" cy="535744"/>
          </a:xfrm>
          <a:prstGeom prst="rect">
            <a:avLst/>
          </a:prstGeom>
        </p:spPr>
      </p:pic>
      <p:sp>
        <p:nvSpPr>
          <p:cNvPr id="116" name="Text 28"/>
          <p:cNvSpPr/>
          <p:nvPr/>
        </p:nvSpPr>
        <p:spPr>
          <a:xfrm>
            <a:off x="825866" y="3174448"/>
            <a:ext cx="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117" name="Text 29"/>
          <p:cNvSpPr/>
          <p:nvPr/>
        </p:nvSpPr>
        <p:spPr>
          <a:xfrm>
            <a:off x="829996" y="3172960"/>
            <a:ext cx="165020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20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Global Pay by Link</a:t>
            </a:r>
            <a:endParaRPr lang="en-US" sz="1476" dirty="0"/>
          </a:p>
        </p:txBody>
      </p:sp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4809325" y="3047572"/>
            <a:ext cx="1605023" cy="535744"/>
          </a:xfrm>
          <a:prstGeom prst="rect">
            <a:avLst/>
          </a:prstGeom>
        </p:spPr>
      </p:pic>
      <p:pic>
        <p:nvPicPr>
          <p:cNvPr id="119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5074053" y="3172960"/>
            <a:ext cx="1082501" cy="281973"/>
          </a:xfrm>
          <a:prstGeom prst="rect">
            <a:avLst/>
          </a:prstGeom>
        </p:spPr>
      </p:pic>
      <p:pic>
        <p:nvPicPr>
          <p:cNvPr id="120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5158662" y="3229347"/>
            <a:ext cx="169182" cy="169182"/>
          </a:xfrm>
          <a:prstGeom prst="rect">
            <a:avLst/>
          </a:prstGeom>
        </p:spPr>
      </p:pic>
      <p:sp>
        <p:nvSpPr>
          <p:cNvPr id="121" name="Text 30"/>
          <p:cNvSpPr/>
          <p:nvPr/>
        </p:nvSpPr>
        <p:spPr>
          <a:xfrm>
            <a:off x="5356064" y="3187080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414213" y="3047572"/>
            <a:ext cx="1605023" cy="535744"/>
          </a:xfrm>
          <a:prstGeom prst="rect">
            <a:avLst/>
          </a:prstGeom>
        </p:spPr>
      </p:pic>
      <p:pic>
        <p:nvPicPr>
          <p:cNvPr id="123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680615" y="3172960"/>
            <a:ext cx="1082501" cy="281973"/>
          </a:xfrm>
          <a:prstGeom prst="rect">
            <a:avLst/>
          </a:prstGeom>
        </p:spPr>
      </p:pic>
      <p:pic>
        <p:nvPicPr>
          <p:cNvPr id="124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65224" y="3229347"/>
            <a:ext cx="169182" cy="169182"/>
          </a:xfrm>
          <a:prstGeom prst="rect">
            <a:avLst/>
          </a:prstGeom>
        </p:spPr>
      </p:pic>
      <p:sp>
        <p:nvSpPr>
          <p:cNvPr id="125" name="Text 31"/>
          <p:cNvSpPr/>
          <p:nvPr/>
        </p:nvSpPr>
        <p:spPr>
          <a:xfrm>
            <a:off x="6962626" y="3187080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019064" y="3047572"/>
            <a:ext cx="1605023" cy="535744"/>
          </a:xfrm>
          <a:prstGeom prst="rect">
            <a:avLst/>
          </a:prstGeom>
        </p:spPr>
      </p:pic>
      <p:pic>
        <p:nvPicPr>
          <p:cNvPr id="127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287141" y="3172960"/>
            <a:ext cx="1082501" cy="281973"/>
          </a:xfrm>
          <a:prstGeom prst="rect">
            <a:avLst/>
          </a:prstGeom>
        </p:spPr>
      </p:pic>
      <p:pic>
        <p:nvPicPr>
          <p:cNvPr id="128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71749" y="3229347"/>
            <a:ext cx="169182" cy="169182"/>
          </a:xfrm>
          <a:prstGeom prst="rect">
            <a:avLst/>
          </a:prstGeom>
        </p:spPr>
      </p:pic>
      <p:sp>
        <p:nvSpPr>
          <p:cNvPr id="129" name="Text 32"/>
          <p:cNvSpPr/>
          <p:nvPr/>
        </p:nvSpPr>
        <p:spPr>
          <a:xfrm>
            <a:off x="8569151" y="3187080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30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623952" y="3047572"/>
            <a:ext cx="1605023" cy="535744"/>
          </a:xfrm>
          <a:prstGeom prst="rect">
            <a:avLst/>
          </a:prstGeom>
        </p:spPr>
      </p:pic>
      <p:pic>
        <p:nvPicPr>
          <p:cNvPr id="131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724151" y="3167416"/>
            <a:ext cx="1404342" cy="281973"/>
          </a:xfrm>
          <a:prstGeom prst="rect">
            <a:avLst/>
          </a:prstGeom>
        </p:spPr>
      </p:pic>
      <p:pic>
        <p:nvPicPr>
          <p:cNvPr id="132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08778" y="3223803"/>
            <a:ext cx="169182" cy="169182"/>
          </a:xfrm>
          <a:prstGeom prst="rect">
            <a:avLst/>
          </a:prstGeom>
        </p:spPr>
      </p:pic>
      <p:sp>
        <p:nvSpPr>
          <p:cNvPr id="133" name="Text 33"/>
          <p:cNvSpPr/>
          <p:nvPr/>
        </p:nvSpPr>
        <p:spPr>
          <a:xfrm>
            <a:off x="10006106" y="3181499"/>
            <a:ext cx="1090136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332" dirty="0"/>
          </a:p>
        </p:txBody>
      </p:sp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226775" y="3047572"/>
            <a:ext cx="1605023" cy="535744"/>
          </a:xfrm>
          <a:prstGeom prst="rect">
            <a:avLst/>
          </a:prstGeom>
        </p:spPr>
      </p:pic>
      <p:pic>
        <p:nvPicPr>
          <p:cNvPr id="135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366357" y="3186336"/>
            <a:ext cx="1338802" cy="267760"/>
          </a:xfrm>
          <a:prstGeom prst="rect">
            <a:avLst/>
          </a:prstGeom>
        </p:spPr>
      </p:pic>
      <p:sp>
        <p:nvSpPr>
          <p:cNvPr id="136" name="Text 34"/>
          <p:cNvSpPr/>
          <p:nvPr/>
        </p:nvSpPr>
        <p:spPr>
          <a:xfrm>
            <a:off x="11634118" y="319973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7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446687" y="3239895"/>
            <a:ext cx="160660" cy="160660"/>
          </a:xfrm>
          <a:prstGeom prst="rect">
            <a:avLst/>
          </a:prstGeom>
        </p:spPr>
      </p:pic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831812" y="3047572"/>
            <a:ext cx="1605023" cy="535744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932011" y="3167416"/>
            <a:ext cx="1404342" cy="281973"/>
          </a:xfrm>
          <a:prstGeom prst="rect">
            <a:avLst/>
          </a:prstGeom>
        </p:spPr>
      </p:pic>
      <p:pic>
        <p:nvPicPr>
          <p:cNvPr id="140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3016601" y="3223803"/>
            <a:ext cx="169182" cy="169182"/>
          </a:xfrm>
          <a:prstGeom prst="rect">
            <a:avLst/>
          </a:prstGeom>
        </p:spPr>
      </p:pic>
      <p:sp>
        <p:nvSpPr>
          <p:cNvPr id="141" name="Text 35"/>
          <p:cNvSpPr/>
          <p:nvPr/>
        </p:nvSpPr>
        <p:spPr>
          <a:xfrm>
            <a:off x="13214003" y="3181499"/>
            <a:ext cx="1090136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332" dirty="0"/>
          </a:p>
        </p:txBody>
      </p:sp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4436868" y="3047572"/>
            <a:ext cx="1605023" cy="535744"/>
          </a:xfrm>
          <a:prstGeom prst="rect">
            <a:avLst/>
          </a:prstGeom>
        </p:spPr>
      </p:pic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537122" y="3167416"/>
            <a:ext cx="1404342" cy="281973"/>
          </a:xfrm>
          <a:prstGeom prst="rect">
            <a:avLst/>
          </a:prstGeom>
        </p:spPr>
      </p:pic>
      <p:pic>
        <p:nvPicPr>
          <p:cNvPr id="144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621712" y="3223803"/>
            <a:ext cx="169182" cy="169182"/>
          </a:xfrm>
          <a:prstGeom prst="rect">
            <a:avLst/>
          </a:prstGeom>
        </p:spPr>
      </p:pic>
      <p:sp>
        <p:nvSpPr>
          <p:cNvPr id="145" name="Text 36"/>
          <p:cNvSpPr/>
          <p:nvPr/>
        </p:nvSpPr>
        <p:spPr>
          <a:xfrm>
            <a:off x="14819095" y="3181499"/>
            <a:ext cx="1090136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332" dirty="0"/>
          </a:p>
        </p:txBody>
      </p:sp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6041886" y="3047572"/>
            <a:ext cx="1589391" cy="535744"/>
          </a:xfrm>
          <a:prstGeom prst="rect">
            <a:avLst/>
          </a:prstGeom>
        </p:spPr>
      </p:pic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6142103" y="3167416"/>
            <a:ext cx="1404342" cy="281973"/>
          </a:xfrm>
          <a:prstGeom prst="rect">
            <a:avLst/>
          </a:prstGeom>
        </p:spPr>
      </p:pic>
      <p:pic>
        <p:nvPicPr>
          <p:cNvPr id="148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6226675" y="3223803"/>
            <a:ext cx="169182" cy="169182"/>
          </a:xfrm>
          <a:prstGeom prst="rect">
            <a:avLst/>
          </a:prstGeom>
        </p:spPr>
      </p:pic>
      <p:sp>
        <p:nvSpPr>
          <p:cNvPr id="149" name="Text 37"/>
          <p:cNvSpPr/>
          <p:nvPr/>
        </p:nvSpPr>
        <p:spPr>
          <a:xfrm>
            <a:off x="16424039" y="3181499"/>
            <a:ext cx="1090136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332" dirty="0"/>
          </a:p>
        </p:txBody>
      </p:sp>
      <p:pic>
        <p:nvPicPr>
          <p:cNvPr id="150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656723" y="3583298"/>
            <a:ext cx="16974555" cy="534134"/>
          </a:xfrm>
          <a:prstGeom prst="rect">
            <a:avLst/>
          </a:prstGeom>
        </p:spPr>
      </p:pic>
      <p:pic>
        <p:nvPicPr>
          <p:cNvPr id="151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656723" y="3583298"/>
            <a:ext cx="4152584" cy="534134"/>
          </a:xfrm>
          <a:prstGeom prst="rect">
            <a:avLst/>
          </a:prstGeom>
        </p:spPr>
      </p:pic>
      <p:sp>
        <p:nvSpPr>
          <p:cNvPr id="152" name="Text 38"/>
          <p:cNvSpPr/>
          <p:nvPr/>
        </p:nvSpPr>
        <p:spPr>
          <a:xfrm>
            <a:off x="825866" y="3710192"/>
            <a:ext cx="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153" name="Text 39"/>
          <p:cNvSpPr/>
          <p:nvPr/>
        </p:nvSpPr>
        <p:spPr>
          <a:xfrm>
            <a:off x="829996" y="3708481"/>
            <a:ext cx="221027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20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Recurring Payments SEP</a:t>
            </a:r>
            <a:endParaRPr lang="en-US" sz="1476" dirty="0"/>
          </a:p>
        </p:txBody>
      </p:sp>
      <p:pic>
        <p:nvPicPr>
          <p:cNvPr id="154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4809325" y="3583298"/>
            <a:ext cx="1605023" cy="534134"/>
          </a:xfrm>
          <a:prstGeom prst="rect">
            <a:avLst/>
          </a:prstGeom>
        </p:spPr>
      </p:pic>
      <p:pic>
        <p:nvPicPr>
          <p:cNvPr id="155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5074053" y="3708481"/>
            <a:ext cx="1082501" cy="281973"/>
          </a:xfrm>
          <a:prstGeom prst="rect">
            <a:avLst/>
          </a:prstGeom>
        </p:spPr>
      </p:pic>
      <p:pic>
        <p:nvPicPr>
          <p:cNvPr id="156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5158662" y="3764868"/>
            <a:ext cx="169182" cy="169182"/>
          </a:xfrm>
          <a:prstGeom prst="rect">
            <a:avLst/>
          </a:prstGeom>
        </p:spPr>
      </p:pic>
      <p:sp>
        <p:nvSpPr>
          <p:cNvPr id="157" name="Text 40"/>
          <p:cNvSpPr/>
          <p:nvPr/>
        </p:nvSpPr>
        <p:spPr>
          <a:xfrm>
            <a:off x="5356064" y="3722601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414213" y="3583298"/>
            <a:ext cx="1605023" cy="534134"/>
          </a:xfrm>
          <a:prstGeom prst="rect">
            <a:avLst/>
          </a:prstGeom>
        </p:spPr>
      </p:pic>
      <p:pic>
        <p:nvPicPr>
          <p:cNvPr id="159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6675481" y="3703141"/>
            <a:ext cx="1082501" cy="281973"/>
          </a:xfrm>
          <a:prstGeom prst="rect">
            <a:avLst/>
          </a:prstGeom>
        </p:spPr>
      </p:pic>
      <p:pic>
        <p:nvPicPr>
          <p:cNvPr id="160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6760071" y="3759510"/>
            <a:ext cx="169182" cy="169182"/>
          </a:xfrm>
          <a:prstGeom prst="rect">
            <a:avLst/>
          </a:prstGeom>
        </p:spPr>
      </p:pic>
      <p:sp>
        <p:nvSpPr>
          <p:cNvPr id="161" name="Text 41"/>
          <p:cNvSpPr/>
          <p:nvPr/>
        </p:nvSpPr>
        <p:spPr>
          <a:xfrm>
            <a:off x="6957436" y="3717224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62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019064" y="3583298"/>
            <a:ext cx="1605023" cy="534134"/>
          </a:xfrm>
          <a:prstGeom prst="rect">
            <a:avLst/>
          </a:prstGeom>
        </p:spPr>
      </p:pic>
      <p:pic>
        <p:nvPicPr>
          <p:cNvPr id="163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8287141" y="3708481"/>
            <a:ext cx="1082501" cy="281973"/>
          </a:xfrm>
          <a:prstGeom prst="rect">
            <a:avLst/>
          </a:prstGeom>
        </p:spPr>
      </p:pic>
      <p:pic>
        <p:nvPicPr>
          <p:cNvPr id="164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8371749" y="3764868"/>
            <a:ext cx="169182" cy="169182"/>
          </a:xfrm>
          <a:prstGeom prst="rect">
            <a:avLst/>
          </a:prstGeom>
        </p:spPr>
      </p:pic>
      <p:sp>
        <p:nvSpPr>
          <p:cNvPr id="165" name="Text 42"/>
          <p:cNvSpPr/>
          <p:nvPr/>
        </p:nvSpPr>
        <p:spPr>
          <a:xfrm>
            <a:off x="8569151" y="3722601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66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623952" y="3583298"/>
            <a:ext cx="1605023" cy="534134"/>
          </a:xfrm>
          <a:prstGeom prst="rect">
            <a:avLst/>
          </a:prstGeom>
        </p:spPr>
      </p:pic>
      <p:pic>
        <p:nvPicPr>
          <p:cNvPr id="167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9733043" y="3708481"/>
            <a:ext cx="1404342" cy="281973"/>
          </a:xfrm>
          <a:prstGeom prst="rect">
            <a:avLst/>
          </a:prstGeom>
        </p:spPr>
      </p:pic>
      <p:pic>
        <p:nvPicPr>
          <p:cNvPr id="168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9817671" y="3764868"/>
            <a:ext cx="169182" cy="169182"/>
          </a:xfrm>
          <a:prstGeom prst="rect">
            <a:avLst/>
          </a:prstGeom>
        </p:spPr>
      </p:pic>
      <p:sp>
        <p:nvSpPr>
          <p:cNvPr id="169" name="Text 43"/>
          <p:cNvSpPr/>
          <p:nvPr/>
        </p:nvSpPr>
        <p:spPr>
          <a:xfrm>
            <a:off x="10014998" y="3722563"/>
            <a:ext cx="1090136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332" dirty="0"/>
          </a:p>
        </p:txBody>
      </p:sp>
      <p:pic>
        <p:nvPicPr>
          <p:cNvPr id="170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226775" y="3583298"/>
            <a:ext cx="1605023" cy="534134"/>
          </a:xfrm>
          <a:prstGeom prst="rect">
            <a:avLst/>
          </a:prstGeom>
        </p:spPr>
      </p:pic>
      <p:pic>
        <p:nvPicPr>
          <p:cNvPr id="171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1500228" y="3708481"/>
            <a:ext cx="1082501" cy="281973"/>
          </a:xfrm>
          <a:prstGeom prst="rect">
            <a:avLst/>
          </a:prstGeom>
        </p:spPr>
      </p:pic>
      <p:pic>
        <p:nvPicPr>
          <p:cNvPr id="172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1584856" y="3764868"/>
            <a:ext cx="169182" cy="169182"/>
          </a:xfrm>
          <a:prstGeom prst="rect">
            <a:avLst/>
          </a:prstGeom>
        </p:spPr>
      </p:pic>
      <p:sp>
        <p:nvSpPr>
          <p:cNvPr id="173" name="Text 44"/>
          <p:cNvSpPr/>
          <p:nvPr/>
        </p:nvSpPr>
        <p:spPr>
          <a:xfrm>
            <a:off x="11782239" y="3722601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74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31812" y="3583298"/>
            <a:ext cx="1605023" cy="534134"/>
          </a:xfrm>
          <a:prstGeom prst="rect">
            <a:avLst/>
          </a:prstGeom>
        </p:spPr>
      </p:pic>
      <p:pic>
        <p:nvPicPr>
          <p:cNvPr id="175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3093415" y="3708481"/>
            <a:ext cx="1082501" cy="281973"/>
          </a:xfrm>
          <a:prstGeom prst="rect">
            <a:avLst/>
          </a:prstGeom>
        </p:spPr>
      </p:pic>
      <p:pic>
        <p:nvPicPr>
          <p:cNvPr id="176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3178024" y="3764868"/>
            <a:ext cx="169182" cy="169182"/>
          </a:xfrm>
          <a:prstGeom prst="rect">
            <a:avLst/>
          </a:prstGeom>
        </p:spPr>
      </p:pic>
      <p:sp>
        <p:nvSpPr>
          <p:cNvPr id="177" name="Text 45"/>
          <p:cNvSpPr/>
          <p:nvPr/>
        </p:nvSpPr>
        <p:spPr>
          <a:xfrm>
            <a:off x="13375425" y="3722601"/>
            <a:ext cx="76009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332" dirty="0"/>
          </a:p>
        </p:txBody>
      </p:sp>
      <p:pic>
        <p:nvPicPr>
          <p:cNvPr id="178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436868" y="3583298"/>
            <a:ext cx="1605023" cy="534134"/>
          </a:xfrm>
          <a:prstGeom prst="rect">
            <a:avLst/>
          </a:prstGeom>
        </p:spPr>
      </p:pic>
      <p:pic>
        <p:nvPicPr>
          <p:cNvPr id="179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4537122" y="3703141"/>
            <a:ext cx="1404342" cy="281973"/>
          </a:xfrm>
          <a:prstGeom prst="rect">
            <a:avLst/>
          </a:prstGeom>
        </p:spPr>
      </p:pic>
      <p:pic>
        <p:nvPicPr>
          <p:cNvPr id="180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4621712" y="3759510"/>
            <a:ext cx="169182" cy="169182"/>
          </a:xfrm>
          <a:prstGeom prst="rect">
            <a:avLst/>
          </a:prstGeom>
        </p:spPr>
      </p:pic>
      <p:sp>
        <p:nvSpPr>
          <p:cNvPr id="181" name="Text 46"/>
          <p:cNvSpPr/>
          <p:nvPr/>
        </p:nvSpPr>
        <p:spPr>
          <a:xfrm>
            <a:off x="14819095" y="3717224"/>
            <a:ext cx="1090136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332" dirty="0"/>
          </a:p>
        </p:txBody>
      </p:sp>
      <p:pic>
        <p:nvPicPr>
          <p:cNvPr id="182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6041886" y="3583298"/>
            <a:ext cx="1589391" cy="534134"/>
          </a:xfrm>
          <a:prstGeom prst="rect">
            <a:avLst/>
          </a:prstGeom>
        </p:spPr>
      </p:pic>
      <p:pic>
        <p:nvPicPr>
          <p:cNvPr id="183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6142103" y="3703141"/>
            <a:ext cx="1404342" cy="281973"/>
          </a:xfrm>
          <a:prstGeom prst="rect">
            <a:avLst/>
          </a:prstGeom>
        </p:spPr>
      </p:pic>
      <p:pic>
        <p:nvPicPr>
          <p:cNvPr id="184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6226675" y="3759510"/>
            <a:ext cx="169182" cy="169182"/>
          </a:xfrm>
          <a:prstGeom prst="rect">
            <a:avLst/>
          </a:prstGeom>
        </p:spPr>
      </p:pic>
      <p:sp>
        <p:nvSpPr>
          <p:cNvPr id="185" name="Text 47"/>
          <p:cNvSpPr/>
          <p:nvPr/>
        </p:nvSpPr>
        <p:spPr>
          <a:xfrm>
            <a:off x="16424039" y="3717224"/>
            <a:ext cx="1090136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998"/>
              </a:lnSpc>
              <a:buNone/>
            </a:pPr>
            <a:r>
              <a:rPr lang="en-US" sz="133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332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2026-07-24T11:25:15Z</dcterms:created>
  <dcterms:modified xsi:type="dcterms:W3CDTF">2026-07-24T11:25:15Z</dcterms:modified>
</cp:coreProperties>
</file>