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slideLayout" Target="../slideLayouts/slideLayout1.xml"/><Relationship Id="rId8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slideLayout" Target="../slideLayouts/slideLayout1.xml"/><Relationship Id="rId128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6" y="9639356"/>
            <a:ext cx="433076" cy="321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626" y="321320"/>
            <a:ext cx="9011126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Local solutions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1452246"/>
            <a:ext cx="535520" cy="535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2626" y="2142083"/>
            <a:ext cx="8662032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Solutions</a:t>
            </a:r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 are online payment products delivered through local acquiring platforms in each country. The underlying platform varies by geography: each country´s Local Solutions are powered by a different provider. 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32" y="3547821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11" y="3547821"/>
            <a:ext cx="6426237" cy="535521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843442" y="3668316"/>
            <a:ext cx="85010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Platform</a:t>
            </a:r>
            <a:endParaRPr lang="en-US" sz="1476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959" y="3547821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7257864" y="367166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346" y="3705132"/>
            <a:ext cx="214210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7560" y="3547821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953640" y="367166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6875" y="3705132"/>
            <a:ext cx="214210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7160" y="3547821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495559" y="367166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4157" y="3705132"/>
            <a:ext cx="214210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6761" y="3547821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912175" y="367166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96640" y="3705132"/>
            <a:ext cx="214210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16362" y="3547821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3358501" y="367166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69517" y="3705132"/>
            <a:ext cx="214210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25963" y="3547821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926149" y="367166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21172" y="3705132"/>
            <a:ext cx="214210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135564" y="3547821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6368810" y="367166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97820" y="3705132"/>
            <a:ext cx="214210" cy="21420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626" y="4190442"/>
            <a:ext cx="17002753" cy="305246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011" y="4203836"/>
            <a:ext cx="16975977" cy="50875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011" y="4203836"/>
            <a:ext cx="6332521" cy="508750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816666" y="4324313"/>
            <a:ext cx="78009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Tech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88532" y="4203836"/>
            <a:ext cx="1524140" cy="50875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80566" y="4317634"/>
            <a:ext cx="1140071" cy="267760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7448327" y="43310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60896" y="4371175"/>
            <a:ext cx="160656" cy="160660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12671" y="4203836"/>
            <a:ext cx="1524140" cy="50875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036811" y="4203836"/>
            <a:ext cx="1524140" cy="50875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560950" y="4203836"/>
            <a:ext cx="1524140" cy="508750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085090" y="4203836"/>
            <a:ext cx="1524140" cy="508750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609229" y="4203836"/>
            <a:ext cx="1524140" cy="50875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133369" y="4203836"/>
            <a:ext cx="1498619" cy="508750"/>
          </a:xfrm>
          <a:prstGeom prst="rect">
            <a:avLst/>
          </a:prstGeom>
        </p:spPr>
      </p:pic>
      <p:pic>
        <p:nvPicPr>
          <p:cNvPr id="44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6011" y="4712587"/>
            <a:ext cx="16975977" cy="508750"/>
          </a:xfrm>
          <a:prstGeom prst="rect">
            <a:avLst/>
          </a:prstGeom>
        </p:spPr>
      </p:pic>
      <p:pic>
        <p:nvPicPr>
          <p:cNvPr id="45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6011" y="4712587"/>
            <a:ext cx="6332521" cy="508750"/>
          </a:xfrm>
          <a:prstGeom prst="rect">
            <a:avLst/>
          </a:prstGeom>
        </p:spPr>
      </p:pic>
      <p:sp>
        <p:nvSpPr>
          <p:cNvPr id="46" name="Text 12"/>
          <p:cNvSpPr/>
          <p:nvPr/>
        </p:nvSpPr>
        <p:spPr>
          <a:xfrm>
            <a:off x="816666" y="4833082"/>
            <a:ext cx="6000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BR</a:t>
            </a:r>
            <a:endParaRPr lang="en-US" sz="1476" dirty="0"/>
          </a:p>
        </p:txBody>
      </p:sp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988532" y="4712587"/>
            <a:ext cx="1524140" cy="508750"/>
          </a:xfrm>
          <a:prstGeom prst="rect">
            <a:avLst/>
          </a:prstGeom>
        </p:spPr>
      </p:pic>
      <p:pic>
        <p:nvPicPr>
          <p:cNvPr id="48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12671" y="4712587"/>
            <a:ext cx="1524140" cy="508750"/>
          </a:xfrm>
          <a:prstGeom prst="rect">
            <a:avLst/>
          </a:prstGeom>
        </p:spPr>
      </p:pic>
      <p:pic>
        <p:nvPicPr>
          <p:cNvPr id="49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704706" y="4826384"/>
            <a:ext cx="1140071" cy="267760"/>
          </a:xfrm>
          <a:prstGeom prst="rect">
            <a:avLst/>
          </a:prstGeom>
        </p:spPr>
      </p:pic>
      <p:sp>
        <p:nvSpPr>
          <p:cNvPr id="50" name="Text 13"/>
          <p:cNvSpPr/>
          <p:nvPr/>
        </p:nvSpPr>
        <p:spPr>
          <a:xfrm>
            <a:off x="8972466" y="48397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785036" y="4879944"/>
            <a:ext cx="160656" cy="160660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036811" y="4712587"/>
            <a:ext cx="1524140" cy="508750"/>
          </a:xfrm>
          <a:prstGeom prst="rect">
            <a:avLst/>
          </a:prstGeom>
        </p:spPr>
      </p:pic>
      <p:pic>
        <p:nvPicPr>
          <p:cNvPr id="53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560950" y="4712587"/>
            <a:ext cx="1524140" cy="508750"/>
          </a:xfrm>
          <a:prstGeom prst="rect">
            <a:avLst/>
          </a:prstGeom>
        </p:spPr>
      </p:pic>
      <p:pic>
        <p:nvPicPr>
          <p:cNvPr id="54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3085090" y="4712587"/>
            <a:ext cx="1524140" cy="508750"/>
          </a:xfrm>
          <a:prstGeom prst="rect">
            <a:avLst/>
          </a:prstGeom>
        </p:spPr>
      </p:pic>
      <p:pic>
        <p:nvPicPr>
          <p:cNvPr id="55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4609229" y="4712587"/>
            <a:ext cx="1524140" cy="508750"/>
          </a:xfrm>
          <a:prstGeom prst="rect">
            <a:avLst/>
          </a:prstGeom>
        </p:spPr>
      </p:pic>
      <p:pic>
        <p:nvPicPr>
          <p:cNvPr id="56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6133369" y="4712587"/>
            <a:ext cx="1498619" cy="508750"/>
          </a:xfrm>
          <a:prstGeom prst="rect">
            <a:avLst/>
          </a:prstGeom>
        </p:spPr>
      </p:pic>
      <p:pic>
        <p:nvPicPr>
          <p:cNvPr id="5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56011" y="5221319"/>
            <a:ext cx="16975977" cy="508750"/>
          </a:xfrm>
          <a:prstGeom prst="rect">
            <a:avLst/>
          </a:prstGeom>
        </p:spPr>
      </p:pic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56011" y="5221319"/>
            <a:ext cx="6332521" cy="508750"/>
          </a:xfrm>
          <a:prstGeom prst="rect">
            <a:avLst/>
          </a:prstGeom>
        </p:spPr>
      </p:pic>
      <p:sp>
        <p:nvSpPr>
          <p:cNvPr id="59" name="Text 14"/>
          <p:cNvSpPr/>
          <p:nvPr/>
        </p:nvSpPr>
        <p:spPr>
          <a:xfrm>
            <a:off x="816666" y="5341813"/>
            <a:ext cx="68008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Evertec</a:t>
            </a:r>
            <a:endParaRPr lang="en-US" sz="1476" dirty="0"/>
          </a:p>
        </p:txBody>
      </p:sp>
      <p:pic>
        <p:nvPicPr>
          <p:cNvPr id="60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988532" y="5221319"/>
            <a:ext cx="1524140" cy="508750"/>
          </a:xfrm>
          <a:prstGeom prst="rect">
            <a:avLst/>
          </a:prstGeom>
        </p:spPr>
      </p:pic>
      <p:pic>
        <p:nvPicPr>
          <p:cNvPr id="6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512671" y="5221319"/>
            <a:ext cx="1524140" cy="508750"/>
          </a:xfrm>
          <a:prstGeom prst="rect">
            <a:avLst/>
          </a:prstGeom>
        </p:spPr>
      </p:pic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036811" y="5221319"/>
            <a:ext cx="1524140" cy="508750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228845" y="5335116"/>
            <a:ext cx="1140071" cy="267760"/>
          </a:xfrm>
          <a:prstGeom prst="rect">
            <a:avLst/>
          </a:prstGeom>
        </p:spPr>
      </p:pic>
      <p:sp>
        <p:nvSpPr>
          <p:cNvPr id="64" name="Text 15"/>
          <p:cNvSpPr/>
          <p:nvPr/>
        </p:nvSpPr>
        <p:spPr>
          <a:xfrm>
            <a:off x="10496606" y="534851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5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309175" y="5388657"/>
            <a:ext cx="160656" cy="160660"/>
          </a:xfrm>
          <a:prstGeom prst="rect">
            <a:avLst/>
          </a:prstGeom>
        </p:spPr>
      </p:pic>
      <p:pic>
        <p:nvPicPr>
          <p:cNvPr id="6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1560950" y="5221319"/>
            <a:ext cx="1524140" cy="508750"/>
          </a:xfrm>
          <a:prstGeom prst="rect">
            <a:avLst/>
          </a:prstGeom>
        </p:spPr>
      </p:pic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3085090" y="5221319"/>
            <a:ext cx="1524140" cy="508750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3277124" y="5335116"/>
            <a:ext cx="1140071" cy="267760"/>
          </a:xfrm>
          <a:prstGeom prst="rect">
            <a:avLst/>
          </a:prstGeom>
        </p:spPr>
      </p:pic>
      <p:sp>
        <p:nvSpPr>
          <p:cNvPr id="69" name="Text 16"/>
          <p:cNvSpPr/>
          <p:nvPr/>
        </p:nvSpPr>
        <p:spPr>
          <a:xfrm>
            <a:off x="13544885" y="534851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3357454" y="5388657"/>
            <a:ext cx="160656" cy="160660"/>
          </a:xfrm>
          <a:prstGeom prst="rect">
            <a:avLst/>
          </a:prstGeom>
        </p:spPr>
      </p:pic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4609229" y="5221319"/>
            <a:ext cx="1524140" cy="508750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6133369" y="5221319"/>
            <a:ext cx="1498619" cy="50875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56011" y="5730069"/>
            <a:ext cx="16975977" cy="508750"/>
          </a:xfrm>
          <a:prstGeom prst="rect">
            <a:avLst/>
          </a:prstGeom>
        </p:spPr>
      </p:pic>
      <p:pic>
        <p:nvPicPr>
          <p:cNvPr id="74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56011" y="5730069"/>
            <a:ext cx="6332521" cy="508750"/>
          </a:xfrm>
          <a:prstGeom prst="rect">
            <a:avLst/>
          </a:prstGeom>
        </p:spPr>
      </p:pic>
      <p:sp>
        <p:nvSpPr>
          <p:cNvPr id="75" name="Text 17"/>
          <p:cNvSpPr/>
          <p:nvPr/>
        </p:nvSpPr>
        <p:spPr>
          <a:xfrm>
            <a:off x="816666" y="5850545"/>
            <a:ext cx="3400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MIT</a:t>
            </a:r>
            <a:endParaRPr lang="en-US" sz="1476" dirty="0"/>
          </a:p>
        </p:txBody>
      </p:sp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988532" y="5730069"/>
            <a:ext cx="1524140" cy="50875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512671" y="5730069"/>
            <a:ext cx="1524140" cy="508750"/>
          </a:xfrm>
          <a:prstGeom prst="rect">
            <a:avLst/>
          </a:prstGeom>
        </p:spPr>
      </p:pic>
      <p:pic>
        <p:nvPicPr>
          <p:cNvPr id="78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036811" y="5730069"/>
            <a:ext cx="1524140" cy="508750"/>
          </a:xfrm>
          <a:prstGeom prst="rect">
            <a:avLst/>
          </a:prstGeom>
        </p:spPr>
      </p:pic>
      <p:pic>
        <p:nvPicPr>
          <p:cNvPr id="79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560950" y="5730069"/>
            <a:ext cx="1524140" cy="508750"/>
          </a:xfrm>
          <a:prstGeom prst="rect">
            <a:avLst/>
          </a:prstGeom>
        </p:spPr>
      </p:pic>
      <p:pic>
        <p:nvPicPr>
          <p:cNvPr id="80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752985" y="5843867"/>
            <a:ext cx="1140071" cy="267760"/>
          </a:xfrm>
          <a:prstGeom prst="rect">
            <a:avLst/>
          </a:prstGeom>
        </p:spPr>
      </p:pic>
      <p:sp>
        <p:nvSpPr>
          <p:cNvPr id="81" name="Text 18"/>
          <p:cNvSpPr/>
          <p:nvPr/>
        </p:nvSpPr>
        <p:spPr>
          <a:xfrm>
            <a:off x="12020745" y="585724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833315" y="5897407"/>
            <a:ext cx="160656" cy="160660"/>
          </a:xfrm>
          <a:prstGeom prst="rect">
            <a:avLst/>
          </a:prstGeom>
        </p:spPr>
      </p:pic>
      <p:pic>
        <p:nvPicPr>
          <p:cNvPr id="83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3085090" y="5730069"/>
            <a:ext cx="1524140" cy="508750"/>
          </a:xfrm>
          <a:prstGeom prst="rect">
            <a:avLst/>
          </a:prstGeom>
        </p:spPr>
      </p:pic>
      <p:pic>
        <p:nvPicPr>
          <p:cNvPr id="84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4609229" y="5730069"/>
            <a:ext cx="1524140" cy="508750"/>
          </a:xfrm>
          <a:prstGeom prst="rect">
            <a:avLst/>
          </a:prstGeom>
        </p:spPr>
      </p:pic>
      <p:pic>
        <p:nvPicPr>
          <p:cNvPr id="85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133369" y="5730069"/>
            <a:ext cx="1498619" cy="508750"/>
          </a:xfrm>
          <a:prstGeom prst="rect">
            <a:avLst/>
          </a:prstGeom>
        </p:spPr>
      </p:pic>
      <p:pic>
        <p:nvPicPr>
          <p:cNvPr id="86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56011" y="6238819"/>
            <a:ext cx="16975977" cy="508750"/>
          </a:xfrm>
          <a:prstGeom prst="rect">
            <a:avLst/>
          </a:prstGeom>
        </p:spPr>
      </p:pic>
      <p:pic>
        <p:nvPicPr>
          <p:cNvPr id="87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6011" y="6238819"/>
            <a:ext cx="6332521" cy="508750"/>
          </a:xfrm>
          <a:prstGeom prst="rect">
            <a:avLst/>
          </a:prstGeom>
        </p:spPr>
      </p:pic>
      <p:sp>
        <p:nvSpPr>
          <p:cNvPr id="88" name="Text 19"/>
          <p:cNvSpPr/>
          <p:nvPr/>
        </p:nvSpPr>
        <p:spPr>
          <a:xfrm>
            <a:off x="816666" y="6359314"/>
            <a:ext cx="6400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Redsys</a:t>
            </a:r>
            <a:endParaRPr lang="en-US" sz="1476" dirty="0"/>
          </a:p>
        </p:txBody>
      </p:sp>
      <p:pic>
        <p:nvPicPr>
          <p:cNvPr id="89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988532" y="6238819"/>
            <a:ext cx="1524140" cy="508750"/>
          </a:xfrm>
          <a:prstGeom prst="rect">
            <a:avLst/>
          </a:prstGeom>
        </p:spPr>
      </p:pic>
      <p:pic>
        <p:nvPicPr>
          <p:cNvPr id="90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512671" y="6238819"/>
            <a:ext cx="1524140" cy="508750"/>
          </a:xfrm>
          <a:prstGeom prst="rect">
            <a:avLst/>
          </a:prstGeom>
        </p:spPr>
      </p:pic>
      <p:pic>
        <p:nvPicPr>
          <p:cNvPr id="91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0036811" y="6238819"/>
            <a:ext cx="1524140" cy="508750"/>
          </a:xfrm>
          <a:prstGeom prst="rect">
            <a:avLst/>
          </a:prstGeom>
        </p:spPr>
      </p:pic>
      <p:pic>
        <p:nvPicPr>
          <p:cNvPr id="92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560950" y="6238819"/>
            <a:ext cx="1524140" cy="508750"/>
          </a:xfrm>
          <a:prstGeom prst="rect">
            <a:avLst/>
          </a:prstGeom>
        </p:spPr>
      </p:pic>
      <p:pic>
        <p:nvPicPr>
          <p:cNvPr id="93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3085090" y="6238819"/>
            <a:ext cx="1524140" cy="508750"/>
          </a:xfrm>
          <a:prstGeom prst="rect">
            <a:avLst/>
          </a:prstGeom>
        </p:spPr>
      </p:pic>
      <p:pic>
        <p:nvPicPr>
          <p:cNvPr id="94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4609229" y="6238819"/>
            <a:ext cx="1524140" cy="508750"/>
          </a:xfrm>
          <a:prstGeom prst="rect">
            <a:avLst/>
          </a:prstGeom>
        </p:spPr>
      </p:pic>
      <p:pic>
        <p:nvPicPr>
          <p:cNvPr id="9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4801264" y="6352617"/>
            <a:ext cx="1140071" cy="267760"/>
          </a:xfrm>
          <a:prstGeom prst="rect">
            <a:avLst/>
          </a:prstGeom>
        </p:spPr>
      </p:pic>
      <p:sp>
        <p:nvSpPr>
          <p:cNvPr id="96" name="Text 20"/>
          <p:cNvSpPr/>
          <p:nvPr/>
        </p:nvSpPr>
        <p:spPr>
          <a:xfrm>
            <a:off x="15069024" y="636601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7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881594" y="6406176"/>
            <a:ext cx="160656" cy="160660"/>
          </a:xfrm>
          <a:prstGeom prst="rect">
            <a:avLst/>
          </a:prstGeom>
        </p:spPr>
      </p:pic>
      <p:pic>
        <p:nvPicPr>
          <p:cNvPr id="98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6133369" y="6238819"/>
            <a:ext cx="1498619" cy="508750"/>
          </a:xfrm>
          <a:prstGeom prst="rect">
            <a:avLst/>
          </a:prstGeom>
        </p:spPr>
      </p:pic>
      <p:pic>
        <p:nvPicPr>
          <p:cNvPr id="9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56011" y="6747551"/>
            <a:ext cx="6332521" cy="495354"/>
          </a:xfrm>
          <a:prstGeom prst="rect">
            <a:avLst/>
          </a:prstGeom>
        </p:spPr>
      </p:pic>
      <p:sp>
        <p:nvSpPr>
          <p:cNvPr id="100" name="Text 21"/>
          <p:cNvSpPr/>
          <p:nvPr/>
        </p:nvSpPr>
        <p:spPr>
          <a:xfrm>
            <a:off x="816666" y="6868046"/>
            <a:ext cx="3900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SIBS</a:t>
            </a:r>
            <a:endParaRPr lang="en-US" sz="1476" dirty="0"/>
          </a:p>
        </p:txBody>
      </p:sp>
      <p:pic>
        <p:nvPicPr>
          <p:cNvPr id="101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988532" y="6747551"/>
            <a:ext cx="1524140" cy="495354"/>
          </a:xfrm>
          <a:prstGeom prst="rect">
            <a:avLst/>
          </a:prstGeom>
        </p:spPr>
      </p:pic>
      <p:pic>
        <p:nvPicPr>
          <p:cNvPr id="102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8512671" y="6747551"/>
            <a:ext cx="1524140" cy="495354"/>
          </a:xfrm>
          <a:prstGeom prst="rect">
            <a:avLst/>
          </a:prstGeom>
        </p:spPr>
      </p:pic>
      <p:pic>
        <p:nvPicPr>
          <p:cNvPr id="10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0036811" y="6747551"/>
            <a:ext cx="1524140" cy="495354"/>
          </a:xfrm>
          <a:prstGeom prst="rect">
            <a:avLst/>
          </a:prstGeom>
        </p:spPr>
      </p:pic>
      <p:pic>
        <p:nvPicPr>
          <p:cNvPr id="10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1560950" y="6747551"/>
            <a:ext cx="1524140" cy="495354"/>
          </a:xfrm>
          <a:prstGeom prst="rect">
            <a:avLst/>
          </a:prstGeom>
        </p:spPr>
      </p:pic>
      <p:pic>
        <p:nvPicPr>
          <p:cNvPr id="10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3085090" y="6747551"/>
            <a:ext cx="1524140" cy="495354"/>
          </a:xfrm>
          <a:prstGeom prst="rect">
            <a:avLst/>
          </a:prstGeom>
        </p:spPr>
      </p:pic>
      <p:pic>
        <p:nvPicPr>
          <p:cNvPr id="10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609229" y="6747551"/>
            <a:ext cx="1524140" cy="495354"/>
          </a:xfrm>
          <a:prstGeom prst="rect">
            <a:avLst/>
          </a:prstGeom>
        </p:spPr>
      </p:pic>
      <p:pic>
        <p:nvPicPr>
          <p:cNvPr id="10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6319967" y="6868046"/>
            <a:ext cx="1140071" cy="267760"/>
          </a:xfrm>
          <a:prstGeom prst="rect">
            <a:avLst/>
          </a:prstGeom>
        </p:spPr>
      </p:pic>
      <p:sp>
        <p:nvSpPr>
          <p:cNvPr id="108" name="Text 22"/>
          <p:cNvSpPr/>
          <p:nvPr/>
        </p:nvSpPr>
        <p:spPr>
          <a:xfrm>
            <a:off x="16587727" y="68814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6400292" y="6921587"/>
            <a:ext cx="160656" cy="1606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6" y="9639356"/>
            <a:ext cx="433076" cy="321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626" y="856822"/>
            <a:ext cx="26803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</a:t>
            </a:r>
            <a:endParaRPr lang="en-US" sz="2952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2757934"/>
            <a:ext cx="3748638" cy="22083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6836" y="2972135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E-commerce websites and mobile sites.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856836" y="3675720"/>
            <a:ext cx="332022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Implementation of payment gateways on web platforms and mobile sites, enabling secure transactions.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577" y="2757934"/>
            <a:ext cx="3748638" cy="219563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26788" y="2972135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In-app Payments</a:t>
            </a:r>
            <a:endParaRPr lang="en-US" sz="1476" dirty="0"/>
          </a:p>
        </p:txBody>
      </p:sp>
      <p:sp>
        <p:nvSpPr>
          <p:cNvPr id="9" name="Text 4"/>
          <p:cNvSpPr/>
          <p:nvPr/>
        </p:nvSpPr>
        <p:spPr>
          <a:xfrm>
            <a:off x="4926788" y="340902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Processing payments within merchant or marketplace applications.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524" y="2757934"/>
            <a:ext cx="3748638" cy="21956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996735" y="2972135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Mail Order / Telephone Order (MOTO)</a:t>
            </a:r>
            <a:endParaRPr lang="en-US" sz="1476" dirty="0"/>
          </a:p>
        </p:txBody>
      </p:sp>
      <p:sp>
        <p:nvSpPr>
          <p:cNvPr id="12" name="Text 6"/>
          <p:cNvSpPr/>
          <p:nvPr/>
        </p:nvSpPr>
        <p:spPr>
          <a:xfrm>
            <a:off x="8996735" y="367572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Solutions for mail or telephone orders, managed through call centers and virtual terminals.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599" y="5180465"/>
            <a:ext cx="3748641" cy="219563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891810" y="5394666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Subscriptions, recurring and merchant-initiated payments</a:t>
            </a:r>
            <a:endParaRPr lang="en-US" sz="1476" dirty="0"/>
          </a:p>
        </p:txBody>
      </p:sp>
      <p:sp>
        <p:nvSpPr>
          <p:cNvPr id="15" name="Text 8"/>
          <p:cNvSpPr/>
          <p:nvPr/>
        </p:nvSpPr>
        <p:spPr>
          <a:xfrm>
            <a:off x="2891810" y="6098251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Management of automated and merchant-initiated charges through the use of stored credentials.</a:t>
            </a:r>
            <a:endParaRPr lang="en-US" sz="1476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7551" y="5180465"/>
            <a:ext cx="3748638" cy="2195631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961761" y="5394666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Digital wallets and "one-click" checkouts</a:t>
            </a:r>
            <a:endParaRPr lang="en-US" sz="1476" dirty="0"/>
          </a:p>
        </p:txBody>
      </p:sp>
      <p:sp>
        <p:nvSpPr>
          <p:cNvPr id="18" name="Text 10"/>
          <p:cNvSpPr/>
          <p:nvPr/>
        </p:nvSpPr>
        <p:spPr>
          <a:xfrm>
            <a:off x="6961761" y="6098251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Fast payment experiences where credentials are stored in the cloud, allowing checkout with a single click.</a:t>
            </a:r>
            <a:endParaRPr lang="en-US" sz="1476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10128" y="3116405"/>
            <a:ext cx="3587986" cy="390121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642626" y="1606562"/>
            <a:ext cx="8662032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Card Not Present transactions the card is not physically presented or read by a POS terminal, but occur remotely and are processed through digital or back-office channels.</a:t>
            </a:r>
            <a:endParaRPr lang="en-US" sz="1476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21" y="321320"/>
            <a:ext cx="17002758" cy="642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3932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Local solutions Products</a:t>
            </a:r>
            <a:endParaRPr lang="en-US" sz="2108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296" y="1285242"/>
            <a:ext cx="3346999" cy="37985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23506" y="1499443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Checkout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753" y="1936328"/>
            <a:ext cx="2142083" cy="1071042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930" y="3168030"/>
            <a:ext cx="1545729" cy="197867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4123506" y="3526557"/>
            <a:ext cx="291858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Low-code payment solution that embeds a secure, hosted e-commerce checkout across three delivery options: iFrame, Lightbox, and Redirect</a:t>
            </a:r>
            <a:endParaRPr lang="en-US" sz="1476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0502" y="1285242"/>
            <a:ext cx="3346999" cy="379854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7684712" y="1499443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958" y="1936328"/>
            <a:ext cx="2142083" cy="1071042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1136" y="3168030"/>
            <a:ext cx="1545729" cy="197867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7684712" y="3526557"/>
            <a:ext cx="291858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Muulti-country remote payment solution that enables online sales via payment links or a single API without a physical POS.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31708" y="1285242"/>
            <a:ext cx="3346999" cy="3798540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1245918" y="1499443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Recurring Payments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94824" y="1802457"/>
            <a:ext cx="1820767" cy="1338802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32341" y="3168030"/>
            <a:ext cx="1545729" cy="197867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245918" y="3526557"/>
            <a:ext cx="291858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Automates recurring card payments through a secure, tokenized billing model with a single integration, adapting to local market rules.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9904" y="5297984"/>
            <a:ext cx="3346999" cy="3518097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5904114" y="5512184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Social Selling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2360" y="5949069"/>
            <a:ext cx="2142083" cy="1071042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52149" y="7180771"/>
            <a:ext cx="422514" cy="197867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5904114" y="7539298"/>
            <a:ext cx="291858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Sell online without the need for a website by sharing products on social media with full PCI compliance.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51110" y="5297984"/>
            <a:ext cx="3346999" cy="3518097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9465320" y="5512184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Getnet Click</a:t>
            </a:r>
            <a:endParaRPr lang="en-US" sz="1476" dirty="0"/>
          </a:p>
        </p:txBody>
      </p:sp>
      <p:pic>
        <p:nvPicPr>
          <p:cNvPr id="2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53566" y="5949069"/>
            <a:ext cx="2142083" cy="1071042"/>
          </a:xfrm>
          <a:prstGeom prst="rect">
            <a:avLst/>
          </a:prstGeom>
        </p:spPr>
      </p:pic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25674" y="7180771"/>
            <a:ext cx="197867" cy="197867"/>
          </a:xfrm>
          <a:prstGeom prst="rect">
            <a:avLst/>
          </a:prstGeom>
        </p:spPr>
      </p:pic>
      <p:sp>
        <p:nvSpPr>
          <p:cNvPr id="28" name="Text 10"/>
          <p:cNvSpPr/>
          <p:nvPr/>
        </p:nvSpPr>
        <p:spPr>
          <a:xfrm>
            <a:off x="9465320" y="7539298"/>
            <a:ext cx="291858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Portable pocket mPOS solution for quick card payments.</a:t>
            </a:r>
            <a:endParaRPr lang="en-US" sz="1476" dirty="0"/>
          </a:p>
        </p:txBody>
      </p:sp>
      <p:pic>
        <p:nvPicPr>
          <p:cNvPr id="29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1" y="321320"/>
            <a:ext cx="17002758" cy="64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63932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Local solutions Products | Availability by Country</a:t>
            </a:r>
            <a:endParaRPr lang="en-US" sz="2108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32" y="1285242"/>
            <a:ext cx="16119146" cy="535521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16" y="1285242"/>
            <a:ext cx="6426240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43446" y="1405737"/>
            <a:ext cx="8301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Products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959" y="1285242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7257864" y="140908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351" y="1442554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7560" y="1285242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953640" y="140908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6880" y="1442554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7160" y="1285242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495564" y="140908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4157" y="1442554"/>
            <a:ext cx="214210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6761" y="1285242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912175" y="140908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96636" y="1442554"/>
            <a:ext cx="214210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16362" y="1285242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3358496" y="140908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69517" y="1442554"/>
            <a:ext cx="214210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25963" y="1285242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926149" y="140908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21177" y="1442554"/>
            <a:ext cx="214210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135564" y="1285242"/>
            <a:ext cx="1509815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6368806" y="140908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97815" y="1442554"/>
            <a:ext cx="214210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621" y="1927864"/>
            <a:ext cx="17002758" cy="2543719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006" y="1941258"/>
            <a:ext cx="16975977" cy="508750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006" y="1941258"/>
            <a:ext cx="6332525" cy="508750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816657" y="2061753"/>
            <a:ext cx="12201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Checkout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88522" y="1941258"/>
            <a:ext cx="1524140" cy="508750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80557" y="2055056"/>
            <a:ext cx="1140071" cy="267760"/>
          </a:xfrm>
          <a:prstGeom prst="rect">
            <a:avLst/>
          </a:prstGeom>
        </p:spPr>
      </p:pic>
      <p:sp>
        <p:nvSpPr>
          <p:cNvPr id="35" name="Text 10"/>
          <p:cNvSpPr/>
          <p:nvPr/>
        </p:nvSpPr>
        <p:spPr>
          <a:xfrm>
            <a:off x="7448317" y="20684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60887" y="2108615"/>
            <a:ext cx="160660" cy="160660"/>
          </a:xfrm>
          <a:prstGeom prst="rect">
            <a:avLst/>
          </a:prstGeom>
        </p:spPr>
      </p:pic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12662" y="1941258"/>
            <a:ext cx="1524140" cy="508750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04697" y="2055056"/>
            <a:ext cx="1140071" cy="267760"/>
          </a:xfrm>
          <a:prstGeom prst="rect">
            <a:avLst/>
          </a:prstGeom>
        </p:spPr>
      </p:pic>
      <p:sp>
        <p:nvSpPr>
          <p:cNvPr id="39" name="Text 11"/>
          <p:cNvSpPr/>
          <p:nvPr/>
        </p:nvSpPr>
        <p:spPr>
          <a:xfrm>
            <a:off x="8972457" y="20684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785027" y="2108615"/>
            <a:ext cx="160660" cy="160660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036801" y="1941258"/>
            <a:ext cx="1524140" cy="508750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28836" y="2055056"/>
            <a:ext cx="1140071" cy="267760"/>
          </a:xfrm>
          <a:prstGeom prst="rect">
            <a:avLst/>
          </a:prstGeom>
        </p:spPr>
      </p:pic>
      <p:sp>
        <p:nvSpPr>
          <p:cNvPr id="43" name="Text 12"/>
          <p:cNvSpPr/>
          <p:nvPr/>
        </p:nvSpPr>
        <p:spPr>
          <a:xfrm>
            <a:off x="10496597" y="20684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309166" y="2108615"/>
            <a:ext cx="160660" cy="160660"/>
          </a:xfrm>
          <a:prstGeom prst="rect">
            <a:avLst/>
          </a:prstGeom>
        </p:spPr>
      </p:pic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560941" y="1941258"/>
            <a:ext cx="1524140" cy="508750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752976" y="2055056"/>
            <a:ext cx="1140071" cy="267760"/>
          </a:xfrm>
          <a:prstGeom prst="rect">
            <a:avLst/>
          </a:prstGeom>
        </p:spPr>
      </p:pic>
      <p:sp>
        <p:nvSpPr>
          <p:cNvPr id="47" name="Text 13"/>
          <p:cNvSpPr/>
          <p:nvPr/>
        </p:nvSpPr>
        <p:spPr>
          <a:xfrm>
            <a:off x="12020736" y="20684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833306" y="2108615"/>
            <a:ext cx="160660" cy="160660"/>
          </a:xfrm>
          <a:prstGeom prst="rect">
            <a:avLst/>
          </a:prstGeom>
        </p:spPr>
      </p:pic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085080" y="1941258"/>
            <a:ext cx="1524140" cy="508750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267497" y="2061753"/>
            <a:ext cx="1140071" cy="267760"/>
          </a:xfrm>
          <a:prstGeom prst="rect">
            <a:avLst/>
          </a:prstGeom>
        </p:spPr>
      </p:pic>
      <p:sp>
        <p:nvSpPr>
          <p:cNvPr id="51" name="Text 14"/>
          <p:cNvSpPr/>
          <p:nvPr/>
        </p:nvSpPr>
        <p:spPr>
          <a:xfrm>
            <a:off x="13535248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3347818" y="2115294"/>
            <a:ext cx="160660" cy="160660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3269162" y="2577182"/>
            <a:ext cx="1140071" cy="267760"/>
          </a:xfrm>
          <a:prstGeom prst="rect">
            <a:avLst/>
          </a:prstGeom>
        </p:spPr>
      </p:pic>
      <p:sp>
        <p:nvSpPr>
          <p:cNvPr id="54" name="Text 15"/>
          <p:cNvSpPr/>
          <p:nvPr/>
        </p:nvSpPr>
        <p:spPr>
          <a:xfrm>
            <a:off x="13536923" y="25905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349492" y="2630742"/>
            <a:ext cx="160660" cy="1606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609220" y="1941258"/>
            <a:ext cx="1524140" cy="508750"/>
          </a:xfrm>
          <a:prstGeom prst="rect">
            <a:avLst/>
          </a:prstGeom>
        </p:spPr>
      </p:pic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4793720" y="2061753"/>
            <a:ext cx="1140071" cy="267760"/>
          </a:xfrm>
          <a:prstGeom prst="rect">
            <a:avLst/>
          </a:prstGeom>
        </p:spPr>
      </p:pic>
      <p:sp>
        <p:nvSpPr>
          <p:cNvPr id="58" name="Text 16"/>
          <p:cNvSpPr/>
          <p:nvPr/>
        </p:nvSpPr>
        <p:spPr>
          <a:xfrm>
            <a:off x="15061481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4874050" y="2115294"/>
            <a:ext cx="160660" cy="1606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795395" y="2577182"/>
            <a:ext cx="1140071" cy="2677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5063155" y="25905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875725" y="2630742"/>
            <a:ext cx="160660" cy="160660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6133359" y="1941258"/>
            <a:ext cx="1498624" cy="508750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6319953" y="2061753"/>
            <a:ext cx="1140071" cy="267760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6587713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6400283" y="2115294"/>
            <a:ext cx="160660" cy="1606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6321627" y="2577182"/>
            <a:ext cx="1140071" cy="2677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16589387" y="25905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6401957" y="2630742"/>
            <a:ext cx="160660" cy="1606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56006" y="2450009"/>
            <a:ext cx="16975977" cy="50875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6006" y="2450009"/>
            <a:ext cx="6332525" cy="50875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16657" y="257048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988522" y="2450009"/>
            <a:ext cx="1524140" cy="50875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7180557" y="2563806"/>
            <a:ext cx="1140071" cy="2677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7448317" y="25771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7260887" y="2617347"/>
            <a:ext cx="160660" cy="160660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512662" y="2450009"/>
            <a:ext cx="1524140" cy="50875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704697" y="2563806"/>
            <a:ext cx="1140071" cy="2677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8972457" y="25771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785027" y="2617347"/>
            <a:ext cx="160660" cy="160660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0036801" y="2450009"/>
            <a:ext cx="1524140" cy="50875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228836" y="2563806"/>
            <a:ext cx="1140071" cy="267760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0496597" y="25771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309166" y="2617347"/>
            <a:ext cx="160660" cy="160660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560941" y="2450009"/>
            <a:ext cx="1524140" cy="50875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754650" y="2570485"/>
            <a:ext cx="1140071" cy="267760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2022410" y="25838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834980" y="2624044"/>
            <a:ext cx="160660" cy="160660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3085080" y="2450009"/>
            <a:ext cx="1524140" cy="50875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4609220" y="2450009"/>
            <a:ext cx="1524140" cy="50875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133359" y="2450009"/>
            <a:ext cx="1498624" cy="508750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56006" y="2958740"/>
            <a:ext cx="16975977" cy="508750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6006" y="2958740"/>
            <a:ext cx="6332525" cy="508750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816657" y="3079235"/>
            <a:ext cx="18402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Recurring Payments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988522" y="2958740"/>
            <a:ext cx="1524140" cy="508750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7180557" y="3072538"/>
            <a:ext cx="1140071" cy="267760"/>
          </a:xfrm>
          <a:prstGeom prst="rect">
            <a:avLst/>
          </a:prstGeom>
        </p:spPr>
      </p:pic>
      <p:sp>
        <p:nvSpPr>
          <p:cNvPr id="97" name="Text 26"/>
          <p:cNvSpPr/>
          <p:nvPr/>
        </p:nvSpPr>
        <p:spPr>
          <a:xfrm>
            <a:off x="7448317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7260887" y="3126098"/>
            <a:ext cx="160660" cy="1606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512662" y="2958740"/>
            <a:ext cx="1524140" cy="508750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704697" y="3072538"/>
            <a:ext cx="1140071" cy="267760"/>
          </a:xfrm>
          <a:prstGeom prst="rect">
            <a:avLst/>
          </a:prstGeom>
        </p:spPr>
      </p:pic>
      <p:sp>
        <p:nvSpPr>
          <p:cNvPr id="101" name="Text 27"/>
          <p:cNvSpPr/>
          <p:nvPr/>
        </p:nvSpPr>
        <p:spPr>
          <a:xfrm>
            <a:off x="8972457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785027" y="3126098"/>
            <a:ext cx="160660" cy="1606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0036801" y="2958740"/>
            <a:ext cx="1524140" cy="508750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228836" y="3072538"/>
            <a:ext cx="1140071" cy="267760"/>
          </a:xfrm>
          <a:prstGeom prst="rect">
            <a:avLst/>
          </a:prstGeom>
        </p:spPr>
      </p:pic>
      <p:sp>
        <p:nvSpPr>
          <p:cNvPr id="105" name="Text 28"/>
          <p:cNvSpPr/>
          <p:nvPr/>
        </p:nvSpPr>
        <p:spPr>
          <a:xfrm>
            <a:off x="10496597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309166" y="3126098"/>
            <a:ext cx="160660" cy="16066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560941" y="2958740"/>
            <a:ext cx="1524140" cy="50875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752976" y="3072538"/>
            <a:ext cx="1140071" cy="267760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020736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833306" y="3126098"/>
            <a:ext cx="160660" cy="16066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3085080" y="2958740"/>
            <a:ext cx="1524140" cy="50875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3277115" y="3072538"/>
            <a:ext cx="1140071" cy="2677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13544876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3357445" y="3126098"/>
            <a:ext cx="160660" cy="16066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609220" y="2958740"/>
            <a:ext cx="1524140" cy="50875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801255" y="3072538"/>
            <a:ext cx="1140071" cy="2677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15069015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881585" y="3126098"/>
            <a:ext cx="160660" cy="160660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6133359" y="2958740"/>
            <a:ext cx="1498624" cy="50875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6325394" y="3072538"/>
            <a:ext cx="1140071" cy="2677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16593155" y="308593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405724" y="3126098"/>
            <a:ext cx="160660" cy="160660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56006" y="3467491"/>
            <a:ext cx="16975977" cy="50875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6006" y="3467491"/>
            <a:ext cx="6332525" cy="50875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816657" y="3587986"/>
            <a:ext cx="15701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Social Selling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988522" y="3467491"/>
            <a:ext cx="1524140" cy="508750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7068852" y="3587986"/>
            <a:ext cx="1373525" cy="267760"/>
          </a:xfrm>
          <a:prstGeom prst="rect">
            <a:avLst/>
          </a:prstGeom>
        </p:spPr>
      </p:pic>
      <p:sp>
        <p:nvSpPr>
          <p:cNvPr id="128" name="Text 34"/>
          <p:cNvSpPr/>
          <p:nvPr/>
        </p:nvSpPr>
        <p:spPr>
          <a:xfrm>
            <a:off x="7336613" y="3601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7149182" y="3641527"/>
            <a:ext cx="160660" cy="160660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512662" y="3467491"/>
            <a:ext cx="1524140" cy="508750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595085" y="3587986"/>
            <a:ext cx="1373525" cy="267760"/>
          </a:xfrm>
          <a:prstGeom prst="rect">
            <a:avLst/>
          </a:prstGeom>
        </p:spPr>
      </p:pic>
      <p:sp>
        <p:nvSpPr>
          <p:cNvPr id="132" name="Text 35"/>
          <p:cNvSpPr/>
          <p:nvPr/>
        </p:nvSpPr>
        <p:spPr>
          <a:xfrm>
            <a:off x="8862845" y="3601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675415" y="3641527"/>
            <a:ext cx="160660" cy="160660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036801" y="3467491"/>
            <a:ext cx="1524140" cy="508750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0121317" y="3587986"/>
            <a:ext cx="1373525" cy="267760"/>
          </a:xfrm>
          <a:prstGeom prst="rect">
            <a:avLst/>
          </a:prstGeom>
        </p:spPr>
      </p:pic>
      <p:sp>
        <p:nvSpPr>
          <p:cNvPr id="136" name="Text 36"/>
          <p:cNvSpPr/>
          <p:nvPr/>
        </p:nvSpPr>
        <p:spPr>
          <a:xfrm>
            <a:off x="10389077" y="3601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0201638" y="3641527"/>
            <a:ext cx="160660" cy="160660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560941" y="3467491"/>
            <a:ext cx="1524140" cy="508750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634155" y="3587986"/>
            <a:ext cx="1373525" cy="267760"/>
          </a:xfrm>
          <a:prstGeom prst="rect">
            <a:avLst/>
          </a:prstGeom>
        </p:spPr>
      </p:pic>
      <p:sp>
        <p:nvSpPr>
          <p:cNvPr id="140" name="Text 37"/>
          <p:cNvSpPr/>
          <p:nvPr/>
        </p:nvSpPr>
        <p:spPr>
          <a:xfrm>
            <a:off x="11901915" y="3601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714485" y="3641527"/>
            <a:ext cx="160660" cy="160660"/>
          </a:xfrm>
          <a:prstGeom prst="rect">
            <a:avLst/>
          </a:prstGeom>
        </p:spPr>
      </p:pic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3085080" y="3467491"/>
            <a:ext cx="1524140" cy="508750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3160387" y="3587986"/>
            <a:ext cx="1373525" cy="267760"/>
          </a:xfrm>
          <a:prstGeom prst="rect">
            <a:avLst/>
          </a:prstGeom>
        </p:spPr>
      </p:pic>
      <p:sp>
        <p:nvSpPr>
          <p:cNvPr id="144" name="Text 38"/>
          <p:cNvSpPr/>
          <p:nvPr/>
        </p:nvSpPr>
        <p:spPr>
          <a:xfrm>
            <a:off x="13428148" y="3601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3240717" y="3641527"/>
            <a:ext cx="160660" cy="160660"/>
          </a:xfrm>
          <a:prstGeom prst="rect">
            <a:avLst/>
          </a:prstGeom>
        </p:spPr>
      </p:pic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609220" y="3467491"/>
            <a:ext cx="1524140" cy="508750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801255" y="3581288"/>
            <a:ext cx="1140071" cy="267760"/>
          </a:xfrm>
          <a:prstGeom prst="rect">
            <a:avLst/>
          </a:prstGeom>
        </p:spPr>
      </p:pic>
      <p:sp>
        <p:nvSpPr>
          <p:cNvPr id="148" name="Text 39"/>
          <p:cNvSpPr/>
          <p:nvPr/>
        </p:nvSpPr>
        <p:spPr>
          <a:xfrm>
            <a:off x="15069015" y="359468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881585" y="3634848"/>
            <a:ext cx="160660" cy="160660"/>
          </a:xfrm>
          <a:prstGeom prst="rect">
            <a:avLst/>
          </a:prstGeom>
        </p:spPr>
      </p:pic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6133359" y="3467491"/>
            <a:ext cx="1498624" cy="508750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6325394" y="3581288"/>
            <a:ext cx="1140071" cy="267760"/>
          </a:xfrm>
          <a:prstGeom prst="rect">
            <a:avLst/>
          </a:prstGeom>
        </p:spPr>
      </p:pic>
      <p:sp>
        <p:nvSpPr>
          <p:cNvPr id="152" name="Text 40"/>
          <p:cNvSpPr/>
          <p:nvPr/>
        </p:nvSpPr>
        <p:spPr>
          <a:xfrm>
            <a:off x="16593155" y="359468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405724" y="3634848"/>
            <a:ext cx="160660" cy="160660"/>
          </a:xfrm>
          <a:prstGeom prst="rect">
            <a:avLst/>
          </a:prstGeom>
        </p:spPr>
      </p:pic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656006" y="3976241"/>
            <a:ext cx="6332525" cy="495342"/>
          </a:xfrm>
          <a:prstGeom prst="rect">
            <a:avLst/>
          </a:prstGeom>
        </p:spPr>
      </p:pic>
      <p:sp>
        <p:nvSpPr>
          <p:cNvPr id="155" name="Text 41"/>
          <p:cNvSpPr/>
          <p:nvPr/>
        </p:nvSpPr>
        <p:spPr>
          <a:xfrm>
            <a:off x="816657" y="4096717"/>
            <a:ext cx="11001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Getnet Click</a:t>
            </a:r>
            <a:endParaRPr lang="en-US" sz="1476" dirty="0"/>
          </a:p>
        </p:txBody>
      </p:sp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7068852" y="4096717"/>
            <a:ext cx="1373525" cy="267760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7336613" y="41101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7149182" y="4150277"/>
            <a:ext cx="160660" cy="160660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8595085" y="4096717"/>
            <a:ext cx="1373525" cy="267760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8862845" y="41101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675415" y="4150277"/>
            <a:ext cx="160660" cy="160660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228836" y="4090039"/>
            <a:ext cx="1140071" cy="267760"/>
          </a:xfrm>
          <a:prstGeom prst="rect">
            <a:avLst/>
          </a:prstGeom>
        </p:spPr>
      </p:pic>
      <p:sp>
        <p:nvSpPr>
          <p:cNvPr id="163" name="Text 44"/>
          <p:cNvSpPr/>
          <p:nvPr/>
        </p:nvSpPr>
        <p:spPr>
          <a:xfrm>
            <a:off x="10496597" y="41034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309166" y="4143580"/>
            <a:ext cx="160660" cy="1606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1634155" y="4096717"/>
            <a:ext cx="1373525" cy="2677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11901915" y="41101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1714485" y="4150277"/>
            <a:ext cx="160660" cy="160660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3160387" y="4096717"/>
            <a:ext cx="1373525" cy="267760"/>
          </a:xfrm>
          <a:prstGeom prst="rect">
            <a:avLst/>
          </a:prstGeom>
        </p:spPr>
      </p:pic>
      <p:sp>
        <p:nvSpPr>
          <p:cNvPr id="169" name="Text 46"/>
          <p:cNvSpPr/>
          <p:nvPr/>
        </p:nvSpPr>
        <p:spPr>
          <a:xfrm>
            <a:off x="13428148" y="41101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3240717" y="4150277"/>
            <a:ext cx="160660" cy="160660"/>
          </a:xfrm>
          <a:prstGeom prst="rect">
            <a:avLst/>
          </a:prstGeom>
        </p:spPr>
      </p:pic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686620" y="4096717"/>
            <a:ext cx="1373525" cy="267760"/>
          </a:xfrm>
          <a:prstGeom prst="rect">
            <a:avLst/>
          </a:prstGeom>
        </p:spPr>
      </p:pic>
      <p:sp>
        <p:nvSpPr>
          <p:cNvPr id="172" name="Text 47"/>
          <p:cNvSpPr/>
          <p:nvPr/>
        </p:nvSpPr>
        <p:spPr>
          <a:xfrm>
            <a:off x="14954380" y="41101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4766950" y="4150277"/>
            <a:ext cx="160660" cy="160660"/>
          </a:xfrm>
          <a:prstGeom prst="rect">
            <a:avLst/>
          </a:prstGeom>
        </p:spPr>
      </p:pic>
      <p:pic>
        <p:nvPicPr>
          <p:cNvPr id="174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6208666" y="4090039"/>
            <a:ext cx="1373525" cy="267760"/>
          </a:xfrm>
          <a:prstGeom prst="rect">
            <a:avLst/>
          </a:prstGeom>
        </p:spPr>
      </p:pic>
      <p:sp>
        <p:nvSpPr>
          <p:cNvPr id="175" name="Text 48"/>
          <p:cNvSpPr/>
          <p:nvPr/>
        </p:nvSpPr>
        <p:spPr>
          <a:xfrm>
            <a:off x="16476427" y="41034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6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6288996" y="4143580"/>
            <a:ext cx="160660" cy="1606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2026-07-24T11:23:52Z</dcterms:created>
  <dcterms:modified xsi:type="dcterms:W3CDTF">2026-07-24T11:23:52Z</dcterms:modified>
</cp:coreProperties>
</file>