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slideLayout" Target="../slideLayouts/slideLayout1.xml"/><Relationship Id="rId3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slideLayout" Target="../slideLayouts/slideLayout1.xml"/><Relationship Id="rId24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70" y="9639356"/>
            <a:ext cx="433071" cy="32132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1" y="3641527"/>
            <a:ext cx="3748646" cy="219563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6822" y="3855727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Attended POS</a:t>
            </a:r>
            <a:endParaRPr lang="en-US" sz="1476" dirty="0"/>
          </a:p>
        </p:txBody>
      </p:sp>
      <p:sp>
        <p:nvSpPr>
          <p:cNvPr id="5" name="Text 1"/>
          <p:cNvSpPr/>
          <p:nvPr/>
        </p:nvSpPr>
        <p:spPr>
          <a:xfrm>
            <a:off x="856822" y="4292612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It is the classic point of sale where a cashier operates the terminal and guides the customer during payment.</a:t>
            </a:r>
            <a:endParaRPr lang="en-US" sz="1476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568" y="3641527"/>
            <a:ext cx="3748646" cy="219563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926769" y="3855727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Semi-Attended POS</a:t>
            </a:r>
            <a:endParaRPr lang="en-US" sz="1476" dirty="0"/>
          </a:p>
        </p:txBody>
      </p:sp>
      <p:sp>
        <p:nvSpPr>
          <p:cNvPr id="8" name="Text 3"/>
          <p:cNvSpPr/>
          <p:nvPr/>
        </p:nvSpPr>
        <p:spPr>
          <a:xfrm>
            <a:off x="4926769" y="4292612"/>
            <a:ext cx="332022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Self-service terminals where the customer initiates and completes the payment, but staff are nearby to assist if needed.</a:t>
            </a:r>
            <a:endParaRPr lang="en-US" sz="1476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515" y="3641527"/>
            <a:ext cx="3748646" cy="219563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8996716" y="3855727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Unattended POS</a:t>
            </a:r>
            <a:endParaRPr lang="en-US" sz="1476" dirty="0"/>
          </a:p>
        </p:txBody>
      </p:sp>
      <p:sp>
        <p:nvSpPr>
          <p:cNvPr id="11" name="Text 5"/>
          <p:cNvSpPr/>
          <p:nvPr/>
        </p:nvSpPr>
        <p:spPr>
          <a:xfrm>
            <a:off x="8996716" y="4292612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Fully autonomous devices with no staff in inmediate proximity.</a:t>
            </a:r>
            <a:endParaRPr lang="en-US" sz="1476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621" y="6051370"/>
            <a:ext cx="3748646" cy="2195631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56822" y="6265571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Mobile POS &amp; SPoC</a:t>
            </a:r>
            <a:endParaRPr lang="en-US" sz="1476" dirty="0"/>
          </a:p>
        </p:txBody>
      </p:sp>
      <p:sp>
        <p:nvSpPr>
          <p:cNvPr id="14" name="Text 7"/>
          <p:cNvSpPr/>
          <p:nvPr/>
        </p:nvSpPr>
        <p:spPr>
          <a:xfrm>
            <a:off x="856822" y="6702456"/>
            <a:ext cx="332022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Portable POS devices or solutions where a smartphone or tablet plus a secure card reader is used to accept payments on the move.</a:t>
            </a:r>
            <a:endParaRPr lang="en-US" sz="1476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2568" y="6051370"/>
            <a:ext cx="3748646" cy="2195631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4926769" y="6265571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SoftPOS</a:t>
            </a:r>
            <a:endParaRPr lang="en-US" sz="1476" dirty="0"/>
          </a:p>
        </p:txBody>
      </p:sp>
      <p:sp>
        <p:nvSpPr>
          <p:cNvPr id="17" name="Text 9"/>
          <p:cNvSpPr/>
          <p:nvPr/>
        </p:nvSpPr>
        <p:spPr>
          <a:xfrm>
            <a:off x="4926769" y="6702456"/>
            <a:ext cx="3320223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Allows converting a common commercial device (like an Android phone) into a payment terminal through software.</a:t>
            </a:r>
            <a:endParaRPr lang="en-US" sz="1476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2515" y="6051370"/>
            <a:ext cx="3748646" cy="2195631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8996716" y="6265571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Centralized CP Platforms / Architectures</a:t>
            </a:r>
            <a:endParaRPr lang="en-US" sz="1476" dirty="0"/>
          </a:p>
        </p:txBody>
      </p:sp>
      <p:sp>
        <p:nvSpPr>
          <p:cNvPr id="20" name="Text 11"/>
          <p:cNvSpPr/>
          <p:nvPr/>
        </p:nvSpPr>
        <p:spPr>
          <a:xfrm>
            <a:off x="8996716" y="6969156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Architectures that connect and manage different terminal types through a single platform.</a:t>
            </a:r>
            <a:endParaRPr lang="en-US" sz="1476" dirty="0"/>
          </a:p>
        </p:txBody>
      </p:sp>
      <p:pic>
        <p:nvPicPr>
          <p:cNvPr id="2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55743" y="4626564"/>
            <a:ext cx="3654923" cy="2635393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642621" y="321320"/>
            <a:ext cx="6080760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Present Solutions</a:t>
            </a:r>
            <a:endParaRPr lang="en-US" sz="5060" dirty="0"/>
          </a:p>
        </p:txBody>
      </p:sp>
      <p:pic>
        <p:nvPicPr>
          <p:cNvPr id="23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621" y="1452246"/>
            <a:ext cx="535520" cy="53552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642621" y="1820763"/>
            <a:ext cx="8662032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Transactions where the customer and the payment device are in the same location, and the card (or NFC device) is read directly by a certified terminal.</a:t>
            </a:r>
            <a:endParaRPr lang="en-US" sz="1476" dirty="0"/>
          </a:p>
        </p:txBody>
      </p:sp>
      <p:pic>
        <p:nvPicPr>
          <p:cNvPr id="2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621" y="2677604"/>
            <a:ext cx="17002758" cy="642624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963941" y="2838264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Types of solutions</a:t>
            </a:r>
            <a:endParaRPr lang="en-US" sz="2108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621" y="321320"/>
            <a:ext cx="17002753" cy="642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3941" y="481980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Present - Local Solutions Products</a:t>
            </a:r>
            <a:endParaRPr lang="en-US" sz="2108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722" y="1285242"/>
            <a:ext cx="3207767" cy="353184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63923" y="149944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Classic</a:t>
            </a:r>
            <a:endParaRPr lang="en-US" sz="1476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653" y="1936328"/>
            <a:ext cx="789892" cy="107426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0741" y="3171248"/>
            <a:ext cx="1545729" cy="197867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963923" y="3529757"/>
            <a:ext cx="2779348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POS terminal for physical stores, providing a secure way to accept card payments and digital wallets.</a:t>
            </a:r>
            <a:endParaRPr lang="en-US" sz="1476" dirty="0"/>
          </a:p>
        </p:txBody>
      </p:sp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1690" y="1285242"/>
            <a:ext cx="3207767" cy="3518097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4385890" y="149944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Smart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0620" y="1936328"/>
            <a:ext cx="789892" cy="107426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2709" y="3171248"/>
            <a:ext cx="1545729" cy="197867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4385890" y="3529757"/>
            <a:ext cx="2779348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smart Android POS for in-store payments and business management.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3657" y="1285242"/>
            <a:ext cx="3207767" cy="3535059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7807858" y="149944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Tap on Phone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7892" y="1936328"/>
            <a:ext cx="1459297" cy="1069797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49314" y="3166783"/>
            <a:ext cx="1096439" cy="197867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7807858" y="3525310"/>
            <a:ext cx="2779348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Turn your Android phone into a POS to accept contactless payments without a physical terminal.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15644" y="1285242"/>
            <a:ext cx="3207767" cy="3535059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229845" y="149944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Mini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48486" y="1936328"/>
            <a:ext cx="2142083" cy="1071042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58991" y="3168030"/>
            <a:ext cx="1321082" cy="197867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1229845" y="3526557"/>
            <a:ext cx="2779348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Compact card reader and mini-terminal designed to accept in-person card payments anywhere.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437612" y="1285242"/>
            <a:ext cx="3207764" cy="3535059"/>
          </a:xfrm>
          <a:prstGeom prst="rect">
            <a:avLst/>
          </a:prstGeom>
        </p:spPr>
      </p:pic>
      <p:sp>
        <p:nvSpPr>
          <p:cNvPr id="25" name="Text 9"/>
          <p:cNvSpPr/>
          <p:nvPr/>
        </p:nvSpPr>
        <p:spPr>
          <a:xfrm>
            <a:off x="14651813" y="149944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PinPad / TEF</a:t>
            </a:r>
            <a:endParaRPr lang="en-US" sz="1476" dirty="0"/>
          </a:p>
        </p:txBody>
      </p:sp>
      <p:pic>
        <p:nvPicPr>
          <p:cNvPr id="2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398874" y="1936328"/>
            <a:ext cx="1285248" cy="1062801"/>
          </a:xfrm>
          <a:prstGeom prst="rect">
            <a:avLst/>
          </a:prstGeom>
        </p:spPr>
      </p:pic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380959" y="3159789"/>
            <a:ext cx="1321091" cy="197867"/>
          </a:xfrm>
          <a:prstGeom prst="rect">
            <a:avLst/>
          </a:prstGeom>
        </p:spPr>
      </p:pic>
      <p:sp>
        <p:nvSpPr>
          <p:cNvPr id="28" name="Text 10"/>
          <p:cNvSpPr/>
          <p:nvPr/>
        </p:nvSpPr>
        <p:spPr>
          <a:xfrm>
            <a:off x="14651813" y="3518315"/>
            <a:ext cx="2779348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Integrated payment solution that connects a merchant's POS with a secure PIN pad to streamline card transactions.</a:t>
            </a:r>
            <a:endParaRPr lang="en-US" sz="1476" dirty="0"/>
          </a:p>
        </p:txBody>
      </p:sp>
      <p:pic>
        <p:nvPicPr>
          <p:cNvPr id="29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60706" y="5034502"/>
            <a:ext cx="3207767" cy="4056571"/>
          </a:xfrm>
          <a:prstGeom prst="rect">
            <a:avLst/>
          </a:prstGeom>
        </p:spPr>
      </p:pic>
      <p:sp>
        <p:nvSpPr>
          <p:cNvPr id="30" name="Text 11"/>
          <p:cNvSpPr/>
          <p:nvPr/>
        </p:nvSpPr>
        <p:spPr>
          <a:xfrm>
            <a:off x="2674906" y="524870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Central</a:t>
            </a:r>
            <a:endParaRPr lang="en-US" sz="1476" dirty="0"/>
          </a:p>
        </p:txBody>
      </p:sp>
      <p:pic>
        <p:nvPicPr>
          <p:cNvPr id="31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86025" y="5685588"/>
            <a:ext cx="2557109" cy="1070056"/>
          </a:xfrm>
          <a:prstGeom prst="rect">
            <a:avLst/>
          </a:prstGeom>
        </p:spPr>
      </p:pic>
      <p:pic>
        <p:nvPicPr>
          <p:cNvPr id="32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28690" y="6916303"/>
            <a:ext cx="871798" cy="197867"/>
          </a:xfrm>
          <a:prstGeom prst="rect">
            <a:avLst/>
          </a:prstGeom>
        </p:spPr>
      </p:pic>
      <p:sp>
        <p:nvSpPr>
          <p:cNvPr id="33" name="Text 12"/>
          <p:cNvSpPr/>
          <p:nvPr/>
        </p:nvSpPr>
        <p:spPr>
          <a:xfrm>
            <a:off x="2674906" y="7274812"/>
            <a:ext cx="2779348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Integrated POS (Android) unifies sales management and payment processing into a single, all-in-one device.</a:t>
            </a:r>
            <a:endParaRPr lang="en-US" sz="1476" dirty="0"/>
          </a:p>
        </p:txBody>
      </p:sp>
      <p:pic>
        <p:nvPicPr>
          <p:cNvPr id="34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82673" y="5034502"/>
            <a:ext cx="3207767" cy="4056571"/>
          </a:xfrm>
          <a:prstGeom prst="rect">
            <a:avLst/>
          </a:prstGeom>
        </p:spPr>
      </p:pic>
      <p:sp>
        <p:nvSpPr>
          <p:cNvPr id="35" name="Text 13"/>
          <p:cNvSpPr/>
          <p:nvPr/>
        </p:nvSpPr>
        <p:spPr>
          <a:xfrm>
            <a:off x="6096874" y="524870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Automatic</a:t>
            </a:r>
            <a:endParaRPr lang="en-US" sz="1476" dirty="0"/>
          </a:p>
        </p:txBody>
      </p:sp>
      <p:pic>
        <p:nvPicPr>
          <p:cNvPr id="36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15515" y="5685588"/>
            <a:ext cx="2142083" cy="1071042"/>
          </a:xfrm>
          <a:prstGeom prst="rect">
            <a:avLst/>
          </a:prstGeom>
        </p:spPr>
      </p:pic>
      <p:pic>
        <p:nvPicPr>
          <p:cNvPr id="37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62986" y="6917289"/>
            <a:ext cx="647160" cy="197867"/>
          </a:xfrm>
          <a:prstGeom prst="rect">
            <a:avLst/>
          </a:prstGeom>
        </p:spPr>
      </p:pic>
      <p:sp>
        <p:nvSpPr>
          <p:cNvPr id="38" name="Text 14"/>
          <p:cNvSpPr/>
          <p:nvPr/>
        </p:nvSpPr>
        <p:spPr>
          <a:xfrm>
            <a:off x="6096874" y="7275816"/>
            <a:ext cx="2779348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Unattended payment solution for self-service points, allowing secure and continuous operations without staff.</a:t>
            </a:r>
            <a:endParaRPr lang="en-US" sz="1476" dirty="0"/>
          </a:p>
        </p:txBody>
      </p:sp>
      <p:pic>
        <p:nvPicPr>
          <p:cNvPr id="39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04641" y="5034502"/>
            <a:ext cx="3207767" cy="4056571"/>
          </a:xfrm>
          <a:prstGeom prst="rect">
            <a:avLst/>
          </a:prstGeom>
        </p:spPr>
      </p:pic>
      <p:sp>
        <p:nvSpPr>
          <p:cNvPr id="40" name="Text 15"/>
          <p:cNvSpPr/>
          <p:nvPr/>
        </p:nvSpPr>
        <p:spPr>
          <a:xfrm>
            <a:off x="9518842" y="524870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Advance</a:t>
            </a:r>
            <a:endParaRPr lang="en-US" sz="1476" dirty="0"/>
          </a:p>
        </p:txBody>
      </p:sp>
      <p:pic>
        <p:nvPicPr>
          <p:cNvPr id="41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837483" y="5685588"/>
            <a:ext cx="2142083" cy="1071042"/>
          </a:xfrm>
          <a:prstGeom prst="rect">
            <a:avLst/>
          </a:prstGeom>
        </p:spPr>
      </p:pic>
      <p:pic>
        <p:nvPicPr>
          <p:cNvPr id="42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809591" y="6917289"/>
            <a:ext cx="197867" cy="197867"/>
          </a:xfrm>
          <a:prstGeom prst="rect">
            <a:avLst/>
          </a:prstGeom>
        </p:spPr>
      </p:pic>
      <p:sp>
        <p:nvSpPr>
          <p:cNvPr id="43" name="Text 16"/>
          <p:cNvSpPr/>
          <p:nvPr/>
        </p:nvSpPr>
        <p:spPr>
          <a:xfrm>
            <a:off x="9518842" y="7275816"/>
            <a:ext cx="2779348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Compact and lightweight mobile terminal with unlimited connectivity, designed to optimize operations and take your business anywhere.</a:t>
            </a:r>
            <a:endParaRPr lang="en-US" sz="1476" dirty="0"/>
          </a:p>
        </p:txBody>
      </p:sp>
      <p:pic>
        <p:nvPicPr>
          <p:cNvPr id="44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726628" y="5034502"/>
            <a:ext cx="3207767" cy="4056571"/>
          </a:xfrm>
          <a:prstGeom prst="rect">
            <a:avLst/>
          </a:prstGeom>
        </p:spPr>
      </p:pic>
      <p:sp>
        <p:nvSpPr>
          <p:cNvPr id="45" name="Text 17"/>
          <p:cNvSpPr/>
          <p:nvPr/>
        </p:nvSpPr>
        <p:spPr>
          <a:xfrm>
            <a:off x="12940829" y="524870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QR</a:t>
            </a:r>
            <a:endParaRPr lang="en-US" sz="1476" dirty="0"/>
          </a:p>
        </p:txBody>
      </p:sp>
      <p:pic>
        <p:nvPicPr>
          <p:cNvPr id="46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3259470" y="5685588"/>
            <a:ext cx="2142083" cy="1071042"/>
          </a:xfrm>
          <a:prstGeom prst="rect">
            <a:avLst/>
          </a:prstGeom>
        </p:spPr>
      </p:pic>
      <p:pic>
        <p:nvPicPr>
          <p:cNvPr id="47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4006940" y="6917289"/>
            <a:ext cx="647160" cy="197867"/>
          </a:xfrm>
          <a:prstGeom prst="rect">
            <a:avLst/>
          </a:prstGeom>
        </p:spPr>
      </p:pic>
      <p:sp>
        <p:nvSpPr>
          <p:cNvPr id="48" name="Text 18"/>
          <p:cNvSpPr/>
          <p:nvPr/>
        </p:nvSpPr>
        <p:spPr>
          <a:xfrm>
            <a:off x="12940829" y="7275816"/>
            <a:ext cx="2779348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Payment solution for processing transactions by scanning QR codes with mobile devices.</a:t>
            </a:r>
            <a:endParaRPr lang="en-US" sz="1476" dirty="0"/>
          </a:p>
        </p:txBody>
      </p:sp>
      <p:pic>
        <p:nvPicPr>
          <p:cNvPr id="4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37970" y="9639356"/>
            <a:ext cx="433071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640" y="321320"/>
            <a:ext cx="17002758" cy="642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3960" y="481980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Present - Regional Solutions Products</a:t>
            </a:r>
            <a:endParaRPr lang="en-US" sz="2108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657" y="1285242"/>
            <a:ext cx="3207767" cy="405657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07858" y="1499443"/>
            <a:ext cx="27793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SEP Regional API Card Present</a:t>
            </a:r>
            <a:endParaRPr lang="en-US" sz="1476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499" y="1936328"/>
            <a:ext cx="2142083" cy="1071042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3951" y="3168030"/>
            <a:ext cx="647153" cy="197867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7807858" y="3526557"/>
            <a:ext cx="2779348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Enables in-store card payments via a single SEP Direct API, providing a standardized entry point for consistent integration across markets.</a:t>
            </a:r>
            <a:endParaRPr lang="en-US" sz="1476" dirty="0"/>
          </a:p>
        </p:txBody>
      </p:sp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989" y="9639356"/>
            <a:ext cx="433067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89" y="9639356"/>
            <a:ext cx="433067" cy="32132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40" y="321320"/>
            <a:ext cx="17002758" cy="6426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63960" y="481980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Card Present - Local and Regional Solutions Products | Availability by Country</a:t>
            </a:r>
            <a:endParaRPr lang="en-US" sz="2108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232" y="1285242"/>
            <a:ext cx="16119145" cy="535521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97" y="1285242"/>
            <a:ext cx="6426250" cy="535521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43446" y="1405737"/>
            <a:ext cx="83010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Products</a:t>
            </a:r>
            <a:endParaRPr lang="en-US" sz="1476" dirty="0"/>
          </a:p>
        </p:txBody>
      </p:sp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7968" y="1285242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7257864" y="1409086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360" y="1442554"/>
            <a:ext cx="214208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7569" y="1285242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953649" y="1409086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16889" y="1442554"/>
            <a:ext cx="214208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97170" y="1285242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495545" y="1409086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94157" y="1442554"/>
            <a:ext cx="214208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6771" y="1285242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912166" y="1409086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96626" y="1442554"/>
            <a:ext cx="214208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116371" y="1285242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3358515" y="1409086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69517" y="1442554"/>
            <a:ext cx="214208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625972" y="1285242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926159" y="1409086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21186" y="1442554"/>
            <a:ext cx="214208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135573" y="1285242"/>
            <a:ext cx="1509824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6368824" y="1409086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197834" y="1442554"/>
            <a:ext cx="214208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640" y="1927864"/>
            <a:ext cx="17002758" cy="5114218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6034" y="1941258"/>
            <a:ext cx="16975977" cy="542218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6034" y="1941258"/>
            <a:ext cx="6332525" cy="542218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816694" y="2101918"/>
            <a:ext cx="60647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Getnet Classic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88559" y="1941258"/>
            <a:ext cx="1524149" cy="542218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80622" y="2068450"/>
            <a:ext cx="1140071" cy="267760"/>
          </a:xfrm>
          <a:prstGeom prst="rect">
            <a:avLst/>
          </a:prstGeom>
        </p:spPr>
      </p:pic>
      <p:sp>
        <p:nvSpPr>
          <p:cNvPr id="35" name="Text 10"/>
          <p:cNvSpPr/>
          <p:nvPr/>
        </p:nvSpPr>
        <p:spPr>
          <a:xfrm>
            <a:off x="7448364" y="20818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60915" y="2121991"/>
            <a:ext cx="160660" cy="160660"/>
          </a:xfrm>
          <a:prstGeom prst="rect">
            <a:avLst/>
          </a:prstGeom>
        </p:spPr>
      </p:pic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12708" y="1941258"/>
            <a:ext cx="1524149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704734" y="2068450"/>
            <a:ext cx="1140071" cy="267760"/>
          </a:xfrm>
          <a:prstGeom prst="rect">
            <a:avLst/>
          </a:prstGeom>
        </p:spPr>
      </p:pic>
      <p:sp>
        <p:nvSpPr>
          <p:cNvPr id="39" name="Text 11"/>
          <p:cNvSpPr/>
          <p:nvPr/>
        </p:nvSpPr>
        <p:spPr>
          <a:xfrm>
            <a:off x="8972513" y="20818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785064" y="2121991"/>
            <a:ext cx="160660" cy="160660"/>
          </a:xfrm>
          <a:prstGeom prst="rect">
            <a:avLst/>
          </a:prstGeom>
        </p:spPr>
      </p:pic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036857" y="1941258"/>
            <a:ext cx="1524149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228883" y="2068450"/>
            <a:ext cx="1140071" cy="267760"/>
          </a:xfrm>
          <a:prstGeom prst="rect">
            <a:avLst/>
          </a:prstGeom>
        </p:spPr>
      </p:pic>
      <p:sp>
        <p:nvSpPr>
          <p:cNvPr id="43" name="Text 12"/>
          <p:cNvSpPr/>
          <p:nvPr/>
        </p:nvSpPr>
        <p:spPr>
          <a:xfrm>
            <a:off x="10496624" y="20818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309213" y="2121991"/>
            <a:ext cx="160660" cy="160660"/>
          </a:xfrm>
          <a:prstGeom prst="rect">
            <a:avLst/>
          </a:prstGeom>
        </p:spPr>
      </p:pic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561006" y="1941258"/>
            <a:ext cx="1524149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753031" y="2068450"/>
            <a:ext cx="1140071" cy="267760"/>
          </a:xfrm>
          <a:prstGeom prst="rect">
            <a:avLst/>
          </a:prstGeom>
        </p:spPr>
      </p:pic>
      <p:sp>
        <p:nvSpPr>
          <p:cNvPr id="47" name="Text 13"/>
          <p:cNvSpPr/>
          <p:nvPr/>
        </p:nvSpPr>
        <p:spPr>
          <a:xfrm>
            <a:off x="12020773" y="20818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833361" y="2121991"/>
            <a:ext cx="160660" cy="160660"/>
          </a:xfrm>
          <a:prstGeom prst="rect">
            <a:avLst/>
          </a:prstGeom>
        </p:spPr>
      </p:pic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3085118" y="1941258"/>
            <a:ext cx="1524149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3277180" y="2068450"/>
            <a:ext cx="1140071" cy="267760"/>
          </a:xfrm>
          <a:prstGeom prst="rect">
            <a:avLst/>
          </a:prstGeom>
        </p:spPr>
      </p:pic>
      <p:sp>
        <p:nvSpPr>
          <p:cNvPr id="51" name="Text 14"/>
          <p:cNvSpPr/>
          <p:nvPr/>
        </p:nvSpPr>
        <p:spPr>
          <a:xfrm>
            <a:off x="13544922" y="20818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3357473" y="2121991"/>
            <a:ext cx="160660" cy="160660"/>
          </a:xfrm>
          <a:prstGeom prst="rect">
            <a:avLst/>
          </a:prstGeom>
        </p:spPr>
      </p:pic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609266" y="1941258"/>
            <a:ext cx="1524149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801292" y="2068450"/>
            <a:ext cx="1140071" cy="267760"/>
          </a:xfrm>
          <a:prstGeom prst="rect">
            <a:avLst/>
          </a:prstGeom>
        </p:spPr>
      </p:pic>
      <p:sp>
        <p:nvSpPr>
          <p:cNvPr id="55" name="Text 15"/>
          <p:cNvSpPr/>
          <p:nvPr/>
        </p:nvSpPr>
        <p:spPr>
          <a:xfrm>
            <a:off x="15069071" y="20818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881622" y="2121991"/>
            <a:ext cx="160660" cy="160660"/>
          </a:xfrm>
          <a:prstGeom prst="rect">
            <a:avLst/>
          </a:prstGeom>
        </p:spPr>
      </p:pic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6133415" y="1941258"/>
            <a:ext cx="1498596" cy="542218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6325441" y="2068450"/>
            <a:ext cx="1140071" cy="267760"/>
          </a:xfrm>
          <a:prstGeom prst="rect">
            <a:avLst/>
          </a:prstGeom>
        </p:spPr>
      </p:pic>
      <p:sp>
        <p:nvSpPr>
          <p:cNvPr id="59" name="Text 16"/>
          <p:cNvSpPr/>
          <p:nvPr/>
        </p:nvSpPr>
        <p:spPr>
          <a:xfrm>
            <a:off x="16593183" y="20818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405771" y="2121991"/>
            <a:ext cx="160660" cy="160660"/>
          </a:xfrm>
          <a:prstGeom prst="rect">
            <a:avLst/>
          </a:prstGeom>
        </p:spPr>
      </p:pic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56034" y="2483476"/>
            <a:ext cx="16975977" cy="508750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56034" y="2483476"/>
            <a:ext cx="6332525" cy="508750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816694" y="2603971"/>
            <a:ext cx="9201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Smart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988559" y="2483476"/>
            <a:ext cx="1524149" cy="508750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7180622" y="2597274"/>
            <a:ext cx="1140071" cy="267760"/>
          </a:xfrm>
          <a:prstGeom prst="rect">
            <a:avLst/>
          </a:prstGeom>
        </p:spPr>
      </p:pic>
      <p:sp>
        <p:nvSpPr>
          <p:cNvPr id="66" name="Text 18"/>
          <p:cNvSpPr/>
          <p:nvPr/>
        </p:nvSpPr>
        <p:spPr>
          <a:xfrm>
            <a:off x="7448364" y="26106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7260915" y="2650815"/>
            <a:ext cx="160660" cy="160660"/>
          </a:xfrm>
          <a:prstGeom prst="rect">
            <a:avLst/>
          </a:prstGeom>
        </p:spPr>
      </p:pic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512708" y="2483476"/>
            <a:ext cx="1524149" cy="508750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704734" y="2597274"/>
            <a:ext cx="1140071" cy="267760"/>
          </a:xfrm>
          <a:prstGeom prst="rect">
            <a:avLst/>
          </a:prstGeom>
        </p:spPr>
      </p:pic>
      <p:sp>
        <p:nvSpPr>
          <p:cNvPr id="70" name="Text 19"/>
          <p:cNvSpPr/>
          <p:nvPr/>
        </p:nvSpPr>
        <p:spPr>
          <a:xfrm>
            <a:off x="8972513" y="26106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785064" y="2650815"/>
            <a:ext cx="160660" cy="160660"/>
          </a:xfrm>
          <a:prstGeom prst="rect">
            <a:avLst/>
          </a:prstGeom>
        </p:spPr>
      </p:pic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0036857" y="2483476"/>
            <a:ext cx="1524149" cy="508750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0228883" y="2597274"/>
            <a:ext cx="1140071" cy="267760"/>
          </a:xfrm>
          <a:prstGeom prst="rect">
            <a:avLst/>
          </a:prstGeom>
        </p:spPr>
      </p:pic>
      <p:sp>
        <p:nvSpPr>
          <p:cNvPr id="74" name="Text 20"/>
          <p:cNvSpPr/>
          <p:nvPr/>
        </p:nvSpPr>
        <p:spPr>
          <a:xfrm>
            <a:off x="10496624" y="26106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0309213" y="2650815"/>
            <a:ext cx="160660" cy="160660"/>
          </a:xfrm>
          <a:prstGeom prst="rect">
            <a:avLst/>
          </a:prstGeom>
        </p:spPr>
      </p:pic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561006" y="2483476"/>
            <a:ext cx="1524149" cy="508750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753031" y="2597274"/>
            <a:ext cx="1140071" cy="267760"/>
          </a:xfrm>
          <a:prstGeom prst="rect">
            <a:avLst/>
          </a:prstGeom>
        </p:spPr>
      </p:pic>
      <p:sp>
        <p:nvSpPr>
          <p:cNvPr id="78" name="Text 21"/>
          <p:cNvSpPr/>
          <p:nvPr/>
        </p:nvSpPr>
        <p:spPr>
          <a:xfrm>
            <a:off x="12020773" y="26106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833361" y="2650815"/>
            <a:ext cx="160660" cy="160660"/>
          </a:xfrm>
          <a:prstGeom prst="rect">
            <a:avLst/>
          </a:prstGeom>
        </p:spPr>
      </p:pic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3085118" y="2483476"/>
            <a:ext cx="1524149" cy="508750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3277180" y="2597274"/>
            <a:ext cx="1140071" cy="267760"/>
          </a:xfrm>
          <a:prstGeom prst="rect">
            <a:avLst/>
          </a:prstGeom>
        </p:spPr>
      </p:pic>
      <p:sp>
        <p:nvSpPr>
          <p:cNvPr id="82" name="Text 22"/>
          <p:cNvSpPr/>
          <p:nvPr/>
        </p:nvSpPr>
        <p:spPr>
          <a:xfrm>
            <a:off x="13544922" y="26106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3357473" y="2650815"/>
            <a:ext cx="160660" cy="160660"/>
          </a:xfrm>
          <a:prstGeom prst="rect">
            <a:avLst/>
          </a:prstGeom>
        </p:spPr>
      </p:pic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609266" y="2483476"/>
            <a:ext cx="1524149" cy="508750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801292" y="2597274"/>
            <a:ext cx="1140071" cy="267760"/>
          </a:xfrm>
          <a:prstGeom prst="rect">
            <a:avLst/>
          </a:prstGeom>
        </p:spPr>
      </p:pic>
      <p:sp>
        <p:nvSpPr>
          <p:cNvPr id="86" name="Text 23"/>
          <p:cNvSpPr/>
          <p:nvPr/>
        </p:nvSpPr>
        <p:spPr>
          <a:xfrm>
            <a:off x="15069071" y="26106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881622" y="2650815"/>
            <a:ext cx="160660" cy="160660"/>
          </a:xfrm>
          <a:prstGeom prst="rect">
            <a:avLst/>
          </a:prstGeom>
        </p:spPr>
      </p:pic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6133415" y="2483476"/>
            <a:ext cx="1498596" cy="508750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6325441" y="2597274"/>
            <a:ext cx="1140071" cy="267760"/>
          </a:xfrm>
          <a:prstGeom prst="rect">
            <a:avLst/>
          </a:prstGeom>
        </p:spPr>
      </p:pic>
      <p:sp>
        <p:nvSpPr>
          <p:cNvPr id="90" name="Text 24"/>
          <p:cNvSpPr/>
          <p:nvPr/>
        </p:nvSpPr>
        <p:spPr>
          <a:xfrm>
            <a:off x="16593183" y="26106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405771" y="2650815"/>
            <a:ext cx="160660" cy="160660"/>
          </a:xfrm>
          <a:prstGeom prst="rect">
            <a:avLst/>
          </a:prstGeom>
        </p:spPr>
      </p:pic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656034" y="2992208"/>
            <a:ext cx="16975977" cy="508750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56034" y="2992208"/>
            <a:ext cx="6332525" cy="508750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816694" y="3112703"/>
            <a:ext cx="123015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Tap on Phone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988559" y="2992208"/>
            <a:ext cx="1524149" cy="508750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7176008" y="3106006"/>
            <a:ext cx="1140071" cy="267760"/>
          </a:xfrm>
          <a:prstGeom prst="rect">
            <a:avLst/>
          </a:prstGeom>
        </p:spPr>
      </p:pic>
      <p:sp>
        <p:nvSpPr>
          <p:cNvPr id="97" name="Text 26"/>
          <p:cNvSpPr/>
          <p:nvPr/>
        </p:nvSpPr>
        <p:spPr>
          <a:xfrm>
            <a:off x="7443750" y="31194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7256338" y="3159565"/>
            <a:ext cx="160660" cy="1606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512708" y="2992208"/>
            <a:ext cx="1524149" cy="508750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704734" y="3106006"/>
            <a:ext cx="1140071" cy="267760"/>
          </a:xfrm>
          <a:prstGeom prst="rect">
            <a:avLst/>
          </a:prstGeom>
        </p:spPr>
      </p:pic>
      <p:sp>
        <p:nvSpPr>
          <p:cNvPr id="101" name="Text 27"/>
          <p:cNvSpPr/>
          <p:nvPr/>
        </p:nvSpPr>
        <p:spPr>
          <a:xfrm>
            <a:off x="8972513" y="31194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785064" y="3159565"/>
            <a:ext cx="160660" cy="1606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0036857" y="2992208"/>
            <a:ext cx="1524149" cy="508750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134749" y="3106006"/>
            <a:ext cx="1338799" cy="267760"/>
          </a:xfrm>
          <a:prstGeom prst="rect">
            <a:avLst/>
          </a:prstGeom>
        </p:spPr>
      </p:pic>
      <p:sp>
        <p:nvSpPr>
          <p:cNvPr id="105" name="Text 28"/>
          <p:cNvSpPr/>
          <p:nvPr/>
        </p:nvSpPr>
        <p:spPr>
          <a:xfrm>
            <a:off x="10402491" y="311940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0215079" y="3159565"/>
            <a:ext cx="160660" cy="160660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561006" y="2992208"/>
            <a:ext cx="1524149" cy="508750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753031" y="3106006"/>
            <a:ext cx="1140071" cy="267760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2020773" y="31194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833361" y="3159565"/>
            <a:ext cx="160660" cy="160660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3085118" y="2992208"/>
            <a:ext cx="1524149" cy="50875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3214003" y="3092630"/>
            <a:ext cx="1338799" cy="267760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13481745" y="310600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3294333" y="3146171"/>
            <a:ext cx="160660" cy="160660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609266" y="2992208"/>
            <a:ext cx="1524149" cy="50875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801292" y="3106006"/>
            <a:ext cx="1140071" cy="267760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15069071" y="31194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881622" y="3159565"/>
            <a:ext cx="160660" cy="160660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6133415" y="2992208"/>
            <a:ext cx="1498596" cy="50875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6325441" y="3106006"/>
            <a:ext cx="1140071" cy="267760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16593183" y="31194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6405771" y="3159565"/>
            <a:ext cx="160660" cy="160660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56034" y="3500958"/>
            <a:ext cx="16975977" cy="508750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56034" y="3500958"/>
            <a:ext cx="6332525" cy="508750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816694" y="3621453"/>
            <a:ext cx="7700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Mini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988559" y="3500958"/>
            <a:ext cx="1524149" cy="508750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7180622" y="3614756"/>
            <a:ext cx="1140071" cy="267760"/>
          </a:xfrm>
          <a:prstGeom prst="rect">
            <a:avLst/>
          </a:prstGeom>
        </p:spPr>
      </p:pic>
      <p:sp>
        <p:nvSpPr>
          <p:cNvPr id="128" name="Text 34"/>
          <p:cNvSpPr/>
          <p:nvPr/>
        </p:nvSpPr>
        <p:spPr>
          <a:xfrm>
            <a:off x="7448364" y="362815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7260915" y="3668316"/>
            <a:ext cx="160660" cy="160660"/>
          </a:xfrm>
          <a:prstGeom prst="rect">
            <a:avLst/>
          </a:prstGeom>
        </p:spPr>
      </p:pic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512708" y="3500958"/>
            <a:ext cx="1524149" cy="508750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704734" y="3614756"/>
            <a:ext cx="1140071" cy="267760"/>
          </a:xfrm>
          <a:prstGeom prst="rect">
            <a:avLst/>
          </a:prstGeom>
        </p:spPr>
      </p:pic>
      <p:sp>
        <p:nvSpPr>
          <p:cNvPr id="132" name="Text 35"/>
          <p:cNvSpPr/>
          <p:nvPr/>
        </p:nvSpPr>
        <p:spPr>
          <a:xfrm>
            <a:off x="8972513" y="362815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785064" y="3668316"/>
            <a:ext cx="160660" cy="160660"/>
          </a:xfrm>
          <a:prstGeom prst="rect">
            <a:avLst/>
          </a:prstGeom>
        </p:spPr>
      </p:pic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036857" y="3500958"/>
            <a:ext cx="1524149" cy="508750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0228883" y="3614756"/>
            <a:ext cx="1140071" cy="267760"/>
          </a:xfrm>
          <a:prstGeom prst="rect">
            <a:avLst/>
          </a:prstGeom>
        </p:spPr>
      </p:pic>
      <p:sp>
        <p:nvSpPr>
          <p:cNvPr id="136" name="Text 36"/>
          <p:cNvSpPr/>
          <p:nvPr/>
        </p:nvSpPr>
        <p:spPr>
          <a:xfrm>
            <a:off x="10496624" y="362815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0309213" y="3668316"/>
            <a:ext cx="160660" cy="160660"/>
          </a:xfrm>
          <a:prstGeom prst="rect">
            <a:avLst/>
          </a:prstGeom>
        </p:spPr>
      </p:pic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561006" y="3500958"/>
            <a:ext cx="1524149" cy="508750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753031" y="3614756"/>
            <a:ext cx="1140071" cy="267760"/>
          </a:xfrm>
          <a:prstGeom prst="rect">
            <a:avLst/>
          </a:prstGeom>
        </p:spPr>
      </p:pic>
      <p:sp>
        <p:nvSpPr>
          <p:cNvPr id="140" name="Text 37"/>
          <p:cNvSpPr/>
          <p:nvPr/>
        </p:nvSpPr>
        <p:spPr>
          <a:xfrm>
            <a:off x="12020773" y="362815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833361" y="3668316"/>
            <a:ext cx="160660" cy="160660"/>
          </a:xfrm>
          <a:prstGeom prst="rect">
            <a:avLst/>
          </a:prstGeom>
        </p:spPr>
      </p:pic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3085118" y="3500958"/>
            <a:ext cx="1524149" cy="508750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3160425" y="3601362"/>
            <a:ext cx="1373535" cy="267760"/>
          </a:xfrm>
          <a:prstGeom prst="rect">
            <a:avLst/>
          </a:prstGeom>
        </p:spPr>
      </p:pic>
      <p:sp>
        <p:nvSpPr>
          <p:cNvPr id="144" name="Text 38"/>
          <p:cNvSpPr/>
          <p:nvPr/>
        </p:nvSpPr>
        <p:spPr>
          <a:xfrm>
            <a:off x="13428204" y="36147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3240755" y="3654921"/>
            <a:ext cx="160660" cy="160660"/>
          </a:xfrm>
          <a:prstGeom prst="rect">
            <a:avLst/>
          </a:prstGeom>
        </p:spPr>
      </p:pic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609266" y="3500958"/>
            <a:ext cx="1524149" cy="508750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801292" y="3614756"/>
            <a:ext cx="1140071" cy="267760"/>
          </a:xfrm>
          <a:prstGeom prst="rect">
            <a:avLst/>
          </a:prstGeom>
        </p:spPr>
      </p:pic>
      <p:sp>
        <p:nvSpPr>
          <p:cNvPr id="148" name="Text 39"/>
          <p:cNvSpPr/>
          <p:nvPr/>
        </p:nvSpPr>
        <p:spPr>
          <a:xfrm>
            <a:off x="15069071" y="362815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881622" y="3668316"/>
            <a:ext cx="160660" cy="160660"/>
          </a:xfrm>
          <a:prstGeom prst="rect">
            <a:avLst/>
          </a:prstGeom>
        </p:spPr>
      </p:pic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6133415" y="3500958"/>
            <a:ext cx="1498596" cy="508750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6325441" y="3614756"/>
            <a:ext cx="1140071" cy="267760"/>
          </a:xfrm>
          <a:prstGeom prst="rect">
            <a:avLst/>
          </a:prstGeom>
        </p:spPr>
      </p:pic>
      <p:sp>
        <p:nvSpPr>
          <p:cNvPr id="152" name="Text 40"/>
          <p:cNvSpPr/>
          <p:nvPr/>
        </p:nvSpPr>
        <p:spPr>
          <a:xfrm>
            <a:off x="16593183" y="362815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6405771" y="3668316"/>
            <a:ext cx="160660" cy="160660"/>
          </a:xfrm>
          <a:prstGeom prst="rect">
            <a:avLst/>
          </a:prstGeom>
        </p:spPr>
      </p:pic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656034" y="4009709"/>
            <a:ext cx="16975977" cy="508750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656034" y="4009709"/>
            <a:ext cx="6332525" cy="508750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816694" y="4130204"/>
            <a:ext cx="356044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PinPad / Tef (terminal Linux or Android)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988559" y="4009709"/>
            <a:ext cx="1524149" cy="508750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7082284" y="4150277"/>
            <a:ext cx="1338799" cy="267760"/>
          </a:xfrm>
          <a:prstGeom prst="rect">
            <a:avLst/>
          </a:prstGeom>
        </p:spPr>
      </p:pic>
      <p:sp>
        <p:nvSpPr>
          <p:cNvPr id="159" name="Text 42"/>
          <p:cNvSpPr/>
          <p:nvPr/>
        </p:nvSpPr>
        <p:spPr>
          <a:xfrm>
            <a:off x="7350063" y="416367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7162614" y="4203836"/>
            <a:ext cx="160660" cy="160660"/>
          </a:xfrm>
          <a:prstGeom prst="rect">
            <a:avLst/>
          </a:prstGeom>
        </p:spPr>
      </p:pic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512708" y="4009709"/>
            <a:ext cx="1524149" cy="508750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704734" y="4123506"/>
            <a:ext cx="1140071" cy="267760"/>
          </a:xfrm>
          <a:prstGeom prst="rect">
            <a:avLst/>
          </a:prstGeom>
        </p:spPr>
      </p:pic>
      <p:sp>
        <p:nvSpPr>
          <p:cNvPr id="163" name="Text 43"/>
          <p:cNvSpPr/>
          <p:nvPr/>
        </p:nvSpPr>
        <p:spPr>
          <a:xfrm>
            <a:off x="8972513" y="41368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785064" y="4177047"/>
            <a:ext cx="160660" cy="160660"/>
          </a:xfrm>
          <a:prstGeom prst="rect">
            <a:avLst/>
          </a:prstGeom>
        </p:spPr>
      </p:pic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0036857" y="4009709"/>
            <a:ext cx="1524149" cy="508750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0228883" y="4123506"/>
            <a:ext cx="1140071" cy="267760"/>
          </a:xfrm>
          <a:prstGeom prst="rect">
            <a:avLst/>
          </a:prstGeom>
        </p:spPr>
      </p:pic>
      <p:sp>
        <p:nvSpPr>
          <p:cNvPr id="167" name="Text 44"/>
          <p:cNvSpPr/>
          <p:nvPr/>
        </p:nvSpPr>
        <p:spPr>
          <a:xfrm>
            <a:off x="10496624" y="41368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0309213" y="4177047"/>
            <a:ext cx="160660" cy="160660"/>
          </a:xfrm>
          <a:prstGeom prst="rect">
            <a:avLst/>
          </a:prstGeom>
        </p:spPr>
      </p:pic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561006" y="4009709"/>
            <a:ext cx="1524149" cy="508750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753031" y="4123506"/>
            <a:ext cx="1140071" cy="267760"/>
          </a:xfrm>
          <a:prstGeom prst="rect">
            <a:avLst/>
          </a:prstGeom>
        </p:spPr>
      </p:pic>
      <p:sp>
        <p:nvSpPr>
          <p:cNvPr id="171" name="Text 45"/>
          <p:cNvSpPr/>
          <p:nvPr/>
        </p:nvSpPr>
        <p:spPr>
          <a:xfrm>
            <a:off x="12020773" y="41368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833361" y="4177047"/>
            <a:ext cx="160660" cy="160660"/>
          </a:xfrm>
          <a:prstGeom prst="rect">
            <a:avLst/>
          </a:prstGeom>
        </p:spPr>
      </p:pic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3085118" y="4009709"/>
            <a:ext cx="1524149" cy="508750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3277180" y="4123506"/>
            <a:ext cx="1140071" cy="267760"/>
          </a:xfrm>
          <a:prstGeom prst="rect">
            <a:avLst/>
          </a:prstGeom>
        </p:spPr>
      </p:pic>
      <p:sp>
        <p:nvSpPr>
          <p:cNvPr id="175" name="Text 46"/>
          <p:cNvSpPr/>
          <p:nvPr/>
        </p:nvSpPr>
        <p:spPr>
          <a:xfrm>
            <a:off x="13544922" y="41368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3357473" y="4177047"/>
            <a:ext cx="160660" cy="160660"/>
          </a:xfrm>
          <a:prstGeom prst="rect">
            <a:avLst/>
          </a:prstGeom>
        </p:spPr>
      </p:pic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609266" y="4009709"/>
            <a:ext cx="1524149" cy="508750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801292" y="4123506"/>
            <a:ext cx="1140071" cy="267760"/>
          </a:xfrm>
          <a:prstGeom prst="rect">
            <a:avLst/>
          </a:prstGeom>
        </p:spPr>
      </p:pic>
      <p:sp>
        <p:nvSpPr>
          <p:cNvPr id="179" name="Text 47"/>
          <p:cNvSpPr/>
          <p:nvPr/>
        </p:nvSpPr>
        <p:spPr>
          <a:xfrm>
            <a:off x="15069071" y="41368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881622" y="4177047"/>
            <a:ext cx="160660" cy="160660"/>
          </a:xfrm>
          <a:prstGeom prst="rect">
            <a:avLst/>
          </a:prstGeom>
        </p:spPr>
      </p:pic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6133415" y="4009709"/>
            <a:ext cx="1498596" cy="508750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6320008" y="4123506"/>
            <a:ext cx="1140071" cy="267760"/>
          </a:xfrm>
          <a:prstGeom prst="rect">
            <a:avLst/>
          </a:prstGeom>
        </p:spPr>
      </p:pic>
      <p:sp>
        <p:nvSpPr>
          <p:cNvPr id="183" name="Text 48"/>
          <p:cNvSpPr/>
          <p:nvPr/>
        </p:nvSpPr>
        <p:spPr>
          <a:xfrm>
            <a:off x="16587750" y="41368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6400338" y="4177047"/>
            <a:ext cx="160660" cy="160660"/>
          </a:xfrm>
          <a:prstGeom prst="rect">
            <a:avLst/>
          </a:prstGeom>
        </p:spPr>
      </p:pic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656034" y="4511762"/>
            <a:ext cx="16975977" cy="508750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56034" y="4511762"/>
            <a:ext cx="6332525" cy="508750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816694" y="4632238"/>
            <a:ext cx="103012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Central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988559" y="4511762"/>
            <a:ext cx="1524149" cy="508750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7082284" y="4632238"/>
            <a:ext cx="1338799" cy="267760"/>
          </a:xfrm>
          <a:prstGeom prst="rect">
            <a:avLst/>
          </a:prstGeom>
        </p:spPr>
      </p:pic>
      <p:sp>
        <p:nvSpPr>
          <p:cNvPr id="190" name="Text 50"/>
          <p:cNvSpPr/>
          <p:nvPr/>
        </p:nvSpPr>
        <p:spPr>
          <a:xfrm>
            <a:off x="7350063" y="464563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7162614" y="4685798"/>
            <a:ext cx="160660" cy="160660"/>
          </a:xfrm>
          <a:prstGeom prst="rect">
            <a:avLst/>
          </a:prstGeom>
        </p:spPr>
      </p:pic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512708" y="4511762"/>
            <a:ext cx="1524149" cy="508750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595122" y="4632238"/>
            <a:ext cx="1373535" cy="267760"/>
          </a:xfrm>
          <a:prstGeom prst="rect">
            <a:avLst/>
          </a:prstGeom>
        </p:spPr>
      </p:pic>
      <p:sp>
        <p:nvSpPr>
          <p:cNvPr id="194" name="Text 51"/>
          <p:cNvSpPr/>
          <p:nvPr/>
        </p:nvSpPr>
        <p:spPr>
          <a:xfrm>
            <a:off x="8862901" y="464563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675452" y="4685798"/>
            <a:ext cx="160660" cy="160660"/>
          </a:xfrm>
          <a:prstGeom prst="rect">
            <a:avLst/>
          </a:prstGeom>
        </p:spPr>
      </p:pic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0036857" y="4511762"/>
            <a:ext cx="1524149" cy="508750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0228883" y="4625560"/>
            <a:ext cx="1140071" cy="267760"/>
          </a:xfrm>
          <a:prstGeom prst="rect">
            <a:avLst/>
          </a:prstGeom>
        </p:spPr>
      </p:pic>
      <p:sp>
        <p:nvSpPr>
          <p:cNvPr id="198" name="Text 52"/>
          <p:cNvSpPr/>
          <p:nvPr/>
        </p:nvSpPr>
        <p:spPr>
          <a:xfrm>
            <a:off x="10496624" y="46389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0309213" y="4679100"/>
            <a:ext cx="160660" cy="160660"/>
          </a:xfrm>
          <a:prstGeom prst="rect">
            <a:avLst/>
          </a:prstGeom>
        </p:spPr>
      </p:pic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561006" y="4511762"/>
            <a:ext cx="1524149" cy="508750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753031" y="4625560"/>
            <a:ext cx="1140071" cy="267760"/>
          </a:xfrm>
          <a:prstGeom prst="rect">
            <a:avLst/>
          </a:prstGeom>
        </p:spPr>
      </p:pic>
      <p:sp>
        <p:nvSpPr>
          <p:cNvPr id="202" name="Text 53"/>
          <p:cNvSpPr/>
          <p:nvPr/>
        </p:nvSpPr>
        <p:spPr>
          <a:xfrm>
            <a:off x="12020773" y="46389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833361" y="4679100"/>
            <a:ext cx="160660" cy="160660"/>
          </a:xfrm>
          <a:prstGeom prst="rect">
            <a:avLst/>
          </a:prstGeom>
        </p:spPr>
      </p:pic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3085118" y="4511762"/>
            <a:ext cx="1524149" cy="508750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3277180" y="4625560"/>
            <a:ext cx="1140071" cy="267760"/>
          </a:xfrm>
          <a:prstGeom prst="rect">
            <a:avLst/>
          </a:prstGeom>
        </p:spPr>
      </p:pic>
      <p:sp>
        <p:nvSpPr>
          <p:cNvPr id="206" name="Text 54"/>
          <p:cNvSpPr/>
          <p:nvPr/>
        </p:nvSpPr>
        <p:spPr>
          <a:xfrm>
            <a:off x="13544922" y="46389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3357473" y="4679100"/>
            <a:ext cx="160660" cy="160660"/>
          </a:xfrm>
          <a:prstGeom prst="rect">
            <a:avLst/>
          </a:prstGeom>
        </p:spPr>
      </p:pic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609266" y="4511762"/>
            <a:ext cx="1524149" cy="508750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801292" y="4625560"/>
            <a:ext cx="1140071" cy="267760"/>
          </a:xfrm>
          <a:prstGeom prst="rect">
            <a:avLst/>
          </a:prstGeom>
        </p:spPr>
      </p:pic>
      <p:sp>
        <p:nvSpPr>
          <p:cNvPr id="210" name="Text 55"/>
          <p:cNvSpPr/>
          <p:nvPr/>
        </p:nvSpPr>
        <p:spPr>
          <a:xfrm>
            <a:off x="15069071" y="46389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881622" y="4679100"/>
            <a:ext cx="160660" cy="160660"/>
          </a:xfrm>
          <a:prstGeom prst="rect">
            <a:avLst/>
          </a:prstGeom>
        </p:spPr>
      </p:pic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6133415" y="4511762"/>
            <a:ext cx="1498596" cy="508750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6208722" y="4625560"/>
            <a:ext cx="1373535" cy="267760"/>
          </a:xfrm>
          <a:prstGeom prst="rect">
            <a:avLst/>
          </a:prstGeom>
        </p:spPr>
      </p:pic>
      <p:sp>
        <p:nvSpPr>
          <p:cNvPr id="214" name="Text 56"/>
          <p:cNvSpPr/>
          <p:nvPr/>
        </p:nvSpPr>
        <p:spPr>
          <a:xfrm>
            <a:off x="16476464" y="46389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6289052" y="4679100"/>
            <a:ext cx="160660" cy="160660"/>
          </a:xfrm>
          <a:prstGeom prst="rect">
            <a:avLst/>
          </a:prstGeom>
        </p:spPr>
      </p:pic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56034" y="5020494"/>
            <a:ext cx="16975977" cy="508750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56034" y="5020494"/>
            <a:ext cx="6332525" cy="508750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816694" y="5140989"/>
            <a:ext cx="13001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Automatic</a:t>
            </a:r>
            <a:endParaRPr lang="en-US" sz="1476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988559" y="5020494"/>
            <a:ext cx="1524149" cy="508750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7068889" y="5140989"/>
            <a:ext cx="1373535" cy="267760"/>
          </a:xfrm>
          <a:prstGeom prst="rect">
            <a:avLst/>
          </a:prstGeom>
        </p:spPr>
      </p:pic>
      <p:sp>
        <p:nvSpPr>
          <p:cNvPr id="221" name="Text 58"/>
          <p:cNvSpPr/>
          <p:nvPr/>
        </p:nvSpPr>
        <p:spPr>
          <a:xfrm>
            <a:off x="7336668" y="5154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2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7149219" y="5194548"/>
            <a:ext cx="160660" cy="160660"/>
          </a:xfrm>
          <a:prstGeom prst="rect">
            <a:avLst/>
          </a:prstGeom>
        </p:spPr>
      </p:pic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512708" y="5020494"/>
            <a:ext cx="1524149" cy="508750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595122" y="5140989"/>
            <a:ext cx="1373535" cy="267760"/>
          </a:xfrm>
          <a:prstGeom prst="rect">
            <a:avLst/>
          </a:prstGeom>
        </p:spPr>
      </p:pic>
      <p:sp>
        <p:nvSpPr>
          <p:cNvPr id="225" name="Text 59"/>
          <p:cNvSpPr/>
          <p:nvPr/>
        </p:nvSpPr>
        <p:spPr>
          <a:xfrm>
            <a:off x="8862901" y="51543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6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675452" y="5194548"/>
            <a:ext cx="160660" cy="160660"/>
          </a:xfrm>
          <a:prstGeom prst="rect">
            <a:avLst/>
          </a:prstGeom>
        </p:spPr>
      </p:pic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0036857" y="5020494"/>
            <a:ext cx="1524149" cy="508750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0228883" y="5134291"/>
            <a:ext cx="1140071" cy="267760"/>
          </a:xfrm>
          <a:prstGeom prst="rect">
            <a:avLst/>
          </a:prstGeom>
        </p:spPr>
      </p:pic>
      <p:sp>
        <p:nvSpPr>
          <p:cNvPr id="229" name="Text 60"/>
          <p:cNvSpPr/>
          <p:nvPr/>
        </p:nvSpPr>
        <p:spPr>
          <a:xfrm>
            <a:off x="10496624" y="514768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0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0309213" y="5187851"/>
            <a:ext cx="160660" cy="160660"/>
          </a:xfrm>
          <a:prstGeom prst="rect">
            <a:avLst/>
          </a:prstGeom>
        </p:spPr>
      </p:pic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561006" y="5020494"/>
            <a:ext cx="1524149" cy="508750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753031" y="5134291"/>
            <a:ext cx="1140071" cy="267760"/>
          </a:xfrm>
          <a:prstGeom prst="rect">
            <a:avLst/>
          </a:prstGeom>
        </p:spPr>
      </p:pic>
      <p:sp>
        <p:nvSpPr>
          <p:cNvPr id="233" name="Text 61"/>
          <p:cNvSpPr/>
          <p:nvPr/>
        </p:nvSpPr>
        <p:spPr>
          <a:xfrm>
            <a:off x="12020773" y="514768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4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833361" y="5187851"/>
            <a:ext cx="160660" cy="160660"/>
          </a:xfrm>
          <a:prstGeom prst="rect">
            <a:avLst/>
          </a:prstGeom>
        </p:spPr>
      </p:pic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3085118" y="5020494"/>
            <a:ext cx="1524149" cy="508750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3173819" y="5140989"/>
            <a:ext cx="1338799" cy="267760"/>
          </a:xfrm>
          <a:prstGeom prst="rect">
            <a:avLst/>
          </a:prstGeom>
        </p:spPr>
      </p:pic>
      <p:sp>
        <p:nvSpPr>
          <p:cNvPr id="237" name="Text 62"/>
          <p:cNvSpPr/>
          <p:nvPr/>
        </p:nvSpPr>
        <p:spPr>
          <a:xfrm>
            <a:off x="13441598" y="515438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38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3254149" y="5194548"/>
            <a:ext cx="160660" cy="160660"/>
          </a:xfrm>
          <a:prstGeom prst="rect">
            <a:avLst/>
          </a:prstGeom>
        </p:spPr>
      </p:pic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609266" y="5020494"/>
            <a:ext cx="1524149" cy="508750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801292" y="5134291"/>
            <a:ext cx="1140071" cy="267760"/>
          </a:xfrm>
          <a:prstGeom prst="rect">
            <a:avLst/>
          </a:prstGeom>
        </p:spPr>
      </p:pic>
      <p:sp>
        <p:nvSpPr>
          <p:cNvPr id="241" name="Text 63"/>
          <p:cNvSpPr/>
          <p:nvPr/>
        </p:nvSpPr>
        <p:spPr>
          <a:xfrm>
            <a:off x="15069071" y="514768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2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881622" y="5187851"/>
            <a:ext cx="160660" cy="160660"/>
          </a:xfrm>
          <a:prstGeom prst="rect">
            <a:avLst/>
          </a:prstGeom>
        </p:spPr>
      </p:pic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6133415" y="5020494"/>
            <a:ext cx="1498596" cy="508750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6208722" y="5134291"/>
            <a:ext cx="1373535" cy="267760"/>
          </a:xfrm>
          <a:prstGeom prst="rect">
            <a:avLst/>
          </a:prstGeom>
        </p:spPr>
      </p:pic>
      <p:sp>
        <p:nvSpPr>
          <p:cNvPr id="245" name="Text 64"/>
          <p:cNvSpPr/>
          <p:nvPr/>
        </p:nvSpPr>
        <p:spPr>
          <a:xfrm>
            <a:off x="16476464" y="514768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6289052" y="5187851"/>
            <a:ext cx="160660" cy="160660"/>
          </a:xfrm>
          <a:prstGeom prst="rect">
            <a:avLst/>
          </a:prstGeom>
        </p:spPr>
      </p:pic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656034" y="5529244"/>
            <a:ext cx="16975977" cy="508750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56034" y="5529244"/>
            <a:ext cx="6332525" cy="508750"/>
          </a:xfrm>
          <a:prstGeom prst="rect">
            <a:avLst/>
          </a:prstGeom>
        </p:spPr>
      </p:pic>
      <p:sp>
        <p:nvSpPr>
          <p:cNvPr id="249" name="Text 65"/>
          <p:cNvSpPr/>
          <p:nvPr/>
        </p:nvSpPr>
        <p:spPr>
          <a:xfrm>
            <a:off x="816694" y="5649739"/>
            <a:ext cx="113014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Advance</a:t>
            </a:r>
            <a:endParaRPr lang="en-US" sz="1476" dirty="0"/>
          </a:p>
        </p:txBody>
      </p:sp>
      <p:pic>
        <p:nvPicPr>
          <p:cNvPr id="250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988559" y="5529244"/>
            <a:ext cx="1524149" cy="508750"/>
          </a:xfrm>
          <a:prstGeom prst="rect">
            <a:avLst/>
          </a:prstGeom>
        </p:spPr>
      </p:pic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7068889" y="5649739"/>
            <a:ext cx="1373535" cy="267760"/>
          </a:xfrm>
          <a:prstGeom prst="rect">
            <a:avLst/>
          </a:prstGeom>
        </p:spPr>
      </p:pic>
      <p:sp>
        <p:nvSpPr>
          <p:cNvPr id="252" name="Text 66"/>
          <p:cNvSpPr/>
          <p:nvPr/>
        </p:nvSpPr>
        <p:spPr>
          <a:xfrm>
            <a:off x="7336668" y="56631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3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7149219" y="5703280"/>
            <a:ext cx="160660" cy="160660"/>
          </a:xfrm>
          <a:prstGeom prst="rect">
            <a:avLst/>
          </a:prstGeom>
        </p:spPr>
      </p:pic>
      <p:pic>
        <p:nvPicPr>
          <p:cNvPr id="254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512708" y="5529244"/>
            <a:ext cx="1524149" cy="508750"/>
          </a:xfrm>
          <a:prstGeom prst="rect">
            <a:avLst/>
          </a:prstGeom>
        </p:spPr>
      </p:pic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595122" y="5649739"/>
            <a:ext cx="1373535" cy="267760"/>
          </a:xfrm>
          <a:prstGeom prst="rect">
            <a:avLst/>
          </a:prstGeom>
        </p:spPr>
      </p:pic>
      <p:sp>
        <p:nvSpPr>
          <p:cNvPr id="256" name="Text 67"/>
          <p:cNvSpPr/>
          <p:nvPr/>
        </p:nvSpPr>
        <p:spPr>
          <a:xfrm>
            <a:off x="8862901" y="56631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7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675452" y="5703280"/>
            <a:ext cx="160660" cy="160660"/>
          </a:xfrm>
          <a:prstGeom prst="rect">
            <a:avLst/>
          </a:prstGeom>
        </p:spPr>
      </p:pic>
      <p:pic>
        <p:nvPicPr>
          <p:cNvPr id="258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0036857" y="5529244"/>
            <a:ext cx="1524149" cy="508750"/>
          </a:xfrm>
          <a:prstGeom prst="rect">
            <a:avLst/>
          </a:prstGeom>
        </p:spPr>
      </p:pic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0121354" y="5649739"/>
            <a:ext cx="1373535" cy="267760"/>
          </a:xfrm>
          <a:prstGeom prst="rect">
            <a:avLst/>
          </a:prstGeom>
        </p:spPr>
      </p:pic>
      <p:sp>
        <p:nvSpPr>
          <p:cNvPr id="260" name="Text 68"/>
          <p:cNvSpPr/>
          <p:nvPr/>
        </p:nvSpPr>
        <p:spPr>
          <a:xfrm>
            <a:off x="10389133" y="56631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1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0201684" y="5703280"/>
            <a:ext cx="160660" cy="160660"/>
          </a:xfrm>
          <a:prstGeom prst="rect">
            <a:avLst/>
          </a:prstGeom>
        </p:spPr>
      </p:pic>
      <p:pic>
        <p:nvPicPr>
          <p:cNvPr id="262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561006" y="5529244"/>
            <a:ext cx="1524149" cy="508750"/>
          </a:xfrm>
          <a:prstGeom prst="rect">
            <a:avLst/>
          </a:prstGeom>
        </p:spPr>
      </p:pic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753031" y="5643042"/>
            <a:ext cx="1140071" cy="267760"/>
          </a:xfrm>
          <a:prstGeom prst="rect">
            <a:avLst/>
          </a:prstGeom>
        </p:spPr>
      </p:pic>
      <p:sp>
        <p:nvSpPr>
          <p:cNvPr id="264" name="Text 69"/>
          <p:cNvSpPr/>
          <p:nvPr/>
        </p:nvSpPr>
        <p:spPr>
          <a:xfrm>
            <a:off x="12020773" y="56564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5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833361" y="5696583"/>
            <a:ext cx="160660" cy="160660"/>
          </a:xfrm>
          <a:prstGeom prst="rect">
            <a:avLst/>
          </a:prstGeom>
        </p:spPr>
      </p:pic>
      <p:pic>
        <p:nvPicPr>
          <p:cNvPr id="266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3085118" y="5529244"/>
            <a:ext cx="1524149" cy="508750"/>
          </a:xfrm>
          <a:prstGeom prst="rect">
            <a:avLst/>
          </a:prstGeom>
        </p:spPr>
      </p:pic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3160425" y="5649739"/>
            <a:ext cx="1373535" cy="267760"/>
          </a:xfrm>
          <a:prstGeom prst="rect">
            <a:avLst/>
          </a:prstGeom>
        </p:spPr>
      </p:pic>
      <p:sp>
        <p:nvSpPr>
          <p:cNvPr id="268" name="Text 70"/>
          <p:cNvSpPr/>
          <p:nvPr/>
        </p:nvSpPr>
        <p:spPr>
          <a:xfrm>
            <a:off x="13428204" y="56631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9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3240755" y="5703280"/>
            <a:ext cx="160660" cy="160660"/>
          </a:xfrm>
          <a:prstGeom prst="rect">
            <a:avLst/>
          </a:prstGeom>
        </p:spPr>
      </p:pic>
      <p:pic>
        <p:nvPicPr>
          <p:cNvPr id="270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609266" y="5529244"/>
            <a:ext cx="1524149" cy="508750"/>
          </a:xfrm>
          <a:prstGeom prst="rect">
            <a:avLst/>
          </a:prstGeom>
        </p:spPr>
      </p:pic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686657" y="5649739"/>
            <a:ext cx="1373535" cy="267760"/>
          </a:xfrm>
          <a:prstGeom prst="rect">
            <a:avLst/>
          </a:prstGeom>
        </p:spPr>
      </p:pic>
      <p:sp>
        <p:nvSpPr>
          <p:cNvPr id="272" name="Text 71"/>
          <p:cNvSpPr/>
          <p:nvPr/>
        </p:nvSpPr>
        <p:spPr>
          <a:xfrm>
            <a:off x="14954436" y="56631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3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766987" y="5703280"/>
            <a:ext cx="160660" cy="160660"/>
          </a:xfrm>
          <a:prstGeom prst="rect">
            <a:avLst/>
          </a:prstGeom>
        </p:spPr>
      </p:pic>
      <p:pic>
        <p:nvPicPr>
          <p:cNvPr id="274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6133415" y="5529244"/>
            <a:ext cx="1498596" cy="508750"/>
          </a:xfrm>
          <a:prstGeom prst="rect">
            <a:avLst/>
          </a:prstGeom>
        </p:spPr>
      </p:pic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6208722" y="5643042"/>
            <a:ext cx="1373535" cy="267760"/>
          </a:xfrm>
          <a:prstGeom prst="rect">
            <a:avLst/>
          </a:prstGeom>
        </p:spPr>
      </p:pic>
      <p:sp>
        <p:nvSpPr>
          <p:cNvPr id="276" name="Text 72"/>
          <p:cNvSpPr/>
          <p:nvPr/>
        </p:nvSpPr>
        <p:spPr>
          <a:xfrm>
            <a:off x="16476464" y="565641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7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6289052" y="5696583"/>
            <a:ext cx="160660" cy="160660"/>
          </a:xfrm>
          <a:prstGeom prst="rect">
            <a:avLst/>
          </a:prstGeom>
        </p:spPr>
      </p:pic>
      <p:pic>
        <p:nvPicPr>
          <p:cNvPr id="278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656034" y="6037976"/>
            <a:ext cx="16975977" cy="508750"/>
          </a:xfrm>
          <a:prstGeom prst="rect">
            <a:avLst/>
          </a:prstGeom>
        </p:spPr>
      </p:pic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656034" y="6037976"/>
            <a:ext cx="6332525" cy="508750"/>
          </a:xfrm>
          <a:prstGeom prst="rect">
            <a:avLst/>
          </a:prstGeom>
        </p:spPr>
      </p:pic>
      <p:sp>
        <p:nvSpPr>
          <p:cNvPr id="280" name="Text 73"/>
          <p:cNvSpPr/>
          <p:nvPr/>
        </p:nvSpPr>
        <p:spPr>
          <a:xfrm>
            <a:off x="816694" y="6158471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QR</a:t>
            </a:r>
            <a:endParaRPr lang="en-US" sz="1476" dirty="0"/>
          </a:p>
        </p:txBody>
      </p:sp>
      <p:pic>
        <p:nvPicPr>
          <p:cNvPr id="281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988559" y="6037976"/>
            <a:ext cx="1524149" cy="508750"/>
          </a:xfrm>
          <a:prstGeom prst="rect">
            <a:avLst/>
          </a:prstGeom>
        </p:spPr>
      </p:pic>
      <p:pic>
        <p:nvPicPr>
          <p:cNvPr id="282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7180622" y="6151773"/>
            <a:ext cx="1140071" cy="267760"/>
          </a:xfrm>
          <a:prstGeom prst="rect">
            <a:avLst/>
          </a:prstGeom>
        </p:spPr>
      </p:pic>
      <p:sp>
        <p:nvSpPr>
          <p:cNvPr id="283" name="Text 74"/>
          <p:cNvSpPr/>
          <p:nvPr/>
        </p:nvSpPr>
        <p:spPr>
          <a:xfrm>
            <a:off x="7448364" y="616516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4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7260915" y="6205333"/>
            <a:ext cx="160660" cy="160660"/>
          </a:xfrm>
          <a:prstGeom prst="rect">
            <a:avLst/>
          </a:prstGeom>
        </p:spPr>
      </p:pic>
      <p:pic>
        <p:nvPicPr>
          <p:cNvPr id="285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512708" y="6037976"/>
            <a:ext cx="1524149" cy="508750"/>
          </a:xfrm>
          <a:prstGeom prst="rect">
            <a:avLst/>
          </a:prstGeom>
        </p:spPr>
      </p:pic>
      <p:pic>
        <p:nvPicPr>
          <p:cNvPr id="286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704734" y="6151773"/>
            <a:ext cx="1140071" cy="267760"/>
          </a:xfrm>
          <a:prstGeom prst="rect">
            <a:avLst/>
          </a:prstGeom>
        </p:spPr>
      </p:pic>
      <p:sp>
        <p:nvSpPr>
          <p:cNvPr id="287" name="Text 75"/>
          <p:cNvSpPr/>
          <p:nvPr/>
        </p:nvSpPr>
        <p:spPr>
          <a:xfrm>
            <a:off x="8972513" y="616516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8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785064" y="6205333"/>
            <a:ext cx="160660" cy="160660"/>
          </a:xfrm>
          <a:prstGeom prst="rect">
            <a:avLst/>
          </a:prstGeom>
        </p:spPr>
      </p:pic>
      <p:pic>
        <p:nvPicPr>
          <p:cNvPr id="289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0036857" y="6037976"/>
            <a:ext cx="1524149" cy="508750"/>
          </a:xfrm>
          <a:prstGeom prst="rect">
            <a:avLst/>
          </a:prstGeom>
        </p:spPr>
      </p:pic>
      <p:pic>
        <p:nvPicPr>
          <p:cNvPr id="290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0228883" y="6151773"/>
            <a:ext cx="1140071" cy="267760"/>
          </a:xfrm>
          <a:prstGeom prst="rect">
            <a:avLst/>
          </a:prstGeom>
        </p:spPr>
      </p:pic>
      <p:sp>
        <p:nvSpPr>
          <p:cNvPr id="291" name="Text 76"/>
          <p:cNvSpPr/>
          <p:nvPr/>
        </p:nvSpPr>
        <p:spPr>
          <a:xfrm>
            <a:off x="10496624" y="616516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2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0309213" y="6205333"/>
            <a:ext cx="160660" cy="160660"/>
          </a:xfrm>
          <a:prstGeom prst="rect">
            <a:avLst/>
          </a:prstGeom>
        </p:spPr>
      </p:pic>
      <p:pic>
        <p:nvPicPr>
          <p:cNvPr id="293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561006" y="6037976"/>
            <a:ext cx="1524149" cy="508750"/>
          </a:xfrm>
          <a:prstGeom prst="rect">
            <a:avLst/>
          </a:prstGeom>
        </p:spPr>
      </p:pic>
      <p:pic>
        <p:nvPicPr>
          <p:cNvPr id="294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634192" y="6158471"/>
            <a:ext cx="1373535" cy="267760"/>
          </a:xfrm>
          <a:prstGeom prst="rect">
            <a:avLst/>
          </a:prstGeom>
        </p:spPr>
      </p:pic>
      <p:sp>
        <p:nvSpPr>
          <p:cNvPr id="295" name="Text 77"/>
          <p:cNvSpPr/>
          <p:nvPr/>
        </p:nvSpPr>
        <p:spPr>
          <a:xfrm>
            <a:off x="11901971" y="61718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714522" y="6212030"/>
            <a:ext cx="160660" cy="160660"/>
          </a:xfrm>
          <a:prstGeom prst="rect">
            <a:avLst/>
          </a:prstGeom>
        </p:spPr>
      </p:pic>
      <p:pic>
        <p:nvPicPr>
          <p:cNvPr id="297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3085118" y="6037976"/>
            <a:ext cx="1524149" cy="508750"/>
          </a:xfrm>
          <a:prstGeom prst="rect">
            <a:avLst/>
          </a:prstGeom>
        </p:spPr>
      </p:pic>
      <p:pic>
        <p:nvPicPr>
          <p:cNvPr id="298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3160425" y="6158471"/>
            <a:ext cx="1373535" cy="267760"/>
          </a:xfrm>
          <a:prstGeom prst="rect">
            <a:avLst/>
          </a:prstGeom>
        </p:spPr>
      </p:pic>
      <p:sp>
        <p:nvSpPr>
          <p:cNvPr id="299" name="Text 78"/>
          <p:cNvSpPr/>
          <p:nvPr/>
        </p:nvSpPr>
        <p:spPr>
          <a:xfrm>
            <a:off x="13428204" y="61718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3240755" y="6212030"/>
            <a:ext cx="160660" cy="160660"/>
          </a:xfrm>
          <a:prstGeom prst="rect">
            <a:avLst/>
          </a:prstGeom>
        </p:spPr>
      </p:pic>
      <p:pic>
        <p:nvPicPr>
          <p:cNvPr id="301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609266" y="6037976"/>
            <a:ext cx="1524149" cy="508750"/>
          </a:xfrm>
          <a:prstGeom prst="rect">
            <a:avLst/>
          </a:prstGeom>
        </p:spPr>
      </p:pic>
      <p:pic>
        <p:nvPicPr>
          <p:cNvPr id="302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686657" y="6158471"/>
            <a:ext cx="1373535" cy="267760"/>
          </a:xfrm>
          <a:prstGeom prst="rect">
            <a:avLst/>
          </a:prstGeom>
        </p:spPr>
      </p:pic>
      <p:sp>
        <p:nvSpPr>
          <p:cNvPr id="303" name="Text 79"/>
          <p:cNvSpPr/>
          <p:nvPr/>
        </p:nvSpPr>
        <p:spPr>
          <a:xfrm>
            <a:off x="14954436" y="61718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766987" y="6212030"/>
            <a:ext cx="160660" cy="160660"/>
          </a:xfrm>
          <a:prstGeom prst="rect">
            <a:avLst/>
          </a:prstGeom>
        </p:spPr>
      </p:pic>
      <p:pic>
        <p:nvPicPr>
          <p:cNvPr id="305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6133415" y="6037976"/>
            <a:ext cx="1498596" cy="508750"/>
          </a:xfrm>
          <a:prstGeom prst="rect">
            <a:avLst/>
          </a:prstGeom>
        </p:spPr>
      </p:pic>
      <p:pic>
        <p:nvPicPr>
          <p:cNvPr id="306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6208722" y="6151773"/>
            <a:ext cx="1373535" cy="267760"/>
          </a:xfrm>
          <a:prstGeom prst="rect">
            <a:avLst/>
          </a:prstGeom>
        </p:spPr>
      </p:pic>
      <p:sp>
        <p:nvSpPr>
          <p:cNvPr id="307" name="Text 80"/>
          <p:cNvSpPr/>
          <p:nvPr/>
        </p:nvSpPr>
        <p:spPr>
          <a:xfrm>
            <a:off x="16476464" y="61651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6289052" y="6205333"/>
            <a:ext cx="160660" cy="160660"/>
          </a:xfrm>
          <a:prstGeom prst="rect">
            <a:avLst/>
          </a:prstGeom>
        </p:spPr>
      </p:pic>
      <p:pic>
        <p:nvPicPr>
          <p:cNvPr id="309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656034" y="6546726"/>
            <a:ext cx="6332525" cy="495352"/>
          </a:xfrm>
          <a:prstGeom prst="rect">
            <a:avLst/>
          </a:prstGeom>
        </p:spPr>
      </p:pic>
      <p:sp>
        <p:nvSpPr>
          <p:cNvPr id="310" name="Text 81"/>
          <p:cNvSpPr/>
          <p:nvPr/>
        </p:nvSpPr>
        <p:spPr>
          <a:xfrm>
            <a:off x="816694" y="6667221"/>
            <a:ext cx="27203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SEP Regional API Card Present</a:t>
            </a:r>
            <a:endParaRPr lang="en-US" sz="1476" dirty="0"/>
          </a:p>
        </p:txBody>
      </p:sp>
      <p:pic>
        <p:nvPicPr>
          <p:cNvPr id="311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7180622" y="6660524"/>
            <a:ext cx="1140071" cy="267760"/>
          </a:xfrm>
          <a:prstGeom prst="rect">
            <a:avLst/>
          </a:prstGeom>
        </p:spPr>
      </p:pic>
      <p:sp>
        <p:nvSpPr>
          <p:cNvPr id="312" name="Text 82"/>
          <p:cNvSpPr/>
          <p:nvPr/>
        </p:nvSpPr>
        <p:spPr>
          <a:xfrm>
            <a:off x="7448364" y="66739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7260915" y="6714083"/>
            <a:ext cx="160660" cy="160660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8608516" y="6667221"/>
            <a:ext cx="1338799" cy="267760"/>
          </a:xfrm>
          <a:prstGeom prst="rect">
            <a:avLst/>
          </a:prstGeom>
        </p:spPr>
      </p:pic>
      <p:sp>
        <p:nvSpPr>
          <p:cNvPr id="315" name="Text 83"/>
          <p:cNvSpPr/>
          <p:nvPr/>
        </p:nvSpPr>
        <p:spPr>
          <a:xfrm>
            <a:off x="8876295" y="668061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8688846" y="6720780"/>
            <a:ext cx="160660" cy="160660"/>
          </a:xfrm>
          <a:prstGeom prst="rect">
            <a:avLst/>
          </a:prstGeom>
        </p:spPr>
      </p:pic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0228883" y="6660524"/>
            <a:ext cx="1140071" cy="267760"/>
          </a:xfrm>
          <a:prstGeom prst="rect">
            <a:avLst/>
          </a:prstGeom>
        </p:spPr>
      </p:pic>
      <p:sp>
        <p:nvSpPr>
          <p:cNvPr id="318" name="Text 84"/>
          <p:cNvSpPr/>
          <p:nvPr/>
        </p:nvSpPr>
        <p:spPr>
          <a:xfrm>
            <a:off x="10496624" y="66739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10309213" y="6714083"/>
            <a:ext cx="160660" cy="160660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11753031" y="6660524"/>
            <a:ext cx="1140071" cy="267760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>
            <a:off x="12020773" y="667391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11833361" y="6714083"/>
            <a:ext cx="160660" cy="160660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13173819" y="6667221"/>
            <a:ext cx="1338799" cy="267760"/>
          </a:xfrm>
          <a:prstGeom prst="rect">
            <a:avLst/>
          </a:prstGeom>
        </p:spPr>
      </p:pic>
      <p:sp>
        <p:nvSpPr>
          <p:cNvPr id="324" name="Text 86"/>
          <p:cNvSpPr/>
          <p:nvPr/>
        </p:nvSpPr>
        <p:spPr>
          <a:xfrm>
            <a:off x="13441598" y="668061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25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3254149" y="6720780"/>
            <a:ext cx="160660" cy="160660"/>
          </a:xfrm>
          <a:prstGeom prst="rect">
            <a:avLst/>
          </a:prstGeom>
        </p:spPr>
      </p:pic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4700052" y="6667221"/>
            <a:ext cx="1338799" cy="267760"/>
          </a:xfrm>
          <a:prstGeom prst="rect">
            <a:avLst/>
          </a:prstGeom>
        </p:spPr>
      </p:pic>
      <p:sp>
        <p:nvSpPr>
          <p:cNvPr id="327" name="Text 87"/>
          <p:cNvSpPr/>
          <p:nvPr/>
        </p:nvSpPr>
        <p:spPr>
          <a:xfrm>
            <a:off x="14967831" y="668061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28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4780382" y="6720780"/>
            <a:ext cx="160660" cy="160660"/>
          </a:xfrm>
          <a:prstGeom prst="rect">
            <a:avLst/>
          </a:prstGeom>
        </p:spPr>
      </p:pic>
      <p:pic>
        <p:nvPicPr>
          <p:cNvPr id="329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6226284" y="6667221"/>
            <a:ext cx="1338799" cy="267760"/>
          </a:xfrm>
          <a:prstGeom prst="rect">
            <a:avLst/>
          </a:prstGeom>
        </p:spPr>
      </p:pic>
      <p:sp>
        <p:nvSpPr>
          <p:cNvPr id="330" name="Text 88"/>
          <p:cNvSpPr/>
          <p:nvPr/>
        </p:nvSpPr>
        <p:spPr>
          <a:xfrm>
            <a:off x="16494063" y="668061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31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6306614" y="6720780"/>
            <a:ext cx="160660" cy="1606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2026-07-24T11:27:13Z</dcterms:created>
  <dcterms:modified xsi:type="dcterms:W3CDTF">2026-07-24T11:27:13Z</dcterms:modified>
</cp:coreProperties>
</file>