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</p:sldIdLst>
  <p:notesMasterIdLst>
    <p:notesMasterId r:id="rId6"/>
  </p:notesMasterIdLst>
  <p:sldSz cx="18288000" cy="10277475"/>
  <p:notesSz cx="10277475" cy="18288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notesMaster" Target="notesMasters/notesMaster1.xml"/><Relationship Id="rId7" Type="http://schemas.openxmlformats.org/officeDocument/2006/relationships/presProps" Target="presProps.xml"/><Relationship Id="rId8" Type="http://schemas.openxmlformats.org/officeDocument/2006/relationships/viewProps" Target="viewProps.xml"/><Relationship Id="rId9" Type="http://schemas.openxmlformats.org/officeDocument/2006/relationships/theme" Target="theme/theme1.xml"/><Relationship Id="rId1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image" Target="../media/image-1-2.png"/><Relationship Id="rId3" Type="http://schemas.openxmlformats.org/officeDocument/2006/relationships/image" Target="../media/image-1-3.pn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image" Target="../media/image-2-2.png"/><Relationship Id="rId3" Type="http://schemas.openxmlformats.org/officeDocument/2006/relationships/image" Target="../media/image-2-3.png"/><Relationship Id="rId4" Type="http://schemas.openxmlformats.org/officeDocument/2006/relationships/image" Target="../media/image-2-4.png"/><Relationship Id="rId5" Type="http://schemas.openxmlformats.org/officeDocument/2006/relationships/image" Target="../media/image-2-5.png"/><Relationship Id="rId6" Type="http://schemas.openxmlformats.org/officeDocument/2006/relationships/slideLayout" Target="../slideLayouts/slideLayout1.xml"/><Relationship Id="rId7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image" Target="../media/image-3-2.png"/><Relationship Id="rId3" Type="http://schemas.openxmlformats.org/officeDocument/2006/relationships/image" Target="../media/image-3-3.png"/><Relationship Id="rId4" Type="http://schemas.openxmlformats.org/officeDocument/2006/relationships/image" Target="../media/image-3-4.png"/><Relationship Id="rId5" Type="http://schemas.openxmlformats.org/officeDocument/2006/relationships/image" Target="../media/image-3-5.png"/><Relationship Id="rId6" Type="http://schemas.openxmlformats.org/officeDocument/2006/relationships/image" Target="../media/image-3-6.png"/><Relationship Id="rId7" Type="http://schemas.openxmlformats.org/officeDocument/2006/relationships/image" Target="../media/image-3-7.png"/><Relationship Id="rId8" Type="http://schemas.openxmlformats.org/officeDocument/2006/relationships/image" Target="../media/image-3-8.png"/><Relationship Id="rId9" Type="http://schemas.openxmlformats.org/officeDocument/2006/relationships/image" Target="../media/image-3-9.png"/><Relationship Id="rId10" Type="http://schemas.openxmlformats.org/officeDocument/2006/relationships/image" Target="../media/image-3-10.png"/><Relationship Id="rId11" Type="http://schemas.openxmlformats.org/officeDocument/2006/relationships/image" Target="../media/image-3-11.png"/><Relationship Id="rId12" Type="http://schemas.openxmlformats.org/officeDocument/2006/relationships/image" Target="../media/image-3-12.png"/><Relationship Id="rId13" Type="http://schemas.openxmlformats.org/officeDocument/2006/relationships/image" Target="../media/image-3-13.png"/><Relationship Id="rId14" Type="http://schemas.openxmlformats.org/officeDocument/2006/relationships/image" Target="../media/image-3-14.png"/><Relationship Id="rId15" Type="http://schemas.openxmlformats.org/officeDocument/2006/relationships/image" Target="../media/image-3-15.png"/><Relationship Id="rId16" Type="http://schemas.openxmlformats.org/officeDocument/2006/relationships/image" Target="../media/image-3-16.png"/><Relationship Id="rId17" Type="http://schemas.openxmlformats.org/officeDocument/2006/relationships/image" Target="../media/image-3-17.png"/><Relationship Id="rId18" Type="http://schemas.openxmlformats.org/officeDocument/2006/relationships/image" Target="../media/image-3-18.png"/><Relationship Id="rId19" Type="http://schemas.openxmlformats.org/officeDocument/2006/relationships/image" Target="../media/image-3-19.png"/><Relationship Id="rId20" Type="http://schemas.openxmlformats.org/officeDocument/2006/relationships/image" Target="../media/image-3-20.png"/><Relationship Id="rId21" Type="http://schemas.openxmlformats.org/officeDocument/2006/relationships/image" Target="../media/image-3-21.png"/><Relationship Id="rId22" Type="http://schemas.openxmlformats.org/officeDocument/2006/relationships/image" Target="../media/image-3-22.png"/><Relationship Id="rId23" Type="http://schemas.openxmlformats.org/officeDocument/2006/relationships/image" Target="../media/image-3-23.png"/><Relationship Id="rId24" Type="http://schemas.openxmlformats.org/officeDocument/2006/relationships/image" Target="../media/image-3-24.png"/><Relationship Id="rId25" Type="http://schemas.openxmlformats.org/officeDocument/2006/relationships/image" Target="../media/image-3-25.png"/><Relationship Id="rId26" Type="http://schemas.openxmlformats.org/officeDocument/2006/relationships/image" Target="../media/image-3-26.png"/><Relationship Id="rId27" Type="http://schemas.openxmlformats.org/officeDocument/2006/relationships/image" Target="../media/image-3-27.png"/><Relationship Id="rId28" Type="http://schemas.openxmlformats.org/officeDocument/2006/relationships/image" Target="../media/image-3-28.png"/><Relationship Id="rId29" Type="http://schemas.openxmlformats.org/officeDocument/2006/relationships/image" Target="../media/image-3-29.png"/><Relationship Id="rId30" Type="http://schemas.openxmlformats.org/officeDocument/2006/relationships/image" Target="../media/image-3-30.png"/><Relationship Id="rId31" Type="http://schemas.openxmlformats.org/officeDocument/2006/relationships/image" Target="../media/image-3-31.png"/><Relationship Id="rId32" Type="http://schemas.openxmlformats.org/officeDocument/2006/relationships/image" Target="../media/image-3-32.png"/><Relationship Id="rId33" Type="http://schemas.openxmlformats.org/officeDocument/2006/relationships/image" Target="../media/image-3-33.png"/><Relationship Id="rId34" Type="http://schemas.openxmlformats.org/officeDocument/2006/relationships/image" Target="../media/image-3-34.png"/><Relationship Id="rId35" Type="http://schemas.openxmlformats.org/officeDocument/2006/relationships/image" Target="../media/image-3-35.png"/><Relationship Id="rId36" Type="http://schemas.openxmlformats.org/officeDocument/2006/relationships/image" Target="../media/image-3-36.png"/><Relationship Id="rId37" Type="http://schemas.openxmlformats.org/officeDocument/2006/relationships/image" Target="../media/image-3-37.png"/><Relationship Id="rId38" Type="http://schemas.openxmlformats.org/officeDocument/2006/relationships/image" Target="../media/image-3-38.png"/><Relationship Id="rId39" Type="http://schemas.openxmlformats.org/officeDocument/2006/relationships/image" Target="../media/image-3-39.png"/><Relationship Id="rId40" Type="http://schemas.openxmlformats.org/officeDocument/2006/relationships/image" Target="../media/image-3-40.png"/><Relationship Id="rId41" Type="http://schemas.openxmlformats.org/officeDocument/2006/relationships/image" Target="../media/image-3-41.png"/><Relationship Id="rId42" Type="http://schemas.openxmlformats.org/officeDocument/2006/relationships/image" Target="../media/image-3-42.png"/><Relationship Id="rId43" Type="http://schemas.openxmlformats.org/officeDocument/2006/relationships/image" Target="../media/image-3-43.png"/><Relationship Id="rId44" Type="http://schemas.openxmlformats.org/officeDocument/2006/relationships/image" Target="../media/image-3-44.png"/><Relationship Id="rId45" Type="http://schemas.openxmlformats.org/officeDocument/2006/relationships/image" Target="../media/image-3-45.png"/><Relationship Id="rId46" Type="http://schemas.openxmlformats.org/officeDocument/2006/relationships/image" Target="../media/image-3-46.png"/><Relationship Id="rId47" Type="http://schemas.openxmlformats.org/officeDocument/2006/relationships/image" Target="../media/image-3-47.png"/><Relationship Id="rId48" Type="http://schemas.openxmlformats.org/officeDocument/2006/relationships/image" Target="../media/image-3-48.png"/><Relationship Id="rId49" Type="http://schemas.openxmlformats.org/officeDocument/2006/relationships/image" Target="../media/image-3-49.png"/><Relationship Id="rId50" Type="http://schemas.openxmlformats.org/officeDocument/2006/relationships/image" Target="../media/image-3-50.png"/><Relationship Id="rId51" Type="http://schemas.openxmlformats.org/officeDocument/2006/relationships/image" Target="../media/image-3-51.png"/><Relationship Id="rId52" Type="http://schemas.openxmlformats.org/officeDocument/2006/relationships/image" Target="../media/image-3-52.png"/><Relationship Id="rId53" Type="http://schemas.openxmlformats.org/officeDocument/2006/relationships/image" Target="../media/image-3-53.png"/><Relationship Id="rId54" Type="http://schemas.openxmlformats.org/officeDocument/2006/relationships/image" Target="../media/image-3-54.png"/><Relationship Id="rId55" Type="http://schemas.openxmlformats.org/officeDocument/2006/relationships/image" Target="../media/image-3-55.png"/><Relationship Id="rId56" Type="http://schemas.openxmlformats.org/officeDocument/2006/relationships/image" Target="../media/image-3-56.png"/><Relationship Id="rId57" Type="http://schemas.openxmlformats.org/officeDocument/2006/relationships/image" Target="../media/image-3-57.png"/><Relationship Id="rId58" Type="http://schemas.openxmlformats.org/officeDocument/2006/relationships/image" Target="../media/image-3-58.png"/><Relationship Id="rId59" Type="http://schemas.openxmlformats.org/officeDocument/2006/relationships/image" Target="../media/image-3-59.png"/><Relationship Id="rId60" Type="http://schemas.openxmlformats.org/officeDocument/2006/relationships/image" Target="../media/image-3-60.png"/><Relationship Id="rId61" Type="http://schemas.openxmlformats.org/officeDocument/2006/relationships/image" Target="../media/image-3-61.png"/><Relationship Id="rId62" Type="http://schemas.openxmlformats.org/officeDocument/2006/relationships/image" Target="../media/image-3-62.png"/><Relationship Id="rId63" Type="http://schemas.openxmlformats.org/officeDocument/2006/relationships/image" Target="../media/image-3-63.png"/><Relationship Id="rId64" Type="http://schemas.openxmlformats.org/officeDocument/2006/relationships/image" Target="../media/image-3-64.png"/><Relationship Id="rId65" Type="http://schemas.openxmlformats.org/officeDocument/2006/relationships/image" Target="../media/image-3-65.png"/><Relationship Id="rId66" Type="http://schemas.openxmlformats.org/officeDocument/2006/relationships/image" Target="../media/image-3-66.png"/><Relationship Id="rId67" Type="http://schemas.openxmlformats.org/officeDocument/2006/relationships/image" Target="../media/image-3-67.png"/><Relationship Id="rId68" Type="http://schemas.openxmlformats.org/officeDocument/2006/relationships/image" Target="../media/image-3-68.png"/><Relationship Id="rId69" Type="http://schemas.openxmlformats.org/officeDocument/2006/relationships/image" Target="../media/image-3-69.png"/><Relationship Id="rId70" Type="http://schemas.openxmlformats.org/officeDocument/2006/relationships/image" Target="../media/image-3-70.png"/><Relationship Id="rId71" Type="http://schemas.openxmlformats.org/officeDocument/2006/relationships/image" Target="../media/image-3-71.png"/><Relationship Id="rId72" Type="http://schemas.openxmlformats.org/officeDocument/2006/relationships/image" Target="../media/image-3-72.png"/><Relationship Id="rId73" Type="http://schemas.openxmlformats.org/officeDocument/2006/relationships/image" Target="../media/image-3-73.png"/><Relationship Id="rId74" Type="http://schemas.openxmlformats.org/officeDocument/2006/relationships/image" Target="../media/image-3-74.png"/><Relationship Id="rId75" Type="http://schemas.openxmlformats.org/officeDocument/2006/relationships/image" Target="../media/image-3-75.png"/><Relationship Id="rId76" Type="http://schemas.openxmlformats.org/officeDocument/2006/relationships/image" Target="../media/image-3-76.png"/><Relationship Id="rId77" Type="http://schemas.openxmlformats.org/officeDocument/2006/relationships/image" Target="../media/image-3-77.png"/><Relationship Id="rId78" Type="http://schemas.openxmlformats.org/officeDocument/2006/relationships/image" Target="../media/image-3-78.png"/><Relationship Id="rId79" Type="http://schemas.openxmlformats.org/officeDocument/2006/relationships/image" Target="../media/image-3-79.png"/><Relationship Id="rId80" Type="http://schemas.openxmlformats.org/officeDocument/2006/relationships/image" Target="../media/image-3-80.png"/><Relationship Id="rId81" Type="http://schemas.openxmlformats.org/officeDocument/2006/relationships/image" Target="../media/image-3-81.png"/><Relationship Id="rId82" Type="http://schemas.openxmlformats.org/officeDocument/2006/relationships/image" Target="../media/image-3-82.png"/><Relationship Id="rId83" Type="http://schemas.openxmlformats.org/officeDocument/2006/relationships/image" Target="../media/image-3-83.png"/><Relationship Id="rId84" Type="http://schemas.openxmlformats.org/officeDocument/2006/relationships/image" Target="../media/image-3-84.png"/><Relationship Id="rId85" Type="http://schemas.openxmlformats.org/officeDocument/2006/relationships/image" Target="../media/image-3-85.png"/><Relationship Id="rId86" Type="http://schemas.openxmlformats.org/officeDocument/2006/relationships/image" Target="../media/image-3-86.png"/><Relationship Id="rId87" Type="http://schemas.openxmlformats.org/officeDocument/2006/relationships/image" Target="../media/image-3-87.png"/><Relationship Id="rId88" Type="http://schemas.openxmlformats.org/officeDocument/2006/relationships/image" Target="../media/image-3-88.png"/><Relationship Id="rId89" Type="http://schemas.openxmlformats.org/officeDocument/2006/relationships/image" Target="../media/image-3-89.png"/><Relationship Id="rId90" Type="http://schemas.openxmlformats.org/officeDocument/2006/relationships/image" Target="../media/image-3-90.png"/><Relationship Id="rId91" Type="http://schemas.openxmlformats.org/officeDocument/2006/relationships/image" Target="../media/image-3-91.png"/><Relationship Id="rId92" Type="http://schemas.openxmlformats.org/officeDocument/2006/relationships/image" Target="../media/image-3-92.png"/><Relationship Id="rId93" Type="http://schemas.openxmlformats.org/officeDocument/2006/relationships/image" Target="../media/image-3-93.png"/><Relationship Id="rId94" Type="http://schemas.openxmlformats.org/officeDocument/2006/relationships/image" Target="../media/image-3-94.png"/><Relationship Id="rId95" Type="http://schemas.openxmlformats.org/officeDocument/2006/relationships/image" Target="../media/image-3-95.png"/><Relationship Id="rId96" Type="http://schemas.openxmlformats.org/officeDocument/2006/relationships/image" Target="../media/image-3-96.png"/><Relationship Id="rId97" Type="http://schemas.openxmlformats.org/officeDocument/2006/relationships/image" Target="../media/image-3-97.png"/><Relationship Id="rId98" Type="http://schemas.openxmlformats.org/officeDocument/2006/relationships/image" Target="../media/image-3-98.png"/><Relationship Id="rId99" Type="http://schemas.openxmlformats.org/officeDocument/2006/relationships/image" Target="../media/image-3-99.png"/><Relationship Id="rId100" Type="http://schemas.openxmlformats.org/officeDocument/2006/relationships/image" Target="../media/image-3-100.png"/><Relationship Id="rId101" Type="http://schemas.openxmlformats.org/officeDocument/2006/relationships/image" Target="../media/image-3-101.png"/><Relationship Id="rId102" Type="http://schemas.openxmlformats.org/officeDocument/2006/relationships/image" Target="../media/image-3-102.png"/><Relationship Id="rId103" Type="http://schemas.openxmlformats.org/officeDocument/2006/relationships/image" Target="../media/image-3-103.png"/><Relationship Id="rId104" Type="http://schemas.openxmlformats.org/officeDocument/2006/relationships/image" Target="../media/image-3-104.png"/><Relationship Id="rId105" Type="http://schemas.openxmlformats.org/officeDocument/2006/relationships/image" Target="../media/image-3-105.png"/><Relationship Id="rId106" Type="http://schemas.openxmlformats.org/officeDocument/2006/relationships/image" Target="../media/image-3-106.png"/><Relationship Id="rId107" Type="http://schemas.openxmlformats.org/officeDocument/2006/relationships/image" Target="../media/image-3-107.png"/><Relationship Id="rId108" Type="http://schemas.openxmlformats.org/officeDocument/2006/relationships/image" Target="../media/image-3-108.png"/><Relationship Id="rId109" Type="http://schemas.openxmlformats.org/officeDocument/2006/relationships/image" Target="../media/image-3-109.png"/><Relationship Id="rId110" Type="http://schemas.openxmlformats.org/officeDocument/2006/relationships/image" Target="../media/image-3-110.png"/><Relationship Id="rId111" Type="http://schemas.openxmlformats.org/officeDocument/2006/relationships/image" Target="../media/image-3-111.png"/><Relationship Id="rId112" Type="http://schemas.openxmlformats.org/officeDocument/2006/relationships/image" Target="../media/image-3-112.png"/><Relationship Id="rId113" Type="http://schemas.openxmlformats.org/officeDocument/2006/relationships/image" Target="../media/image-3-113.png"/><Relationship Id="rId114" Type="http://schemas.openxmlformats.org/officeDocument/2006/relationships/image" Target="../media/image-3-114.png"/><Relationship Id="rId115" Type="http://schemas.openxmlformats.org/officeDocument/2006/relationships/image" Target="../media/image-3-115.png"/><Relationship Id="rId116" Type="http://schemas.openxmlformats.org/officeDocument/2006/relationships/image" Target="../media/image-3-116.png"/><Relationship Id="rId117" Type="http://schemas.openxmlformats.org/officeDocument/2006/relationships/image" Target="../media/image-3-117.png"/><Relationship Id="rId118" Type="http://schemas.openxmlformats.org/officeDocument/2006/relationships/image" Target="../media/image-3-118.png"/><Relationship Id="rId119" Type="http://schemas.openxmlformats.org/officeDocument/2006/relationships/image" Target="../media/image-3-119.png"/><Relationship Id="rId120" Type="http://schemas.openxmlformats.org/officeDocument/2006/relationships/image" Target="../media/image-3-120.png"/><Relationship Id="rId121" Type="http://schemas.openxmlformats.org/officeDocument/2006/relationships/image" Target="../media/image-3-121.png"/><Relationship Id="rId122" Type="http://schemas.openxmlformats.org/officeDocument/2006/relationships/image" Target="../media/image-3-122.png"/><Relationship Id="rId123" Type="http://schemas.openxmlformats.org/officeDocument/2006/relationships/image" Target="../media/image-3-123.png"/><Relationship Id="rId124" Type="http://schemas.openxmlformats.org/officeDocument/2006/relationships/image" Target="../media/image-3-124.png"/><Relationship Id="rId125" Type="http://schemas.openxmlformats.org/officeDocument/2006/relationships/image" Target="../media/image-3-125.png"/><Relationship Id="rId126" Type="http://schemas.openxmlformats.org/officeDocument/2006/relationships/image" Target="../media/image-3-126.png"/><Relationship Id="rId127" Type="http://schemas.openxmlformats.org/officeDocument/2006/relationships/image" Target="../media/image-3-127.png"/><Relationship Id="rId128" Type="http://schemas.openxmlformats.org/officeDocument/2006/relationships/image" Target="../media/image-3-128.png"/><Relationship Id="rId129" Type="http://schemas.openxmlformats.org/officeDocument/2006/relationships/image" Target="../media/image-3-129.png"/><Relationship Id="rId130" Type="http://schemas.openxmlformats.org/officeDocument/2006/relationships/image" Target="../media/image-3-130.png"/><Relationship Id="rId131" Type="http://schemas.openxmlformats.org/officeDocument/2006/relationships/image" Target="../media/image-3-131.png"/><Relationship Id="rId132" Type="http://schemas.openxmlformats.org/officeDocument/2006/relationships/image" Target="../media/image-3-132.png"/><Relationship Id="rId133" Type="http://schemas.openxmlformats.org/officeDocument/2006/relationships/image" Target="../media/image-3-133.png"/><Relationship Id="rId134" Type="http://schemas.openxmlformats.org/officeDocument/2006/relationships/image" Target="../media/image-3-134.png"/><Relationship Id="rId135" Type="http://schemas.openxmlformats.org/officeDocument/2006/relationships/image" Target="../media/image-3-135.png"/><Relationship Id="rId136" Type="http://schemas.openxmlformats.org/officeDocument/2006/relationships/image" Target="../media/image-3-136.png"/><Relationship Id="rId137" Type="http://schemas.openxmlformats.org/officeDocument/2006/relationships/image" Target="../media/image-3-137.png"/><Relationship Id="rId138" Type="http://schemas.openxmlformats.org/officeDocument/2006/relationships/image" Target="../media/image-3-138.png"/><Relationship Id="rId139" Type="http://schemas.openxmlformats.org/officeDocument/2006/relationships/image" Target="../media/image-3-139.png"/><Relationship Id="rId140" Type="http://schemas.openxmlformats.org/officeDocument/2006/relationships/image" Target="../media/image-3-140.png"/><Relationship Id="rId141" Type="http://schemas.openxmlformats.org/officeDocument/2006/relationships/image" Target="../media/image-3-141.png"/><Relationship Id="rId142" Type="http://schemas.openxmlformats.org/officeDocument/2006/relationships/image" Target="../media/image-3-142.png"/><Relationship Id="rId143" Type="http://schemas.openxmlformats.org/officeDocument/2006/relationships/image" Target="../media/image-3-143.png"/><Relationship Id="rId144" Type="http://schemas.openxmlformats.org/officeDocument/2006/relationships/image" Target="../media/image-3-144.png"/><Relationship Id="rId145" Type="http://schemas.openxmlformats.org/officeDocument/2006/relationships/image" Target="../media/image-3-145.png"/><Relationship Id="rId146" Type="http://schemas.openxmlformats.org/officeDocument/2006/relationships/image" Target="../media/image-3-146.png"/><Relationship Id="rId147" Type="http://schemas.openxmlformats.org/officeDocument/2006/relationships/image" Target="../media/image-3-147.png"/><Relationship Id="rId148" Type="http://schemas.openxmlformats.org/officeDocument/2006/relationships/image" Target="../media/image-3-148.png"/><Relationship Id="rId149" Type="http://schemas.openxmlformats.org/officeDocument/2006/relationships/image" Target="../media/image-3-149.png"/><Relationship Id="rId150" Type="http://schemas.openxmlformats.org/officeDocument/2006/relationships/image" Target="../media/image-3-150.png"/><Relationship Id="rId151" Type="http://schemas.openxmlformats.org/officeDocument/2006/relationships/image" Target="../media/image-3-151.png"/><Relationship Id="rId152" Type="http://schemas.openxmlformats.org/officeDocument/2006/relationships/image" Target="../media/image-3-152.png"/><Relationship Id="rId153" Type="http://schemas.openxmlformats.org/officeDocument/2006/relationships/image" Target="../media/image-3-153.png"/><Relationship Id="rId154" Type="http://schemas.openxmlformats.org/officeDocument/2006/relationships/image" Target="../media/image-3-154.png"/><Relationship Id="rId155" Type="http://schemas.openxmlformats.org/officeDocument/2006/relationships/image" Target="../media/image-3-155.png"/><Relationship Id="rId156" Type="http://schemas.openxmlformats.org/officeDocument/2006/relationships/image" Target="../media/image-3-156.png"/><Relationship Id="rId157" Type="http://schemas.openxmlformats.org/officeDocument/2006/relationships/image" Target="../media/image-3-157.png"/><Relationship Id="rId158" Type="http://schemas.openxmlformats.org/officeDocument/2006/relationships/image" Target="../media/image-3-158.png"/><Relationship Id="rId159" Type="http://schemas.openxmlformats.org/officeDocument/2006/relationships/image" Target="../media/image-3-159.png"/><Relationship Id="rId160" Type="http://schemas.openxmlformats.org/officeDocument/2006/relationships/image" Target="../media/image-3-160.png"/><Relationship Id="rId161" Type="http://schemas.openxmlformats.org/officeDocument/2006/relationships/image" Target="../media/image-3-161.png"/><Relationship Id="rId162" Type="http://schemas.openxmlformats.org/officeDocument/2006/relationships/image" Target="../media/image-3-162.png"/><Relationship Id="rId163" Type="http://schemas.openxmlformats.org/officeDocument/2006/relationships/image" Target="../media/image-3-163.png"/><Relationship Id="rId164" Type="http://schemas.openxmlformats.org/officeDocument/2006/relationships/image" Target="../media/image-3-164.png"/><Relationship Id="rId165" Type="http://schemas.openxmlformats.org/officeDocument/2006/relationships/image" Target="../media/image-3-165.png"/><Relationship Id="rId166" Type="http://schemas.openxmlformats.org/officeDocument/2006/relationships/image" Target="../media/image-3-166.png"/><Relationship Id="rId167" Type="http://schemas.openxmlformats.org/officeDocument/2006/relationships/image" Target="../media/image-3-167.png"/><Relationship Id="rId168" Type="http://schemas.openxmlformats.org/officeDocument/2006/relationships/image" Target="../media/image-3-168.png"/><Relationship Id="rId169" Type="http://schemas.openxmlformats.org/officeDocument/2006/relationships/image" Target="../media/image-3-169.png"/><Relationship Id="rId170" Type="http://schemas.openxmlformats.org/officeDocument/2006/relationships/image" Target="../media/image-3-170.png"/><Relationship Id="rId171" Type="http://schemas.openxmlformats.org/officeDocument/2006/relationships/image" Target="../media/image-3-171.png"/><Relationship Id="rId172" Type="http://schemas.openxmlformats.org/officeDocument/2006/relationships/image" Target="../media/image-3-172.png"/><Relationship Id="rId173" Type="http://schemas.openxmlformats.org/officeDocument/2006/relationships/image" Target="../media/image-3-173.png"/><Relationship Id="rId174" Type="http://schemas.openxmlformats.org/officeDocument/2006/relationships/image" Target="../media/image-3-174.png"/><Relationship Id="rId175" Type="http://schemas.openxmlformats.org/officeDocument/2006/relationships/image" Target="../media/image-3-175.png"/><Relationship Id="rId176" Type="http://schemas.openxmlformats.org/officeDocument/2006/relationships/image" Target="../media/image-3-176.png"/><Relationship Id="rId177" Type="http://schemas.openxmlformats.org/officeDocument/2006/relationships/image" Target="../media/image-3-177.png"/><Relationship Id="rId178" Type="http://schemas.openxmlformats.org/officeDocument/2006/relationships/image" Target="../media/image-3-178.png"/><Relationship Id="rId179" Type="http://schemas.openxmlformats.org/officeDocument/2006/relationships/image" Target="../media/image-3-179.png"/><Relationship Id="rId180" Type="http://schemas.openxmlformats.org/officeDocument/2006/relationships/image" Target="../media/image-3-180.png"/><Relationship Id="rId181" Type="http://schemas.openxmlformats.org/officeDocument/2006/relationships/image" Target="../media/image-3-181.png"/><Relationship Id="rId182" Type="http://schemas.openxmlformats.org/officeDocument/2006/relationships/image" Target="../media/image-3-182.png"/><Relationship Id="rId183" Type="http://schemas.openxmlformats.org/officeDocument/2006/relationships/image" Target="../media/image-3-183.png"/><Relationship Id="rId184" Type="http://schemas.openxmlformats.org/officeDocument/2006/relationships/image" Target="../media/image-3-184.png"/><Relationship Id="rId185" Type="http://schemas.openxmlformats.org/officeDocument/2006/relationships/image" Target="../media/image-3-185.png"/><Relationship Id="rId186" Type="http://schemas.openxmlformats.org/officeDocument/2006/relationships/image" Target="../media/image-3-186.png"/><Relationship Id="rId187" Type="http://schemas.openxmlformats.org/officeDocument/2006/relationships/image" Target="../media/image-3-187.png"/><Relationship Id="rId188" Type="http://schemas.openxmlformats.org/officeDocument/2006/relationships/image" Target="../media/image-3-188.png"/><Relationship Id="rId189" Type="http://schemas.openxmlformats.org/officeDocument/2006/relationships/image" Target="../media/image-3-189.png"/><Relationship Id="rId190" Type="http://schemas.openxmlformats.org/officeDocument/2006/relationships/image" Target="../media/image-3-190.png"/><Relationship Id="rId191" Type="http://schemas.openxmlformats.org/officeDocument/2006/relationships/image" Target="../media/image-3-191.png"/><Relationship Id="rId192" Type="http://schemas.openxmlformats.org/officeDocument/2006/relationships/image" Target="../media/image-3-192.png"/><Relationship Id="rId193" Type="http://schemas.openxmlformats.org/officeDocument/2006/relationships/image" Target="../media/image-3-193.png"/><Relationship Id="rId194" Type="http://schemas.openxmlformats.org/officeDocument/2006/relationships/image" Target="../media/image-3-194.png"/><Relationship Id="rId195" Type="http://schemas.openxmlformats.org/officeDocument/2006/relationships/image" Target="../media/image-3-195.png"/><Relationship Id="rId196" Type="http://schemas.openxmlformats.org/officeDocument/2006/relationships/image" Target="../media/image-3-196.png"/><Relationship Id="rId197" Type="http://schemas.openxmlformats.org/officeDocument/2006/relationships/image" Target="../media/image-3-197.png"/><Relationship Id="rId198" Type="http://schemas.openxmlformats.org/officeDocument/2006/relationships/image" Target="../media/image-3-198.png"/><Relationship Id="rId199" Type="http://schemas.openxmlformats.org/officeDocument/2006/relationships/image" Target="../media/image-3-199.png"/><Relationship Id="rId200" Type="http://schemas.openxmlformats.org/officeDocument/2006/relationships/image" Target="../media/image-3-200.png"/><Relationship Id="rId201" Type="http://schemas.openxmlformats.org/officeDocument/2006/relationships/image" Target="../media/image-3-201.png"/><Relationship Id="rId202" Type="http://schemas.openxmlformats.org/officeDocument/2006/relationships/image" Target="../media/image-3-202.png"/><Relationship Id="rId203" Type="http://schemas.openxmlformats.org/officeDocument/2006/relationships/image" Target="../media/image-3-203.png"/><Relationship Id="rId204" Type="http://schemas.openxmlformats.org/officeDocument/2006/relationships/image" Target="../media/image-3-204.png"/><Relationship Id="rId205" Type="http://schemas.openxmlformats.org/officeDocument/2006/relationships/image" Target="../media/image-3-205.png"/><Relationship Id="rId206" Type="http://schemas.openxmlformats.org/officeDocument/2006/relationships/image" Target="../media/image-3-206.png"/><Relationship Id="rId207" Type="http://schemas.openxmlformats.org/officeDocument/2006/relationships/image" Target="../media/image-3-207.png"/><Relationship Id="rId208" Type="http://schemas.openxmlformats.org/officeDocument/2006/relationships/image" Target="../media/image-3-208.png"/><Relationship Id="rId209" Type="http://schemas.openxmlformats.org/officeDocument/2006/relationships/image" Target="../media/image-3-209.png"/><Relationship Id="rId210" Type="http://schemas.openxmlformats.org/officeDocument/2006/relationships/image" Target="../media/image-3-210.png"/><Relationship Id="rId211" Type="http://schemas.openxmlformats.org/officeDocument/2006/relationships/image" Target="../media/image-3-211.png"/><Relationship Id="rId212" Type="http://schemas.openxmlformats.org/officeDocument/2006/relationships/image" Target="../media/image-3-212.png"/><Relationship Id="rId213" Type="http://schemas.openxmlformats.org/officeDocument/2006/relationships/image" Target="../media/image-3-213.png"/><Relationship Id="rId214" Type="http://schemas.openxmlformats.org/officeDocument/2006/relationships/image" Target="../media/image-3-214.png"/><Relationship Id="rId215" Type="http://schemas.openxmlformats.org/officeDocument/2006/relationships/image" Target="../media/image-3-215.png"/><Relationship Id="rId216" Type="http://schemas.openxmlformats.org/officeDocument/2006/relationships/image" Target="../media/image-3-216.png"/><Relationship Id="rId217" Type="http://schemas.openxmlformats.org/officeDocument/2006/relationships/image" Target="../media/image-3-217.png"/><Relationship Id="rId218" Type="http://schemas.openxmlformats.org/officeDocument/2006/relationships/image" Target="../media/image-3-218.png"/><Relationship Id="rId219" Type="http://schemas.openxmlformats.org/officeDocument/2006/relationships/image" Target="../media/image-3-219.png"/><Relationship Id="rId220" Type="http://schemas.openxmlformats.org/officeDocument/2006/relationships/image" Target="../media/image-3-220.png"/><Relationship Id="rId221" Type="http://schemas.openxmlformats.org/officeDocument/2006/relationships/image" Target="../media/image-3-221.png"/><Relationship Id="rId222" Type="http://schemas.openxmlformats.org/officeDocument/2006/relationships/image" Target="../media/image-3-222.png"/><Relationship Id="rId223" Type="http://schemas.openxmlformats.org/officeDocument/2006/relationships/image" Target="../media/image-3-223.png"/><Relationship Id="rId224" Type="http://schemas.openxmlformats.org/officeDocument/2006/relationships/image" Target="../media/image-3-224.png"/><Relationship Id="rId225" Type="http://schemas.openxmlformats.org/officeDocument/2006/relationships/image" Target="../media/image-3-225.png"/><Relationship Id="rId226" Type="http://schemas.openxmlformats.org/officeDocument/2006/relationships/image" Target="../media/image-3-226.png"/><Relationship Id="rId227" Type="http://schemas.openxmlformats.org/officeDocument/2006/relationships/image" Target="../media/image-3-227.png"/><Relationship Id="rId228" Type="http://schemas.openxmlformats.org/officeDocument/2006/relationships/image" Target="../media/image-3-228.png"/><Relationship Id="rId229" Type="http://schemas.openxmlformats.org/officeDocument/2006/relationships/image" Target="../media/image-3-229.png"/><Relationship Id="rId230" Type="http://schemas.openxmlformats.org/officeDocument/2006/relationships/image" Target="../media/image-3-230.png"/><Relationship Id="rId231" Type="http://schemas.openxmlformats.org/officeDocument/2006/relationships/slideLayout" Target="../slideLayouts/slideLayout1.xml"/><Relationship Id="rId23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image" Target="../media/image-4-2.png"/><Relationship Id="rId3" Type="http://schemas.openxmlformats.org/officeDocument/2006/relationships/image" Target="../media/image-4-3.png"/><Relationship Id="rId4" Type="http://schemas.openxmlformats.org/officeDocument/2006/relationships/image" Target="../media/image-4-4.png"/><Relationship Id="rId5" Type="http://schemas.openxmlformats.org/officeDocument/2006/relationships/image" Target="../media/image-4-5.png"/><Relationship Id="rId6" Type="http://schemas.openxmlformats.org/officeDocument/2006/relationships/image" Target="../media/image-4-6.png"/><Relationship Id="rId7" Type="http://schemas.openxmlformats.org/officeDocument/2006/relationships/image" Target="../media/image-4-7.png"/><Relationship Id="rId8" Type="http://schemas.openxmlformats.org/officeDocument/2006/relationships/image" Target="../media/image-4-8.png"/><Relationship Id="rId9" Type="http://schemas.openxmlformats.org/officeDocument/2006/relationships/image" Target="../media/image-4-9.png"/><Relationship Id="rId10" Type="http://schemas.openxmlformats.org/officeDocument/2006/relationships/image" Target="../media/image-4-10.png"/><Relationship Id="rId11" Type="http://schemas.openxmlformats.org/officeDocument/2006/relationships/image" Target="../media/image-4-11.png"/><Relationship Id="rId12" Type="http://schemas.openxmlformats.org/officeDocument/2006/relationships/image" Target="../media/image-4-12.png"/><Relationship Id="rId13" Type="http://schemas.openxmlformats.org/officeDocument/2006/relationships/image" Target="../media/image-4-13.png"/><Relationship Id="rId14" Type="http://schemas.openxmlformats.org/officeDocument/2006/relationships/image" Target="../media/image-4-14.png"/><Relationship Id="rId15" Type="http://schemas.openxmlformats.org/officeDocument/2006/relationships/image" Target="../media/image-4-15.png"/><Relationship Id="rId16" Type="http://schemas.openxmlformats.org/officeDocument/2006/relationships/image" Target="../media/image-4-16.png"/><Relationship Id="rId17" Type="http://schemas.openxmlformats.org/officeDocument/2006/relationships/image" Target="../media/image-4-17.png"/><Relationship Id="rId18" Type="http://schemas.openxmlformats.org/officeDocument/2006/relationships/image" Target="../media/image-4-18.png"/><Relationship Id="rId19" Type="http://schemas.openxmlformats.org/officeDocument/2006/relationships/image" Target="../media/image-4-19.png"/><Relationship Id="rId20" Type="http://schemas.openxmlformats.org/officeDocument/2006/relationships/image" Target="../media/image-4-20.png"/><Relationship Id="rId21" Type="http://schemas.openxmlformats.org/officeDocument/2006/relationships/image" Target="../media/image-4-21.png"/><Relationship Id="rId22" Type="http://schemas.openxmlformats.org/officeDocument/2006/relationships/image" Target="../media/image-4-22.png"/><Relationship Id="rId23" Type="http://schemas.openxmlformats.org/officeDocument/2006/relationships/image" Target="../media/image-4-23.png"/><Relationship Id="rId24" Type="http://schemas.openxmlformats.org/officeDocument/2006/relationships/image" Target="../media/image-4-24.png"/><Relationship Id="rId25" Type="http://schemas.openxmlformats.org/officeDocument/2006/relationships/image" Target="../media/image-4-25.png"/><Relationship Id="rId26" Type="http://schemas.openxmlformats.org/officeDocument/2006/relationships/image" Target="../media/image-4-26.png"/><Relationship Id="rId27" Type="http://schemas.openxmlformats.org/officeDocument/2006/relationships/image" Target="../media/image-4-27.png"/><Relationship Id="rId28" Type="http://schemas.openxmlformats.org/officeDocument/2006/relationships/image" Target="../media/image-4-28.png"/><Relationship Id="rId29" Type="http://schemas.openxmlformats.org/officeDocument/2006/relationships/image" Target="../media/image-4-29.png"/><Relationship Id="rId30" Type="http://schemas.openxmlformats.org/officeDocument/2006/relationships/image" Target="../media/image-4-30.png"/><Relationship Id="rId31" Type="http://schemas.openxmlformats.org/officeDocument/2006/relationships/image" Target="../media/image-4-31.png"/><Relationship Id="rId32" Type="http://schemas.openxmlformats.org/officeDocument/2006/relationships/image" Target="../media/image-4-32.png"/><Relationship Id="rId33" Type="http://schemas.openxmlformats.org/officeDocument/2006/relationships/image" Target="../media/image-4-33.png"/><Relationship Id="rId34" Type="http://schemas.openxmlformats.org/officeDocument/2006/relationships/image" Target="../media/image-4-34.png"/><Relationship Id="rId35" Type="http://schemas.openxmlformats.org/officeDocument/2006/relationships/image" Target="../media/image-4-35.png"/><Relationship Id="rId36" Type="http://schemas.openxmlformats.org/officeDocument/2006/relationships/image" Target="../media/image-4-36.png"/><Relationship Id="rId37" Type="http://schemas.openxmlformats.org/officeDocument/2006/relationships/image" Target="../media/image-4-37.png"/><Relationship Id="rId38" Type="http://schemas.openxmlformats.org/officeDocument/2006/relationships/image" Target="../media/image-4-38.png"/><Relationship Id="rId39" Type="http://schemas.openxmlformats.org/officeDocument/2006/relationships/image" Target="../media/image-4-39.png"/><Relationship Id="rId40" Type="http://schemas.openxmlformats.org/officeDocument/2006/relationships/image" Target="../media/image-4-40.png"/><Relationship Id="rId41" Type="http://schemas.openxmlformats.org/officeDocument/2006/relationships/image" Target="../media/image-4-41.png"/><Relationship Id="rId42" Type="http://schemas.openxmlformats.org/officeDocument/2006/relationships/image" Target="../media/image-4-42.png"/><Relationship Id="rId43" Type="http://schemas.openxmlformats.org/officeDocument/2006/relationships/image" Target="../media/image-4-43.png"/><Relationship Id="rId44" Type="http://schemas.openxmlformats.org/officeDocument/2006/relationships/image" Target="../media/image-4-44.png"/><Relationship Id="rId45" Type="http://schemas.openxmlformats.org/officeDocument/2006/relationships/image" Target="../media/image-4-45.png"/><Relationship Id="rId46" Type="http://schemas.openxmlformats.org/officeDocument/2006/relationships/image" Target="../media/image-4-46.png"/><Relationship Id="rId47" Type="http://schemas.openxmlformats.org/officeDocument/2006/relationships/image" Target="../media/image-4-47.png"/><Relationship Id="rId48" Type="http://schemas.openxmlformats.org/officeDocument/2006/relationships/image" Target="../media/image-4-48.png"/><Relationship Id="rId49" Type="http://schemas.openxmlformats.org/officeDocument/2006/relationships/image" Target="../media/image-4-49.png"/><Relationship Id="rId50" Type="http://schemas.openxmlformats.org/officeDocument/2006/relationships/image" Target="../media/image-4-50.png"/><Relationship Id="rId51" Type="http://schemas.openxmlformats.org/officeDocument/2006/relationships/image" Target="../media/image-4-51.png"/><Relationship Id="rId52" Type="http://schemas.openxmlformats.org/officeDocument/2006/relationships/image" Target="../media/image-4-52.png"/><Relationship Id="rId53" Type="http://schemas.openxmlformats.org/officeDocument/2006/relationships/image" Target="../media/image-4-53.png"/><Relationship Id="rId54" Type="http://schemas.openxmlformats.org/officeDocument/2006/relationships/image" Target="../media/image-4-54.png"/><Relationship Id="rId55" Type="http://schemas.openxmlformats.org/officeDocument/2006/relationships/image" Target="../media/image-4-55.png"/><Relationship Id="rId56" Type="http://schemas.openxmlformats.org/officeDocument/2006/relationships/image" Target="../media/image-4-56.png"/><Relationship Id="rId57" Type="http://schemas.openxmlformats.org/officeDocument/2006/relationships/image" Target="../media/image-4-57.png"/><Relationship Id="rId58" Type="http://schemas.openxmlformats.org/officeDocument/2006/relationships/image" Target="../media/image-4-58.png"/><Relationship Id="rId59" Type="http://schemas.openxmlformats.org/officeDocument/2006/relationships/image" Target="../media/image-4-59.png"/><Relationship Id="rId60" Type="http://schemas.openxmlformats.org/officeDocument/2006/relationships/image" Target="../media/image-4-60.png"/><Relationship Id="rId61" Type="http://schemas.openxmlformats.org/officeDocument/2006/relationships/image" Target="../media/image-4-61.png"/><Relationship Id="rId62" Type="http://schemas.openxmlformats.org/officeDocument/2006/relationships/image" Target="../media/image-4-62.png"/><Relationship Id="rId63" Type="http://schemas.openxmlformats.org/officeDocument/2006/relationships/image" Target="../media/image-4-63.png"/><Relationship Id="rId64" Type="http://schemas.openxmlformats.org/officeDocument/2006/relationships/image" Target="../media/image-4-64.png"/><Relationship Id="rId65" Type="http://schemas.openxmlformats.org/officeDocument/2006/relationships/image" Target="../media/image-4-65.png"/><Relationship Id="rId66" Type="http://schemas.openxmlformats.org/officeDocument/2006/relationships/image" Target="../media/image-4-66.png"/><Relationship Id="rId67" Type="http://schemas.openxmlformats.org/officeDocument/2006/relationships/image" Target="../media/image-4-67.png"/><Relationship Id="rId68" Type="http://schemas.openxmlformats.org/officeDocument/2006/relationships/image" Target="../media/image-4-68.png"/><Relationship Id="rId69" Type="http://schemas.openxmlformats.org/officeDocument/2006/relationships/image" Target="../media/image-4-69.png"/><Relationship Id="rId70" Type="http://schemas.openxmlformats.org/officeDocument/2006/relationships/image" Target="../media/image-4-70.png"/><Relationship Id="rId71" Type="http://schemas.openxmlformats.org/officeDocument/2006/relationships/image" Target="../media/image-4-71.png"/><Relationship Id="rId72" Type="http://schemas.openxmlformats.org/officeDocument/2006/relationships/image" Target="../media/image-4-72.png"/><Relationship Id="rId73" Type="http://schemas.openxmlformats.org/officeDocument/2006/relationships/image" Target="../media/image-4-73.png"/><Relationship Id="rId74" Type="http://schemas.openxmlformats.org/officeDocument/2006/relationships/image" Target="../media/image-4-74.png"/><Relationship Id="rId75" Type="http://schemas.openxmlformats.org/officeDocument/2006/relationships/image" Target="../media/image-4-75.png"/><Relationship Id="rId76" Type="http://schemas.openxmlformats.org/officeDocument/2006/relationships/image" Target="../media/image-4-76.png"/><Relationship Id="rId77" Type="http://schemas.openxmlformats.org/officeDocument/2006/relationships/image" Target="../media/image-4-77.png"/><Relationship Id="rId78" Type="http://schemas.openxmlformats.org/officeDocument/2006/relationships/image" Target="../media/image-4-78.png"/><Relationship Id="rId79" Type="http://schemas.openxmlformats.org/officeDocument/2006/relationships/image" Target="../media/image-4-79.png"/><Relationship Id="rId80" Type="http://schemas.openxmlformats.org/officeDocument/2006/relationships/image" Target="../media/image-4-80.png"/><Relationship Id="rId81" Type="http://schemas.openxmlformats.org/officeDocument/2006/relationships/image" Target="../media/image-4-81.png"/><Relationship Id="rId82" Type="http://schemas.openxmlformats.org/officeDocument/2006/relationships/image" Target="../media/image-4-82.png"/><Relationship Id="rId83" Type="http://schemas.openxmlformats.org/officeDocument/2006/relationships/image" Target="../media/image-4-83.png"/><Relationship Id="rId84" Type="http://schemas.openxmlformats.org/officeDocument/2006/relationships/image" Target="../media/image-4-84.png"/><Relationship Id="rId85" Type="http://schemas.openxmlformats.org/officeDocument/2006/relationships/image" Target="../media/image-4-85.png"/><Relationship Id="rId86" Type="http://schemas.openxmlformats.org/officeDocument/2006/relationships/image" Target="../media/image-4-86.png"/><Relationship Id="rId87" Type="http://schemas.openxmlformats.org/officeDocument/2006/relationships/image" Target="../media/image-4-87.png"/><Relationship Id="rId88" Type="http://schemas.openxmlformats.org/officeDocument/2006/relationships/image" Target="../media/image-4-88.png"/><Relationship Id="rId89" Type="http://schemas.openxmlformats.org/officeDocument/2006/relationships/image" Target="../media/image-4-89.png"/><Relationship Id="rId90" Type="http://schemas.openxmlformats.org/officeDocument/2006/relationships/image" Target="../media/image-4-90.png"/><Relationship Id="rId91" Type="http://schemas.openxmlformats.org/officeDocument/2006/relationships/image" Target="../media/image-4-91.png"/><Relationship Id="rId92" Type="http://schemas.openxmlformats.org/officeDocument/2006/relationships/image" Target="../media/image-4-92.png"/><Relationship Id="rId93" Type="http://schemas.openxmlformats.org/officeDocument/2006/relationships/image" Target="../media/image-4-93.png"/><Relationship Id="rId94" Type="http://schemas.openxmlformats.org/officeDocument/2006/relationships/image" Target="../media/image-4-94.png"/><Relationship Id="rId95" Type="http://schemas.openxmlformats.org/officeDocument/2006/relationships/image" Target="../media/image-4-95.png"/><Relationship Id="rId96" Type="http://schemas.openxmlformats.org/officeDocument/2006/relationships/image" Target="../media/image-4-96.png"/><Relationship Id="rId97" Type="http://schemas.openxmlformats.org/officeDocument/2006/relationships/image" Target="../media/image-4-97.png"/><Relationship Id="rId98" Type="http://schemas.openxmlformats.org/officeDocument/2006/relationships/image" Target="../media/image-4-98.png"/><Relationship Id="rId99" Type="http://schemas.openxmlformats.org/officeDocument/2006/relationships/image" Target="../media/image-4-99.png"/><Relationship Id="rId100" Type="http://schemas.openxmlformats.org/officeDocument/2006/relationships/image" Target="../media/image-4-100.png"/><Relationship Id="rId101" Type="http://schemas.openxmlformats.org/officeDocument/2006/relationships/image" Target="../media/image-4-101.png"/><Relationship Id="rId102" Type="http://schemas.openxmlformats.org/officeDocument/2006/relationships/image" Target="../media/image-4-102.png"/><Relationship Id="rId103" Type="http://schemas.openxmlformats.org/officeDocument/2006/relationships/image" Target="../media/image-4-103.png"/><Relationship Id="rId104" Type="http://schemas.openxmlformats.org/officeDocument/2006/relationships/image" Target="../media/image-4-104.png"/><Relationship Id="rId105" Type="http://schemas.openxmlformats.org/officeDocument/2006/relationships/image" Target="../media/image-4-105.png"/><Relationship Id="rId106" Type="http://schemas.openxmlformats.org/officeDocument/2006/relationships/image" Target="../media/image-4-106.png"/><Relationship Id="rId107" Type="http://schemas.openxmlformats.org/officeDocument/2006/relationships/image" Target="../media/image-4-107.png"/><Relationship Id="rId108" Type="http://schemas.openxmlformats.org/officeDocument/2006/relationships/image" Target="../media/image-4-108.png"/><Relationship Id="rId109" Type="http://schemas.openxmlformats.org/officeDocument/2006/relationships/image" Target="../media/image-4-109.png"/><Relationship Id="rId110" Type="http://schemas.openxmlformats.org/officeDocument/2006/relationships/image" Target="../media/image-4-110.png"/><Relationship Id="rId111" Type="http://schemas.openxmlformats.org/officeDocument/2006/relationships/image" Target="../media/image-4-111.png"/><Relationship Id="rId112" Type="http://schemas.openxmlformats.org/officeDocument/2006/relationships/image" Target="../media/image-4-112.png"/><Relationship Id="rId113" Type="http://schemas.openxmlformats.org/officeDocument/2006/relationships/image" Target="../media/image-4-113.png"/><Relationship Id="rId114" Type="http://schemas.openxmlformats.org/officeDocument/2006/relationships/image" Target="../media/image-4-114.png"/><Relationship Id="rId115" Type="http://schemas.openxmlformats.org/officeDocument/2006/relationships/image" Target="../media/image-4-115.png"/><Relationship Id="rId116" Type="http://schemas.openxmlformats.org/officeDocument/2006/relationships/image" Target="../media/image-4-116.png"/><Relationship Id="rId117" Type="http://schemas.openxmlformats.org/officeDocument/2006/relationships/image" Target="../media/image-4-117.png"/><Relationship Id="rId118" Type="http://schemas.openxmlformats.org/officeDocument/2006/relationships/image" Target="../media/image-4-118.png"/><Relationship Id="rId119" Type="http://schemas.openxmlformats.org/officeDocument/2006/relationships/image" Target="../media/image-4-119.png"/><Relationship Id="rId120" Type="http://schemas.openxmlformats.org/officeDocument/2006/relationships/image" Target="../media/image-4-120.png"/><Relationship Id="rId121" Type="http://schemas.openxmlformats.org/officeDocument/2006/relationships/image" Target="../media/image-4-121.png"/><Relationship Id="rId122" Type="http://schemas.openxmlformats.org/officeDocument/2006/relationships/image" Target="../media/image-4-122.png"/><Relationship Id="rId123" Type="http://schemas.openxmlformats.org/officeDocument/2006/relationships/image" Target="../media/image-4-123.png"/><Relationship Id="rId124" Type="http://schemas.openxmlformats.org/officeDocument/2006/relationships/image" Target="../media/image-4-124.png"/><Relationship Id="rId125" Type="http://schemas.openxmlformats.org/officeDocument/2006/relationships/image" Target="../media/image-4-125.png"/><Relationship Id="rId126" Type="http://schemas.openxmlformats.org/officeDocument/2006/relationships/image" Target="../media/image-4-126.png"/><Relationship Id="rId127" Type="http://schemas.openxmlformats.org/officeDocument/2006/relationships/image" Target="../media/image-4-127.png"/><Relationship Id="rId128" Type="http://schemas.openxmlformats.org/officeDocument/2006/relationships/image" Target="../media/image-4-128.png"/><Relationship Id="rId129" Type="http://schemas.openxmlformats.org/officeDocument/2006/relationships/image" Target="../media/image-4-129.png"/><Relationship Id="rId130" Type="http://schemas.openxmlformats.org/officeDocument/2006/relationships/image" Target="../media/image-4-130.png"/><Relationship Id="rId131" Type="http://schemas.openxmlformats.org/officeDocument/2006/relationships/image" Target="../media/image-4-131.png"/><Relationship Id="rId132" Type="http://schemas.openxmlformats.org/officeDocument/2006/relationships/image" Target="../media/image-4-132.png"/><Relationship Id="rId133" Type="http://schemas.openxmlformats.org/officeDocument/2006/relationships/image" Target="../media/image-4-133.png"/><Relationship Id="rId134" Type="http://schemas.openxmlformats.org/officeDocument/2006/relationships/image" Target="../media/image-4-134.png"/><Relationship Id="rId135" Type="http://schemas.openxmlformats.org/officeDocument/2006/relationships/image" Target="../media/image-4-135.png"/><Relationship Id="rId136" Type="http://schemas.openxmlformats.org/officeDocument/2006/relationships/image" Target="../media/image-4-136.png"/><Relationship Id="rId137" Type="http://schemas.openxmlformats.org/officeDocument/2006/relationships/image" Target="../media/image-4-137.png"/><Relationship Id="rId138" Type="http://schemas.openxmlformats.org/officeDocument/2006/relationships/image" Target="../media/image-4-138.png"/><Relationship Id="rId139" Type="http://schemas.openxmlformats.org/officeDocument/2006/relationships/image" Target="../media/image-4-139.png"/><Relationship Id="rId140" Type="http://schemas.openxmlformats.org/officeDocument/2006/relationships/image" Target="../media/image-4-140.png"/><Relationship Id="rId141" Type="http://schemas.openxmlformats.org/officeDocument/2006/relationships/image" Target="../media/image-4-141.png"/><Relationship Id="rId142" Type="http://schemas.openxmlformats.org/officeDocument/2006/relationships/image" Target="../media/image-4-142.png"/><Relationship Id="rId143" Type="http://schemas.openxmlformats.org/officeDocument/2006/relationships/slideLayout" Target="../slideLayouts/slideLayout1.xml"/><Relationship Id="rId144" Type="http://schemas.openxmlformats.org/officeDocument/2006/relationships/notesSlide" Target="../notesSlides/notesSlide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35521" y="830070"/>
            <a:ext cx="17216961" cy="9382962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1042" y="1365591"/>
            <a:ext cx="16145921" cy="3735251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777038" y="5636363"/>
            <a:ext cx="4970621" cy="11658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7590"/>
              </a:lnSpc>
              <a:buNone/>
            </a:pPr>
            <a:r>
              <a:rPr lang="en-US" sz="6325" b="1" dirty="0">
                <a:solidFill>
                  <a:srgbClr val="000000"/>
                </a:solidFill>
                <a:latin typeface="Santander Headline" pitchFamily="34" charset="0"/>
                <a:ea typeface="Santander Headline" pitchFamily="34" charset="-122"/>
                <a:cs typeface="Santander Headline" pitchFamily="34" charset="-120"/>
              </a:rPr>
              <a:t>Sales Advance</a:t>
            </a:r>
            <a:endParaRPr lang="en-US" sz="6325" dirty="0"/>
          </a:p>
        </p:txBody>
      </p:sp>
      <p:sp>
        <p:nvSpPr>
          <p:cNvPr id="5" name="Text 1"/>
          <p:cNvSpPr/>
          <p:nvPr/>
        </p:nvSpPr>
        <p:spPr>
          <a:xfrm>
            <a:off x="7858125" y="6661472"/>
            <a:ext cx="2700338" cy="6515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Brasil: Antecipação de vendas Uruguay: Adelanto de pago</a:t>
            </a:r>
            <a:endParaRPr lang="en-US" sz="1476" dirty="0"/>
          </a:p>
        </p:txBody>
      </p:sp>
      <p:sp>
        <p:nvSpPr>
          <p:cNvPr id="6" name="Text 2"/>
          <p:cNvSpPr/>
          <p:nvPr/>
        </p:nvSpPr>
        <p:spPr>
          <a:xfrm>
            <a:off x="1392362" y="7418598"/>
            <a:ext cx="15503297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530"/>
              </a:lnSpc>
              <a:buNone/>
            </a:pPr>
            <a:r>
              <a:rPr lang="en-US" sz="1687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An early settlement solution that provides merchants with short-term liquidity by advancing funds from processed sales with automatic repayment from future settlements</a:t>
            </a:r>
            <a:endParaRPr lang="en-US" sz="1687" dirty="0"/>
          </a:p>
        </p:txBody>
      </p:sp>
      <p:sp>
        <p:nvSpPr>
          <p:cNvPr id="7" name="Text 3"/>
          <p:cNvSpPr/>
          <p:nvPr/>
        </p:nvSpPr>
        <p:spPr>
          <a:xfrm>
            <a:off x="7758131" y="8280499"/>
            <a:ext cx="2910364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00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#backoffice #sme #allindustries</a:t>
            </a:r>
            <a:endParaRPr lang="en-US" sz="1476" dirty="0"/>
          </a:p>
        </p:txBody>
      </p:sp>
      <p:sp>
        <p:nvSpPr>
          <p:cNvPr id="8" name="Text 4"/>
          <p:cNvSpPr/>
          <p:nvPr/>
        </p:nvSpPr>
        <p:spPr>
          <a:xfrm>
            <a:off x="7775042" y="9306446"/>
            <a:ext cx="910114" cy="26289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687"/>
              </a:lnSpc>
              <a:buNone/>
            </a:pPr>
            <a:r>
              <a:rPr lang="en-US" sz="1265" b="1" dirty="0">
                <a:solidFill>
                  <a:srgbClr val="00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Availability</a:t>
            </a:r>
            <a:endParaRPr lang="en-US" sz="1265" dirty="0"/>
          </a:p>
        </p:txBody>
      </p:sp>
      <p:sp>
        <p:nvSpPr>
          <p:cNvPr id="9" name="Text 5"/>
          <p:cNvSpPr/>
          <p:nvPr/>
        </p:nvSpPr>
        <p:spPr>
          <a:xfrm>
            <a:off x="8748917" y="9306446"/>
            <a:ext cx="800100" cy="26289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ts val="1687"/>
              </a:lnSpc>
              <a:buNone/>
            </a:pPr>
            <a:r>
              <a:rPr lang="en-US" sz="1265" dirty="0">
                <a:solidFill>
                  <a:srgbClr val="8F8F8F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Current:</a:t>
            </a:r>
            <a:endParaRPr lang="en-US" sz="1265" dirty="0"/>
          </a:p>
        </p:txBody>
      </p:sp>
      <p:pic>
        <p:nvPicPr>
          <p:cNvPr id="10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63218" y="9306446"/>
            <a:ext cx="749740" cy="32132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8288000" cy="9645683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071042" y="642603"/>
            <a:ext cx="16145921" cy="9715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6325"/>
              </a:lnSpc>
              <a:buNone/>
            </a:pPr>
            <a:r>
              <a:rPr lang="en-US" sz="5060" dirty="0">
                <a:solidFill>
                  <a:srgbClr val="444444"/>
                </a:solidFill>
                <a:latin typeface="Santander Headline" pitchFamily="34" charset="0"/>
                <a:ea typeface="Santander Headline" pitchFamily="34" charset="-122"/>
                <a:cs typeface="Santander Headline" pitchFamily="34" charset="-120"/>
              </a:rPr>
              <a:t>Value proposition main atributes</a:t>
            </a:r>
            <a:endParaRPr lang="en-US" sz="5060" dirty="0"/>
          </a:p>
        </p:txBody>
      </p:sp>
      <p:pic>
        <p:nvPicPr>
          <p:cNvPr id="4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34713" y="1987748"/>
            <a:ext cx="3748646" cy="3346999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5556033" y="2309068"/>
            <a:ext cx="3106015" cy="10287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3373"/>
              </a:lnSpc>
              <a:buNone/>
            </a:pPr>
            <a:r>
              <a:rPr lang="en-US" sz="2952" b="1" dirty="0">
                <a:solidFill>
                  <a:srgbClr val="444444"/>
                </a:solidFill>
                <a:latin typeface="Santander Headline" pitchFamily="34" charset="0"/>
                <a:ea typeface="Santander Headline" pitchFamily="34" charset="-122"/>
                <a:cs typeface="Santander Headline" pitchFamily="34" charset="-120"/>
              </a:rPr>
              <a:t>Early Capital Settlement</a:t>
            </a:r>
            <a:endParaRPr lang="en-US" sz="2952" dirty="0"/>
          </a:p>
        </p:txBody>
      </p:sp>
      <p:sp>
        <p:nvSpPr>
          <p:cNvPr id="6" name="Text 2"/>
          <p:cNvSpPr/>
          <p:nvPr/>
        </p:nvSpPr>
        <p:spPr>
          <a:xfrm>
            <a:off x="5556033" y="3380519"/>
            <a:ext cx="3106015" cy="19316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Access to upfront funds from already processed card sales, providing short-term liquidity and immediate working capital to meet business needs without traditional loan complexities.</a:t>
            </a:r>
            <a:endParaRPr lang="en-US" sz="1476" dirty="0"/>
          </a:p>
        </p:txBody>
      </p:sp>
      <p:pic>
        <p:nvPicPr>
          <p:cNvPr id="7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04660" y="1987748"/>
            <a:ext cx="3748646" cy="3346999"/>
          </a:xfrm>
          <a:prstGeom prst="rect">
            <a:avLst/>
          </a:prstGeom>
        </p:spPr>
      </p:pic>
      <p:sp>
        <p:nvSpPr>
          <p:cNvPr id="8" name="Text 3"/>
          <p:cNvSpPr/>
          <p:nvPr/>
        </p:nvSpPr>
        <p:spPr>
          <a:xfrm>
            <a:off x="9625980" y="2309068"/>
            <a:ext cx="3106015" cy="10287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3373"/>
              </a:lnSpc>
              <a:buNone/>
            </a:pPr>
            <a:r>
              <a:rPr lang="en-US" sz="2952" b="1" dirty="0">
                <a:solidFill>
                  <a:srgbClr val="444444"/>
                </a:solidFill>
                <a:latin typeface="Santander Headline" pitchFamily="34" charset="0"/>
                <a:ea typeface="Santander Headline" pitchFamily="34" charset="-122"/>
                <a:cs typeface="Santander Headline" pitchFamily="34" charset="-120"/>
              </a:rPr>
              <a:t>Automatic Cash Flow Alignment</a:t>
            </a:r>
            <a:endParaRPr lang="en-US" sz="2952" dirty="0"/>
          </a:p>
        </p:txBody>
      </p:sp>
      <p:sp>
        <p:nvSpPr>
          <p:cNvPr id="9" name="Text 4"/>
          <p:cNvSpPr/>
          <p:nvPr/>
        </p:nvSpPr>
        <p:spPr>
          <a:xfrm>
            <a:off x="9625980" y="3380519"/>
            <a:ext cx="3106015" cy="19316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Execution of repayments via predefined, automatic deductions from future card settlements, ensuring the repayment volume natively scales with actual sales performance.</a:t>
            </a:r>
            <a:endParaRPr lang="en-US" sz="1476" dirty="0"/>
          </a:p>
        </p:txBody>
      </p:sp>
      <p:pic>
        <p:nvPicPr>
          <p:cNvPr id="10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34713" y="5656064"/>
            <a:ext cx="3748646" cy="3346999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5556033" y="5977384"/>
            <a:ext cx="3065851" cy="10287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3373"/>
              </a:lnSpc>
              <a:buNone/>
            </a:pPr>
            <a:r>
              <a:rPr lang="en-US" sz="2952" b="1" dirty="0">
                <a:solidFill>
                  <a:srgbClr val="444444"/>
                </a:solidFill>
                <a:latin typeface="Santander Headline" pitchFamily="34" charset="0"/>
                <a:ea typeface="Santander Headline" pitchFamily="34" charset="-122"/>
                <a:cs typeface="Santander Headline" pitchFamily="34" charset="-120"/>
              </a:rPr>
              <a:t>Frictionless Core Integration</a:t>
            </a:r>
            <a:endParaRPr lang="en-US" sz="2952" dirty="0"/>
          </a:p>
        </p:txBody>
      </p:sp>
      <p:sp>
        <p:nvSpPr>
          <p:cNvPr id="12" name="Text 6"/>
          <p:cNvSpPr/>
          <p:nvPr/>
        </p:nvSpPr>
        <p:spPr>
          <a:xfrm>
            <a:off x="5556033" y="7048835"/>
            <a:ext cx="3106015" cy="161163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Disbursement of advances as a VAS tied directly to the acquiring platform, requiring zero alterations to existing payment flows or transaction channels.</a:t>
            </a:r>
            <a:endParaRPr lang="en-US" sz="1476" dirty="0"/>
          </a:p>
        </p:txBody>
      </p:sp>
      <p:pic>
        <p:nvPicPr>
          <p:cNvPr id="13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304660" y="5656064"/>
            <a:ext cx="3748646" cy="3346999"/>
          </a:xfrm>
          <a:prstGeom prst="rect">
            <a:avLst/>
          </a:prstGeom>
        </p:spPr>
      </p:pic>
      <p:sp>
        <p:nvSpPr>
          <p:cNvPr id="14" name="Text 7"/>
          <p:cNvSpPr/>
          <p:nvPr/>
        </p:nvSpPr>
        <p:spPr>
          <a:xfrm>
            <a:off x="9625980" y="5977384"/>
            <a:ext cx="3065851" cy="10287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3373"/>
              </a:lnSpc>
              <a:buNone/>
            </a:pPr>
            <a:r>
              <a:rPr lang="en-US" sz="2952" b="1" dirty="0">
                <a:solidFill>
                  <a:srgbClr val="444444"/>
                </a:solidFill>
                <a:latin typeface="Santander Headline" pitchFamily="34" charset="0"/>
                <a:ea typeface="Santander Headline" pitchFamily="34" charset="-122"/>
                <a:cs typeface="Santander Headline" pitchFamily="34" charset="-120"/>
              </a:rPr>
              <a:t>Financing Alternative</a:t>
            </a:r>
            <a:endParaRPr lang="en-US" sz="2952" dirty="0"/>
          </a:p>
        </p:txBody>
      </p:sp>
      <p:sp>
        <p:nvSpPr>
          <p:cNvPr id="15" name="Text 8"/>
          <p:cNvSpPr/>
          <p:nvPr/>
        </p:nvSpPr>
        <p:spPr>
          <a:xfrm>
            <a:off x="9625980" y="7048835"/>
            <a:ext cx="3106015" cy="129159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Provision of a non-revolving cash advance outside of traditional banking products, tailored around transaction performance.</a:t>
            </a:r>
            <a:endParaRPr lang="en-US" sz="1476" dirty="0"/>
          </a:p>
        </p:txBody>
      </p:sp>
      <p:sp>
        <p:nvSpPr>
          <p:cNvPr id="16" name="Text 9"/>
          <p:cNvSpPr/>
          <p:nvPr/>
        </p:nvSpPr>
        <p:spPr>
          <a:xfrm>
            <a:off x="1071042" y="321283"/>
            <a:ext cx="820103" cy="3886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530"/>
              </a:lnSpc>
              <a:buNone/>
            </a:pPr>
            <a:r>
              <a:rPr lang="en-US" sz="1687" dirty="0">
                <a:solidFill>
                  <a:srgbClr val="767676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Product</a:t>
            </a:r>
            <a:endParaRPr lang="en-US" sz="1687" dirty="0"/>
          </a:p>
        </p:txBody>
      </p:sp>
      <p:sp>
        <p:nvSpPr>
          <p:cNvPr id="17" name="Text 10"/>
          <p:cNvSpPr/>
          <p:nvPr/>
        </p:nvSpPr>
        <p:spPr>
          <a:xfrm>
            <a:off x="1959192" y="321283"/>
            <a:ext cx="1490186" cy="3886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530"/>
              </a:lnSpc>
              <a:buNone/>
            </a:pPr>
            <a:r>
              <a:rPr lang="en-US" sz="1687" dirty="0">
                <a:solidFill>
                  <a:srgbClr val="222222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Sales Advance</a:t>
            </a:r>
            <a:endParaRPr lang="en-US" sz="1687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8288000" cy="10277475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21320"/>
            <a:ext cx="18288000" cy="1776308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1071042" y="321320"/>
            <a:ext cx="820103" cy="3886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530"/>
              </a:lnSpc>
              <a:buNone/>
            </a:pPr>
            <a:r>
              <a:rPr lang="en-US" sz="1687" dirty="0">
                <a:solidFill>
                  <a:srgbClr val="767676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Product</a:t>
            </a:r>
            <a:endParaRPr lang="en-US" sz="1687" dirty="0"/>
          </a:p>
        </p:txBody>
      </p:sp>
      <p:sp>
        <p:nvSpPr>
          <p:cNvPr id="5" name="Text 1"/>
          <p:cNvSpPr/>
          <p:nvPr/>
        </p:nvSpPr>
        <p:spPr>
          <a:xfrm>
            <a:off x="1959192" y="321320"/>
            <a:ext cx="1490186" cy="3886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530"/>
              </a:lnSpc>
              <a:buNone/>
            </a:pPr>
            <a:r>
              <a:rPr lang="en-US" sz="1687" dirty="0">
                <a:solidFill>
                  <a:srgbClr val="222222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Sales Advance</a:t>
            </a:r>
            <a:endParaRPr lang="en-US" sz="1687" dirty="0"/>
          </a:p>
        </p:txBody>
      </p:sp>
      <p:sp>
        <p:nvSpPr>
          <p:cNvPr id="6" name="Text 2"/>
          <p:cNvSpPr/>
          <p:nvPr/>
        </p:nvSpPr>
        <p:spPr>
          <a:xfrm>
            <a:off x="1071042" y="752270"/>
            <a:ext cx="16145921" cy="9715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6325"/>
              </a:lnSpc>
              <a:buNone/>
            </a:pPr>
            <a:r>
              <a:rPr lang="en-US" sz="5060" dirty="0">
                <a:solidFill>
                  <a:srgbClr val="444444"/>
                </a:solidFill>
                <a:latin typeface="Santander Headline" pitchFamily="34" charset="0"/>
                <a:ea typeface="Santander Headline" pitchFamily="34" charset="-122"/>
                <a:cs typeface="Santander Headline" pitchFamily="34" charset="-120"/>
              </a:rPr>
              <a:t>Country capabilities</a:t>
            </a:r>
            <a:endParaRPr lang="en-US" sz="5060" dirty="0"/>
          </a:p>
        </p:txBody>
      </p:sp>
      <p:sp>
        <p:nvSpPr>
          <p:cNvPr id="7" name="Text 3"/>
          <p:cNvSpPr/>
          <p:nvPr/>
        </p:nvSpPr>
        <p:spPr>
          <a:xfrm>
            <a:off x="1071042" y="1668996"/>
            <a:ext cx="3480435" cy="5143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3373"/>
              </a:lnSpc>
              <a:buNone/>
            </a:pPr>
            <a:r>
              <a:rPr lang="en-US" sz="2952" dirty="0">
                <a:solidFill>
                  <a:srgbClr val="222222"/>
                </a:solidFill>
                <a:latin typeface="Santander Headline" pitchFamily="34" charset="0"/>
                <a:ea typeface="Santander Headline" pitchFamily="34" charset="-122"/>
                <a:cs typeface="Santander Headline" pitchFamily="34" charset="-120"/>
              </a:rPr>
              <a:t>Availability by product</a:t>
            </a:r>
            <a:endParaRPr lang="en-US" sz="2952" dirty="0"/>
          </a:p>
        </p:txBody>
      </p:sp>
      <p:pic>
        <p:nvPicPr>
          <p:cNvPr id="8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1042" y="2311766"/>
            <a:ext cx="16119146" cy="535521"/>
          </a:xfrm>
          <a:prstGeom prst="rect">
            <a:avLst/>
          </a:prstGeom>
        </p:spPr>
      </p:pic>
      <p:pic>
        <p:nvPicPr>
          <p:cNvPr id="9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1042" y="2311729"/>
            <a:ext cx="5551736" cy="535521"/>
          </a:xfrm>
          <a:prstGeom prst="rect">
            <a:avLst/>
          </a:prstGeom>
        </p:spPr>
      </p:pic>
      <p:pic>
        <p:nvPicPr>
          <p:cNvPr id="10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22777" y="2311729"/>
            <a:ext cx="1509601" cy="535521"/>
          </a:xfrm>
          <a:prstGeom prst="rect">
            <a:avLst/>
          </a:prstGeom>
        </p:spPr>
      </p:pic>
      <p:sp>
        <p:nvSpPr>
          <p:cNvPr id="11" name="Text 4"/>
          <p:cNvSpPr/>
          <p:nvPr/>
        </p:nvSpPr>
        <p:spPr>
          <a:xfrm>
            <a:off x="6802673" y="2435609"/>
            <a:ext cx="930116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Argentina</a:t>
            </a:r>
            <a:endParaRPr lang="en-US" sz="1476" dirty="0"/>
          </a:p>
        </p:txBody>
      </p:sp>
      <p:pic>
        <p:nvPicPr>
          <p:cNvPr id="12" name="Image 5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738151" y="2469059"/>
            <a:ext cx="214208" cy="214208"/>
          </a:xfrm>
          <a:prstGeom prst="rect">
            <a:avLst/>
          </a:prstGeom>
        </p:spPr>
      </p:pic>
      <p:pic>
        <p:nvPicPr>
          <p:cNvPr id="13" name="Image 6" descr="preencoded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132378" y="2311729"/>
            <a:ext cx="1509601" cy="535521"/>
          </a:xfrm>
          <a:prstGeom prst="rect">
            <a:avLst/>
          </a:prstGeom>
        </p:spPr>
      </p:pic>
      <p:sp>
        <p:nvSpPr>
          <p:cNvPr id="14" name="Text 5"/>
          <p:cNvSpPr/>
          <p:nvPr/>
        </p:nvSpPr>
        <p:spPr>
          <a:xfrm>
            <a:off x="8498402" y="2435609"/>
            <a:ext cx="540068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Brasil</a:t>
            </a:r>
            <a:endParaRPr lang="en-US" sz="1476" dirty="0"/>
          </a:p>
        </p:txBody>
      </p:sp>
      <p:pic>
        <p:nvPicPr>
          <p:cNvPr id="15" name="Image 7" descr="preencoded.pn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061661" y="2469059"/>
            <a:ext cx="214208" cy="214208"/>
          </a:xfrm>
          <a:prstGeom prst="rect">
            <a:avLst/>
          </a:prstGeom>
        </p:spPr>
      </p:pic>
      <p:pic>
        <p:nvPicPr>
          <p:cNvPr id="16" name="Image 8" descr="preencoded.png">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641979" y="2311729"/>
            <a:ext cx="1509601" cy="535521"/>
          </a:xfrm>
          <a:prstGeom prst="rect">
            <a:avLst/>
          </a:prstGeom>
        </p:spPr>
      </p:pic>
      <p:sp>
        <p:nvSpPr>
          <p:cNvPr id="17" name="Text 6"/>
          <p:cNvSpPr/>
          <p:nvPr/>
        </p:nvSpPr>
        <p:spPr>
          <a:xfrm>
            <a:off x="10040410" y="2435609"/>
            <a:ext cx="470059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Chile</a:t>
            </a:r>
            <a:endParaRPr lang="en-US" sz="1476" dirty="0"/>
          </a:p>
        </p:txBody>
      </p:sp>
      <p:pic>
        <p:nvPicPr>
          <p:cNvPr id="18" name="Image 9" descr="preencoded.png">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539040" y="2469059"/>
            <a:ext cx="214208" cy="214208"/>
          </a:xfrm>
          <a:prstGeom prst="rect">
            <a:avLst/>
          </a:prstGeom>
        </p:spPr>
      </p:pic>
      <p:pic>
        <p:nvPicPr>
          <p:cNvPr id="19" name="Image 10" descr="preencoded.png">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1151580" y="2311729"/>
            <a:ext cx="1509601" cy="535521"/>
          </a:xfrm>
          <a:prstGeom prst="rect">
            <a:avLst/>
          </a:prstGeom>
        </p:spPr>
      </p:pic>
      <p:sp>
        <p:nvSpPr>
          <p:cNvPr id="20" name="Text 7"/>
          <p:cNvSpPr/>
          <p:nvPr/>
        </p:nvSpPr>
        <p:spPr>
          <a:xfrm>
            <a:off x="11457031" y="2435609"/>
            <a:ext cx="670084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México</a:t>
            </a:r>
            <a:endParaRPr lang="en-US" sz="1476" dirty="0"/>
          </a:p>
        </p:txBody>
      </p:sp>
      <p:pic>
        <p:nvPicPr>
          <p:cNvPr id="21" name="Image 11" descr="preencoded.png">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2141473" y="2469059"/>
            <a:ext cx="214208" cy="214208"/>
          </a:xfrm>
          <a:prstGeom prst="rect">
            <a:avLst/>
          </a:prstGeom>
        </p:spPr>
      </p:pic>
      <p:pic>
        <p:nvPicPr>
          <p:cNvPr id="22" name="Image 12" descr="preencoded.png">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2661181" y="2311729"/>
            <a:ext cx="1509601" cy="535521"/>
          </a:xfrm>
          <a:prstGeom prst="rect">
            <a:avLst/>
          </a:prstGeom>
        </p:spPr>
      </p:pic>
      <p:sp>
        <p:nvSpPr>
          <p:cNvPr id="23" name="Text 8"/>
          <p:cNvSpPr/>
          <p:nvPr/>
        </p:nvSpPr>
        <p:spPr>
          <a:xfrm>
            <a:off x="12903268" y="2435609"/>
            <a:ext cx="800100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Uruguay</a:t>
            </a:r>
            <a:endParaRPr lang="en-US" sz="1476" dirty="0"/>
          </a:p>
        </p:txBody>
      </p:sp>
      <p:pic>
        <p:nvPicPr>
          <p:cNvPr id="24" name="Image 13" descr="preencoded.png">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3714307" y="2469059"/>
            <a:ext cx="214208" cy="214208"/>
          </a:xfrm>
          <a:prstGeom prst="rect">
            <a:avLst/>
          </a:prstGeom>
        </p:spPr>
      </p:pic>
      <p:pic>
        <p:nvPicPr>
          <p:cNvPr id="25" name="Image 14" descr="preencoded.png">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4170782" y="2311729"/>
            <a:ext cx="1509601" cy="535521"/>
          </a:xfrm>
          <a:prstGeom prst="rect">
            <a:avLst/>
          </a:prstGeom>
        </p:spPr>
      </p:pic>
      <p:sp>
        <p:nvSpPr>
          <p:cNvPr id="26" name="Text 9"/>
          <p:cNvSpPr/>
          <p:nvPr/>
        </p:nvSpPr>
        <p:spPr>
          <a:xfrm>
            <a:off x="14470912" y="2435609"/>
            <a:ext cx="680085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España</a:t>
            </a:r>
            <a:endParaRPr lang="en-US" sz="1476" dirty="0"/>
          </a:p>
        </p:txBody>
      </p:sp>
      <p:pic>
        <p:nvPicPr>
          <p:cNvPr id="27" name="Image 15" descr="preencoded.png">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5165958" y="2469059"/>
            <a:ext cx="214208" cy="214208"/>
          </a:xfrm>
          <a:prstGeom prst="rect">
            <a:avLst/>
          </a:prstGeom>
        </p:spPr>
      </p:pic>
      <p:pic>
        <p:nvPicPr>
          <p:cNvPr id="28" name="Image 16" descr="preencoded.png">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5680382" y="2311729"/>
            <a:ext cx="1509810" cy="535521"/>
          </a:xfrm>
          <a:prstGeom prst="rect">
            <a:avLst/>
          </a:prstGeom>
        </p:spPr>
      </p:pic>
      <p:sp>
        <p:nvSpPr>
          <p:cNvPr id="29" name="Text 10"/>
          <p:cNvSpPr/>
          <p:nvPr/>
        </p:nvSpPr>
        <p:spPr>
          <a:xfrm>
            <a:off x="15913577" y="2435609"/>
            <a:ext cx="820103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Portugal</a:t>
            </a:r>
            <a:endParaRPr lang="en-US" sz="1476" dirty="0"/>
          </a:p>
        </p:txBody>
      </p:sp>
      <p:pic>
        <p:nvPicPr>
          <p:cNvPr id="30" name="Image 17" descr="preencoded.png">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6742606" y="2469059"/>
            <a:ext cx="214208" cy="214208"/>
          </a:xfrm>
          <a:prstGeom prst="rect">
            <a:avLst/>
          </a:prstGeom>
        </p:spPr>
      </p:pic>
      <p:pic>
        <p:nvPicPr>
          <p:cNvPr id="31" name="Image 18" descr="preencoded.png">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071042" y="2954443"/>
            <a:ext cx="16145921" cy="5629652"/>
          </a:xfrm>
          <a:prstGeom prst="rect">
            <a:avLst/>
          </a:prstGeom>
        </p:spPr>
      </p:pic>
      <p:pic>
        <p:nvPicPr>
          <p:cNvPr id="32" name="Image 19" descr="preencoded.png">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1084436" y="2967837"/>
            <a:ext cx="16119145" cy="542218"/>
          </a:xfrm>
          <a:prstGeom prst="rect">
            <a:avLst/>
          </a:prstGeom>
        </p:spPr>
      </p:pic>
      <p:pic>
        <p:nvPicPr>
          <p:cNvPr id="33" name="Image 20" descr="preencoded.png">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1084436" y="2967837"/>
            <a:ext cx="5465025" cy="542218"/>
          </a:xfrm>
          <a:prstGeom prst="rect">
            <a:avLst/>
          </a:prstGeom>
        </p:spPr>
      </p:pic>
      <p:sp>
        <p:nvSpPr>
          <p:cNvPr id="34" name="Text 11"/>
          <p:cNvSpPr/>
          <p:nvPr/>
        </p:nvSpPr>
        <p:spPr>
          <a:xfrm>
            <a:off x="1245096" y="3128497"/>
            <a:ext cx="5197261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Get Classic (Linux based POS)</a:t>
            </a:r>
            <a:endParaRPr lang="en-US" sz="1476" dirty="0"/>
          </a:p>
        </p:txBody>
      </p:sp>
      <p:pic>
        <p:nvPicPr>
          <p:cNvPr id="35" name="Image 21" descr="preencoded.png">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6549442" y="2967837"/>
            <a:ext cx="1524149" cy="542218"/>
          </a:xfrm>
          <a:prstGeom prst="rect">
            <a:avLst/>
          </a:prstGeom>
        </p:spPr>
      </p:pic>
      <p:pic>
        <p:nvPicPr>
          <p:cNvPr id="36" name="Image 22" descr="preencoded.png">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6644692" y="3101187"/>
            <a:ext cx="1333574" cy="267760"/>
          </a:xfrm>
          <a:prstGeom prst="rect">
            <a:avLst/>
          </a:prstGeom>
        </p:spPr>
      </p:pic>
      <p:pic>
        <p:nvPicPr>
          <p:cNvPr id="37" name="Image 23" descr="preencoded.png">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6725022" y="3154747"/>
            <a:ext cx="160660" cy="160660"/>
          </a:xfrm>
          <a:prstGeom prst="rect">
            <a:avLst/>
          </a:prstGeom>
        </p:spPr>
      </p:pic>
      <p:sp>
        <p:nvSpPr>
          <p:cNvPr id="38" name="Text 12"/>
          <p:cNvSpPr/>
          <p:nvPr/>
        </p:nvSpPr>
        <p:spPr>
          <a:xfrm>
            <a:off x="6912452" y="3114601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39" name="Image 24" descr="preencoded.png">    </p:cNvPr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8073591" y="2967837"/>
            <a:ext cx="1524149" cy="542218"/>
          </a:xfrm>
          <a:prstGeom prst="rect">
            <a:avLst/>
          </a:prstGeom>
        </p:spPr>
      </p:pic>
      <p:pic>
        <p:nvPicPr>
          <p:cNvPr id="40" name="Image 25" descr="preencoded.png">    </p:cNvPr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8321241" y="3101187"/>
            <a:ext cx="1027956" cy="267760"/>
          </a:xfrm>
          <a:prstGeom prst="rect">
            <a:avLst/>
          </a:prstGeom>
        </p:spPr>
      </p:pic>
      <p:pic>
        <p:nvPicPr>
          <p:cNvPr id="41" name="Image 26" descr="preencoded.png">    </p:cNvPr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8401571" y="3154747"/>
            <a:ext cx="160660" cy="160660"/>
          </a:xfrm>
          <a:prstGeom prst="rect">
            <a:avLst/>
          </a:prstGeom>
        </p:spPr>
      </p:pic>
      <p:sp>
        <p:nvSpPr>
          <p:cNvPr id="42" name="Text 13"/>
          <p:cNvSpPr/>
          <p:nvPr/>
        </p:nvSpPr>
        <p:spPr>
          <a:xfrm>
            <a:off x="8589001" y="3114601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43" name="Image 27" descr="preencoded.png">    </p:cNvPr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9597721" y="2967837"/>
            <a:ext cx="1524140" cy="542218"/>
          </a:xfrm>
          <a:prstGeom prst="rect">
            <a:avLst/>
          </a:prstGeom>
        </p:spPr>
      </p:pic>
      <p:pic>
        <p:nvPicPr>
          <p:cNvPr id="44" name="Image 28" descr="preencoded.png">    </p:cNvPr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9692971" y="3101187"/>
            <a:ext cx="1333574" cy="267760"/>
          </a:xfrm>
          <a:prstGeom prst="rect">
            <a:avLst/>
          </a:prstGeom>
        </p:spPr>
      </p:pic>
      <p:pic>
        <p:nvPicPr>
          <p:cNvPr id="45" name="Image 29" descr="preencoded.png">    </p:cNvPr>
          <p:cNvPicPr>
            <a:picLocks noChangeAspect="1"/>
          </p:cNvPicPr>
          <p:nvPr/>
        </p:nvPicPr>
        <p:blipFill>
          <a:blip r:embed="rId30"/>
          <a:stretch>
            <a:fillRect/>
          </a:stretch>
        </p:blipFill>
        <p:spPr>
          <a:xfrm>
            <a:off x="9773301" y="3154747"/>
            <a:ext cx="160660" cy="160660"/>
          </a:xfrm>
          <a:prstGeom prst="rect">
            <a:avLst/>
          </a:prstGeom>
        </p:spPr>
      </p:pic>
      <p:sp>
        <p:nvSpPr>
          <p:cNvPr id="46" name="Text 14"/>
          <p:cNvSpPr/>
          <p:nvPr/>
        </p:nvSpPr>
        <p:spPr>
          <a:xfrm>
            <a:off x="9960732" y="3114601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47" name="Image 30" descr="preencoded.png">    </p:cNvPr>
          <p:cNvPicPr>
            <a:picLocks noChangeAspect="1"/>
          </p:cNvPicPr>
          <p:nvPr/>
        </p:nvPicPr>
        <p:blipFill>
          <a:blip r:embed="rId31"/>
          <a:stretch>
            <a:fillRect/>
          </a:stretch>
        </p:blipFill>
        <p:spPr>
          <a:xfrm>
            <a:off x="11121870" y="2967837"/>
            <a:ext cx="1524140" cy="542218"/>
          </a:xfrm>
          <a:prstGeom prst="rect">
            <a:avLst/>
          </a:prstGeom>
        </p:spPr>
      </p:pic>
      <p:pic>
        <p:nvPicPr>
          <p:cNvPr id="48" name="Image 31" descr="preencoded.png">    </p:cNvPr>
          <p:cNvPicPr>
            <a:picLocks noChangeAspect="1"/>
          </p:cNvPicPr>
          <p:nvPr/>
        </p:nvPicPr>
        <p:blipFill>
          <a:blip r:embed="rId32"/>
          <a:stretch>
            <a:fillRect/>
          </a:stretch>
        </p:blipFill>
        <p:spPr>
          <a:xfrm>
            <a:off x="11217120" y="3101187"/>
            <a:ext cx="1333574" cy="267760"/>
          </a:xfrm>
          <a:prstGeom prst="rect">
            <a:avLst/>
          </a:prstGeom>
        </p:spPr>
      </p:pic>
      <p:pic>
        <p:nvPicPr>
          <p:cNvPr id="49" name="Image 32" descr="preencoded.png">    </p:cNvPr>
          <p:cNvPicPr>
            <a:picLocks noChangeAspect="1"/>
          </p:cNvPicPr>
          <p:nvPr/>
        </p:nvPicPr>
        <p:blipFill>
          <a:blip r:embed="rId33"/>
          <a:stretch>
            <a:fillRect/>
          </a:stretch>
        </p:blipFill>
        <p:spPr>
          <a:xfrm>
            <a:off x="11297450" y="3154747"/>
            <a:ext cx="160660" cy="160660"/>
          </a:xfrm>
          <a:prstGeom prst="rect">
            <a:avLst/>
          </a:prstGeom>
        </p:spPr>
      </p:pic>
      <p:sp>
        <p:nvSpPr>
          <p:cNvPr id="50" name="Text 15"/>
          <p:cNvSpPr/>
          <p:nvPr/>
        </p:nvSpPr>
        <p:spPr>
          <a:xfrm>
            <a:off x="11484880" y="3114601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51" name="Image 33" descr="preencoded.png">    </p:cNvPr>
          <p:cNvPicPr>
            <a:picLocks noChangeAspect="1"/>
          </p:cNvPicPr>
          <p:nvPr/>
        </p:nvPicPr>
        <p:blipFill>
          <a:blip r:embed="rId34"/>
          <a:stretch>
            <a:fillRect/>
          </a:stretch>
        </p:blipFill>
        <p:spPr>
          <a:xfrm>
            <a:off x="12646000" y="2967837"/>
            <a:ext cx="1524149" cy="542218"/>
          </a:xfrm>
          <a:prstGeom prst="rect">
            <a:avLst/>
          </a:prstGeom>
        </p:spPr>
      </p:pic>
      <p:pic>
        <p:nvPicPr>
          <p:cNvPr id="52" name="Image 34" descr="preencoded.png">    </p:cNvPr>
          <p:cNvPicPr>
            <a:picLocks noChangeAspect="1"/>
          </p:cNvPicPr>
          <p:nvPr/>
        </p:nvPicPr>
        <p:blipFill>
          <a:blip r:embed="rId35"/>
          <a:stretch>
            <a:fillRect/>
          </a:stretch>
        </p:blipFill>
        <p:spPr>
          <a:xfrm>
            <a:off x="12893650" y="3101187"/>
            <a:ext cx="1027956" cy="267760"/>
          </a:xfrm>
          <a:prstGeom prst="rect">
            <a:avLst/>
          </a:prstGeom>
        </p:spPr>
      </p:pic>
      <p:pic>
        <p:nvPicPr>
          <p:cNvPr id="53" name="Image 35" descr="preencoded.png">    </p:cNvPr>
          <p:cNvPicPr>
            <a:picLocks noChangeAspect="1"/>
          </p:cNvPicPr>
          <p:nvPr/>
        </p:nvPicPr>
        <p:blipFill>
          <a:blip r:embed="rId36"/>
          <a:stretch>
            <a:fillRect/>
          </a:stretch>
        </p:blipFill>
        <p:spPr>
          <a:xfrm>
            <a:off x="12973980" y="3154747"/>
            <a:ext cx="160660" cy="160660"/>
          </a:xfrm>
          <a:prstGeom prst="rect">
            <a:avLst/>
          </a:prstGeom>
        </p:spPr>
      </p:pic>
      <p:sp>
        <p:nvSpPr>
          <p:cNvPr id="54" name="Text 16"/>
          <p:cNvSpPr/>
          <p:nvPr/>
        </p:nvSpPr>
        <p:spPr>
          <a:xfrm>
            <a:off x="13161411" y="3114601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55" name="Image 36" descr="preencoded.png">    </p:cNvPr>
          <p:cNvPicPr>
            <a:picLocks noChangeAspect="1"/>
          </p:cNvPicPr>
          <p:nvPr/>
        </p:nvPicPr>
        <p:blipFill>
          <a:blip r:embed="rId37"/>
          <a:stretch>
            <a:fillRect/>
          </a:stretch>
        </p:blipFill>
        <p:spPr>
          <a:xfrm>
            <a:off x="14170149" y="2967837"/>
            <a:ext cx="1524149" cy="542218"/>
          </a:xfrm>
          <a:prstGeom prst="rect">
            <a:avLst/>
          </a:prstGeom>
        </p:spPr>
      </p:pic>
      <p:pic>
        <p:nvPicPr>
          <p:cNvPr id="56" name="Image 37" descr="preencoded.png">    </p:cNvPr>
          <p:cNvPicPr>
            <a:picLocks noChangeAspect="1"/>
          </p:cNvPicPr>
          <p:nvPr/>
        </p:nvPicPr>
        <p:blipFill>
          <a:blip r:embed="rId38"/>
          <a:stretch>
            <a:fillRect/>
          </a:stretch>
        </p:blipFill>
        <p:spPr>
          <a:xfrm>
            <a:off x="15694279" y="2967837"/>
            <a:ext cx="1509302" cy="542218"/>
          </a:xfrm>
          <a:prstGeom prst="rect">
            <a:avLst/>
          </a:prstGeom>
        </p:spPr>
      </p:pic>
      <p:pic>
        <p:nvPicPr>
          <p:cNvPr id="57" name="Image 38" descr="preencoded.png">    </p:cNvPr>
          <p:cNvPicPr>
            <a:picLocks noChangeAspect="1"/>
          </p:cNvPicPr>
          <p:nvPr/>
        </p:nvPicPr>
        <p:blipFill>
          <a:blip r:embed="rId39"/>
          <a:stretch>
            <a:fillRect/>
          </a:stretch>
        </p:blipFill>
        <p:spPr>
          <a:xfrm>
            <a:off x="1084436" y="3510056"/>
            <a:ext cx="16119145" cy="508750"/>
          </a:xfrm>
          <a:prstGeom prst="rect">
            <a:avLst/>
          </a:prstGeom>
        </p:spPr>
      </p:pic>
      <p:pic>
        <p:nvPicPr>
          <p:cNvPr id="58" name="Image 39" descr="preencoded.png">    </p:cNvPr>
          <p:cNvPicPr>
            <a:picLocks noChangeAspect="1"/>
          </p:cNvPicPr>
          <p:nvPr/>
        </p:nvPicPr>
        <p:blipFill>
          <a:blip r:embed="rId40"/>
          <a:stretch>
            <a:fillRect/>
          </a:stretch>
        </p:blipFill>
        <p:spPr>
          <a:xfrm>
            <a:off x="1084436" y="3510056"/>
            <a:ext cx="5465025" cy="508750"/>
          </a:xfrm>
          <a:prstGeom prst="rect">
            <a:avLst/>
          </a:prstGeom>
        </p:spPr>
      </p:pic>
      <p:sp>
        <p:nvSpPr>
          <p:cNvPr id="59" name="Text 17"/>
          <p:cNvSpPr/>
          <p:nvPr/>
        </p:nvSpPr>
        <p:spPr>
          <a:xfrm>
            <a:off x="1245077" y="3630550"/>
            <a:ext cx="2850356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Get Smart (Android based POS)</a:t>
            </a:r>
            <a:endParaRPr lang="en-US" sz="1476" dirty="0"/>
          </a:p>
        </p:txBody>
      </p:sp>
      <p:pic>
        <p:nvPicPr>
          <p:cNvPr id="60" name="Image 40" descr="preencoded.png">    </p:cNvPr>
          <p:cNvPicPr>
            <a:picLocks noChangeAspect="1"/>
          </p:cNvPicPr>
          <p:nvPr/>
        </p:nvPicPr>
        <p:blipFill>
          <a:blip r:embed="rId41"/>
          <a:stretch>
            <a:fillRect/>
          </a:stretch>
        </p:blipFill>
        <p:spPr>
          <a:xfrm>
            <a:off x="6549442" y="3510056"/>
            <a:ext cx="1524149" cy="508750"/>
          </a:xfrm>
          <a:prstGeom prst="rect">
            <a:avLst/>
          </a:prstGeom>
        </p:spPr>
      </p:pic>
      <p:pic>
        <p:nvPicPr>
          <p:cNvPr id="61" name="Image 41" descr="preencoded.png">    </p:cNvPr>
          <p:cNvPicPr>
            <a:picLocks noChangeAspect="1"/>
          </p:cNvPicPr>
          <p:nvPr/>
        </p:nvPicPr>
        <p:blipFill>
          <a:blip r:embed="rId42"/>
          <a:stretch>
            <a:fillRect/>
          </a:stretch>
        </p:blipFill>
        <p:spPr>
          <a:xfrm>
            <a:off x="6644692" y="3633881"/>
            <a:ext cx="1333574" cy="267760"/>
          </a:xfrm>
          <a:prstGeom prst="rect">
            <a:avLst/>
          </a:prstGeom>
        </p:spPr>
      </p:pic>
      <p:pic>
        <p:nvPicPr>
          <p:cNvPr id="62" name="Image 42" descr="preencoded.png">    </p:cNvPr>
          <p:cNvPicPr>
            <a:picLocks noChangeAspect="1"/>
          </p:cNvPicPr>
          <p:nvPr/>
        </p:nvPicPr>
        <p:blipFill>
          <a:blip r:embed="rId43"/>
          <a:stretch>
            <a:fillRect/>
          </a:stretch>
        </p:blipFill>
        <p:spPr>
          <a:xfrm>
            <a:off x="6725022" y="3687440"/>
            <a:ext cx="160660" cy="160660"/>
          </a:xfrm>
          <a:prstGeom prst="rect">
            <a:avLst/>
          </a:prstGeom>
        </p:spPr>
      </p:pic>
      <p:sp>
        <p:nvSpPr>
          <p:cNvPr id="63" name="Text 18"/>
          <p:cNvSpPr/>
          <p:nvPr/>
        </p:nvSpPr>
        <p:spPr>
          <a:xfrm>
            <a:off x="6912452" y="3647294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64" name="Image 43" descr="preencoded.png">    </p:cNvPr>
          <p:cNvPicPr>
            <a:picLocks noChangeAspect="1"/>
          </p:cNvPicPr>
          <p:nvPr/>
        </p:nvPicPr>
        <p:blipFill>
          <a:blip r:embed="rId44"/>
          <a:stretch>
            <a:fillRect/>
          </a:stretch>
        </p:blipFill>
        <p:spPr>
          <a:xfrm>
            <a:off x="8073591" y="3510056"/>
            <a:ext cx="1524149" cy="508750"/>
          </a:xfrm>
          <a:prstGeom prst="rect">
            <a:avLst/>
          </a:prstGeom>
        </p:spPr>
      </p:pic>
      <p:pic>
        <p:nvPicPr>
          <p:cNvPr id="65" name="Image 44" descr="preencoded.png">    </p:cNvPr>
          <p:cNvPicPr>
            <a:picLocks noChangeAspect="1"/>
          </p:cNvPicPr>
          <p:nvPr/>
        </p:nvPicPr>
        <p:blipFill>
          <a:blip r:embed="rId45"/>
          <a:stretch>
            <a:fillRect/>
          </a:stretch>
        </p:blipFill>
        <p:spPr>
          <a:xfrm>
            <a:off x="8321241" y="3633881"/>
            <a:ext cx="1027956" cy="267760"/>
          </a:xfrm>
          <a:prstGeom prst="rect">
            <a:avLst/>
          </a:prstGeom>
        </p:spPr>
      </p:pic>
      <p:pic>
        <p:nvPicPr>
          <p:cNvPr id="66" name="Image 45" descr="preencoded.png">    </p:cNvPr>
          <p:cNvPicPr>
            <a:picLocks noChangeAspect="1"/>
          </p:cNvPicPr>
          <p:nvPr/>
        </p:nvPicPr>
        <p:blipFill>
          <a:blip r:embed="rId46"/>
          <a:stretch>
            <a:fillRect/>
          </a:stretch>
        </p:blipFill>
        <p:spPr>
          <a:xfrm>
            <a:off x="8401571" y="3687440"/>
            <a:ext cx="160660" cy="160660"/>
          </a:xfrm>
          <a:prstGeom prst="rect">
            <a:avLst/>
          </a:prstGeom>
        </p:spPr>
      </p:pic>
      <p:sp>
        <p:nvSpPr>
          <p:cNvPr id="67" name="Text 19"/>
          <p:cNvSpPr/>
          <p:nvPr/>
        </p:nvSpPr>
        <p:spPr>
          <a:xfrm>
            <a:off x="8589001" y="3647294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68" name="Image 46" descr="preencoded.png">    </p:cNvPr>
          <p:cNvPicPr>
            <a:picLocks noChangeAspect="1"/>
          </p:cNvPicPr>
          <p:nvPr/>
        </p:nvPicPr>
        <p:blipFill>
          <a:blip r:embed="rId47"/>
          <a:stretch>
            <a:fillRect/>
          </a:stretch>
        </p:blipFill>
        <p:spPr>
          <a:xfrm>
            <a:off x="9597721" y="3510056"/>
            <a:ext cx="1524140" cy="508750"/>
          </a:xfrm>
          <a:prstGeom prst="rect">
            <a:avLst/>
          </a:prstGeom>
        </p:spPr>
      </p:pic>
      <p:pic>
        <p:nvPicPr>
          <p:cNvPr id="69" name="Image 47" descr="preencoded.png">    </p:cNvPr>
          <p:cNvPicPr>
            <a:picLocks noChangeAspect="1"/>
          </p:cNvPicPr>
          <p:nvPr/>
        </p:nvPicPr>
        <p:blipFill>
          <a:blip r:embed="rId48"/>
          <a:stretch>
            <a:fillRect/>
          </a:stretch>
        </p:blipFill>
        <p:spPr>
          <a:xfrm>
            <a:off x="9692971" y="3633881"/>
            <a:ext cx="1333574" cy="267760"/>
          </a:xfrm>
          <a:prstGeom prst="rect">
            <a:avLst/>
          </a:prstGeom>
        </p:spPr>
      </p:pic>
      <p:pic>
        <p:nvPicPr>
          <p:cNvPr id="70" name="Image 48" descr="preencoded.png">    </p:cNvPr>
          <p:cNvPicPr>
            <a:picLocks noChangeAspect="1"/>
          </p:cNvPicPr>
          <p:nvPr/>
        </p:nvPicPr>
        <p:blipFill>
          <a:blip r:embed="rId49"/>
          <a:stretch>
            <a:fillRect/>
          </a:stretch>
        </p:blipFill>
        <p:spPr>
          <a:xfrm>
            <a:off x="9773301" y="3687440"/>
            <a:ext cx="160660" cy="160660"/>
          </a:xfrm>
          <a:prstGeom prst="rect">
            <a:avLst/>
          </a:prstGeom>
        </p:spPr>
      </p:pic>
      <p:sp>
        <p:nvSpPr>
          <p:cNvPr id="71" name="Text 20"/>
          <p:cNvSpPr/>
          <p:nvPr/>
        </p:nvSpPr>
        <p:spPr>
          <a:xfrm>
            <a:off x="9960732" y="3647294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72" name="Image 49" descr="preencoded.png">    </p:cNvPr>
          <p:cNvPicPr>
            <a:picLocks noChangeAspect="1"/>
          </p:cNvPicPr>
          <p:nvPr/>
        </p:nvPicPr>
        <p:blipFill>
          <a:blip r:embed="rId50"/>
          <a:stretch>
            <a:fillRect/>
          </a:stretch>
        </p:blipFill>
        <p:spPr>
          <a:xfrm>
            <a:off x="11121870" y="3510056"/>
            <a:ext cx="1524140" cy="508750"/>
          </a:xfrm>
          <a:prstGeom prst="rect">
            <a:avLst/>
          </a:prstGeom>
        </p:spPr>
      </p:pic>
      <p:pic>
        <p:nvPicPr>
          <p:cNvPr id="73" name="Image 50" descr="preencoded.png">    </p:cNvPr>
          <p:cNvPicPr>
            <a:picLocks noChangeAspect="1"/>
          </p:cNvPicPr>
          <p:nvPr/>
        </p:nvPicPr>
        <p:blipFill>
          <a:blip r:embed="rId51"/>
          <a:stretch>
            <a:fillRect/>
          </a:stretch>
        </p:blipFill>
        <p:spPr>
          <a:xfrm>
            <a:off x="11217120" y="3633881"/>
            <a:ext cx="1333574" cy="267760"/>
          </a:xfrm>
          <a:prstGeom prst="rect">
            <a:avLst/>
          </a:prstGeom>
        </p:spPr>
      </p:pic>
      <p:pic>
        <p:nvPicPr>
          <p:cNvPr id="74" name="Image 51" descr="preencoded.png">    </p:cNvPr>
          <p:cNvPicPr>
            <a:picLocks noChangeAspect="1"/>
          </p:cNvPicPr>
          <p:nvPr/>
        </p:nvPicPr>
        <p:blipFill>
          <a:blip r:embed="rId52"/>
          <a:stretch>
            <a:fillRect/>
          </a:stretch>
        </p:blipFill>
        <p:spPr>
          <a:xfrm>
            <a:off x="11297450" y="3687440"/>
            <a:ext cx="160660" cy="160660"/>
          </a:xfrm>
          <a:prstGeom prst="rect">
            <a:avLst/>
          </a:prstGeom>
        </p:spPr>
      </p:pic>
      <p:sp>
        <p:nvSpPr>
          <p:cNvPr id="75" name="Text 21"/>
          <p:cNvSpPr/>
          <p:nvPr/>
        </p:nvSpPr>
        <p:spPr>
          <a:xfrm>
            <a:off x="11484880" y="3647294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76" name="Image 52" descr="preencoded.png">    </p:cNvPr>
          <p:cNvPicPr>
            <a:picLocks noChangeAspect="1"/>
          </p:cNvPicPr>
          <p:nvPr/>
        </p:nvPicPr>
        <p:blipFill>
          <a:blip r:embed="rId53"/>
          <a:stretch>
            <a:fillRect/>
          </a:stretch>
        </p:blipFill>
        <p:spPr>
          <a:xfrm>
            <a:off x="12646000" y="3510056"/>
            <a:ext cx="1524149" cy="508750"/>
          </a:xfrm>
          <a:prstGeom prst="rect">
            <a:avLst/>
          </a:prstGeom>
        </p:spPr>
      </p:pic>
      <p:pic>
        <p:nvPicPr>
          <p:cNvPr id="77" name="Image 53" descr="preencoded.png">    </p:cNvPr>
          <p:cNvPicPr>
            <a:picLocks noChangeAspect="1"/>
          </p:cNvPicPr>
          <p:nvPr/>
        </p:nvPicPr>
        <p:blipFill>
          <a:blip r:embed="rId54"/>
          <a:stretch>
            <a:fillRect/>
          </a:stretch>
        </p:blipFill>
        <p:spPr>
          <a:xfrm>
            <a:off x="12893650" y="3633881"/>
            <a:ext cx="1027956" cy="267760"/>
          </a:xfrm>
          <a:prstGeom prst="rect">
            <a:avLst/>
          </a:prstGeom>
        </p:spPr>
      </p:pic>
      <p:pic>
        <p:nvPicPr>
          <p:cNvPr id="78" name="Image 54" descr="preencoded.png">    </p:cNvPr>
          <p:cNvPicPr>
            <a:picLocks noChangeAspect="1"/>
          </p:cNvPicPr>
          <p:nvPr/>
        </p:nvPicPr>
        <p:blipFill>
          <a:blip r:embed="rId55"/>
          <a:stretch>
            <a:fillRect/>
          </a:stretch>
        </p:blipFill>
        <p:spPr>
          <a:xfrm>
            <a:off x="12973980" y="3687440"/>
            <a:ext cx="160660" cy="160660"/>
          </a:xfrm>
          <a:prstGeom prst="rect">
            <a:avLst/>
          </a:prstGeom>
        </p:spPr>
      </p:pic>
      <p:sp>
        <p:nvSpPr>
          <p:cNvPr id="79" name="Text 22"/>
          <p:cNvSpPr/>
          <p:nvPr/>
        </p:nvSpPr>
        <p:spPr>
          <a:xfrm>
            <a:off x="13161411" y="3647294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80" name="Image 55" descr="preencoded.png">    </p:cNvPr>
          <p:cNvPicPr>
            <a:picLocks noChangeAspect="1"/>
          </p:cNvPicPr>
          <p:nvPr/>
        </p:nvPicPr>
        <p:blipFill>
          <a:blip r:embed="rId56"/>
          <a:stretch>
            <a:fillRect/>
          </a:stretch>
        </p:blipFill>
        <p:spPr>
          <a:xfrm>
            <a:off x="14170149" y="3510056"/>
            <a:ext cx="1524149" cy="508750"/>
          </a:xfrm>
          <a:prstGeom prst="rect">
            <a:avLst/>
          </a:prstGeom>
        </p:spPr>
      </p:pic>
      <p:pic>
        <p:nvPicPr>
          <p:cNvPr id="81" name="Image 56" descr="preencoded.png">    </p:cNvPr>
          <p:cNvPicPr>
            <a:picLocks noChangeAspect="1"/>
          </p:cNvPicPr>
          <p:nvPr/>
        </p:nvPicPr>
        <p:blipFill>
          <a:blip r:embed="rId57"/>
          <a:stretch>
            <a:fillRect/>
          </a:stretch>
        </p:blipFill>
        <p:spPr>
          <a:xfrm>
            <a:off x="15694279" y="3510056"/>
            <a:ext cx="1509302" cy="508750"/>
          </a:xfrm>
          <a:prstGeom prst="rect">
            <a:avLst/>
          </a:prstGeom>
        </p:spPr>
      </p:pic>
      <p:pic>
        <p:nvPicPr>
          <p:cNvPr id="82" name="Image 57" descr="preencoded.png">    </p:cNvPr>
          <p:cNvPicPr>
            <a:picLocks noChangeAspect="1"/>
          </p:cNvPicPr>
          <p:nvPr/>
        </p:nvPicPr>
        <p:blipFill>
          <a:blip r:embed="rId58"/>
          <a:stretch>
            <a:fillRect/>
          </a:stretch>
        </p:blipFill>
        <p:spPr>
          <a:xfrm>
            <a:off x="1084436" y="4018806"/>
            <a:ext cx="16119145" cy="508750"/>
          </a:xfrm>
          <a:prstGeom prst="rect">
            <a:avLst/>
          </a:prstGeom>
        </p:spPr>
      </p:pic>
      <p:pic>
        <p:nvPicPr>
          <p:cNvPr id="83" name="Image 58" descr="preencoded.png">    </p:cNvPr>
          <p:cNvPicPr>
            <a:picLocks noChangeAspect="1"/>
          </p:cNvPicPr>
          <p:nvPr/>
        </p:nvPicPr>
        <p:blipFill>
          <a:blip r:embed="rId59"/>
          <a:stretch>
            <a:fillRect/>
          </a:stretch>
        </p:blipFill>
        <p:spPr>
          <a:xfrm>
            <a:off x="1084436" y="4018824"/>
            <a:ext cx="5465025" cy="508750"/>
          </a:xfrm>
          <a:prstGeom prst="rect">
            <a:avLst/>
          </a:prstGeom>
        </p:spPr>
      </p:pic>
      <p:sp>
        <p:nvSpPr>
          <p:cNvPr id="84" name="Text 23"/>
          <p:cNvSpPr/>
          <p:nvPr/>
        </p:nvSpPr>
        <p:spPr>
          <a:xfrm>
            <a:off x="1245077" y="4139319"/>
            <a:ext cx="2570321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Tap on Phone (Smartphone)</a:t>
            </a:r>
            <a:endParaRPr lang="en-US" sz="1476" dirty="0"/>
          </a:p>
        </p:txBody>
      </p:sp>
      <p:pic>
        <p:nvPicPr>
          <p:cNvPr id="85" name="Image 59" descr="preencoded.png">    </p:cNvPr>
          <p:cNvPicPr>
            <a:picLocks noChangeAspect="1"/>
          </p:cNvPicPr>
          <p:nvPr/>
        </p:nvPicPr>
        <p:blipFill>
          <a:blip r:embed="rId60"/>
          <a:stretch>
            <a:fillRect/>
          </a:stretch>
        </p:blipFill>
        <p:spPr>
          <a:xfrm>
            <a:off x="6549442" y="4018824"/>
            <a:ext cx="1524149" cy="508750"/>
          </a:xfrm>
          <a:prstGeom prst="rect">
            <a:avLst/>
          </a:prstGeom>
        </p:spPr>
      </p:pic>
      <p:pic>
        <p:nvPicPr>
          <p:cNvPr id="86" name="Image 60" descr="preencoded.png">    </p:cNvPr>
          <p:cNvPicPr>
            <a:picLocks noChangeAspect="1"/>
          </p:cNvPicPr>
          <p:nvPr/>
        </p:nvPicPr>
        <p:blipFill>
          <a:blip r:embed="rId61"/>
          <a:stretch>
            <a:fillRect/>
          </a:stretch>
        </p:blipFill>
        <p:spPr>
          <a:xfrm>
            <a:off x="6644692" y="4142649"/>
            <a:ext cx="1333574" cy="267760"/>
          </a:xfrm>
          <a:prstGeom prst="rect">
            <a:avLst/>
          </a:prstGeom>
        </p:spPr>
      </p:pic>
      <p:pic>
        <p:nvPicPr>
          <p:cNvPr id="87" name="Image 61" descr="preencoded.png">    </p:cNvPr>
          <p:cNvPicPr>
            <a:picLocks noChangeAspect="1"/>
          </p:cNvPicPr>
          <p:nvPr/>
        </p:nvPicPr>
        <p:blipFill>
          <a:blip r:embed="rId62"/>
          <a:stretch>
            <a:fillRect/>
          </a:stretch>
        </p:blipFill>
        <p:spPr>
          <a:xfrm>
            <a:off x="6725022" y="4196209"/>
            <a:ext cx="160660" cy="160660"/>
          </a:xfrm>
          <a:prstGeom prst="rect">
            <a:avLst/>
          </a:prstGeom>
        </p:spPr>
      </p:pic>
      <p:sp>
        <p:nvSpPr>
          <p:cNvPr id="88" name="Text 24"/>
          <p:cNvSpPr/>
          <p:nvPr/>
        </p:nvSpPr>
        <p:spPr>
          <a:xfrm>
            <a:off x="6912452" y="4156063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89" name="Image 62" descr="preencoded.png">    </p:cNvPr>
          <p:cNvPicPr>
            <a:picLocks noChangeAspect="1"/>
          </p:cNvPicPr>
          <p:nvPr/>
        </p:nvPicPr>
        <p:blipFill>
          <a:blip r:embed="rId63"/>
          <a:stretch>
            <a:fillRect/>
          </a:stretch>
        </p:blipFill>
        <p:spPr>
          <a:xfrm>
            <a:off x="8073591" y="4018824"/>
            <a:ext cx="1524149" cy="508750"/>
          </a:xfrm>
          <a:prstGeom prst="rect">
            <a:avLst/>
          </a:prstGeom>
        </p:spPr>
      </p:pic>
      <p:pic>
        <p:nvPicPr>
          <p:cNvPr id="90" name="Image 63" descr="preencoded.png">    </p:cNvPr>
          <p:cNvPicPr>
            <a:picLocks noChangeAspect="1"/>
          </p:cNvPicPr>
          <p:nvPr/>
        </p:nvPicPr>
        <p:blipFill>
          <a:blip r:embed="rId64"/>
          <a:stretch>
            <a:fillRect/>
          </a:stretch>
        </p:blipFill>
        <p:spPr>
          <a:xfrm>
            <a:off x="8168841" y="4142649"/>
            <a:ext cx="1333574" cy="267760"/>
          </a:xfrm>
          <a:prstGeom prst="rect">
            <a:avLst/>
          </a:prstGeom>
        </p:spPr>
      </p:pic>
      <p:pic>
        <p:nvPicPr>
          <p:cNvPr id="91" name="Image 64" descr="preencoded.png">    </p:cNvPr>
          <p:cNvPicPr>
            <a:picLocks noChangeAspect="1"/>
          </p:cNvPicPr>
          <p:nvPr/>
        </p:nvPicPr>
        <p:blipFill>
          <a:blip r:embed="rId65"/>
          <a:stretch>
            <a:fillRect/>
          </a:stretch>
        </p:blipFill>
        <p:spPr>
          <a:xfrm>
            <a:off x="8249171" y="4196209"/>
            <a:ext cx="160660" cy="160660"/>
          </a:xfrm>
          <a:prstGeom prst="rect">
            <a:avLst/>
          </a:prstGeom>
        </p:spPr>
      </p:pic>
      <p:sp>
        <p:nvSpPr>
          <p:cNvPr id="92" name="Text 25"/>
          <p:cNvSpPr/>
          <p:nvPr/>
        </p:nvSpPr>
        <p:spPr>
          <a:xfrm>
            <a:off x="8436601" y="4156063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93" name="Image 65" descr="preencoded.png">    </p:cNvPr>
          <p:cNvPicPr>
            <a:picLocks noChangeAspect="1"/>
          </p:cNvPicPr>
          <p:nvPr/>
        </p:nvPicPr>
        <p:blipFill>
          <a:blip r:embed="rId66"/>
          <a:stretch>
            <a:fillRect/>
          </a:stretch>
        </p:blipFill>
        <p:spPr>
          <a:xfrm>
            <a:off x="9597721" y="4018824"/>
            <a:ext cx="1524140" cy="508750"/>
          </a:xfrm>
          <a:prstGeom prst="rect">
            <a:avLst/>
          </a:prstGeom>
        </p:spPr>
      </p:pic>
      <p:pic>
        <p:nvPicPr>
          <p:cNvPr id="94" name="Image 66" descr="preencoded.png">    </p:cNvPr>
          <p:cNvPicPr>
            <a:picLocks noChangeAspect="1"/>
          </p:cNvPicPr>
          <p:nvPr/>
        </p:nvPicPr>
        <p:blipFill>
          <a:blip r:embed="rId67"/>
          <a:stretch>
            <a:fillRect/>
          </a:stretch>
        </p:blipFill>
        <p:spPr>
          <a:xfrm>
            <a:off x="9692971" y="4142649"/>
            <a:ext cx="1333574" cy="267760"/>
          </a:xfrm>
          <a:prstGeom prst="rect">
            <a:avLst/>
          </a:prstGeom>
        </p:spPr>
      </p:pic>
      <p:pic>
        <p:nvPicPr>
          <p:cNvPr id="95" name="Image 67" descr="preencoded.png">    </p:cNvPr>
          <p:cNvPicPr>
            <a:picLocks noChangeAspect="1"/>
          </p:cNvPicPr>
          <p:nvPr/>
        </p:nvPicPr>
        <p:blipFill>
          <a:blip r:embed="rId68"/>
          <a:stretch>
            <a:fillRect/>
          </a:stretch>
        </p:blipFill>
        <p:spPr>
          <a:xfrm>
            <a:off x="9773301" y="4196209"/>
            <a:ext cx="160660" cy="160660"/>
          </a:xfrm>
          <a:prstGeom prst="rect">
            <a:avLst/>
          </a:prstGeom>
        </p:spPr>
      </p:pic>
      <p:sp>
        <p:nvSpPr>
          <p:cNvPr id="96" name="Text 26"/>
          <p:cNvSpPr/>
          <p:nvPr/>
        </p:nvSpPr>
        <p:spPr>
          <a:xfrm>
            <a:off x="9960732" y="4156063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97" name="Image 68" descr="preencoded.png">    </p:cNvPr>
          <p:cNvPicPr>
            <a:picLocks noChangeAspect="1"/>
          </p:cNvPicPr>
          <p:nvPr/>
        </p:nvPicPr>
        <p:blipFill>
          <a:blip r:embed="rId69"/>
          <a:stretch>
            <a:fillRect/>
          </a:stretch>
        </p:blipFill>
        <p:spPr>
          <a:xfrm>
            <a:off x="11121870" y="4018824"/>
            <a:ext cx="1524140" cy="508750"/>
          </a:xfrm>
          <a:prstGeom prst="rect">
            <a:avLst/>
          </a:prstGeom>
        </p:spPr>
      </p:pic>
      <p:pic>
        <p:nvPicPr>
          <p:cNvPr id="98" name="Image 69" descr="preencoded.png">    </p:cNvPr>
          <p:cNvPicPr>
            <a:picLocks noChangeAspect="1"/>
          </p:cNvPicPr>
          <p:nvPr/>
        </p:nvPicPr>
        <p:blipFill>
          <a:blip r:embed="rId70"/>
          <a:stretch>
            <a:fillRect/>
          </a:stretch>
        </p:blipFill>
        <p:spPr>
          <a:xfrm>
            <a:off x="11217120" y="4142649"/>
            <a:ext cx="1333574" cy="267760"/>
          </a:xfrm>
          <a:prstGeom prst="rect">
            <a:avLst/>
          </a:prstGeom>
        </p:spPr>
      </p:pic>
      <p:pic>
        <p:nvPicPr>
          <p:cNvPr id="99" name="Image 70" descr="preencoded.png">    </p:cNvPr>
          <p:cNvPicPr>
            <a:picLocks noChangeAspect="1"/>
          </p:cNvPicPr>
          <p:nvPr/>
        </p:nvPicPr>
        <p:blipFill>
          <a:blip r:embed="rId71"/>
          <a:stretch>
            <a:fillRect/>
          </a:stretch>
        </p:blipFill>
        <p:spPr>
          <a:xfrm>
            <a:off x="11297450" y="4196209"/>
            <a:ext cx="160660" cy="160660"/>
          </a:xfrm>
          <a:prstGeom prst="rect">
            <a:avLst/>
          </a:prstGeom>
        </p:spPr>
      </p:pic>
      <p:sp>
        <p:nvSpPr>
          <p:cNvPr id="100" name="Text 27"/>
          <p:cNvSpPr/>
          <p:nvPr/>
        </p:nvSpPr>
        <p:spPr>
          <a:xfrm>
            <a:off x="11484880" y="4156063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01" name="Image 71" descr="preencoded.png">    </p:cNvPr>
          <p:cNvPicPr>
            <a:picLocks noChangeAspect="1"/>
          </p:cNvPicPr>
          <p:nvPr/>
        </p:nvPicPr>
        <p:blipFill>
          <a:blip r:embed="rId72"/>
          <a:stretch>
            <a:fillRect/>
          </a:stretch>
        </p:blipFill>
        <p:spPr>
          <a:xfrm>
            <a:off x="12646000" y="4018824"/>
            <a:ext cx="1524149" cy="508750"/>
          </a:xfrm>
          <a:prstGeom prst="rect">
            <a:avLst/>
          </a:prstGeom>
        </p:spPr>
      </p:pic>
      <p:pic>
        <p:nvPicPr>
          <p:cNvPr id="102" name="Image 72" descr="preencoded.png">    </p:cNvPr>
          <p:cNvPicPr>
            <a:picLocks noChangeAspect="1"/>
          </p:cNvPicPr>
          <p:nvPr/>
        </p:nvPicPr>
        <p:blipFill>
          <a:blip r:embed="rId73"/>
          <a:stretch>
            <a:fillRect/>
          </a:stretch>
        </p:blipFill>
        <p:spPr>
          <a:xfrm>
            <a:off x="12741250" y="4142649"/>
            <a:ext cx="1333574" cy="267760"/>
          </a:xfrm>
          <a:prstGeom prst="rect">
            <a:avLst/>
          </a:prstGeom>
        </p:spPr>
      </p:pic>
      <p:pic>
        <p:nvPicPr>
          <p:cNvPr id="103" name="Image 73" descr="preencoded.png">    </p:cNvPr>
          <p:cNvPicPr>
            <a:picLocks noChangeAspect="1"/>
          </p:cNvPicPr>
          <p:nvPr/>
        </p:nvPicPr>
        <p:blipFill>
          <a:blip r:embed="rId74"/>
          <a:stretch>
            <a:fillRect/>
          </a:stretch>
        </p:blipFill>
        <p:spPr>
          <a:xfrm>
            <a:off x="12821580" y="4196209"/>
            <a:ext cx="160660" cy="160660"/>
          </a:xfrm>
          <a:prstGeom prst="rect">
            <a:avLst/>
          </a:prstGeom>
        </p:spPr>
      </p:pic>
      <p:sp>
        <p:nvSpPr>
          <p:cNvPr id="104" name="Text 28"/>
          <p:cNvSpPr/>
          <p:nvPr/>
        </p:nvSpPr>
        <p:spPr>
          <a:xfrm>
            <a:off x="13009011" y="4156063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05" name="Image 74" descr="preencoded.png">    </p:cNvPr>
          <p:cNvPicPr>
            <a:picLocks noChangeAspect="1"/>
          </p:cNvPicPr>
          <p:nvPr/>
        </p:nvPicPr>
        <p:blipFill>
          <a:blip r:embed="rId75"/>
          <a:stretch>
            <a:fillRect/>
          </a:stretch>
        </p:blipFill>
        <p:spPr>
          <a:xfrm>
            <a:off x="14170149" y="4018824"/>
            <a:ext cx="1524149" cy="508750"/>
          </a:xfrm>
          <a:prstGeom prst="rect">
            <a:avLst/>
          </a:prstGeom>
        </p:spPr>
      </p:pic>
      <p:pic>
        <p:nvPicPr>
          <p:cNvPr id="106" name="Image 75" descr="preencoded.png">    </p:cNvPr>
          <p:cNvPicPr>
            <a:picLocks noChangeAspect="1"/>
          </p:cNvPicPr>
          <p:nvPr/>
        </p:nvPicPr>
        <p:blipFill>
          <a:blip r:embed="rId76"/>
          <a:stretch>
            <a:fillRect/>
          </a:stretch>
        </p:blipFill>
        <p:spPr>
          <a:xfrm>
            <a:off x="15694279" y="4018824"/>
            <a:ext cx="1509302" cy="508750"/>
          </a:xfrm>
          <a:prstGeom prst="rect">
            <a:avLst/>
          </a:prstGeom>
        </p:spPr>
      </p:pic>
      <p:pic>
        <p:nvPicPr>
          <p:cNvPr id="107" name="Image 76" descr="preencoded.png">    </p:cNvPr>
          <p:cNvPicPr>
            <a:picLocks noChangeAspect="1"/>
          </p:cNvPicPr>
          <p:nvPr/>
        </p:nvPicPr>
        <p:blipFill>
          <a:blip r:embed="rId77"/>
          <a:stretch>
            <a:fillRect/>
          </a:stretch>
        </p:blipFill>
        <p:spPr>
          <a:xfrm>
            <a:off x="1084436" y="4527538"/>
            <a:ext cx="16119145" cy="508750"/>
          </a:xfrm>
          <a:prstGeom prst="rect">
            <a:avLst/>
          </a:prstGeom>
        </p:spPr>
      </p:pic>
      <p:pic>
        <p:nvPicPr>
          <p:cNvPr id="108" name="Image 77" descr="preencoded.png">    </p:cNvPr>
          <p:cNvPicPr>
            <a:picLocks noChangeAspect="1"/>
          </p:cNvPicPr>
          <p:nvPr/>
        </p:nvPicPr>
        <p:blipFill>
          <a:blip r:embed="rId78"/>
          <a:stretch>
            <a:fillRect/>
          </a:stretch>
        </p:blipFill>
        <p:spPr>
          <a:xfrm>
            <a:off x="1084436" y="4527519"/>
            <a:ext cx="5465025" cy="508750"/>
          </a:xfrm>
          <a:prstGeom prst="rect">
            <a:avLst/>
          </a:prstGeom>
        </p:spPr>
      </p:pic>
      <p:sp>
        <p:nvSpPr>
          <p:cNvPr id="109" name="Text 29"/>
          <p:cNvSpPr/>
          <p:nvPr/>
        </p:nvSpPr>
        <p:spPr>
          <a:xfrm>
            <a:off x="1245077" y="4647995"/>
            <a:ext cx="2340293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Get Mini (mPOS de Linux)</a:t>
            </a:r>
            <a:endParaRPr lang="en-US" sz="1476" dirty="0"/>
          </a:p>
        </p:txBody>
      </p:sp>
      <p:pic>
        <p:nvPicPr>
          <p:cNvPr id="110" name="Image 78" descr="preencoded.png">    </p:cNvPr>
          <p:cNvPicPr>
            <a:picLocks noChangeAspect="1"/>
          </p:cNvPicPr>
          <p:nvPr/>
        </p:nvPicPr>
        <p:blipFill>
          <a:blip r:embed="rId79"/>
          <a:stretch>
            <a:fillRect/>
          </a:stretch>
        </p:blipFill>
        <p:spPr>
          <a:xfrm>
            <a:off x="6549442" y="4527519"/>
            <a:ext cx="1524149" cy="508750"/>
          </a:xfrm>
          <a:prstGeom prst="rect">
            <a:avLst/>
          </a:prstGeom>
        </p:spPr>
      </p:pic>
      <p:pic>
        <p:nvPicPr>
          <p:cNvPr id="111" name="Image 79" descr="preencoded.png">    </p:cNvPr>
          <p:cNvPicPr>
            <a:picLocks noChangeAspect="1"/>
          </p:cNvPicPr>
          <p:nvPr/>
        </p:nvPicPr>
        <p:blipFill>
          <a:blip r:embed="rId80"/>
          <a:stretch>
            <a:fillRect/>
          </a:stretch>
        </p:blipFill>
        <p:spPr>
          <a:xfrm>
            <a:off x="6644692" y="4651344"/>
            <a:ext cx="1333574" cy="267760"/>
          </a:xfrm>
          <a:prstGeom prst="rect">
            <a:avLst/>
          </a:prstGeom>
        </p:spPr>
      </p:pic>
      <p:pic>
        <p:nvPicPr>
          <p:cNvPr id="112" name="Image 80" descr="preencoded.png">    </p:cNvPr>
          <p:cNvPicPr>
            <a:picLocks noChangeAspect="1"/>
          </p:cNvPicPr>
          <p:nvPr/>
        </p:nvPicPr>
        <p:blipFill>
          <a:blip r:embed="rId81"/>
          <a:stretch>
            <a:fillRect/>
          </a:stretch>
        </p:blipFill>
        <p:spPr>
          <a:xfrm>
            <a:off x="6725022" y="4704904"/>
            <a:ext cx="160660" cy="160660"/>
          </a:xfrm>
          <a:prstGeom prst="rect">
            <a:avLst/>
          </a:prstGeom>
        </p:spPr>
      </p:pic>
      <p:sp>
        <p:nvSpPr>
          <p:cNvPr id="113" name="Text 30"/>
          <p:cNvSpPr/>
          <p:nvPr/>
        </p:nvSpPr>
        <p:spPr>
          <a:xfrm>
            <a:off x="6912452" y="4664757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14" name="Image 81" descr="preencoded.png">    </p:cNvPr>
          <p:cNvPicPr>
            <a:picLocks noChangeAspect="1"/>
          </p:cNvPicPr>
          <p:nvPr/>
        </p:nvPicPr>
        <p:blipFill>
          <a:blip r:embed="rId82"/>
          <a:stretch>
            <a:fillRect/>
          </a:stretch>
        </p:blipFill>
        <p:spPr>
          <a:xfrm>
            <a:off x="8073591" y="4527519"/>
            <a:ext cx="1524149" cy="508750"/>
          </a:xfrm>
          <a:prstGeom prst="rect">
            <a:avLst/>
          </a:prstGeom>
        </p:spPr>
      </p:pic>
      <p:pic>
        <p:nvPicPr>
          <p:cNvPr id="115" name="Image 82" descr="preencoded.png">    </p:cNvPr>
          <p:cNvPicPr>
            <a:picLocks noChangeAspect="1"/>
          </p:cNvPicPr>
          <p:nvPr/>
        </p:nvPicPr>
        <p:blipFill>
          <a:blip r:embed="rId83"/>
          <a:stretch>
            <a:fillRect/>
          </a:stretch>
        </p:blipFill>
        <p:spPr>
          <a:xfrm>
            <a:off x="8168841" y="4651344"/>
            <a:ext cx="1333574" cy="267760"/>
          </a:xfrm>
          <a:prstGeom prst="rect">
            <a:avLst/>
          </a:prstGeom>
        </p:spPr>
      </p:pic>
      <p:pic>
        <p:nvPicPr>
          <p:cNvPr id="116" name="Image 83" descr="preencoded.png">    </p:cNvPr>
          <p:cNvPicPr>
            <a:picLocks noChangeAspect="1"/>
          </p:cNvPicPr>
          <p:nvPr/>
        </p:nvPicPr>
        <p:blipFill>
          <a:blip r:embed="rId84"/>
          <a:stretch>
            <a:fillRect/>
          </a:stretch>
        </p:blipFill>
        <p:spPr>
          <a:xfrm>
            <a:off x="8249171" y="4704904"/>
            <a:ext cx="160660" cy="160660"/>
          </a:xfrm>
          <a:prstGeom prst="rect">
            <a:avLst/>
          </a:prstGeom>
        </p:spPr>
      </p:pic>
      <p:sp>
        <p:nvSpPr>
          <p:cNvPr id="117" name="Text 31"/>
          <p:cNvSpPr/>
          <p:nvPr/>
        </p:nvSpPr>
        <p:spPr>
          <a:xfrm>
            <a:off x="8436601" y="4664757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18" name="Image 84" descr="preencoded.png">    </p:cNvPr>
          <p:cNvPicPr>
            <a:picLocks noChangeAspect="1"/>
          </p:cNvPicPr>
          <p:nvPr/>
        </p:nvPicPr>
        <p:blipFill>
          <a:blip r:embed="rId85"/>
          <a:stretch>
            <a:fillRect/>
          </a:stretch>
        </p:blipFill>
        <p:spPr>
          <a:xfrm>
            <a:off x="9597721" y="4527519"/>
            <a:ext cx="1524140" cy="508750"/>
          </a:xfrm>
          <a:prstGeom prst="rect">
            <a:avLst/>
          </a:prstGeom>
        </p:spPr>
      </p:pic>
      <p:pic>
        <p:nvPicPr>
          <p:cNvPr id="119" name="Image 85" descr="preencoded.png">    </p:cNvPr>
          <p:cNvPicPr>
            <a:picLocks noChangeAspect="1"/>
          </p:cNvPicPr>
          <p:nvPr/>
        </p:nvPicPr>
        <p:blipFill>
          <a:blip r:embed="rId86"/>
          <a:stretch>
            <a:fillRect/>
          </a:stretch>
        </p:blipFill>
        <p:spPr>
          <a:xfrm>
            <a:off x="9692971" y="4651344"/>
            <a:ext cx="1333574" cy="267760"/>
          </a:xfrm>
          <a:prstGeom prst="rect">
            <a:avLst/>
          </a:prstGeom>
        </p:spPr>
      </p:pic>
      <p:pic>
        <p:nvPicPr>
          <p:cNvPr id="120" name="Image 86" descr="preencoded.png">    </p:cNvPr>
          <p:cNvPicPr>
            <a:picLocks noChangeAspect="1"/>
          </p:cNvPicPr>
          <p:nvPr/>
        </p:nvPicPr>
        <p:blipFill>
          <a:blip r:embed="rId87"/>
          <a:stretch>
            <a:fillRect/>
          </a:stretch>
        </p:blipFill>
        <p:spPr>
          <a:xfrm>
            <a:off x="9773301" y="4704904"/>
            <a:ext cx="160660" cy="160660"/>
          </a:xfrm>
          <a:prstGeom prst="rect">
            <a:avLst/>
          </a:prstGeom>
        </p:spPr>
      </p:pic>
      <p:sp>
        <p:nvSpPr>
          <p:cNvPr id="121" name="Text 32"/>
          <p:cNvSpPr/>
          <p:nvPr/>
        </p:nvSpPr>
        <p:spPr>
          <a:xfrm>
            <a:off x="9960732" y="4664757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22" name="Image 87" descr="preencoded.png">    </p:cNvPr>
          <p:cNvPicPr>
            <a:picLocks noChangeAspect="1"/>
          </p:cNvPicPr>
          <p:nvPr/>
        </p:nvPicPr>
        <p:blipFill>
          <a:blip r:embed="rId88"/>
          <a:stretch>
            <a:fillRect/>
          </a:stretch>
        </p:blipFill>
        <p:spPr>
          <a:xfrm>
            <a:off x="11121870" y="4527519"/>
            <a:ext cx="1524140" cy="508750"/>
          </a:xfrm>
          <a:prstGeom prst="rect">
            <a:avLst/>
          </a:prstGeom>
        </p:spPr>
      </p:pic>
      <p:pic>
        <p:nvPicPr>
          <p:cNvPr id="123" name="Image 88" descr="preencoded.png">    </p:cNvPr>
          <p:cNvPicPr>
            <a:picLocks noChangeAspect="1"/>
          </p:cNvPicPr>
          <p:nvPr/>
        </p:nvPicPr>
        <p:blipFill>
          <a:blip r:embed="rId89"/>
          <a:stretch>
            <a:fillRect/>
          </a:stretch>
        </p:blipFill>
        <p:spPr>
          <a:xfrm>
            <a:off x="11217120" y="4651344"/>
            <a:ext cx="1333574" cy="267760"/>
          </a:xfrm>
          <a:prstGeom prst="rect">
            <a:avLst/>
          </a:prstGeom>
        </p:spPr>
      </p:pic>
      <p:pic>
        <p:nvPicPr>
          <p:cNvPr id="124" name="Image 89" descr="preencoded.png">    </p:cNvPr>
          <p:cNvPicPr>
            <a:picLocks noChangeAspect="1"/>
          </p:cNvPicPr>
          <p:nvPr/>
        </p:nvPicPr>
        <p:blipFill>
          <a:blip r:embed="rId90"/>
          <a:stretch>
            <a:fillRect/>
          </a:stretch>
        </p:blipFill>
        <p:spPr>
          <a:xfrm>
            <a:off x="11297450" y="4704904"/>
            <a:ext cx="160660" cy="160660"/>
          </a:xfrm>
          <a:prstGeom prst="rect">
            <a:avLst/>
          </a:prstGeom>
        </p:spPr>
      </p:pic>
      <p:sp>
        <p:nvSpPr>
          <p:cNvPr id="125" name="Text 33"/>
          <p:cNvSpPr/>
          <p:nvPr/>
        </p:nvSpPr>
        <p:spPr>
          <a:xfrm>
            <a:off x="11484880" y="4664757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26" name="Image 90" descr="preencoded.png">    </p:cNvPr>
          <p:cNvPicPr>
            <a:picLocks noChangeAspect="1"/>
          </p:cNvPicPr>
          <p:nvPr/>
        </p:nvPicPr>
        <p:blipFill>
          <a:blip r:embed="rId91"/>
          <a:stretch>
            <a:fillRect/>
          </a:stretch>
        </p:blipFill>
        <p:spPr>
          <a:xfrm>
            <a:off x="12646000" y="4527519"/>
            <a:ext cx="1524149" cy="508750"/>
          </a:xfrm>
          <a:prstGeom prst="rect">
            <a:avLst/>
          </a:prstGeom>
        </p:spPr>
      </p:pic>
      <p:pic>
        <p:nvPicPr>
          <p:cNvPr id="127" name="Image 91" descr="preencoded.png">    </p:cNvPr>
          <p:cNvPicPr>
            <a:picLocks noChangeAspect="1"/>
          </p:cNvPicPr>
          <p:nvPr/>
        </p:nvPicPr>
        <p:blipFill>
          <a:blip r:embed="rId92"/>
          <a:stretch>
            <a:fillRect/>
          </a:stretch>
        </p:blipFill>
        <p:spPr>
          <a:xfrm>
            <a:off x="12741250" y="4651344"/>
            <a:ext cx="1333574" cy="267760"/>
          </a:xfrm>
          <a:prstGeom prst="rect">
            <a:avLst/>
          </a:prstGeom>
        </p:spPr>
      </p:pic>
      <p:pic>
        <p:nvPicPr>
          <p:cNvPr id="128" name="Image 92" descr="preencoded.png">    </p:cNvPr>
          <p:cNvPicPr>
            <a:picLocks noChangeAspect="1"/>
          </p:cNvPicPr>
          <p:nvPr/>
        </p:nvPicPr>
        <p:blipFill>
          <a:blip r:embed="rId93"/>
          <a:stretch>
            <a:fillRect/>
          </a:stretch>
        </p:blipFill>
        <p:spPr>
          <a:xfrm>
            <a:off x="12821580" y="4704904"/>
            <a:ext cx="160660" cy="160660"/>
          </a:xfrm>
          <a:prstGeom prst="rect">
            <a:avLst/>
          </a:prstGeom>
        </p:spPr>
      </p:pic>
      <p:sp>
        <p:nvSpPr>
          <p:cNvPr id="129" name="Text 34"/>
          <p:cNvSpPr/>
          <p:nvPr/>
        </p:nvSpPr>
        <p:spPr>
          <a:xfrm>
            <a:off x="13009011" y="4664757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30" name="Image 93" descr="preencoded.png">    </p:cNvPr>
          <p:cNvPicPr>
            <a:picLocks noChangeAspect="1"/>
          </p:cNvPicPr>
          <p:nvPr/>
        </p:nvPicPr>
        <p:blipFill>
          <a:blip r:embed="rId94"/>
          <a:stretch>
            <a:fillRect/>
          </a:stretch>
        </p:blipFill>
        <p:spPr>
          <a:xfrm>
            <a:off x="14170149" y="4527519"/>
            <a:ext cx="1524149" cy="508750"/>
          </a:xfrm>
          <a:prstGeom prst="rect">
            <a:avLst/>
          </a:prstGeom>
        </p:spPr>
      </p:pic>
      <p:pic>
        <p:nvPicPr>
          <p:cNvPr id="131" name="Image 94" descr="preencoded.png">    </p:cNvPr>
          <p:cNvPicPr>
            <a:picLocks noChangeAspect="1"/>
          </p:cNvPicPr>
          <p:nvPr/>
        </p:nvPicPr>
        <p:blipFill>
          <a:blip r:embed="rId95"/>
          <a:stretch>
            <a:fillRect/>
          </a:stretch>
        </p:blipFill>
        <p:spPr>
          <a:xfrm>
            <a:off x="15694279" y="4527519"/>
            <a:ext cx="1509302" cy="508750"/>
          </a:xfrm>
          <a:prstGeom prst="rect">
            <a:avLst/>
          </a:prstGeom>
        </p:spPr>
      </p:pic>
      <p:pic>
        <p:nvPicPr>
          <p:cNvPr id="132" name="Image 95" descr="preencoded.png">    </p:cNvPr>
          <p:cNvPicPr>
            <a:picLocks noChangeAspect="1"/>
          </p:cNvPicPr>
          <p:nvPr/>
        </p:nvPicPr>
        <p:blipFill>
          <a:blip r:embed="rId96"/>
          <a:stretch>
            <a:fillRect/>
          </a:stretch>
        </p:blipFill>
        <p:spPr>
          <a:xfrm>
            <a:off x="1084436" y="5036288"/>
            <a:ext cx="16119145" cy="508750"/>
          </a:xfrm>
          <a:prstGeom prst="rect">
            <a:avLst/>
          </a:prstGeom>
        </p:spPr>
      </p:pic>
      <p:pic>
        <p:nvPicPr>
          <p:cNvPr id="133" name="Image 96" descr="preencoded.png">    </p:cNvPr>
          <p:cNvPicPr>
            <a:picLocks noChangeAspect="1"/>
          </p:cNvPicPr>
          <p:nvPr/>
        </p:nvPicPr>
        <p:blipFill>
          <a:blip r:embed="rId97"/>
          <a:stretch>
            <a:fillRect/>
          </a:stretch>
        </p:blipFill>
        <p:spPr>
          <a:xfrm>
            <a:off x="1084436" y="5036288"/>
            <a:ext cx="5465025" cy="508750"/>
          </a:xfrm>
          <a:prstGeom prst="rect">
            <a:avLst/>
          </a:prstGeom>
        </p:spPr>
      </p:pic>
      <p:sp>
        <p:nvSpPr>
          <p:cNvPr id="134" name="Text 35"/>
          <p:cNvSpPr/>
          <p:nvPr/>
        </p:nvSpPr>
        <p:spPr>
          <a:xfrm>
            <a:off x="1245077" y="5156783"/>
            <a:ext cx="2720340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Integrated POS (Android POS)</a:t>
            </a:r>
            <a:endParaRPr lang="en-US" sz="1476" dirty="0"/>
          </a:p>
        </p:txBody>
      </p:sp>
      <p:pic>
        <p:nvPicPr>
          <p:cNvPr id="135" name="Image 97" descr="preencoded.png">    </p:cNvPr>
          <p:cNvPicPr>
            <a:picLocks noChangeAspect="1"/>
          </p:cNvPicPr>
          <p:nvPr/>
        </p:nvPicPr>
        <p:blipFill>
          <a:blip r:embed="rId98"/>
          <a:stretch>
            <a:fillRect/>
          </a:stretch>
        </p:blipFill>
        <p:spPr>
          <a:xfrm>
            <a:off x="6549442" y="5036288"/>
            <a:ext cx="1524149" cy="508750"/>
          </a:xfrm>
          <a:prstGeom prst="rect">
            <a:avLst/>
          </a:prstGeom>
        </p:spPr>
      </p:pic>
      <p:pic>
        <p:nvPicPr>
          <p:cNvPr id="136" name="Image 98" descr="preencoded.png">    </p:cNvPr>
          <p:cNvPicPr>
            <a:picLocks noChangeAspect="1"/>
          </p:cNvPicPr>
          <p:nvPr/>
        </p:nvPicPr>
        <p:blipFill>
          <a:blip r:embed="rId99"/>
          <a:stretch>
            <a:fillRect/>
          </a:stretch>
        </p:blipFill>
        <p:spPr>
          <a:xfrm>
            <a:off x="6644692" y="5160113"/>
            <a:ext cx="1333574" cy="267760"/>
          </a:xfrm>
          <a:prstGeom prst="rect">
            <a:avLst/>
          </a:prstGeom>
        </p:spPr>
      </p:pic>
      <p:pic>
        <p:nvPicPr>
          <p:cNvPr id="137" name="Image 99" descr="preencoded.png">    </p:cNvPr>
          <p:cNvPicPr>
            <a:picLocks noChangeAspect="1"/>
          </p:cNvPicPr>
          <p:nvPr/>
        </p:nvPicPr>
        <p:blipFill>
          <a:blip r:embed="rId100"/>
          <a:stretch>
            <a:fillRect/>
          </a:stretch>
        </p:blipFill>
        <p:spPr>
          <a:xfrm>
            <a:off x="6725022" y="5213672"/>
            <a:ext cx="160660" cy="160660"/>
          </a:xfrm>
          <a:prstGeom prst="rect">
            <a:avLst/>
          </a:prstGeom>
        </p:spPr>
      </p:pic>
      <p:sp>
        <p:nvSpPr>
          <p:cNvPr id="138" name="Text 36"/>
          <p:cNvSpPr/>
          <p:nvPr/>
        </p:nvSpPr>
        <p:spPr>
          <a:xfrm>
            <a:off x="6912452" y="5173526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39" name="Image 100" descr="preencoded.png">    </p:cNvPr>
          <p:cNvPicPr>
            <a:picLocks noChangeAspect="1"/>
          </p:cNvPicPr>
          <p:nvPr/>
        </p:nvPicPr>
        <p:blipFill>
          <a:blip r:embed="rId101"/>
          <a:stretch>
            <a:fillRect/>
          </a:stretch>
        </p:blipFill>
        <p:spPr>
          <a:xfrm>
            <a:off x="8073591" y="5036288"/>
            <a:ext cx="1524149" cy="508750"/>
          </a:xfrm>
          <a:prstGeom prst="rect">
            <a:avLst/>
          </a:prstGeom>
        </p:spPr>
      </p:pic>
      <p:pic>
        <p:nvPicPr>
          <p:cNvPr id="140" name="Image 101" descr="preencoded.png">    </p:cNvPr>
          <p:cNvPicPr>
            <a:picLocks noChangeAspect="1"/>
          </p:cNvPicPr>
          <p:nvPr/>
        </p:nvPicPr>
        <p:blipFill>
          <a:blip r:embed="rId102"/>
          <a:stretch>
            <a:fillRect/>
          </a:stretch>
        </p:blipFill>
        <p:spPr>
          <a:xfrm>
            <a:off x="8168841" y="5160113"/>
            <a:ext cx="1333574" cy="267760"/>
          </a:xfrm>
          <a:prstGeom prst="rect">
            <a:avLst/>
          </a:prstGeom>
        </p:spPr>
      </p:pic>
      <p:pic>
        <p:nvPicPr>
          <p:cNvPr id="141" name="Image 102" descr="preencoded.png">    </p:cNvPr>
          <p:cNvPicPr>
            <a:picLocks noChangeAspect="1"/>
          </p:cNvPicPr>
          <p:nvPr/>
        </p:nvPicPr>
        <p:blipFill>
          <a:blip r:embed="rId103"/>
          <a:stretch>
            <a:fillRect/>
          </a:stretch>
        </p:blipFill>
        <p:spPr>
          <a:xfrm>
            <a:off x="8249171" y="5213672"/>
            <a:ext cx="160660" cy="160660"/>
          </a:xfrm>
          <a:prstGeom prst="rect">
            <a:avLst/>
          </a:prstGeom>
        </p:spPr>
      </p:pic>
      <p:sp>
        <p:nvSpPr>
          <p:cNvPr id="142" name="Text 37"/>
          <p:cNvSpPr/>
          <p:nvPr/>
        </p:nvSpPr>
        <p:spPr>
          <a:xfrm>
            <a:off x="8436601" y="5173526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43" name="Image 103" descr="preencoded.png">    </p:cNvPr>
          <p:cNvPicPr>
            <a:picLocks noChangeAspect="1"/>
          </p:cNvPicPr>
          <p:nvPr/>
        </p:nvPicPr>
        <p:blipFill>
          <a:blip r:embed="rId104"/>
          <a:stretch>
            <a:fillRect/>
          </a:stretch>
        </p:blipFill>
        <p:spPr>
          <a:xfrm>
            <a:off x="9597721" y="5036288"/>
            <a:ext cx="1524140" cy="508750"/>
          </a:xfrm>
          <a:prstGeom prst="rect">
            <a:avLst/>
          </a:prstGeom>
        </p:spPr>
      </p:pic>
      <p:pic>
        <p:nvPicPr>
          <p:cNvPr id="144" name="Image 104" descr="preencoded.png">    </p:cNvPr>
          <p:cNvPicPr>
            <a:picLocks noChangeAspect="1"/>
          </p:cNvPicPr>
          <p:nvPr/>
        </p:nvPicPr>
        <p:blipFill>
          <a:blip r:embed="rId105"/>
          <a:stretch>
            <a:fillRect/>
          </a:stretch>
        </p:blipFill>
        <p:spPr>
          <a:xfrm>
            <a:off x="9692971" y="5160113"/>
            <a:ext cx="1333574" cy="267760"/>
          </a:xfrm>
          <a:prstGeom prst="rect">
            <a:avLst/>
          </a:prstGeom>
        </p:spPr>
      </p:pic>
      <p:pic>
        <p:nvPicPr>
          <p:cNvPr id="145" name="Image 105" descr="preencoded.png">    </p:cNvPr>
          <p:cNvPicPr>
            <a:picLocks noChangeAspect="1"/>
          </p:cNvPicPr>
          <p:nvPr/>
        </p:nvPicPr>
        <p:blipFill>
          <a:blip r:embed="rId106"/>
          <a:stretch>
            <a:fillRect/>
          </a:stretch>
        </p:blipFill>
        <p:spPr>
          <a:xfrm>
            <a:off x="9773301" y="5213672"/>
            <a:ext cx="160660" cy="160660"/>
          </a:xfrm>
          <a:prstGeom prst="rect">
            <a:avLst/>
          </a:prstGeom>
        </p:spPr>
      </p:pic>
      <p:sp>
        <p:nvSpPr>
          <p:cNvPr id="146" name="Text 38"/>
          <p:cNvSpPr/>
          <p:nvPr/>
        </p:nvSpPr>
        <p:spPr>
          <a:xfrm>
            <a:off x="9960732" y="5173526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47" name="Image 106" descr="preencoded.png">    </p:cNvPr>
          <p:cNvPicPr>
            <a:picLocks noChangeAspect="1"/>
          </p:cNvPicPr>
          <p:nvPr/>
        </p:nvPicPr>
        <p:blipFill>
          <a:blip r:embed="rId107"/>
          <a:stretch>
            <a:fillRect/>
          </a:stretch>
        </p:blipFill>
        <p:spPr>
          <a:xfrm>
            <a:off x="11121870" y="5036288"/>
            <a:ext cx="1524140" cy="508750"/>
          </a:xfrm>
          <a:prstGeom prst="rect">
            <a:avLst/>
          </a:prstGeom>
        </p:spPr>
      </p:pic>
      <p:pic>
        <p:nvPicPr>
          <p:cNvPr id="148" name="Image 107" descr="preencoded.png">    </p:cNvPr>
          <p:cNvPicPr>
            <a:picLocks noChangeAspect="1"/>
          </p:cNvPicPr>
          <p:nvPr/>
        </p:nvPicPr>
        <p:blipFill>
          <a:blip r:embed="rId108"/>
          <a:stretch>
            <a:fillRect/>
          </a:stretch>
        </p:blipFill>
        <p:spPr>
          <a:xfrm>
            <a:off x="11217120" y="5160113"/>
            <a:ext cx="1333574" cy="267760"/>
          </a:xfrm>
          <a:prstGeom prst="rect">
            <a:avLst/>
          </a:prstGeom>
        </p:spPr>
      </p:pic>
      <p:pic>
        <p:nvPicPr>
          <p:cNvPr id="149" name="Image 108" descr="preencoded.png">    </p:cNvPr>
          <p:cNvPicPr>
            <a:picLocks noChangeAspect="1"/>
          </p:cNvPicPr>
          <p:nvPr/>
        </p:nvPicPr>
        <p:blipFill>
          <a:blip r:embed="rId109"/>
          <a:stretch>
            <a:fillRect/>
          </a:stretch>
        </p:blipFill>
        <p:spPr>
          <a:xfrm>
            <a:off x="11297450" y="5213672"/>
            <a:ext cx="160660" cy="160660"/>
          </a:xfrm>
          <a:prstGeom prst="rect">
            <a:avLst/>
          </a:prstGeom>
        </p:spPr>
      </p:pic>
      <p:sp>
        <p:nvSpPr>
          <p:cNvPr id="150" name="Text 39"/>
          <p:cNvSpPr/>
          <p:nvPr/>
        </p:nvSpPr>
        <p:spPr>
          <a:xfrm>
            <a:off x="11484880" y="5173526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51" name="Image 109" descr="preencoded.png">    </p:cNvPr>
          <p:cNvPicPr>
            <a:picLocks noChangeAspect="1"/>
          </p:cNvPicPr>
          <p:nvPr/>
        </p:nvPicPr>
        <p:blipFill>
          <a:blip r:embed="rId110"/>
          <a:stretch>
            <a:fillRect/>
          </a:stretch>
        </p:blipFill>
        <p:spPr>
          <a:xfrm>
            <a:off x="12646000" y="5036288"/>
            <a:ext cx="1524149" cy="508750"/>
          </a:xfrm>
          <a:prstGeom prst="rect">
            <a:avLst/>
          </a:prstGeom>
        </p:spPr>
      </p:pic>
      <p:pic>
        <p:nvPicPr>
          <p:cNvPr id="152" name="Image 110" descr="preencoded.png">    </p:cNvPr>
          <p:cNvPicPr>
            <a:picLocks noChangeAspect="1"/>
          </p:cNvPicPr>
          <p:nvPr/>
        </p:nvPicPr>
        <p:blipFill>
          <a:blip r:embed="rId111"/>
          <a:stretch>
            <a:fillRect/>
          </a:stretch>
        </p:blipFill>
        <p:spPr>
          <a:xfrm>
            <a:off x="12893650" y="5160113"/>
            <a:ext cx="1027956" cy="267760"/>
          </a:xfrm>
          <a:prstGeom prst="rect">
            <a:avLst/>
          </a:prstGeom>
        </p:spPr>
      </p:pic>
      <p:pic>
        <p:nvPicPr>
          <p:cNvPr id="153" name="Image 111" descr="preencoded.png">    </p:cNvPr>
          <p:cNvPicPr>
            <a:picLocks noChangeAspect="1"/>
          </p:cNvPicPr>
          <p:nvPr/>
        </p:nvPicPr>
        <p:blipFill>
          <a:blip r:embed="rId112"/>
          <a:stretch>
            <a:fillRect/>
          </a:stretch>
        </p:blipFill>
        <p:spPr>
          <a:xfrm>
            <a:off x="12973980" y="5213672"/>
            <a:ext cx="160660" cy="160660"/>
          </a:xfrm>
          <a:prstGeom prst="rect">
            <a:avLst/>
          </a:prstGeom>
        </p:spPr>
      </p:pic>
      <p:sp>
        <p:nvSpPr>
          <p:cNvPr id="154" name="Text 40"/>
          <p:cNvSpPr/>
          <p:nvPr/>
        </p:nvSpPr>
        <p:spPr>
          <a:xfrm>
            <a:off x="13161411" y="5173526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155" name="Image 112" descr="preencoded.png">    </p:cNvPr>
          <p:cNvPicPr>
            <a:picLocks noChangeAspect="1"/>
          </p:cNvPicPr>
          <p:nvPr/>
        </p:nvPicPr>
        <p:blipFill>
          <a:blip r:embed="rId113"/>
          <a:stretch>
            <a:fillRect/>
          </a:stretch>
        </p:blipFill>
        <p:spPr>
          <a:xfrm>
            <a:off x="14170149" y="5036288"/>
            <a:ext cx="1524149" cy="508750"/>
          </a:xfrm>
          <a:prstGeom prst="rect">
            <a:avLst/>
          </a:prstGeom>
        </p:spPr>
      </p:pic>
      <p:pic>
        <p:nvPicPr>
          <p:cNvPr id="156" name="Image 113" descr="preencoded.png">    </p:cNvPr>
          <p:cNvPicPr>
            <a:picLocks noChangeAspect="1"/>
          </p:cNvPicPr>
          <p:nvPr/>
        </p:nvPicPr>
        <p:blipFill>
          <a:blip r:embed="rId114"/>
          <a:stretch>
            <a:fillRect/>
          </a:stretch>
        </p:blipFill>
        <p:spPr>
          <a:xfrm>
            <a:off x="15694279" y="5036288"/>
            <a:ext cx="1509302" cy="508750"/>
          </a:xfrm>
          <a:prstGeom prst="rect">
            <a:avLst/>
          </a:prstGeom>
        </p:spPr>
      </p:pic>
      <p:pic>
        <p:nvPicPr>
          <p:cNvPr id="157" name="Image 114" descr="preencoded.png">    </p:cNvPr>
          <p:cNvPicPr>
            <a:picLocks noChangeAspect="1"/>
          </p:cNvPicPr>
          <p:nvPr/>
        </p:nvPicPr>
        <p:blipFill>
          <a:blip r:embed="rId115"/>
          <a:stretch>
            <a:fillRect/>
          </a:stretch>
        </p:blipFill>
        <p:spPr>
          <a:xfrm>
            <a:off x="15789529" y="5160113"/>
            <a:ext cx="1333574" cy="267760"/>
          </a:xfrm>
          <a:prstGeom prst="rect">
            <a:avLst/>
          </a:prstGeom>
        </p:spPr>
      </p:pic>
      <p:pic>
        <p:nvPicPr>
          <p:cNvPr id="158" name="Image 115" descr="preencoded.png">    </p:cNvPr>
          <p:cNvPicPr>
            <a:picLocks noChangeAspect="1"/>
          </p:cNvPicPr>
          <p:nvPr/>
        </p:nvPicPr>
        <p:blipFill>
          <a:blip r:embed="rId116"/>
          <a:stretch>
            <a:fillRect/>
          </a:stretch>
        </p:blipFill>
        <p:spPr>
          <a:xfrm>
            <a:off x="15869859" y="5213672"/>
            <a:ext cx="160660" cy="160660"/>
          </a:xfrm>
          <a:prstGeom prst="rect">
            <a:avLst/>
          </a:prstGeom>
        </p:spPr>
      </p:pic>
      <p:sp>
        <p:nvSpPr>
          <p:cNvPr id="159" name="Text 41"/>
          <p:cNvSpPr/>
          <p:nvPr/>
        </p:nvSpPr>
        <p:spPr>
          <a:xfrm>
            <a:off x="16057290" y="5173526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60" name="Image 116" descr="preencoded.png">    </p:cNvPr>
          <p:cNvPicPr>
            <a:picLocks noChangeAspect="1"/>
          </p:cNvPicPr>
          <p:nvPr/>
        </p:nvPicPr>
        <p:blipFill>
          <a:blip r:embed="rId117"/>
          <a:stretch>
            <a:fillRect/>
          </a:stretch>
        </p:blipFill>
        <p:spPr>
          <a:xfrm>
            <a:off x="1084436" y="5545038"/>
            <a:ext cx="16119145" cy="508750"/>
          </a:xfrm>
          <a:prstGeom prst="rect">
            <a:avLst/>
          </a:prstGeom>
        </p:spPr>
      </p:pic>
      <p:pic>
        <p:nvPicPr>
          <p:cNvPr id="161" name="Image 117" descr="preencoded.png">    </p:cNvPr>
          <p:cNvPicPr>
            <a:picLocks noChangeAspect="1"/>
          </p:cNvPicPr>
          <p:nvPr/>
        </p:nvPicPr>
        <p:blipFill>
          <a:blip r:embed="rId118"/>
          <a:stretch>
            <a:fillRect/>
          </a:stretch>
        </p:blipFill>
        <p:spPr>
          <a:xfrm>
            <a:off x="1084436" y="5545057"/>
            <a:ext cx="5465025" cy="508750"/>
          </a:xfrm>
          <a:prstGeom prst="rect">
            <a:avLst/>
          </a:prstGeom>
        </p:spPr>
      </p:pic>
      <p:sp>
        <p:nvSpPr>
          <p:cNvPr id="162" name="Text 42"/>
          <p:cNvSpPr/>
          <p:nvPr/>
        </p:nvSpPr>
        <p:spPr>
          <a:xfrm>
            <a:off x="1245077" y="5665552"/>
            <a:ext cx="3670459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Pinpad / TEF (Linux or Android terminal)</a:t>
            </a:r>
            <a:endParaRPr lang="en-US" sz="1476" dirty="0"/>
          </a:p>
        </p:txBody>
      </p:sp>
      <p:pic>
        <p:nvPicPr>
          <p:cNvPr id="163" name="Image 118" descr="preencoded.png">    </p:cNvPr>
          <p:cNvPicPr>
            <a:picLocks noChangeAspect="1"/>
          </p:cNvPicPr>
          <p:nvPr/>
        </p:nvPicPr>
        <p:blipFill>
          <a:blip r:embed="rId119"/>
          <a:stretch>
            <a:fillRect/>
          </a:stretch>
        </p:blipFill>
        <p:spPr>
          <a:xfrm>
            <a:off x="6549442" y="5545057"/>
            <a:ext cx="1524149" cy="508750"/>
          </a:xfrm>
          <a:prstGeom prst="rect">
            <a:avLst/>
          </a:prstGeom>
        </p:spPr>
      </p:pic>
      <p:pic>
        <p:nvPicPr>
          <p:cNvPr id="164" name="Image 119" descr="preencoded.png">    </p:cNvPr>
          <p:cNvPicPr>
            <a:picLocks noChangeAspect="1"/>
          </p:cNvPicPr>
          <p:nvPr/>
        </p:nvPicPr>
        <p:blipFill>
          <a:blip r:embed="rId120"/>
          <a:stretch>
            <a:fillRect/>
          </a:stretch>
        </p:blipFill>
        <p:spPr>
          <a:xfrm>
            <a:off x="6644692" y="5668882"/>
            <a:ext cx="1333574" cy="267760"/>
          </a:xfrm>
          <a:prstGeom prst="rect">
            <a:avLst/>
          </a:prstGeom>
        </p:spPr>
      </p:pic>
      <p:pic>
        <p:nvPicPr>
          <p:cNvPr id="165" name="Image 120" descr="preencoded.png">    </p:cNvPr>
          <p:cNvPicPr>
            <a:picLocks noChangeAspect="1"/>
          </p:cNvPicPr>
          <p:nvPr/>
        </p:nvPicPr>
        <p:blipFill>
          <a:blip r:embed="rId121"/>
          <a:stretch>
            <a:fillRect/>
          </a:stretch>
        </p:blipFill>
        <p:spPr>
          <a:xfrm>
            <a:off x="6725022" y="5722441"/>
            <a:ext cx="160660" cy="160660"/>
          </a:xfrm>
          <a:prstGeom prst="rect">
            <a:avLst/>
          </a:prstGeom>
        </p:spPr>
      </p:pic>
      <p:sp>
        <p:nvSpPr>
          <p:cNvPr id="166" name="Text 43"/>
          <p:cNvSpPr/>
          <p:nvPr/>
        </p:nvSpPr>
        <p:spPr>
          <a:xfrm>
            <a:off x="6912452" y="5682295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67" name="Image 121" descr="preencoded.png">    </p:cNvPr>
          <p:cNvPicPr>
            <a:picLocks noChangeAspect="1"/>
          </p:cNvPicPr>
          <p:nvPr/>
        </p:nvPicPr>
        <p:blipFill>
          <a:blip r:embed="rId122"/>
          <a:stretch>
            <a:fillRect/>
          </a:stretch>
        </p:blipFill>
        <p:spPr>
          <a:xfrm>
            <a:off x="8073591" y="5545057"/>
            <a:ext cx="1524149" cy="508750"/>
          </a:xfrm>
          <a:prstGeom prst="rect">
            <a:avLst/>
          </a:prstGeom>
        </p:spPr>
      </p:pic>
      <p:pic>
        <p:nvPicPr>
          <p:cNvPr id="168" name="Image 122" descr="preencoded.png">    </p:cNvPr>
          <p:cNvPicPr>
            <a:picLocks noChangeAspect="1"/>
          </p:cNvPicPr>
          <p:nvPr/>
        </p:nvPicPr>
        <p:blipFill>
          <a:blip r:embed="rId123"/>
          <a:stretch>
            <a:fillRect/>
          </a:stretch>
        </p:blipFill>
        <p:spPr>
          <a:xfrm>
            <a:off x="8168841" y="5668882"/>
            <a:ext cx="1333574" cy="267760"/>
          </a:xfrm>
          <a:prstGeom prst="rect">
            <a:avLst/>
          </a:prstGeom>
        </p:spPr>
      </p:pic>
      <p:pic>
        <p:nvPicPr>
          <p:cNvPr id="169" name="Image 123" descr="preencoded.png">    </p:cNvPr>
          <p:cNvPicPr>
            <a:picLocks noChangeAspect="1"/>
          </p:cNvPicPr>
          <p:nvPr/>
        </p:nvPicPr>
        <p:blipFill>
          <a:blip r:embed="rId124"/>
          <a:stretch>
            <a:fillRect/>
          </a:stretch>
        </p:blipFill>
        <p:spPr>
          <a:xfrm>
            <a:off x="8249171" y="5722441"/>
            <a:ext cx="160660" cy="160660"/>
          </a:xfrm>
          <a:prstGeom prst="rect">
            <a:avLst/>
          </a:prstGeom>
        </p:spPr>
      </p:pic>
      <p:sp>
        <p:nvSpPr>
          <p:cNvPr id="170" name="Text 44"/>
          <p:cNvSpPr/>
          <p:nvPr/>
        </p:nvSpPr>
        <p:spPr>
          <a:xfrm>
            <a:off x="8436601" y="5682295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71" name="Image 124" descr="preencoded.png">    </p:cNvPr>
          <p:cNvPicPr>
            <a:picLocks noChangeAspect="1"/>
          </p:cNvPicPr>
          <p:nvPr/>
        </p:nvPicPr>
        <p:blipFill>
          <a:blip r:embed="rId125"/>
          <a:stretch>
            <a:fillRect/>
          </a:stretch>
        </p:blipFill>
        <p:spPr>
          <a:xfrm>
            <a:off x="9597721" y="5545057"/>
            <a:ext cx="1524140" cy="508750"/>
          </a:xfrm>
          <a:prstGeom prst="rect">
            <a:avLst/>
          </a:prstGeom>
        </p:spPr>
      </p:pic>
      <p:pic>
        <p:nvPicPr>
          <p:cNvPr id="172" name="Image 125" descr="preencoded.png">    </p:cNvPr>
          <p:cNvPicPr>
            <a:picLocks noChangeAspect="1"/>
          </p:cNvPicPr>
          <p:nvPr/>
        </p:nvPicPr>
        <p:blipFill>
          <a:blip r:embed="rId126"/>
          <a:stretch>
            <a:fillRect/>
          </a:stretch>
        </p:blipFill>
        <p:spPr>
          <a:xfrm>
            <a:off x="9692971" y="5668882"/>
            <a:ext cx="1333574" cy="267760"/>
          </a:xfrm>
          <a:prstGeom prst="rect">
            <a:avLst/>
          </a:prstGeom>
        </p:spPr>
      </p:pic>
      <p:pic>
        <p:nvPicPr>
          <p:cNvPr id="173" name="Image 126" descr="preencoded.png">    </p:cNvPr>
          <p:cNvPicPr>
            <a:picLocks noChangeAspect="1"/>
          </p:cNvPicPr>
          <p:nvPr/>
        </p:nvPicPr>
        <p:blipFill>
          <a:blip r:embed="rId127"/>
          <a:stretch>
            <a:fillRect/>
          </a:stretch>
        </p:blipFill>
        <p:spPr>
          <a:xfrm>
            <a:off x="9773301" y="5722441"/>
            <a:ext cx="160660" cy="160660"/>
          </a:xfrm>
          <a:prstGeom prst="rect">
            <a:avLst/>
          </a:prstGeom>
        </p:spPr>
      </p:pic>
      <p:sp>
        <p:nvSpPr>
          <p:cNvPr id="174" name="Text 45"/>
          <p:cNvSpPr/>
          <p:nvPr/>
        </p:nvSpPr>
        <p:spPr>
          <a:xfrm>
            <a:off x="9960732" y="5682295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75" name="Image 127" descr="preencoded.png">    </p:cNvPr>
          <p:cNvPicPr>
            <a:picLocks noChangeAspect="1"/>
          </p:cNvPicPr>
          <p:nvPr/>
        </p:nvPicPr>
        <p:blipFill>
          <a:blip r:embed="rId128"/>
          <a:stretch>
            <a:fillRect/>
          </a:stretch>
        </p:blipFill>
        <p:spPr>
          <a:xfrm>
            <a:off x="11121870" y="5545057"/>
            <a:ext cx="1524140" cy="508750"/>
          </a:xfrm>
          <a:prstGeom prst="rect">
            <a:avLst/>
          </a:prstGeom>
        </p:spPr>
      </p:pic>
      <p:pic>
        <p:nvPicPr>
          <p:cNvPr id="176" name="Image 128" descr="preencoded.png">    </p:cNvPr>
          <p:cNvPicPr>
            <a:picLocks noChangeAspect="1"/>
          </p:cNvPicPr>
          <p:nvPr/>
        </p:nvPicPr>
        <p:blipFill>
          <a:blip r:embed="rId129"/>
          <a:stretch>
            <a:fillRect/>
          </a:stretch>
        </p:blipFill>
        <p:spPr>
          <a:xfrm>
            <a:off x="11217120" y="5668882"/>
            <a:ext cx="1333574" cy="267760"/>
          </a:xfrm>
          <a:prstGeom prst="rect">
            <a:avLst/>
          </a:prstGeom>
        </p:spPr>
      </p:pic>
      <p:pic>
        <p:nvPicPr>
          <p:cNvPr id="177" name="Image 129" descr="preencoded.png">    </p:cNvPr>
          <p:cNvPicPr>
            <a:picLocks noChangeAspect="1"/>
          </p:cNvPicPr>
          <p:nvPr/>
        </p:nvPicPr>
        <p:blipFill>
          <a:blip r:embed="rId130"/>
          <a:stretch>
            <a:fillRect/>
          </a:stretch>
        </p:blipFill>
        <p:spPr>
          <a:xfrm>
            <a:off x="11297450" y="5722441"/>
            <a:ext cx="160660" cy="160660"/>
          </a:xfrm>
          <a:prstGeom prst="rect">
            <a:avLst/>
          </a:prstGeom>
        </p:spPr>
      </p:pic>
      <p:sp>
        <p:nvSpPr>
          <p:cNvPr id="178" name="Text 46"/>
          <p:cNvSpPr/>
          <p:nvPr/>
        </p:nvSpPr>
        <p:spPr>
          <a:xfrm>
            <a:off x="11484880" y="5682295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79" name="Image 130" descr="preencoded.png">    </p:cNvPr>
          <p:cNvPicPr>
            <a:picLocks noChangeAspect="1"/>
          </p:cNvPicPr>
          <p:nvPr/>
        </p:nvPicPr>
        <p:blipFill>
          <a:blip r:embed="rId131"/>
          <a:stretch>
            <a:fillRect/>
          </a:stretch>
        </p:blipFill>
        <p:spPr>
          <a:xfrm>
            <a:off x="12646000" y="5545057"/>
            <a:ext cx="1524149" cy="508750"/>
          </a:xfrm>
          <a:prstGeom prst="rect">
            <a:avLst/>
          </a:prstGeom>
        </p:spPr>
      </p:pic>
      <p:pic>
        <p:nvPicPr>
          <p:cNvPr id="180" name="Image 131" descr="preencoded.png">    </p:cNvPr>
          <p:cNvPicPr>
            <a:picLocks noChangeAspect="1"/>
          </p:cNvPicPr>
          <p:nvPr/>
        </p:nvPicPr>
        <p:blipFill>
          <a:blip r:embed="rId132"/>
          <a:stretch>
            <a:fillRect/>
          </a:stretch>
        </p:blipFill>
        <p:spPr>
          <a:xfrm>
            <a:off x="12893650" y="5668882"/>
            <a:ext cx="1027956" cy="267760"/>
          </a:xfrm>
          <a:prstGeom prst="rect">
            <a:avLst/>
          </a:prstGeom>
        </p:spPr>
      </p:pic>
      <p:pic>
        <p:nvPicPr>
          <p:cNvPr id="181" name="Image 132" descr="preencoded.png">    </p:cNvPr>
          <p:cNvPicPr>
            <a:picLocks noChangeAspect="1"/>
          </p:cNvPicPr>
          <p:nvPr/>
        </p:nvPicPr>
        <p:blipFill>
          <a:blip r:embed="rId133"/>
          <a:stretch>
            <a:fillRect/>
          </a:stretch>
        </p:blipFill>
        <p:spPr>
          <a:xfrm>
            <a:off x="12973980" y="5722441"/>
            <a:ext cx="160660" cy="160660"/>
          </a:xfrm>
          <a:prstGeom prst="rect">
            <a:avLst/>
          </a:prstGeom>
        </p:spPr>
      </p:pic>
      <p:sp>
        <p:nvSpPr>
          <p:cNvPr id="182" name="Text 47"/>
          <p:cNvSpPr/>
          <p:nvPr/>
        </p:nvSpPr>
        <p:spPr>
          <a:xfrm>
            <a:off x="13161411" y="5682295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183" name="Image 133" descr="preencoded.png">    </p:cNvPr>
          <p:cNvPicPr>
            <a:picLocks noChangeAspect="1"/>
          </p:cNvPicPr>
          <p:nvPr/>
        </p:nvPicPr>
        <p:blipFill>
          <a:blip r:embed="rId134"/>
          <a:stretch>
            <a:fillRect/>
          </a:stretch>
        </p:blipFill>
        <p:spPr>
          <a:xfrm>
            <a:off x="14170149" y="5545057"/>
            <a:ext cx="1524149" cy="508750"/>
          </a:xfrm>
          <a:prstGeom prst="rect">
            <a:avLst/>
          </a:prstGeom>
        </p:spPr>
      </p:pic>
      <p:pic>
        <p:nvPicPr>
          <p:cNvPr id="184" name="Image 134" descr="preencoded.png">    </p:cNvPr>
          <p:cNvPicPr>
            <a:picLocks noChangeAspect="1"/>
          </p:cNvPicPr>
          <p:nvPr/>
        </p:nvPicPr>
        <p:blipFill>
          <a:blip r:embed="rId135"/>
          <a:stretch>
            <a:fillRect/>
          </a:stretch>
        </p:blipFill>
        <p:spPr>
          <a:xfrm>
            <a:off x="15694279" y="5545057"/>
            <a:ext cx="1509302" cy="508750"/>
          </a:xfrm>
          <a:prstGeom prst="rect">
            <a:avLst/>
          </a:prstGeom>
        </p:spPr>
      </p:pic>
      <p:pic>
        <p:nvPicPr>
          <p:cNvPr id="185" name="Image 135" descr="preencoded.png">    </p:cNvPr>
          <p:cNvPicPr>
            <a:picLocks noChangeAspect="1"/>
          </p:cNvPicPr>
          <p:nvPr/>
        </p:nvPicPr>
        <p:blipFill>
          <a:blip r:embed="rId136"/>
          <a:stretch>
            <a:fillRect/>
          </a:stretch>
        </p:blipFill>
        <p:spPr>
          <a:xfrm>
            <a:off x="1084436" y="6053770"/>
            <a:ext cx="16119145" cy="508750"/>
          </a:xfrm>
          <a:prstGeom prst="rect">
            <a:avLst/>
          </a:prstGeom>
        </p:spPr>
      </p:pic>
      <p:pic>
        <p:nvPicPr>
          <p:cNvPr id="186" name="Image 136" descr="preencoded.png">    </p:cNvPr>
          <p:cNvPicPr>
            <a:picLocks noChangeAspect="1"/>
          </p:cNvPicPr>
          <p:nvPr/>
        </p:nvPicPr>
        <p:blipFill>
          <a:blip r:embed="rId137"/>
          <a:stretch>
            <a:fillRect/>
          </a:stretch>
        </p:blipFill>
        <p:spPr>
          <a:xfrm>
            <a:off x="1084436" y="6053751"/>
            <a:ext cx="5465025" cy="508750"/>
          </a:xfrm>
          <a:prstGeom prst="rect">
            <a:avLst/>
          </a:prstGeom>
        </p:spPr>
      </p:pic>
      <p:sp>
        <p:nvSpPr>
          <p:cNvPr id="187" name="Text 48"/>
          <p:cNvSpPr/>
          <p:nvPr/>
        </p:nvSpPr>
        <p:spPr>
          <a:xfrm>
            <a:off x="1245077" y="6174228"/>
            <a:ext cx="1530191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SEP Regional API</a:t>
            </a:r>
            <a:endParaRPr lang="en-US" sz="1476" dirty="0"/>
          </a:p>
        </p:txBody>
      </p:sp>
      <p:pic>
        <p:nvPicPr>
          <p:cNvPr id="188" name="Image 137" descr="preencoded.png">    </p:cNvPr>
          <p:cNvPicPr>
            <a:picLocks noChangeAspect="1"/>
          </p:cNvPicPr>
          <p:nvPr/>
        </p:nvPicPr>
        <p:blipFill>
          <a:blip r:embed="rId138"/>
          <a:stretch>
            <a:fillRect/>
          </a:stretch>
        </p:blipFill>
        <p:spPr>
          <a:xfrm>
            <a:off x="6549442" y="6053751"/>
            <a:ext cx="1524149" cy="508750"/>
          </a:xfrm>
          <a:prstGeom prst="rect">
            <a:avLst/>
          </a:prstGeom>
        </p:spPr>
      </p:pic>
      <p:pic>
        <p:nvPicPr>
          <p:cNvPr id="189" name="Image 138" descr="preencoded.png">    </p:cNvPr>
          <p:cNvPicPr>
            <a:picLocks noChangeAspect="1"/>
          </p:cNvPicPr>
          <p:nvPr/>
        </p:nvPicPr>
        <p:blipFill>
          <a:blip r:embed="rId139"/>
          <a:stretch>
            <a:fillRect/>
          </a:stretch>
        </p:blipFill>
        <p:spPr>
          <a:xfrm>
            <a:off x="6644692" y="6177576"/>
            <a:ext cx="1333574" cy="267760"/>
          </a:xfrm>
          <a:prstGeom prst="rect">
            <a:avLst/>
          </a:prstGeom>
        </p:spPr>
      </p:pic>
      <p:pic>
        <p:nvPicPr>
          <p:cNvPr id="190" name="Image 139" descr="preencoded.png">    </p:cNvPr>
          <p:cNvPicPr>
            <a:picLocks noChangeAspect="1"/>
          </p:cNvPicPr>
          <p:nvPr/>
        </p:nvPicPr>
        <p:blipFill>
          <a:blip r:embed="rId140"/>
          <a:stretch>
            <a:fillRect/>
          </a:stretch>
        </p:blipFill>
        <p:spPr>
          <a:xfrm>
            <a:off x="6725022" y="6231136"/>
            <a:ext cx="160660" cy="160660"/>
          </a:xfrm>
          <a:prstGeom prst="rect">
            <a:avLst/>
          </a:prstGeom>
        </p:spPr>
      </p:pic>
      <p:sp>
        <p:nvSpPr>
          <p:cNvPr id="191" name="Text 49"/>
          <p:cNvSpPr/>
          <p:nvPr/>
        </p:nvSpPr>
        <p:spPr>
          <a:xfrm>
            <a:off x="6912452" y="6190990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92" name="Image 140" descr="preencoded.png">    </p:cNvPr>
          <p:cNvPicPr>
            <a:picLocks noChangeAspect="1"/>
          </p:cNvPicPr>
          <p:nvPr/>
        </p:nvPicPr>
        <p:blipFill>
          <a:blip r:embed="rId141"/>
          <a:stretch>
            <a:fillRect/>
          </a:stretch>
        </p:blipFill>
        <p:spPr>
          <a:xfrm>
            <a:off x="8073591" y="6053751"/>
            <a:ext cx="1524149" cy="508750"/>
          </a:xfrm>
          <a:prstGeom prst="rect">
            <a:avLst/>
          </a:prstGeom>
        </p:spPr>
      </p:pic>
      <p:pic>
        <p:nvPicPr>
          <p:cNvPr id="193" name="Image 141" descr="preencoded.png">    </p:cNvPr>
          <p:cNvPicPr>
            <a:picLocks noChangeAspect="1"/>
          </p:cNvPicPr>
          <p:nvPr/>
        </p:nvPicPr>
        <p:blipFill>
          <a:blip r:embed="rId142"/>
          <a:stretch>
            <a:fillRect/>
          </a:stretch>
        </p:blipFill>
        <p:spPr>
          <a:xfrm>
            <a:off x="8168841" y="6177576"/>
            <a:ext cx="1333574" cy="267760"/>
          </a:xfrm>
          <a:prstGeom prst="rect">
            <a:avLst/>
          </a:prstGeom>
        </p:spPr>
      </p:pic>
      <p:pic>
        <p:nvPicPr>
          <p:cNvPr id="194" name="Image 142" descr="preencoded.png">    </p:cNvPr>
          <p:cNvPicPr>
            <a:picLocks noChangeAspect="1"/>
          </p:cNvPicPr>
          <p:nvPr/>
        </p:nvPicPr>
        <p:blipFill>
          <a:blip r:embed="rId143"/>
          <a:stretch>
            <a:fillRect/>
          </a:stretch>
        </p:blipFill>
        <p:spPr>
          <a:xfrm>
            <a:off x="8249171" y="6231136"/>
            <a:ext cx="160660" cy="160660"/>
          </a:xfrm>
          <a:prstGeom prst="rect">
            <a:avLst/>
          </a:prstGeom>
        </p:spPr>
      </p:pic>
      <p:sp>
        <p:nvSpPr>
          <p:cNvPr id="195" name="Text 50"/>
          <p:cNvSpPr/>
          <p:nvPr/>
        </p:nvSpPr>
        <p:spPr>
          <a:xfrm>
            <a:off x="8436601" y="6190990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96" name="Image 143" descr="preencoded.png">    </p:cNvPr>
          <p:cNvPicPr>
            <a:picLocks noChangeAspect="1"/>
          </p:cNvPicPr>
          <p:nvPr/>
        </p:nvPicPr>
        <p:blipFill>
          <a:blip r:embed="rId144"/>
          <a:stretch>
            <a:fillRect/>
          </a:stretch>
        </p:blipFill>
        <p:spPr>
          <a:xfrm>
            <a:off x="9597721" y="6053751"/>
            <a:ext cx="1524140" cy="508750"/>
          </a:xfrm>
          <a:prstGeom prst="rect">
            <a:avLst/>
          </a:prstGeom>
        </p:spPr>
      </p:pic>
      <p:pic>
        <p:nvPicPr>
          <p:cNvPr id="197" name="Image 144" descr="preencoded.png">    </p:cNvPr>
          <p:cNvPicPr>
            <a:picLocks noChangeAspect="1"/>
          </p:cNvPicPr>
          <p:nvPr/>
        </p:nvPicPr>
        <p:blipFill>
          <a:blip r:embed="rId145"/>
          <a:stretch>
            <a:fillRect/>
          </a:stretch>
        </p:blipFill>
        <p:spPr>
          <a:xfrm>
            <a:off x="9692971" y="6177576"/>
            <a:ext cx="1333574" cy="267760"/>
          </a:xfrm>
          <a:prstGeom prst="rect">
            <a:avLst/>
          </a:prstGeom>
        </p:spPr>
      </p:pic>
      <p:pic>
        <p:nvPicPr>
          <p:cNvPr id="198" name="Image 145" descr="preencoded.png">    </p:cNvPr>
          <p:cNvPicPr>
            <a:picLocks noChangeAspect="1"/>
          </p:cNvPicPr>
          <p:nvPr/>
        </p:nvPicPr>
        <p:blipFill>
          <a:blip r:embed="rId146"/>
          <a:stretch>
            <a:fillRect/>
          </a:stretch>
        </p:blipFill>
        <p:spPr>
          <a:xfrm>
            <a:off x="9773301" y="6231136"/>
            <a:ext cx="160660" cy="160660"/>
          </a:xfrm>
          <a:prstGeom prst="rect">
            <a:avLst/>
          </a:prstGeom>
        </p:spPr>
      </p:pic>
      <p:sp>
        <p:nvSpPr>
          <p:cNvPr id="199" name="Text 51"/>
          <p:cNvSpPr/>
          <p:nvPr/>
        </p:nvSpPr>
        <p:spPr>
          <a:xfrm>
            <a:off x="9960732" y="6190990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00" name="Image 146" descr="preencoded.png">    </p:cNvPr>
          <p:cNvPicPr>
            <a:picLocks noChangeAspect="1"/>
          </p:cNvPicPr>
          <p:nvPr/>
        </p:nvPicPr>
        <p:blipFill>
          <a:blip r:embed="rId147"/>
          <a:stretch>
            <a:fillRect/>
          </a:stretch>
        </p:blipFill>
        <p:spPr>
          <a:xfrm>
            <a:off x="11121870" y="6053751"/>
            <a:ext cx="1524140" cy="508750"/>
          </a:xfrm>
          <a:prstGeom prst="rect">
            <a:avLst/>
          </a:prstGeom>
        </p:spPr>
      </p:pic>
      <p:pic>
        <p:nvPicPr>
          <p:cNvPr id="201" name="Image 147" descr="preencoded.png">    </p:cNvPr>
          <p:cNvPicPr>
            <a:picLocks noChangeAspect="1"/>
          </p:cNvPicPr>
          <p:nvPr/>
        </p:nvPicPr>
        <p:blipFill>
          <a:blip r:embed="rId148"/>
          <a:stretch>
            <a:fillRect/>
          </a:stretch>
        </p:blipFill>
        <p:spPr>
          <a:xfrm>
            <a:off x="11217120" y="6177576"/>
            <a:ext cx="1333574" cy="267760"/>
          </a:xfrm>
          <a:prstGeom prst="rect">
            <a:avLst/>
          </a:prstGeom>
        </p:spPr>
      </p:pic>
      <p:pic>
        <p:nvPicPr>
          <p:cNvPr id="202" name="Image 148" descr="preencoded.png">    </p:cNvPr>
          <p:cNvPicPr>
            <a:picLocks noChangeAspect="1"/>
          </p:cNvPicPr>
          <p:nvPr/>
        </p:nvPicPr>
        <p:blipFill>
          <a:blip r:embed="rId149"/>
          <a:stretch>
            <a:fillRect/>
          </a:stretch>
        </p:blipFill>
        <p:spPr>
          <a:xfrm>
            <a:off x="11297450" y="6231136"/>
            <a:ext cx="160660" cy="160660"/>
          </a:xfrm>
          <a:prstGeom prst="rect">
            <a:avLst/>
          </a:prstGeom>
        </p:spPr>
      </p:pic>
      <p:sp>
        <p:nvSpPr>
          <p:cNvPr id="203" name="Text 52"/>
          <p:cNvSpPr/>
          <p:nvPr/>
        </p:nvSpPr>
        <p:spPr>
          <a:xfrm>
            <a:off x="11484880" y="6190990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04" name="Image 149" descr="preencoded.png">    </p:cNvPr>
          <p:cNvPicPr>
            <a:picLocks noChangeAspect="1"/>
          </p:cNvPicPr>
          <p:nvPr/>
        </p:nvPicPr>
        <p:blipFill>
          <a:blip r:embed="rId150"/>
          <a:stretch>
            <a:fillRect/>
          </a:stretch>
        </p:blipFill>
        <p:spPr>
          <a:xfrm>
            <a:off x="12646000" y="6053751"/>
            <a:ext cx="1524149" cy="508750"/>
          </a:xfrm>
          <a:prstGeom prst="rect">
            <a:avLst/>
          </a:prstGeom>
        </p:spPr>
      </p:pic>
      <p:pic>
        <p:nvPicPr>
          <p:cNvPr id="205" name="Image 150" descr="preencoded.png">    </p:cNvPr>
          <p:cNvPicPr>
            <a:picLocks noChangeAspect="1"/>
          </p:cNvPicPr>
          <p:nvPr/>
        </p:nvPicPr>
        <p:blipFill>
          <a:blip r:embed="rId151"/>
          <a:stretch>
            <a:fillRect/>
          </a:stretch>
        </p:blipFill>
        <p:spPr>
          <a:xfrm>
            <a:off x="12741250" y="6177576"/>
            <a:ext cx="1333574" cy="267760"/>
          </a:xfrm>
          <a:prstGeom prst="rect">
            <a:avLst/>
          </a:prstGeom>
        </p:spPr>
      </p:pic>
      <p:pic>
        <p:nvPicPr>
          <p:cNvPr id="206" name="Image 151" descr="preencoded.png">    </p:cNvPr>
          <p:cNvPicPr>
            <a:picLocks noChangeAspect="1"/>
          </p:cNvPicPr>
          <p:nvPr/>
        </p:nvPicPr>
        <p:blipFill>
          <a:blip r:embed="rId152"/>
          <a:stretch>
            <a:fillRect/>
          </a:stretch>
        </p:blipFill>
        <p:spPr>
          <a:xfrm>
            <a:off x="12821580" y="6231136"/>
            <a:ext cx="160660" cy="160660"/>
          </a:xfrm>
          <a:prstGeom prst="rect">
            <a:avLst/>
          </a:prstGeom>
        </p:spPr>
      </p:pic>
      <p:sp>
        <p:nvSpPr>
          <p:cNvPr id="207" name="Text 53"/>
          <p:cNvSpPr/>
          <p:nvPr/>
        </p:nvSpPr>
        <p:spPr>
          <a:xfrm>
            <a:off x="13009011" y="6190990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08" name="Image 152" descr="preencoded.png">    </p:cNvPr>
          <p:cNvPicPr>
            <a:picLocks noChangeAspect="1"/>
          </p:cNvPicPr>
          <p:nvPr/>
        </p:nvPicPr>
        <p:blipFill>
          <a:blip r:embed="rId153"/>
          <a:stretch>
            <a:fillRect/>
          </a:stretch>
        </p:blipFill>
        <p:spPr>
          <a:xfrm>
            <a:off x="14170149" y="6053751"/>
            <a:ext cx="1524149" cy="508750"/>
          </a:xfrm>
          <a:prstGeom prst="rect">
            <a:avLst/>
          </a:prstGeom>
        </p:spPr>
      </p:pic>
      <p:pic>
        <p:nvPicPr>
          <p:cNvPr id="209" name="Image 153" descr="preencoded.png">    </p:cNvPr>
          <p:cNvPicPr>
            <a:picLocks noChangeAspect="1"/>
          </p:cNvPicPr>
          <p:nvPr/>
        </p:nvPicPr>
        <p:blipFill>
          <a:blip r:embed="rId154"/>
          <a:stretch>
            <a:fillRect/>
          </a:stretch>
        </p:blipFill>
        <p:spPr>
          <a:xfrm>
            <a:off x="15694279" y="6053751"/>
            <a:ext cx="1509302" cy="508750"/>
          </a:xfrm>
          <a:prstGeom prst="rect">
            <a:avLst/>
          </a:prstGeom>
        </p:spPr>
      </p:pic>
      <p:pic>
        <p:nvPicPr>
          <p:cNvPr id="210" name="Image 154" descr="preencoded.png">    </p:cNvPr>
          <p:cNvPicPr>
            <a:picLocks noChangeAspect="1"/>
          </p:cNvPicPr>
          <p:nvPr/>
        </p:nvPicPr>
        <p:blipFill>
          <a:blip r:embed="rId155"/>
          <a:stretch>
            <a:fillRect/>
          </a:stretch>
        </p:blipFill>
        <p:spPr>
          <a:xfrm>
            <a:off x="1084436" y="6562520"/>
            <a:ext cx="16119145" cy="508750"/>
          </a:xfrm>
          <a:prstGeom prst="rect">
            <a:avLst/>
          </a:prstGeom>
        </p:spPr>
      </p:pic>
      <p:pic>
        <p:nvPicPr>
          <p:cNvPr id="211" name="Image 155" descr="preencoded.png">    </p:cNvPr>
          <p:cNvPicPr>
            <a:picLocks noChangeAspect="1"/>
          </p:cNvPicPr>
          <p:nvPr/>
        </p:nvPicPr>
        <p:blipFill>
          <a:blip r:embed="rId156"/>
          <a:stretch>
            <a:fillRect/>
          </a:stretch>
        </p:blipFill>
        <p:spPr>
          <a:xfrm>
            <a:off x="1084436" y="6562520"/>
            <a:ext cx="5465025" cy="508750"/>
          </a:xfrm>
          <a:prstGeom prst="rect">
            <a:avLst/>
          </a:prstGeom>
        </p:spPr>
      </p:pic>
      <p:sp>
        <p:nvSpPr>
          <p:cNvPr id="212" name="Text 54"/>
          <p:cNvSpPr/>
          <p:nvPr/>
        </p:nvSpPr>
        <p:spPr>
          <a:xfrm>
            <a:off x="1245077" y="6683015"/>
            <a:ext cx="2010251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Web Checkout iFrame</a:t>
            </a:r>
            <a:endParaRPr lang="en-US" sz="1476" dirty="0"/>
          </a:p>
        </p:txBody>
      </p:sp>
      <p:pic>
        <p:nvPicPr>
          <p:cNvPr id="213" name="Image 156" descr="preencoded.png">    </p:cNvPr>
          <p:cNvPicPr>
            <a:picLocks noChangeAspect="1"/>
          </p:cNvPicPr>
          <p:nvPr/>
        </p:nvPicPr>
        <p:blipFill>
          <a:blip r:embed="rId157"/>
          <a:stretch>
            <a:fillRect/>
          </a:stretch>
        </p:blipFill>
        <p:spPr>
          <a:xfrm>
            <a:off x="6549442" y="6562520"/>
            <a:ext cx="1524149" cy="508750"/>
          </a:xfrm>
          <a:prstGeom prst="rect">
            <a:avLst/>
          </a:prstGeom>
        </p:spPr>
      </p:pic>
      <p:pic>
        <p:nvPicPr>
          <p:cNvPr id="214" name="Image 157" descr="preencoded.png">    </p:cNvPr>
          <p:cNvPicPr>
            <a:picLocks noChangeAspect="1"/>
          </p:cNvPicPr>
          <p:nvPr/>
        </p:nvPicPr>
        <p:blipFill>
          <a:blip r:embed="rId158"/>
          <a:stretch>
            <a:fillRect/>
          </a:stretch>
        </p:blipFill>
        <p:spPr>
          <a:xfrm>
            <a:off x="6644692" y="6686345"/>
            <a:ext cx="1333574" cy="267760"/>
          </a:xfrm>
          <a:prstGeom prst="rect">
            <a:avLst/>
          </a:prstGeom>
        </p:spPr>
      </p:pic>
      <p:pic>
        <p:nvPicPr>
          <p:cNvPr id="215" name="Image 158" descr="preencoded.png">    </p:cNvPr>
          <p:cNvPicPr>
            <a:picLocks noChangeAspect="1"/>
          </p:cNvPicPr>
          <p:nvPr/>
        </p:nvPicPr>
        <p:blipFill>
          <a:blip r:embed="rId159"/>
          <a:stretch>
            <a:fillRect/>
          </a:stretch>
        </p:blipFill>
        <p:spPr>
          <a:xfrm>
            <a:off x="6725022" y="6739905"/>
            <a:ext cx="160660" cy="160660"/>
          </a:xfrm>
          <a:prstGeom prst="rect">
            <a:avLst/>
          </a:prstGeom>
        </p:spPr>
      </p:pic>
      <p:sp>
        <p:nvSpPr>
          <p:cNvPr id="216" name="Text 55"/>
          <p:cNvSpPr/>
          <p:nvPr/>
        </p:nvSpPr>
        <p:spPr>
          <a:xfrm>
            <a:off x="6912452" y="6699758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17" name="Image 159" descr="preencoded.png">    </p:cNvPr>
          <p:cNvPicPr>
            <a:picLocks noChangeAspect="1"/>
          </p:cNvPicPr>
          <p:nvPr/>
        </p:nvPicPr>
        <p:blipFill>
          <a:blip r:embed="rId160"/>
          <a:stretch>
            <a:fillRect/>
          </a:stretch>
        </p:blipFill>
        <p:spPr>
          <a:xfrm>
            <a:off x="8073591" y="6562520"/>
            <a:ext cx="1524149" cy="508750"/>
          </a:xfrm>
          <a:prstGeom prst="rect">
            <a:avLst/>
          </a:prstGeom>
        </p:spPr>
      </p:pic>
      <p:pic>
        <p:nvPicPr>
          <p:cNvPr id="218" name="Image 160" descr="preencoded.png">    </p:cNvPr>
          <p:cNvPicPr>
            <a:picLocks noChangeAspect="1"/>
          </p:cNvPicPr>
          <p:nvPr/>
        </p:nvPicPr>
        <p:blipFill>
          <a:blip r:embed="rId161"/>
          <a:stretch>
            <a:fillRect/>
          </a:stretch>
        </p:blipFill>
        <p:spPr>
          <a:xfrm>
            <a:off x="8168841" y="6686345"/>
            <a:ext cx="1333574" cy="267760"/>
          </a:xfrm>
          <a:prstGeom prst="rect">
            <a:avLst/>
          </a:prstGeom>
        </p:spPr>
      </p:pic>
      <p:pic>
        <p:nvPicPr>
          <p:cNvPr id="219" name="Image 161" descr="preencoded.png">    </p:cNvPr>
          <p:cNvPicPr>
            <a:picLocks noChangeAspect="1"/>
          </p:cNvPicPr>
          <p:nvPr/>
        </p:nvPicPr>
        <p:blipFill>
          <a:blip r:embed="rId162"/>
          <a:stretch>
            <a:fillRect/>
          </a:stretch>
        </p:blipFill>
        <p:spPr>
          <a:xfrm>
            <a:off x="8249171" y="6739905"/>
            <a:ext cx="160660" cy="160660"/>
          </a:xfrm>
          <a:prstGeom prst="rect">
            <a:avLst/>
          </a:prstGeom>
        </p:spPr>
      </p:pic>
      <p:sp>
        <p:nvSpPr>
          <p:cNvPr id="220" name="Text 56"/>
          <p:cNvSpPr/>
          <p:nvPr/>
        </p:nvSpPr>
        <p:spPr>
          <a:xfrm>
            <a:off x="8436601" y="6699758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21" name="Image 162" descr="preencoded.png">    </p:cNvPr>
          <p:cNvPicPr>
            <a:picLocks noChangeAspect="1"/>
          </p:cNvPicPr>
          <p:nvPr/>
        </p:nvPicPr>
        <p:blipFill>
          <a:blip r:embed="rId163"/>
          <a:stretch>
            <a:fillRect/>
          </a:stretch>
        </p:blipFill>
        <p:spPr>
          <a:xfrm>
            <a:off x="9597721" y="6562520"/>
            <a:ext cx="1524140" cy="508750"/>
          </a:xfrm>
          <a:prstGeom prst="rect">
            <a:avLst/>
          </a:prstGeom>
        </p:spPr>
      </p:pic>
      <p:pic>
        <p:nvPicPr>
          <p:cNvPr id="222" name="Image 163" descr="preencoded.png">    </p:cNvPr>
          <p:cNvPicPr>
            <a:picLocks noChangeAspect="1"/>
          </p:cNvPicPr>
          <p:nvPr/>
        </p:nvPicPr>
        <p:blipFill>
          <a:blip r:embed="rId164"/>
          <a:stretch>
            <a:fillRect/>
          </a:stretch>
        </p:blipFill>
        <p:spPr>
          <a:xfrm>
            <a:off x="9692971" y="6686345"/>
            <a:ext cx="1333574" cy="267760"/>
          </a:xfrm>
          <a:prstGeom prst="rect">
            <a:avLst/>
          </a:prstGeom>
        </p:spPr>
      </p:pic>
      <p:pic>
        <p:nvPicPr>
          <p:cNvPr id="223" name="Image 164" descr="preencoded.png">    </p:cNvPr>
          <p:cNvPicPr>
            <a:picLocks noChangeAspect="1"/>
          </p:cNvPicPr>
          <p:nvPr/>
        </p:nvPicPr>
        <p:blipFill>
          <a:blip r:embed="rId165"/>
          <a:stretch>
            <a:fillRect/>
          </a:stretch>
        </p:blipFill>
        <p:spPr>
          <a:xfrm>
            <a:off x="9773301" y="6739905"/>
            <a:ext cx="160660" cy="160660"/>
          </a:xfrm>
          <a:prstGeom prst="rect">
            <a:avLst/>
          </a:prstGeom>
        </p:spPr>
      </p:pic>
      <p:sp>
        <p:nvSpPr>
          <p:cNvPr id="224" name="Text 57"/>
          <p:cNvSpPr/>
          <p:nvPr/>
        </p:nvSpPr>
        <p:spPr>
          <a:xfrm>
            <a:off x="9960732" y="6699758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25" name="Image 165" descr="preencoded.png">    </p:cNvPr>
          <p:cNvPicPr>
            <a:picLocks noChangeAspect="1"/>
          </p:cNvPicPr>
          <p:nvPr/>
        </p:nvPicPr>
        <p:blipFill>
          <a:blip r:embed="rId166"/>
          <a:stretch>
            <a:fillRect/>
          </a:stretch>
        </p:blipFill>
        <p:spPr>
          <a:xfrm>
            <a:off x="11121870" y="6562520"/>
            <a:ext cx="1524140" cy="508750"/>
          </a:xfrm>
          <a:prstGeom prst="rect">
            <a:avLst/>
          </a:prstGeom>
        </p:spPr>
      </p:pic>
      <p:pic>
        <p:nvPicPr>
          <p:cNvPr id="226" name="Image 166" descr="preencoded.png">    </p:cNvPr>
          <p:cNvPicPr>
            <a:picLocks noChangeAspect="1"/>
          </p:cNvPicPr>
          <p:nvPr/>
        </p:nvPicPr>
        <p:blipFill>
          <a:blip r:embed="rId167"/>
          <a:stretch>
            <a:fillRect/>
          </a:stretch>
        </p:blipFill>
        <p:spPr>
          <a:xfrm>
            <a:off x="11217120" y="6686345"/>
            <a:ext cx="1333574" cy="267760"/>
          </a:xfrm>
          <a:prstGeom prst="rect">
            <a:avLst/>
          </a:prstGeom>
        </p:spPr>
      </p:pic>
      <p:pic>
        <p:nvPicPr>
          <p:cNvPr id="227" name="Image 167" descr="preencoded.png">    </p:cNvPr>
          <p:cNvPicPr>
            <a:picLocks noChangeAspect="1"/>
          </p:cNvPicPr>
          <p:nvPr/>
        </p:nvPicPr>
        <p:blipFill>
          <a:blip r:embed="rId168"/>
          <a:stretch>
            <a:fillRect/>
          </a:stretch>
        </p:blipFill>
        <p:spPr>
          <a:xfrm>
            <a:off x="11297450" y="6739905"/>
            <a:ext cx="160660" cy="160660"/>
          </a:xfrm>
          <a:prstGeom prst="rect">
            <a:avLst/>
          </a:prstGeom>
        </p:spPr>
      </p:pic>
      <p:sp>
        <p:nvSpPr>
          <p:cNvPr id="228" name="Text 58"/>
          <p:cNvSpPr/>
          <p:nvPr/>
        </p:nvSpPr>
        <p:spPr>
          <a:xfrm>
            <a:off x="11484880" y="6699758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29" name="Image 168" descr="preencoded.png">    </p:cNvPr>
          <p:cNvPicPr>
            <a:picLocks noChangeAspect="1"/>
          </p:cNvPicPr>
          <p:nvPr/>
        </p:nvPicPr>
        <p:blipFill>
          <a:blip r:embed="rId169"/>
          <a:stretch>
            <a:fillRect/>
          </a:stretch>
        </p:blipFill>
        <p:spPr>
          <a:xfrm>
            <a:off x="12646000" y="6562520"/>
            <a:ext cx="1524149" cy="508750"/>
          </a:xfrm>
          <a:prstGeom prst="rect">
            <a:avLst/>
          </a:prstGeom>
        </p:spPr>
      </p:pic>
      <p:pic>
        <p:nvPicPr>
          <p:cNvPr id="230" name="Image 169" descr="preencoded.png">    </p:cNvPr>
          <p:cNvPicPr>
            <a:picLocks noChangeAspect="1"/>
          </p:cNvPicPr>
          <p:nvPr/>
        </p:nvPicPr>
        <p:blipFill>
          <a:blip r:embed="rId170"/>
          <a:stretch>
            <a:fillRect/>
          </a:stretch>
        </p:blipFill>
        <p:spPr>
          <a:xfrm>
            <a:off x="12741250" y="6686345"/>
            <a:ext cx="1333574" cy="267760"/>
          </a:xfrm>
          <a:prstGeom prst="rect">
            <a:avLst/>
          </a:prstGeom>
        </p:spPr>
      </p:pic>
      <p:pic>
        <p:nvPicPr>
          <p:cNvPr id="231" name="Image 170" descr="preencoded.png">    </p:cNvPr>
          <p:cNvPicPr>
            <a:picLocks noChangeAspect="1"/>
          </p:cNvPicPr>
          <p:nvPr/>
        </p:nvPicPr>
        <p:blipFill>
          <a:blip r:embed="rId171"/>
          <a:stretch>
            <a:fillRect/>
          </a:stretch>
        </p:blipFill>
        <p:spPr>
          <a:xfrm>
            <a:off x="12821580" y="6739905"/>
            <a:ext cx="160660" cy="160660"/>
          </a:xfrm>
          <a:prstGeom prst="rect">
            <a:avLst/>
          </a:prstGeom>
        </p:spPr>
      </p:pic>
      <p:sp>
        <p:nvSpPr>
          <p:cNvPr id="232" name="Text 59"/>
          <p:cNvSpPr/>
          <p:nvPr/>
        </p:nvSpPr>
        <p:spPr>
          <a:xfrm>
            <a:off x="13009011" y="6699758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33" name="Image 171" descr="preencoded.png">    </p:cNvPr>
          <p:cNvPicPr>
            <a:picLocks noChangeAspect="1"/>
          </p:cNvPicPr>
          <p:nvPr/>
        </p:nvPicPr>
        <p:blipFill>
          <a:blip r:embed="rId172"/>
          <a:stretch>
            <a:fillRect/>
          </a:stretch>
        </p:blipFill>
        <p:spPr>
          <a:xfrm>
            <a:off x="14170149" y="6562520"/>
            <a:ext cx="1524149" cy="508750"/>
          </a:xfrm>
          <a:prstGeom prst="rect">
            <a:avLst/>
          </a:prstGeom>
        </p:spPr>
      </p:pic>
      <p:pic>
        <p:nvPicPr>
          <p:cNvPr id="234" name="Image 172" descr="preencoded.png">    </p:cNvPr>
          <p:cNvPicPr>
            <a:picLocks noChangeAspect="1"/>
          </p:cNvPicPr>
          <p:nvPr/>
        </p:nvPicPr>
        <p:blipFill>
          <a:blip r:embed="rId173"/>
          <a:stretch>
            <a:fillRect/>
          </a:stretch>
        </p:blipFill>
        <p:spPr>
          <a:xfrm>
            <a:off x="15694279" y="6562520"/>
            <a:ext cx="1509302" cy="508750"/>
          </a:xfrm>
          <a:prstGeom prst="rect">
            <a:avLst/>
          </a:prstGeom>
        </p:spPr>
      </p:pic>
      <p:pic>
        <p:nvPicPr>
          <p:cNvPr id="235" name="Image 173" descr="preencoded.png">    </p:cNvPr>
          <p:cNvPicPr>
            <a:picLocks noChangeAspect="1"/>
          </p:cNvPicPr>
          <p:nvPr/>
        </p:nvPicPr>
        <p:blipFill>
          <a:blip r:embed="rId174"/>
          <a:stretch>
            <a:fillRect/>
          </a:stretch>
        </p:blipFill>
        <p:spPr>
          <a:xfrm>
            <a:off x="1084436" y="7071271"/>
            <a:ext cx="16119145" cy="508750"/>
          </a:xfrm>
          <a:prstGeom prst="rect">
            <a:avLst/>
          </a:prstGeom>
        </p:spPr>
      </p:pic>
      <p:pic>
        <p:nvPicPr>
          <p:cNvPr id="236" name="Image 174" descr="preencoded.png">    </p:cNvPr>
          <p:cNvPicPr>
            <a:picLocks noChangeAspect="1"/>
          </p:cNvPicPr>
          <p:nvPr/>
        </p:nvPicPr>
        <p:blipFill>
          <a:blip r:embed="rId175"/>
          <a:stretch>
            <a:fillRect/>
          </a:stretch>
        </p:blipFill>
        <p:spPr>
          <a:xfrm>
            <a:off x="1084436" y="7071289"/>
            <a:ext cx="5465025" cy="508750"/>
          </a:xfrm>
          <a:prstGeom prst="rect">
            <a:avLst/>
          </a:prstGeom>
        </p:spPr>
      </p:pic>
      <p:sp>
        <p:nvSpPr>
          <p:cNvPr id="237" name="Text 60"/>
          <p:cNvSpPr/>
          <p:nvPr/>
        </p:nvSpPr>
        <p:spPr>
          <a:xfrm>
            <a:off x="1245077" y="7191784"/>
            <a:ext cx="2130266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Web Checkout Redirect</a:t>
            </a:r>
            <a:endParaRPr lang="en-US" sz="1476" dirty="0"/>
          </a:p>
        </p:txBody>
      </p:sp>
      <p:pic>
        <p:nvPicPr>
          <p:cNvPr id="238" name="Image 175" descr="preencoded.png">    </p:cNvPr>
          <p:cNvPicPr>
            <a:picLocks noChangeAspect="1"/>
          </p:cNvPicPr>
          <p:nvPr/>
        </p:nvPicPr>
        <p:blipFill>
          <a:blip r:embed="rId176"/>
          <a:stretch>
            <a:fillRect/>
          </a:stretch>
        </p:blipFill>
        <p:spPr>
          <a:xfrm>
            <a:off x="6549442" y="7071289"/>
            <a:ext cx="1524149" cy="508750"/>
          </a:xfrm>
          <a:prstGeom prst="rect">
            <a:avLst/>
          </a:prstGeom>
        </p:spPr>
      </p:pic>
      <p:pic>
        <p:nvPicPr>
          <p:cNvPr id="239" name="Image 176" descr="preencoded.png">    </p:cNvPr>
          <p:cNvPicPr>
            <a:picLocks noChangeAspect="1"/>
          </p:cNvPicPr>
          <p:nvPr/>
        </p:nvPicPr>
        <p:blipFill>
          <a:blip r:embed="rId177"/>
          <a:stretch>
            <a:fillRect/>
          </a:stretch>
        </p:blipFill>
        <p:spPr>
          <a:xfrm>
            <a:off x="6644692" y="7195114"/>
            <a:ext cx="1333574" cy="267760"/>
          </a:xfrm>
          <a:prstGeom prst="rect">
            <a:avLst/>
          </a:prstGeom>
        </p:spPr>
      </p:pic>
      <p:pic>
        <p:nvPicPr>
          <p:cNvPr id="240" name="Image 177" descr="preencoded.png">    </p:cNvPr>
          <p:cNvPicPr>
            <a:picLocks noChangeAspect="1"/>
          </p:cNvPicPr>
          <p:nvPr/>
        </p:nvPicPr>
        <p:blipFill>
          <a:blip r:embed="rId178"/>
          <a:stretch>
            <a:fillRect/>
          </a:stretch>
        </p:blipFill>
        <p:spPr>
          <a:xfrm>
            <a:off x="6725022" y="7248674"/>
            <a:ext cx="160660" cy="160660"/>
          </a:xfrm>
          <a:prstGeom prst="rect">
            <a:avLst/>
          </a:prstGeom>
        </p:spPr>
      </p:pic>
      <p:sp>
        <p:nvSpPr>
          <p:cNvPr id="241" name="Text 61"/>
          <p:cNvSpPr/>
          <p:nvPr/>
        </p:nvSpPr>
        <p:spPr>
          <a:xfrm>
            <a:off x="6912452" y="7208527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42" name="Image 178" descr="preencoded.png">    </p:cNvPr>
          <p:cNvPicPr>
            <a:picLocks noChangeAspect="1"/>
          </p:cNvPicPr>
          <p:nvPr/>
        </p:nvPicPr>
        <p:blipFill>
          <a:blip r:embed="rId179"/>
          <a:stretch>
            <a:fillRect/>
          </a:stretch>
        </p:blipFill>
        <p:spPr>
          <a:xfrm>
            <a:off x="8073591" y="7071289"/>
            <a:ext cx="1524149" cy="508750"/>
          </a:xfrm>
          <a:prstGeom prst="rect">
            <a:avLst/>
          </a:prstGeom>
        </p:spPr>
      </p:pic>
      <p:pic>
        <p:nvPicPr>
          <p:cNvPr id="243" name="Image 179" descr="preencoded.png">    </p:cNvPr>
          <p:cNvPicPr>
            <a:picLocks noChangeAspect="1"/>
          </p:cNvPicPr>
          <p:nvPr/>
        </p:nvPicPr>
        <p:blipFill>
          <a:blip r:embed="rId180"/>
          <a:stretch>
            <a:fillRect/>
          </a:stretch>
        </p:blipFill>
        <p:spPr>
          <a:xfrm>
            <a:off x="8321241" y="7195114"/>
            <a:ext cx="1027956" cy="267760"/>
          </a:xfrm>
          <a:prstGeom prst="rect">
            <a:avLst/>
          </a:prstGeom>
        </p:spPr>
      </p:pic>
      <p:pic>
        <p:nvPicPr>
          <p:cNvPr id="244" name="Image 180" descr="preencoded.png">    </p:cNvPr>
          <p:cNvPicPr>
            <a:picLocks noChangeAspect="1"/>
          </p:cNvPicPr>
          <p:nvPr/>
        </p:nvPicPr>
        <p:blipFill>
          <a:blip r:embed="rId181"/>
          <a:stretch>
            <a:fillRect/>
          </a:stretch>
        </p:blipFill>
        <p:spPr>
          <a:xfrm>
            <a:off x="8401571" y="7248674"/>
            <a:ext cx="160660" cy="160660"/>
          </a:xfrm>
          <a:prstGeom prst="rect">
            <a:avLst/>
          </a:prstGeom>
        </p:spPr>
      </p:pic>
      <p:sp>
        <p:nvSpPr>
          <p:cNvPr id="245" name="Text 62"/>
          <p:cNvSpPr/>
          <p:nvPr/>
        </p:nvSpPr>
        <p:spPr>
          <a:xfrm>
            <a:off x="8589001" y="7208527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246" name="Image 181" descr="preencoded.png">    </p:cNvPr>
          <p:cNvPicPr>
            <a:picLocks noChangeAspect="1"/>
          </p:cNvPicPr>
          <p:nvPr/>
        </p:nvPicPr>
        <p:blipFill>
          <a:blip r:embed="rId182"/>
          <a:stretch>
            <a:fillRect/>
          </a:stretch>
        </p:blipFill>
        <p:spPr>
          <a:xfrm>
            <a:off x="9597721" y="7071289"/>
            <a:ext cx="1524140" cy="508750"/>
          </a:xfrm>
          <a:prstGeom prst="rect">
            <a:avLst/>
          </a:prstGeom>
        </p:spPr>
      </p:pic>
      <p:pic>
        <p:nvPicPr>
          <p:cNvPr id="247" name="Image 182" descr="preencoded.png">    </p:cNvPr>
          <p:cNvPicPr>
            <a:picLocks noChangeAspect="1"/>
          </p:cNvPicPr>
          <p:nvPr/>
        </p:nvPicPr>
        <p:blipFill>
          <a:blip r:embed="rId183"/>
          <a:stretch>
            <a:fillRect/>
          </a:stretch>
        </p:blipFill>
        <p:spPr>
          <a:xfrm>
            <a:off x="9692971" y="7195114"/>
            <a:ext cx="1333574" cy="267760"/>
          </a:xfrm>
          <a:prstGeom prst="rect">
            <a:avLst/>
          </a:prstGeom>
        </p:spPr>
      </p:pic>
      <p:pic>
        <p:nvPicPr>
          <p:cNvPr id="248" name="Image 183" descr="preencoded.png">    </p:cNvPr>
          <p:cNvPicPr>
            <a:picLocks noChangeAspect="1"/>
          </p:cNvPicPr>
          <p:nvPr/>
        </p:nvPicPr>
        <p:blipFill>
          <a:blip r:embed="rId184"/>
          <a:stretch>
            <a:fillRect/>
          </a:stretch>
        </p:blipFill>
        <p:spPr>
          <a:xfrm>
            <a:off x="9773301" y="7248674"/>
            <a:ext cx="160660" cy="160660"/>
          </a:xfrm>
          <a:prstGeom prst="rect">
            <a:avLst/>
          </a:prstGeom>
        </p:spPr>
      </p:pic>
      <p:sp>
        <p:nvSpPr>
          <p:cNvPr id="249" name="Text 63"/>
          <p:cNvSpPr/>
          <p:nvPr/>
        </p:nvSpPr>
        <p:spPr>
          <a:xfrm>
            <a:off x="9960732" y="7208527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50" name="Image 184" descr="preencoded.png">    </p:cNvPr>
          <p:cNvPicPr>
            <a:picLocks noChangeAspect="1"/>
          </p:cNvPicPr>
          <p:nvPr/>
        </p:nvPicPr>
        <p:blipFill>
          <a:blip r:embed="rId185"/>
          <a:stretch>
            <a:fillRect/>
          </a:stretch>
        </p:blipFill>
        <p:spPr>
          <a:xfrm>
            <a:off x="11121870" y="7071289"/>
            <a:ext cx="1524140" cy="508750"/>
          </a:xfrm>
          <a:prstGeom prst="rect">
            <a:avLst/>
          </a:prstGeom>
        </p:spPr>
      </p:pic>
      <p:pic>
        <p:nvPicPr>
          <p:cNvPr id="251" name="Image 185" descr="preencoded.png">    </p:cNvPr>
          <p:cNvPicPr>
            <a:picLocks noChangeAspect="1"/>
          </p:cNvPicPr>
          <p:nvPr/>
        </p:nvPicPr>
        <p:blipFill>
          <a:blip r:embed="rId186"/>
          <a:stretch>
            <a:fillRect/>
          </a:stretch>
        </p:blipFill>
        <p:spPr>
          <a:xfrm>
            <a:off x="11217120" y="7195114"/>
            <a:ext cx="1333574" cy="267760"/>
          </a:xfrm>
          <a:prstGeom prst="rect">
            <a:avLst/>
          </a:prstGeom>
        </p:spPr>
      </p:pic>
      <p:pic>
        <p:nvPicPr>
          <p:cNvPr id="252" name="Image 186" descr="preencoded.png">    </p:cNvPr>
          <p:cNvPicPr>
            <a:picLocks noChangeAspect="1"/>
          </p:cNvPicPr>
          <p:nvPr/>
        </p:nvPicPr>
        <p:blipFill>
          <a:blip r:embed="rId187"/>
          <a:stretch>
            <a:fillRect/>
          </a:stretch>
        </p:blipFill>
        <p:spPr>
          <a:xfrm>
            <a:off x="11297450" y="7248674"/>
            <a:ext cx="160660" cy="160660"/>
          </a:xfrm>
          <a:prstGeom prst="rect">
            <a:avLst/>
          </a:prstGeom>
        </p:spPr>
      </p:pic>
      <p:sp>
        <p:nvSpPr>
          <p:cNvPr id="253" name="Text 64"/>
          <p:cNvSpPr/>
          <p:nvPr/>
        </p:nvSpPr>
        <p:spPr>
          <a:xfrm>
            <a:off x="11484880" y="7208527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54" name="Image 187" descr="preencoded.png">    </p:cNvPr>
          <p:cNvPicPr>
            <a:picLocks noChangeAspect="1"/>
          </p:cNvPicPr>
          <p:nvPr/>
        </p:nvPicPr>
        <p:blipFill>
          <a:blip r:embed="rId188"/>
          <a:stretch>
            <a:fillRect/>
          </a:stretch>
        </p:blipFill>
        <p:spPr>
          <a:xfrm>
            <a:off x="12646000" y="7071289"/>
            <a:ext cx="1524149" cy="508750"/>
          </a:xfrm>
          <a:prstGeom prst="rect">
            <a:avLst/>
          </a:prstGeom>
        </p:spPr>
      </p:pic>
      <p:pic>
        <p:nvPicPr>
          <p:cNvPr id="255" name="Image 188" descr="preencoded.png">    </p:cNvPr>
          <p:cNvPicPr>
            <a:picLocks noChangeAspect="1"/>
          </p:cNvPicPr>
          <p:nvPr/>
        </p:nvPicPr>
        <p:blipFill>
          <a:blip r:embed="rId189"/>
          <a:stretch>
            <a:fillRect/>
          </a:stretch>
        </p:blipFill>
        <p:spPr>
          <a:xfrm>
            <a:off x="12741250" y="7195114"/>
            <a:ext cx="1333574" cy="267760"/>
          </a:xfrm>
          <a:prstGeom prst="rect">
            <a:avLst/>
          </a:prstGeom>
        </p:spPr>
      </p:pic>
      <p:pic>
        <p:nvPicPr>
          <p:cNvPr id="256" name="Image 189" descr="preencoded.png">    </p:cNvPr>
          <p:cNvPicPr>
            <a:picLocks noChangeAspect="1"/>
          </p:cNvPicPr>
          <p:nvPr/>
        </p:nvPicPr>
        <p:blipFill>
          <a:blip r:embed="rId190"/>
          <a:stretch>
            <a:fillRect/>
          </a:stretch>
        </p:blipFill>
        <p:spPr>
          <a:xfrm>
            <a:off x="12821580" y="7248674"/>
            <a:ext cx="160660" cy="160660"/>
          </a:xfrm>
          <a:prstGeom prst="rect">
            <a:avLst/>
          </a:prstGeom>
        </p:spPr>
      </p:pic>
      <p:sp>
        <p:nvSpPr>
          <p:cNvPr id="257" name="Text 65"/>
          <p:cNvSpPr/>
          <p:nvPr/>
        </p:nvSpPr>
        <p:spPr>
          <a:xfrm>
            <a:off x="13009011" y="7208527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58" name="Image 190" descr="preencoded.png">    </p:cNvPr>
          <p:cNvPicPr>
            <a:picLocks noChangeAspect="1"/>
          </p:cNvPicPr>
          <p:nvPr/>
        </p:nvPicPr>
        <p:blipFill>
          <a:blip r:embed="rId191"/>
          <a:stretch>
            <a:fillRect/>
          </a:stretch>
        </p:blipFill>
        <p:spPr>
          <a:xfrm>
            <a:off x="14170149" y="7071289"/>
            <a:ext cx="1524149" cy="508750"/>
          </a:xfrm>
          <a:prstGeom prst="rect">
            <a:avLst/>
          </a:prstGeom>
        </p:spPr>
      </p:pic>
      <p:pic>
        <p:nvPicPr>
          <p:cNvPr id="259" name="Image 191" descr="preencoded.png">    </p:cNvPr>
          <p:cNvPicPr>
            <a:picLocks noChangeAspect="1"/>
          </p:cNvPicPr>
          <p:nvPr/>
        </p:nvPicPr>
        <p:blipFill>
          <a:blip r:embed="rId192"/>
          <a:stretch>
            <a:fillRect/>
          </a:stretch>
        </p:blipFill>
        <p:spPr>
          <a:xfrm>
            <a:off x="15694279" y="7071289"/>
            <a:ext cx="1509302" cy="508750"/>
          </a:xfrm>
          <a:prstGeom prst="rect">
            <a:avLst/>
          </a:prstGeom>
        </p:spPr>
      </p:pic>
      <p:pic>
        <p:nvPicPr>
          <p:cNvPr id="260" name="Image 192" descr="preencoded.png">    </p:cNvPr>
          <p:cNvPicPr>
            <a:picLocks noChangeAspect="1"/>
          </p:cNvPicPr>
          <p:nvPr/>
        </p:nvPicPr>
        <p:blipFill>
          <a:blip r:embed="rId193"/>
          <a:stretch>
            <a:fillRect/>
          </a:stretch>
        </p:blipFill>
        <p:spPr>
          <a:xfrm>
            <a:off x="1084436" y="7580002"/>
            <a:ext cx="16119145" cy="508750"/>
          </a:xfrm>
          <a:prstGeom prst="rect">
            <a:avLst/>
          </a:prstGeom>
        </p:spPr>
      </p:pic>
      <p:pic>
        <p:nvPicPr>
          <p:cNvPr id="261" name="Image 193" descr="preencoded.png">    </p:cNvPr>
          <p:cNvPicPr>
            <a:picLocks noChangeAspect="1"/>
          </p:cNvPicPr>
          <p:nvPr/>
        </p:nvPicPr>
        <p:blipFill>
          <a:blip r:embed="rId194"/>
          <a:stretch>
            <a:fillRect/>
          </a:stretch>
        </p:blipFill>
        <p:spPr>
          <a:xfrm>
            <a:off x="1084436" y="7579984"/>
            <a:ext cx="5465025" cy="508750"/>
          </a:xfrm>
          <a:prstGeom prst="rect">
            <a:avLst/>
          </a:prstGeom>
        </p:spPr>
      </p:pic>
      <p:sp>
        <p:nvSpPr>
          <p:cNvPr id="262" name="Text 66"/>
          <p:cNvSpPr/>
          <p:nvPr/>
        </p:nvSpPr>
        <p:spPr>
          <a:xfrm>
            <a:off x="1245077" y="7700460"/>
            <a:ext cx="2180273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Web Checkout LightBox</a:t>
            </a:r>
            <a:endParaRPr lang="en-US" sz="1476" dirty="0"/>
          </a:p>
        </p:txBody>
      </p:sp>
      <p:pic>
        <p:nvPicPr>
          <p:cNvPr id="263" name="Image 194" descr="preencoded.png">    </p:cNvPr>
          <p:cNvPicPr>
            <a:picLocks noChangeAspect="1"/>
          </p:cNvPicPr>
          <p:nvPr/>
        </p:nvPicPr>
        <p:blipFill>
          <a:blip r:embed="rId195"/>
          <a:stretch>
            <a:fillRect/>
          </a:stretch>
        </p:blipFill>
        <p:spPr>
          <a:xfrm>
            <a:off x="6549442" y="7579984"/>
            <a:ext cx="1524149" cy="508750"/>
          </a:xfrm>
          <a:prstGeom prst="rect">
            <a:avLst/>
          </a:prstGeom>
        </p:spPr>
      </p:pic>
      <p:pic>
        <p:nvPicPr>
          <p:cNvPr id="264" name="Image 195" descr="preencoded.png">    </p:cNvPr>
          <p:cNvPicPr>
            <a:picLocks noChangeAspect="1"/>
          </p:cNvPicPr>
          <p:nvPr/>
        </p:nvPicPr>
        <p:blipFill>
          <a:blip r:embed="rId196"/>
          <a:stretch>
            <a:fillRect/>
          </a:stretch>
        </p:blipFill>
        <p:spPr>
          <a:xfrm>
            <a:off x="6644692" y="7703809"/>
            <a:ext cx="1333574" cy="267760"/>
          </a:xfrm>
          <a:prstGeom prst="rect">
            <a:avLst/>
          </a:prstGeom>
        </p:spPr>
      </p:pic>
      <p:pic>
        <p:nvPicPr>
          <p:cNvPr id="265" name="Image 196" descr="preencoded.png">    </p:cNvPr>
          <p:cNvPicPr>
            <a:picLocks noChangeAspect="1"/>
          </p:cNvPicPr>
          <p:nvPr/>
        </p:nvPicPr>
        <p:blipFill>
          <a:blip r:embed="rId197"/>
          <a:stretch>
            <a:fillRect/>
          </a:stretch>
        </p:blipFill>
        <p:spPr>
          <a:xfrm>
            <a:off x="6725022" y="7757368"/>
            <a:ext cx="160660" cy="160660"/>
          </a:xfrm>
          <a:prstGeom prst="rect">
            <a:avLst/>
          </a:prstGeom>
        </p:spPr>
      </p:pic>
      <p:sp>
        <p:nvSpPr>
          <p:cNvPr id="266" name="Text 67"/>
          <p:cNvSpPr/>
          <p:nvPr/>
        </p:nvSpPr>
        <p:spPr>
          <a:xfrm>
            <a:off x="6912452" y="7717222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67" name="Image 197" descr="preencoded.png">    </p:cNvPr>
          <p:cNvPicPr>
            <a:picLocks noChangeAspect="1"/>
          </p:cNvPicPr>
          <p:nvPr/>
        </p:nvPicPr>
        <p:blipFill>
          <a:blip r:embed="rId198"/>
          <a:stretch>
            <a:fillRect/>
          </a:stretch>
        </p:blipFill>
        <p:spPr>
          <a:xfrm>
            <a:off x="8073591" y="7579984"/>
            <a:ext cx="1524149" cy="508750"/>
          </a:xfrm>
          <a:prstGeom prst="rect">
            <a:avLst/>
          </a:prstGeom>
        </p:spPr>
      </p:pic>
      <p:pic>
        <p:nvPicPr>
          <p:cNvPr id="268" name="Image 198" descr="preencoded.png">    </p:cNvPr>
          <p:cNvPicPr>
            <a:picLocks noChangeAspect="1"/>
          </p:cNvPicPr>
          <p:nvPr/>
        </p:nvPicPr>
        <p:blipFill>
          <a:blip r:embed="rId199"/>
          <a:stretch>
            <a:fillRect/>
          </a:stretch>
        </p:blipFill>
        <p:spPr>
          <a:xfrm>
            <a:off x="8321241" y="7703809"/>
            <a:ext cx="1027956" cy="267760"/>
          </a:xfrm>
          <a:prstGeom prst="rect">
            <a:avLst/>
          </a:prstGeom>
        </p:spPr>
      </p:pic>
      <p:pic>
        <p:nvPicPr>
          <p:cNvPr id="269" name="Image 199" descr="preencoded.png">    </p:cNvPr>
          <p:cNvPicPr>
            <a:picLocks noChangeAspect="1"/>
          </p:cNvPicPr>
          <p:nvPr/>
        </p:nvPicPr>
        <p:blipFill>
          <a:blip r:embed="rId200"/>
          <a:stretch>
            <a:fillRect/>
          </a:stretch>
        </p:blipFill>
        <p:spPr>
          <a:xfrm>
            <a:off x="8401571" y="7757368"/>
            <a:ext cx="160660" cy="160660"/>
          </a:xfrm>
          <a:prstGeom prst="rect">
            <a:avLst/>
          </a:prstGeom>
        </p:spPr>
      </p:pic>
      <p:sp>
        <p:nvSpPr>
          <p:cNvPr id="270" name="Text 68"/>
          <p:cNvSpPr/>
          <p:nvPr/>
        </p:nvSpPr>
        <p:spPr>
          <a:xfrm>
            <a:off x="8589001" y="7717222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271" name="Image 200" descr="preencoded.png">    </p:cNvPr>
          <p:cNvPicPr>
            <a:picLocks noChangeAspect="1"/>
          </p:cNvPicPr>
          <p:nvPr/>
        </p:nvPicPr>
        <p:blipFill>
          <a:blip r:embed="rId201"/>
          <a:stretch>
            <a:fillRect/>
          </a:stretch>
        </p:blipFill>
        <p:spPr>
          <a:xfrm>
            <a:off x="9597721" y="7579984"/>
            <a:ext cx="1524140" cy="508750"/>
          </a:xfrm>
          <a:prstGeom prst="rect">
            <a:avLst/>
          </a:prstGeom>
        </p:spPr>
      </p:pic>
      <p:pic>
        <p:nvPicPr>
          <p:cNvPr id="272" name="Image 201" descr="preencoded.png">    </p:cNvPr>
          <p:cNvPicPr>
            <a:picLocks noChangeAspect="1"/>
          </p:cNvPicPr>
          <p:nvPr/>
        </p:nvPicPr>
        <p:blipFill>
          <a:blip r:embed="rId202"/>
          <a:stretch>
            <a:fillRect/>
          </a:stretch>
        </p:blipFill>
        <p:spPr>
          <a:xfrm>
            <a:off x="9692971" y="7703809"/>
            <a:ext cx="1333574" cy="267760"/>
          </a:xfrm>
          <a:prstGeom prst="rect">
            <a:avLst/>
          </a:prstGeom>
        </p:spPr>
      </p:pic>
      <p:pic>
        <p:nvPicPr>
          <p:cNvPr id="273" name="Image 202" descr="preencoded.png">    </p:cNvPr>
          <p:cNvPicPr>
            <a:picLocks noChangeAspect="1"/>
          </p:cNvPicPr>
          <p:nvPr/>
        </p:nvPicPr>
        <p:blipFill>
          <a:blip r:embed="rId203"/>
          <a:stretch>
            <a:fillRect/>
          </a:stretch>
        </p:blipFill>
        <p:spPr>
          <a:xfrm>
            <a:off x="9773301" y="7757368"/>
            <a:ext cx="160660" cy="160660"/>
          </a:xfrm>
          <a:prstGeom prst="rect">
            <a:avLst/>
          </a:prstGeom>
        </p:spPr>
      </p:pic>
      <p:sp>
        <p:nvSpPr>
          <p:cNvPr id="274" name="Text 69"/>
          <p:cNvSpPr/>
          <p:nvPr/>
        </p:nvSpPr>
        <p:spPr>
          <a:xfrm>
            <a:off x="9960732" y="7717222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75" name="Image 203" descr="preencoded.png">    </p:cNvPr>
          <p:cNvPicPr>
            <a:picLocks noChangeAspect="1"/>
          </p:cNvPicPr>
          <p:nvPr/>
        </p:nvPicPr>
        <p:blipFill>
          <a:blip r:embed="rId204"/>
          <a:stretch>
            <a:fillRect/>
          </a:stretch>
        </p:blipFill>
        <p:spPr>
          <a:xfrm>
            <a:off x="11121870" y="7579984"/>
            <a:ext cx="1524140" cy="508750"/>
          </a:xfrm>
          <a:prstGeom prst="rect">
            <a:avLst/>
          </a:prstGeom>
        </p:spPr>
      </p:pic>
      <p:pic>
        <p:nvPicPr>
          <p:cNvPr id="276" name="Image 204" descr="preencoded.png">    </p:cNvPr>
          <p:cNvPicPr>
            <a:picLocks noChangeAspect="1"/>
          </p:cNvPicPr>
          <p:nvPr/>
        </p:nvPicPr>
        <p:blipFill>
          <a:blip r:embed="rId205"/>
          <a:stretch>
            <a:fillRect/>
          </a:stretch>
        </p:blipFill>
        <p:spPr>
          <a:xfrm>
            <a:off x="11217120" y="7703809"/>
            <a:ext cx="1333574" cy="267760"/>
          </a:xfrm>
          <a:prstGeom prst="rect">
            <a:avLst/>
          </a:prstGeom>
        </p:spPr>
      </p:pic>
      <p:pic>
        <p:nvPicPr>
          <p:cNvPr id="277" name="Image 205" descr="preencoded.png">    </p:cNvPr>
          <p:cNvPicPr>
            <a:picLocks noChangeAspect="1"/>
          </p:cNvPicPr>
          <p:nvPr/>
        </p:nvPicPr>
        <p:blipFill>
          <a:blip r:embed="rId206"/>
          <a:stretch>
            <a:fillRect/>
          </a:stretch>
        </p:blipFill>
        <p:spPr>
          <a:xfrm>
            <a:off x="11297450" y="7757368"/>
            <a:ext cx="160660" cy="160660"/>
          </a:xfrm>
          <a:prstGeom prst="rect">
            <a:avLst/>
          </a:prstGeom>
        </p:spPr>
      </p:pic>
      <p:sp>
        <p:nvSpPr>
          <p:cNvPr id="278" name="Text 70"/>
          <p:cNvSpPr/>
          <p:nvPr/>
        </p:nvSpPr>
        <p:spPr>
          <a:xfrm>
            <a:off x="11484880" y="7717222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79" name="Image 206" descr="preencoded.png">    </p:cNvPr>
          <p:cNvPicPr>
            <a:picLocks noChangeAspect="1"/>
          </p:cNvPicPr>
          <p:nvPr/>
        </p:nvPicPr>
        <p:blipFill>
          <a:blip r:embed="rId207"/>
          <a:stretch>
            <a:fillRect/>
          </a:stretch>
        </p:blipFill>
        <p:spPr>
          <a:xfrm>
            <a:off x="12646000" y="7579984"/>
            <a:ext cx="1524149" cy="508750"/>
          </a:xfrm>
          <a:prstGeom prst="rect">
            <a:avLst/>
          </a:prstGeom>
        </p:spPr>
      </p:pic>
      <p:pic>
        <p:nvPicPr>
          <p:cNvPr id="280" name="Image 207" descr="preencoded.png">    </p:cNvPr>
          <p:cNvPicPr>
            <a:picLocks noChangeAspect="1"/>
          </p:cNvPicPr>
          <p:nvPr/>
        </p:nvPicPr>
        <p:blipFill>
          <a:blip r:embed="rId208"/>
          <a:stretch>
            <a:fillRect/>
          </a:stretch>
        </p:blipFill>
        <p:spPr>
          <a:xfrm>
            <a:off x="12741250" y="7703809"/>
            <a:ext cx="1333574" cy="267760"/>
          </a:xfrm>
          <a:prstGeom prst="rect">
            <a:avLst/>
          </a:prstGeom>
        </p:spPr>
      </p:pic>
      <p:pic>
        <p:nvPicPr>
          <p:cNvPr id="281" name="Image 208" descr="preencoded.png">    </p:cNvPr>
          <p:cNvPicPr>
            <a:picLocks noChangeAspect="1"/>
          </p:cNvPicPr>
          <p:nvPr/>
        </p:nvPicPr>
        <p:blipFill>
          <a:blip r:embed="rId209"/>
          <a:stretch>
            <a:fillRect/>
          </a:stretch>
        </p:blipFill>
        <p:spPr>
          <a:xfrm>
            <a:off x="12821580" y="7757368"/>
            <a:ext cx="160660" cy="160660"/>
          </a:xfrm>
          <a:prstGeom prst="rect">
            <a:avLst/>
          </a:prstGeom>
        </p:spPr>
      </p:pic>
      <p:sp>
        <p:nvSpPr>
          <p:cNvPr id="282" name="Text 71"/>
          <p:cNvSpPr/>
          <p:nvPr/>
        </p:nvSpPr>
        <p:spPr>
          <a:xfrm>
            <a:off x="13009011" y="7717222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83" name="Image 209" descr="preencoded.png">    </p:cNvPr>
          <p:cNvPicPr>
            <a:picLocks noChangeAspect="1"/>
          </p:cNvPicPr>
          <p:nvPr/>
        </p:nvPicPr>
        <p:blipFill>
          <a:blip r:embed="rId210"/>
          <a:stretch>
            <a:fillRect/>
          </a:stretch>
        </p:blipFill>
        <p:spPr>
          <a:xfrm>
            <a:off x="14170149" y="7579984"/>
            <a:ext cx="1524149" cy="508750"/>
          </a:xfrm>
          <a:prstGeom prst="rect">
            <a:avLst/>
          </a:prstGeom>
        </p:spPr>
      </p:pic>
      <p:pic>
        <p:nvPicPr>
          <p:cNvPr id="284" name="Image 210" descr="preencoded.png">    </p:cNvPr>
          <p:cNvPicPr>
            <a:picLocks noChangeAspect="1"/>
          </p:cNvPicPr>
          <p:nvPr/>
        </p:nvPicPr>
        <p:blipFill>
          <a:blip r:embed="rId211"/>
          <a:stretch>
            <a:fillRect/>
          </a:stretch>
        </p:blipFill>
        <p:spPr>
          <a:xfrm>
            <a:off x="15694279" y="7579984"/>
            <a:ext cx="1509302" cy="508750"/>
          </a:xfrm>
          <a:prstGeom prst="rect">
            <a:avLst/>
          </a:prstGeom>
        </p:spPr>
      </p:pic>
      <p:pic>
        <p:nvPicPr>
          <p:cNvPr id="285" name="Image 211" descr="preencoded.png">    </p:cNvPr>
          <p:cNvPicPr>
            <a:picLocks noChangeAspect="1"/>
          </p:cNvPicPr>
          <p:nvPr/>
        </p:nvPicPr>
        <p:blipFill>
          <a:blip r:embed="rId212"/>
          <a:stretch>
            <a:fillRect/>
          </a:stretch>
        </p:blipFill>
        <p:spPr>
          <a:xfrm>
            <a:off x="1084436" y="8088753"/>
            <a:ext cx="16119145" cy="495342"/>
          </a:xfrm>
          <a:prstGeom prst="rect">
            <a:avLst/>
          </a:prstGeom>
        </p:spPr>
      </p:pic>
      <p:pic>
        <p:nvPicPr>
          <p:cNvPr id="286" name="Image 212" descr="preencoded.png">    </p:cNvPr>
          <p:cNvPicPr>
            <a:picLocks noChangeAspect="1"/>
          </p:cNvPicPr>
          <p:nvPr/>
        </p:nvPicPr>
        <p:blipFill>
          <a:blip r:embed="rId213"/>
          <a:stretch>
            <a:fillRect/>
          </a:stretch>
        </p:blipFill>
        <p:spPr>
          <a:xfrm>
            <a:off x="1084436" y="8088753"/>
            <a:ext cx="5465025" cy="495342"/>
          </a:xfrm>
          <a:prstGeom prst="rect">
            <a:avLst/>
          </a:prstGeom>
        </p:spPr>
      </p:pic>
      <p:sp>
        <p:nvSpPr>
          <p:cNvPr id="287" name="Text 72"/>
          <p:cNvSpPr/>
          <p:nvPr/>
        </p:nvSpPr>
        <p:spPr>
          <a:xfrm>
            <a:off x="1245077" y="8209248"/>
            <a:ext cx="1670209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Web Checkout API</a:t>
            </a:r>
            <a:endParaRPr lang="en-US" sz="1476" dirty="0"/>
          </a:p>
        </p:txBody>
      </p:sp>
      <p:pic>
        <p:nvPicPr>
          <p:cNvPr id="288" name="Image 213" descr="preencoded.png">    </p:cNvPr>
          <p:cNvPicPr>
            <a:picLocks noChangeAspect="1"/>
          </p:cNvPicPr>
          <p:nvPr/>
        </p:nvPicPr>
        <p:blipFill>
          <a:blip r:embed="rId214"/>
          <a:stretch>
            <a:fillRect/>
          </a:stretch>
        </p:blipFill>
        <p:spPr>
          <a:xfrm>
            <a:off x="6549442" y="8088753"/>
            <a:ext cx="1524149" cy="495342"/>
          </a:xfrm>
          <a:prstGeom prst="rect">
            <a:avLst/>
          </a:prstGeom>
        </p:spPr>
      </p:pic>
      <p:pic>
        <p:nvPicPr>
          <p:cNvPr id="289" name="Image 214" descr="preencoded.png">    </p:cNvPr>
          <p:cNvPicPr>
            <a:picLocks noChangeAspect="1"/>
          </p:cNvPicPr>
          <p:nvPr/>
        </p:nvPicPr>
        <p:blipFill>
          <a:blip r:embed="rId215"/>
          <a:stretch>
            <a:fillRect/>
          </a:stretch>
        </p:blipFill>
        <p:spPr>
          <a:xfrm>
            <a:off x="6644692" y="8212578"/>
            <a:ext cx="1333574" cy="267760"/>
          </a:xfrm>
          <a:prstGeom prst="rect">
            <a:avLst/>
          </a:prstGeom>
        </p:spPr>
      </p:pic>
      <p:pic>
        <p:nvPicPr>
          <p:cNvPr id="290" name="Image 215" descr="preencoded.png">    </p:cNvPr>
          <p:cNvPicPr>
            <a:picLocks noChangeAspect="1"/>
          </p:cNvPicPr>
          <p:nvPr/>
        </p:nvPicPr>
        <p:blipFill>
          <a:blip r:embed="rId216"/>
          <a:stretch>
            <a:fillRect/>
          </a:stretch>
        </p:blipFill>
        <p:spPr>
          <a:xfrm>
            <a:off x="6725022" y="8266137"/>
            <a:ext cx="160660" cy="160660"/>
          </a:xfrm>
          <a:prstGeom prst="rect">
            <a:avLst/>
          </a:prstGeom>
        </p:spPr>
      </p:pic>
      <p:sp>
        <p:nvSpPr>
          <p:cNvPr id="291" name="Text 73"/>
          <p:cNvSpPr/>
          <p:nvPr/>
        </p:nvSpPr>
        <p:spPr>
          <a:xfrm>
            <a:off x="6912452" y="8225991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92" name="Image 216" descr="preencoded.png">    </p:cNvPr>
          <p:cNvPicPr>
            <a:picLocks noChangeAspect="1"/>
          </p:cNvPicPr>
          <p:nvPr/>
        </p:nvPicPr>
        <p:blipFill>
          <a:blip r:embed="rId217"/>
          <a:stretch>
            <a:fillRect/>
          </a:stretch>
        </p:blipFill>
        <p:spPr>
          <a:xfrm>
            <a:off x="8073591" y="8088753"/>
            <a:ext cx="1524149" cy="495342"/>
          </a:xfrm>
          <a:prstGeom prst="rect">
            <a:avLst/>
          </a:prstGeom>
        </p:spPr>
      </p:pic>
      <p:pic>
        <p:nvPicPr>
          <p:cNvPr id="293" name="Image 217" descr="preencoded.png">    </p:cNvPr>
          <p:cNvPicPr>
            <a:picLocks noChangeAspect="1"/>
          </p:cNvPicPr>
          <p:nvPr/>
        </p:nvPicPr>
        <p:blipFill>
          <a:blip r:embed="rId218"/>
          <a:stretch>
            <a:fillRect/>
          </a:stretch>
        </p:blipFill>
        <p:spPr>
          <a:xfrm>
            <a:off x="8168841" y="8212578"/>
            <a:ext cx="1333574" cy="267760"/>
          </a:xfrm>
          <a:prstGeom prst="rect">
            <a:avLst/>
          </a:prstGeom>
        </p:spPr>
      </p:pic>
      <p:pic>
        <p:nvPicPr>
          <p:cNvPr id="294" name="Image 218" descr="preencoded.png">    </p:cNvPr>
          <p:cNvPicPr>
            <a:picLocks noChangeAspect="1"/>
          </p:cNvPicPr>
          <p:nvPr/>
        </p:nvPicPr>
        <p:blipFill>
          <a:blip r:embed="rId219"/>
          <a:stretch>
            <a:fillRect/>
          </a:stretch>
        </p:blipFill>
        <p:spPr>
          <a:xfrm>
            <a:off x="8249171" y="8266137"/>
            <a:ext cx="160660" cy="160660"/>
          </a:xfrm>
          <a:prstGeom prst="rect">
            <a:avLst/>
          </a:prstGeom>
        </p:spPr>
      </p:pic>
      <p:sp>
        <p:nvSpPr>
          <p:cNvPr id="295" name="Text 74"/>
          <p:cNvSpPr/>
          <p:nvPr/>
        </p:nvSpPr>
        <p:spPr>
          <a:xfrm>
            <a:off x="8436601" y="8225991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96" name="Image 219" descr="preencoded.png">    </p:cNvPr>
          <p:cNvPicPr>
            <a:picLocks noChangeAspect="1"/>
          </p:cNvPicPr>
          <p:nvPr/>
        </p:nvPicPr>
        <p:blipFill>
          <a:blip r:embed="rId220"/>
          <a:stretch>
            <a:fillRect/>
          </a:stretch>
        </p:blipFill>
        <p:spPr>
          <a:xfrm>
            <a:off x="9597721" y="8088753"/>
            <a:ext cx="1524140" cy="495342"/>
          </a:xfrm>
          <a:prstGeom prst="rect">
            <a:avLst/>
          </a:prstGeom>
        </p:spPr>
      </p:pic>
      <p:pic>
        <p:nvPicPr>
          <p:cNvPr id="297" name="Image 220" descr="preencoded.png">    </p:cNvPr>
          <p:cNvPicPr>
            <a:picLocks noChangeAspect="1"/>
          </p:cNvPicPr>
          <p:nvPr/>
        </p:nvPicPr>
        <p:blipFill>
          <a:blip r:embed="rId221"/>
          <a:stretch>
            <a:fillRect/>
          </a:stretch>
        </p:blipFill>
        <p:spPr>
          <a:xfrm>
            <a:off x="9692971" y="8212578"/>
            <a:ext cx="1333574" cy="267760"/>
          </a:xfrm>
          <a:prstGeom prst="rect">
            <a:avLst/>
          </a:prstGeom>
        </p:spPr>
      </p:pic>
      <p:pic>
        <p:nvPicPr>
          <p:cNvPr id="298" name="Image 221" descr="preencoded.png">    </p:cNvPr>
          <p:cNvPicPr>
            <a:picLocks noChangeAspect="1"/>
          </p:cNvPicPr>
          <p:nvPr/>
        </p:nvPicPr>
        <p:blipFill>
          <a:blip r:embed="rId222"/>
          <a:stretch>
            <a:fillRect/>
          </a:stretch>
        </p:blipFill>
        <p:spPr>
          <a:xfrm>
            <a:off x="9773301" y="8266137"/>
            <a:ext cx="160660" cy="160660"/>
          </a:xfrm>
          <a:prstGeom prst="rect">
            <a:avLst/>
          </a:prstGeom>
        </p:spPr>
      </p:pic>
      <p:sp>
        <p:nvSpPr>
          <p:cNvPr id="299" name="Text 75"/>
          <p:cNvSpPr/>
          <p:nvPr/>
        </p:nvSpPr>
        <p:spPr>
          <a:xfrm>
            <a:off x="9960732" y="8225991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300" name="Image 222" descr="preencoded.png">    </p:cNvPr>
          <p:cNvPicPr>
            <a:picLocks noChangeAspect="1"/>
          </p:cNvPicPr>
          <p:nvPr/>
        </p:nvPicPr>
        <p:blipFill>
          <a:blip r:embed="rId223"/>
          <a:stretch>
            <a:fillRect/>
          </a:stretch>
        </p:blipFill>
        <p:spPr>
          <a:xfrm>
            <a:off x="11121870" y="8088753"/>
            <a:ext cx="1524140" cy="495342"/>
          </a:xfrm>
          <a:prstGeom prst="rect">
            <a:avLst/>
          </a:prstGeom>
        </p:spPr>
      </p:pic>
      <p:pic>
        <p:nvPicPr>
          <p:cNvPr id="301" name="Image 223" descr="preencoded.png">    </p:cNvPr>
          <p:cNvPicPr>
            <a:picLocks noChangeAspect="1"/>
          </p:cNvPicPr>
          <p:nvPr/>
        </p:nvPicPr>
        <p:blipFill>
          <a:blip r:embed="rId224"/>
          <a:stretch>
            <a:fillRect/>
          </a:stretch>
        </p:blipFill>
        <p:spPr>
          <a:xfrm>
            <a:off x="11217120" y="8212578"/>
            <a:ext cx="1333574" cy="267760"/>
          </a:xfrm>
          <a:prstGeom prst="rect">
            <a:avLst/>
          </a:prstGeom>
        </p:spPr>
      </p:pic>
      <p:pic>
        <p:nvPicPr>
          <p:cNvPr id="302" name="Image 224" descr="preencoded.png">    </p:cNvPr>
          <p:cNvPicPr>
            <a:picLocks noChangeAspect="1"/>
          </p:cNvPicPr>
          <p:nvPr/>
        </p:nvPicPr>
        <p:blipFill>
          <a:blip r:embed="rId225"/>
          <a:stretch>
            <a:fillRect/>
          </a:stretch>
        </p:blipFill>
        <p:spPr>
          <a:xfrm>
            <a:off x="11297450" y="8266137"/>
            <a:ext cx="160660" cy="160660"/>
          </a:xfrm>
          <a:prstGeom prst="rect">
            <a:avLst/>
          </a:prstGeom>
        </p:spPr>
      </p:pic>
      <p:sp>
        <p:nvSpPr>
          <p:cNvPr id="303" name="Text 76"/>
          <p:cNvSpPr/>
          <p:nvPr/>
        </p:nvSpPr>
        <p:spPr>
          <a:xfrm>
            <a:off x="11484880" y="8225991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304" name="Image 225" descr="preencoded.png">    </p:cNvPr>
          <p:cNvPicPr>
            <a:picLocks noChangeAspect="1"/>
          </p:cNvPicPr>
          <p:nvPr/>
        </p:nvPicPr>
        <p:blipFill>
          <a:blip r:embed="rId226"/>
          <a:stretch>
            <a:fillRect/>
          </a:stretch>
        </p:blipFill>
        <p:spPr>
          <a:xfrm>
            <a:off x="12646000" y="8088753"/>
            <a:ext cx="1524149" cy="495342"/>
          </a:xfrm>
          <a:prstGeom prst="rect">
            <a:avLst/>
          </a:prstGeom>
        </p:spPr>
      </p:pic>
      <p:pic>
        <p:nvPicPr>
          <p:cNvPr id="305" name="Image 226" descr="preencoded.png">    </p:cNvPr>
          <p:cNvPicPr>
            <a:picLocks noChangeAspect="1"/>
          </p:cNvPicPr>
          <p:nvPr/>
        </p:nvPicPr>
        <p:blipFill>
          <a:blip r:embed="rId227"/>
          <a:stretch>
            <a:fillRect/>
          </a:stretch>
        </p:blipFill>
        <p:spPr>
          <a:xfrm>
            <a:off x="12741250" y="8212578"/>
            <a:ext cx="1333574" cy="267760"/>
          </a:xfrm>
          <a:prstGeom prst="rect">
            <a:avLst/>
          </a:prstGeom>
        </p:spPr>
      </p:pic>
      <p:pic>
        <p:nvPicPr>
          <p:cNvPr id="306" name="Image 227" descr="preencoded.png">    </p:cNvPr>
          <p:cNvPicPr>
            <a:picLocks noChangeAspect="1"/>
          </p:cNvPicPr>
          <p:nvPr/>
        </p:nvPicPr>
        <p:blipFill>
          <a:blip r:embed="rId228"/>
          <a:stretch>
            <a:fillRect/>
          </a:stretch>
        </p:blipFill>
        <p:spPr>
          <a:xfrm>
            <a:off x="12821580" y="8266137"/>
            <a:ext cx="160660" cy="160660"/>
          </a:xfrm>
          <a:prstGeom prst="rect">
            <a:avLst/>
          </a:prstGeom>
        </p:spPr>
      </p:pic>
      <p:sp>
        <p:nvSpPr>
          <p:cNvPr id="307" name="Text 77"/>
          <p:cNvSpPr/>
          <p:nvPr/>
        </p:nvSpPr>
        <p:spPr>
          <a:xfrm>
            <a:off x="13009011" y="8225991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308" name="Image 228" descr="preencoded.png">    </p:cNvPr>
          <p:cNvPicPr>
            <a:picLocks noChangeAspect="1"/>
          </p:cNvPicPr>
          <p:nvPr/>
        </p:nvPicPr>
        <p:blipFill>
          <a:blip r:embed="rId229"/>
          <a:stretch>
            <a:fillRect/>
          </a:stretch>
        </p:blipFill>
        <p:spPr>
          <a:xfrm>
            <a:off x="14170149" y="8088753"/>
            <a:ext cx="1524149" cy="495342"/>
          </a:xfrm>
          <a:prstGeom prst="rect">
            <a:avLst/>
          </a:prstGeom>
        </p:spPr>
      </p:pic>
      <p:pic>
        <p:nvPicPr>
          <p:cNvPr id="309" name="Image 229" descr="preencoded.png">    </p:cNvPr>
          <p:cNvPicPr>
            <a:picLocks noChangeAspect="1"/>
          </p:cNvPicPr>
          <p:nvPr/>
        </p:nvPicPr>
        <p:blipFill>
          <a:blip r:embed="rId230"/>
          <a:stretch>
            <a:fillRect/>
          </a:stretch>
        </p:blipFill>
        <p:spPr>
          <a:xfrm>
            <a:off x="15694279" y="8088753"/>
            <a:ext cx="1509302" cy="495342"/>
          </a:xfrm>
          <a:prstGeom prst="rect">
            <a:avLst/>
          </a:prstGeom>
        </p:spPr>
      </p:pic>
      <p:sp>
        <p:nvSpPr>
          <p:cNvPr id="310" name="Text 78"/>
          <p:cNvSpPr/>
          <p:nvPr/>
        </p:nvSpPr>
        <p:spPr>
          <a:xfrm>
            <a:off x="7753387" y="9048750"/>
            <a:ext cx="2950369" cy="3886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530"/>
              </a:lnSpc>
              <a:buNone/>
            </a:pPr>
            <a:r>
              <a:rPr lang="en-US" sz="1687" dirty="0">
                <a:solidFill>
                  <a:srgbClr val="767676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Table continues in next slide</a:t>
            </a:r>
            <a:endParaRPr lang="en-US" sz="1687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8288000" cy="10277475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21320"/>
            <a:ext cx="18288000" cy="323850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1071042" y="321320"/>
            <a:ext cx="820103" cy="3886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530"/>
              </a:lnSpc>
              <a:buNone/>
            </a:pPr>
            <a:r>
              <a:rPr lang="en-US" sz="1687" dirty="0">
                <a:solidFill>
                  <a:srgbClr val="767676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Product</a:t>
            </a:r>
            <a:endParaRPr lang="en-US" sz="1687" dirty="0"/>
          </a:p>
        </p:txBody>
      </p:sp>
      <p:sp>
        <p:nvSpPr>
          <p:cNvPr id="5" name="Text 1"/>
          <p:cNvSpPr/>
          <p:nvPr/>
        </p:nvSpPr>
        <p:spPr>
          <a:xfrm>
            <a:off x="1959192" y="321320"/>
            <a:ext cx="1490186" cy="3886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530"/>
              </a:lnSpc>
              <a:buNone/>
            </a:pPr>
            <a:r>
              <a:rPr lang="en-US" sz="1687" dirty="0">
                <a:solidFill>
                  <a:srgbClr val="222222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Sales Advance</a:t>
            </a:r>
            <a:endParaRPr lang="en-US" sz="1687" dirty="0"/>
          </a:p>
        </p:txBody>
      </p:sp>
      <p:pic>
        <p:nvPicPr>
          <p:cNvPr id="6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1042" y="859315"/>
            <a:ext cx="16119146" cy="535521"/>
          </a:xfrm>
          <a:prstGeom prst="rect">
            <a:avLst/>
          </a:prstGeom>
        </p:spPr>
      </p:pic>
      <p:pic>
        <p:nvPicPr>
          <p:cNvPr id="7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1042" y="859278"/>
            <a:ext cx="5551736" cy="535521"/>
          </a:xfrm>
          <a:prstGeom prst="rect">
            <a:avLst/>
          </a:prstGeom>
        </p:spPr>
      </p:pic>
      <p:pic>
        <p:nvPicPr>
          <p:cNvPr id="8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22777" y="859278"/>
            <a:ext cx="1509601" cy="535521"/>
          </a:xfrm>
          <a:prstGeom prst="rect">
            <a:avLst/>
          </a:prstGeom>
        </p:spPr>
      </p:pic>
      <p:sp>
        <p:nvSpPr>
          <p:cNvPr id="9" name="Text 2"/>
          <p:cNvSpPr/>
          <p:nvPr/>
        </p:nvSpPr>
        <p:spPr>
          <a:xfrm>
            <a:off x="6802673" y="983159"/>
            <a:ext cx="930116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Argentina</a:t>
            </a:r>
            <a:endParaRPr lang="en-US" sz="1476" dirty="0"/>
          </a:p>
        </p:txBody>
      </p:sp>
      <p:pic>
        <p:nvPicPr>
          <p:cNvPr id="10" name="Image 5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738151" y="1016608"/>
            <a:ext cx="214208" cy="214208"/>
          </a:xfrm>
          <a:prstGeom prst="rect">
            <a:avLst/>
          </a:prstGeom>
        </p:spPr>
      </p:pic>
      <p:pic>
        <p:nvPicPr>
          <p:cNvPr id="11" name="Image 6" descr="preencoded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132378" y="859278"/>
            <a:ext cx="1509601" cy="535521"/>
          </a:xfrm>
          <a:prstGeom prst="rect">
            <a:avLst/>
          </a:prstGeom>
        </p:spPr>
      </p:pic>
      <p:sp>
        <p:nvSpPr>
          <p:cNvPr id="12" name="Text 3"/>
          <p:cNvSpPr/>
          <p:nvPr/>
        </p:nvSpPr>
        <p:spPr>
          <a:xfrm>
            <a:off x="8498402" y="983159"/>
            <a:ext cx="540068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Brasil</a:t>
            </a:r>
            <a:endParaRPr lang="en-US" sz="1476" dirty="0"/>
          </a:p>
        </p:txBody>
      </p:sp>
      <p:pic>
        <p:nvPicPr>
          <p:cNvPr id="13" name="Image 7" descr="preencoded.pn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061661" y="1016608"/>
            <a:ext cx="214208" cy="214208"/>
          </a:xfrm>
          <a:prstGeom prst="rect">
            <a:avLst/>
          </a:prstGeom>
        </p:spPr>
      </p:pic>
      <p:pic>
        <p:nvPicPr>
          <p:cNvPr id="14" name="Image 8" descr="preencoded.png">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641979" y="859278"/>
            <a:ext cx="1509601" cy="535521"/>
          </a:xfrm>
          <a:prstGeom prst="rect">
            <a:avLst/>
          </a:prstGeom>
        </p:spPr>
      </p:pic>
      <p:sp>
        <p:nvSpPr>
          <p:cNvPr id="15" name="Text 4"/>
          <p:cNvSpPr/>
          <p:nvPr/>
        </p:nvSpPr>
        <p:spPr>
          <a:xfrm>
            <a:off x="10040410" y="983159"/>
            <a:ext cx="470059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Chile</a:t>
            </a:r>
            <a:endParaRPr lang="en-US" sz="1476" dirty="0"/>
          </a:p>
        </p:txBody>
      </p:sp>
      <p:pic>
        <p:nvPicPr>
          <p:cNvPr id="16" name="Image 9" descr="preencoded.png">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539040" y="1016608"/>
            <a:ext cx="214208" cy="214208"/>
          </a:xfrm>
          <a:prstGeom prst="rect">
            <a:avLst/>
          </a:prstGeom>
        </p:spPr>
      </p:pic>
      <p:pic>
        <p:nvPicPr>
          <p:cNvPr id="17" name="Image 10" descr="preencoded.png">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1151580" y="859278"/>
            <a:ext cx="1509601" cy="535521"/>
          </a:xfrm>
          <a:prstGeom prst="rect">
            <a:avLst/>
          </a:prstGeom>
        </p:spPr>
      </p:pic>
      <p:sp>
        <p:nvSpPr>
          <p:cNvPr id="18" name="Text 5"/>
          <p:cNvSpPr/>
          <p:nvPr/>
        </p:nvSpPr>
        <p:spPr>
          <a:xfrm>
            <a:off x="11457031" y="983159"/>
            <a:ext cx="670084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México</a:t>
            </a:r>
            <a:endParaRPr lang="en-US" sz="1476" dirty="0"/>
          </a:p>
        </p:txBody>
      </p:sp>
      <p:pic>
        <p:nvPicPr>
          <p:cNvPr id="19" name="Image 11" descr="preencoded.png">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2141473" y="1016608"/>
            <a:ext cx="214208" cy="214208"/>
          </a:xfrm>
          <a:prstGeom prst="rect">
            <a:avLst/>
          </a:prstGeom>
        </p:spPr>
      </p:pic>
      <p:pic>
        <p:nvPicPr>
          <p:cNvPr id="20" name="Image 12" descr="preencoded.png">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2661181" y="859278"/>
            <a:ext cx="1509601" cy="535521"/>
          </a:xfrm>
          <a:prstGeom prst="rect">
            <a:avLst/>
          </a:prstGeom>
        </p:spPr>
      </p:pic>
      <p:sp>
        <p:nvSpPr>
          <p:cNvPr id="21" name="Text 6"/>
          <p:cNvSpPr/>
          <p:nvPr/>
        </p:nvSpPr>
        <p:spPr>
          <a:xfrm>
            <a:off x="12903268" y="983159"/>
            <a:ext cx="800100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Uruguay</a:t>
            </a:r>
            <a:endParaRPr lang="en-US" sz="1476" dirty="0"/>
          </a:p>
        </p:txBody>
      </p:sp>
      <p:pic>
        <p:nvPicPr>
          <p:cNvPr id="22" name="Image 13" descr="preencoded.png">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3714307" y="1016608"/>
            <a:ext cx="214208" cy="214208"/>
          </a:xfrm>
          <a:prstGeom prst="rect">
            <a:avLst/>
          </a:prstGeom>
        </p:spPr>
      </p:pic>
      <p:pic>
        <p:nvPicPr>
          <p:cNvPr id="23" name="Image 14" descr="preencoded.png">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4170782" y="859278"/>
            <a:ext cx="1509601" cy="535521"/>
          </a:xfrm>
          <a:prstGeom prst="rect">
            <a:avLst/>
          </a:prstGeom>
        </p:spPr>
      </p:pic>
      <p:sp>
        <p:nvSpPr>
          <p:cNvPr id="24" name="Text 7"/>
          <p:cNvSpPr/>
          <p:nvPr/>
        </p:nvSpPr>
        <p:spPr>
          <a:xfrm>
            <a:off x="14470912" y="983159"/>
            <a:ext cx="680085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España</a:t>
            </a:r>
            <a:endParaRPr lang="en-US" sz="1476" dirty="0"/>
          </a:p>
        </p:txBody>
      </p:sp>
      <p:pic>
        <p:nvPicPr>
          <p:cNvPr id="25" name="Image 15" descr="preencoded.png">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5165958" y="1016608"/>
            <a:ext cx="214208" cy="214208"/>
          </a:xfrm>
          <a:prstGeom prst="rect">
            <a:avLst/>
          </a:prstGeom>
        </p:spPr>
      </p:pic>
      <p:pic>
        <p:nvPicPr>
          <p:cNvPr id="26" name="Image 16" descr="preencoded.png">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5680382" y="859278"/>
            <a:ext cx="1509810" cy="535521"/>
          </a:xfrm>
          <a:prstGeom prst="rect">
            <a:avLst/>
          </a:prstGeom>
        </p:spPr>
      </p:pic>
      <p:sp>
        <p:nvSpPr>
          <p:cNvPr id="27" name="Text 8"/>
          <p:cNvSpPr/>
          <p:nvPr/>
        </p:nvSpPr>
        <p:spPr>
          <a:xfrm>
            <a:off x="15913577" y="983159"/>
            <a:ext cx="820103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Portugal</a:t>
            </a:r>
            <a:endParaRPr lang="en-US" sz="1476" dirty="0"/>
          </a:p>
        </p:txBody>
      </p:sp>
      <p:pic>
        <p:nvPicPr>
          <p:cNvPr id="28" name="Image 17" descr="preencoded.png">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6742606" y="1016608"/>
            <a:ext cx="214208" cy="214208"/>
          </a:xfrm>
          <a:prstGeom prst="rect">
            <a:avLst/>
          </a:prstGeom>
        </p:spPr>
      </p:pic>
      <p:pic>
        <p:nvPicPr>
          <p:cNvPr id="29" name="Image 18" descr="preencoded.png">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071042" y="1501992"/>
            <a:ext cx="16145921" cy="3052465"/>
          </a:xfrm>
          <a:prstGeom prst="rect">
            <a:avLst/>
          </a:prstGeom>
        </p:spPr>
      </p:pic>
      <p:pic>
        <p:nvPicPr>
          <p:cNvPr id="30" name="Image 19" descr="preencoded.png">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1084436" y="1515387"/>
            <a:ext cx="16119145" cy="19"/>
          </a:xfrm>
          <a:prstGeom prst="rect">
            <a:avLst/>
          </a:prstGeom>
        </p:spPr>
      </p:pic>
      <p:pic>
        <p:nvPicPr>
          <p:cNvPr id="31" name="Image 20" descr="preencoded.png">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1084436" y="1515387"/>
            <a:ext cx="5465025" cy="19"/>
          </a:xfrm>
          <a:prstGeom prst="rect">
            <a:avLst/>
          </a:prstGeom>
        </p:spPr>
      </p:pic>
      <p:pic>
        <p:nvPicPr>
          <p:cNvPr id="32" name="Image 21" descr="preencoded.png">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6549442" y="1515387"/>
            <a:ext cx="1524149" cy="19"/>
          </a:xfrm>
          <a:prstGeom prst="rect">
            <a:avLst/>
          </a:prstGeom>
        </p:spPr>
      </p:pic>
      <p:pic>
        <p:nvPicPr>
          <p:cNvPr id="33" name="Image 22" descr="preencoded.png">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8073591" y="1515387"/>
            <a:ext cx="1524149" cy="19"/>
          </a:xfrm>
          <a:prstGeom prst="rect">
            <a:avLst/>
          </a:prstGeom>
        </p:spPr>
      </p:pic>
      <p:pic>
        <p:nvPicPr>
          <p:cNvPr id="34" name="Image 23" descr="preencoded.png">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9597721" y="1515387"/>
            <a:ext cx="1524140" cy="19"/>
          </a:xfrm>
          <a:prstGeom prst="rect">
            <a:avLst/>
          </a:prstGeom>
        </p:spPr>
      </p:pic>
      <p:pic>
        <p:nvPicPr>
          <p:cNvPr id="35" name="Image 24" descr="preencoded.png">    </p:cNvPr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11121870" y="1515387"/>
            <a:ext cx="1524140" cy="19"/>
          </a:xfrm>
          <a:prstGeom prst="rect">
            <a:avLst/>
          </a:prstGeom>
        </p:spPr>
      </p:pic>
      <p:pic>
        <p:nvPicPr>
          <p:cNvPr id="36" name="Image 25" descr="preencoded.png">    </p:cNvPr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12646000" y="1515387"/>
            <a:ext cx="1524149" cy="19"/>
          </a:xfrm>
          <a:prstGeom prst="rect">
            <a:avLst/>
          </a:prstGeom>
        </p:spPr>
      </p:pic>
      <p:pic>
        <p:nvPicPr>
          <p:cNvPr id="37" name="Image 26" descr="preencoded.png">    </p:cNvPr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14170149" y="1515387"/>
            <a:ext cx="1524149" cy="19"/>
          </a:xfrm>
          <a:prstGeom prst="rect">
            <a:avLst/>
          </a:prstGeom>
        </p:spPr>
      </p:pic>
      <p:pic>
        <p:nvPicPr>
          <p:cNvPr id="38" name="Image 27" descr="preencoded.png">    </p:cNvPr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15694279" y="1515387"/>
            <a:ext cx="1509302" cy="19"/>
          </a:xfrm>
          <a:prstGeom prst="rect">
            <a:avLst/>
          </a:prstGeom>
        </p:spPr>
      </p:pic>
      <p:pic>
        <p:nvPicPr>
          <p:cNvPr id="39" name="Image 28" descr="preencoded.png">    </p:cNvPr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1084436" y="1515387"/>
            <a:ext cx="16119145" cy="508750"/>
          </a:xfrm>
          <a:prstGeom prst="rect">
            <a:avLst/>
          </a:prstGeom>
        </p:spPr>
      </p:pic>
      <p:pic>
        <p:nvPicPr>
          <p:cNvPr id="40" name="Image 29" descr="preencoded.png">    </p:cNvPr>
          <p:cNvPicPr>
            <a:picLocks noChangeAspect="1"/>
          </p:cNvPicPr>
          <p:nvPr/>
        </p:nvPicPr>
        <p:blipFill>
          <a:blip r:embed="rId30"/>
          <a:stretch>
            <a:fillRect/>
          </a:stretch>
        </p:blipFill>
        <p:spPr>
          <a:xfrm>
            <a:off x="1084436" y="1515387"/>
            <a:ext cx="5465025" cy="508750"/>
          </a:xfrm>
          <a:prstGeom prst="rect">
            <a:avLst/>
          </a:prstGeom>
        </p:spPr>
      </p:pic>
      <p:sp>
        <p:nvSpPr>
          <p:cNvPr id="41" name="Text 9"/>
          <p:cNvSpPr/>
          <p:nvPr/>
        </p:nvSpPr>
        <p:spPr>
          <a:xfrm>
            <a:off x="1245077" y="1635882"/>
            <a:ext cx="1310164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Get Link &amp; Pay</a:t>
            </a:r>
            <a:endParaRPr lang="en-US" sz="1476" dirty="0"/>
          </a:p>
        </p:txBody>
      </p:sp>
      <p:pic>
        <p:nvPicPr>
          <p:cNvPr id="42" name="Image 30" descr="preencoded.png">    </p:cNvPr>
          <p:cNvPicPr>
            <a:picLocks noChangeAspect="1"/>
          </p:cNvPicPr>
          <p:nvPr/>
        </p:nvPicPr>
        <p:blipFill>
          <a:blip r:embed="rId31"/>
          <a:stretch>
            <a:fillRect/>
          </a:stretch>
        </p:blipFill>
        <p:spPr>
          <a:xfrm>
            <a:off x="6549442" y="1515387"/>
            <a:ext cx="1524149" cy="508750"/>
          </a:xfrm>
          <a:prstGeom prst="rect">
            <a:avLst/>
          </a:prstGeom>
        </p:spPr>
      </p:pic>
      <p:pic>
        <p:nvPicPr>
          <p:cNvPr id="43" name="Image 31" descr="preencoded.png">    </p:cNvPr>
          <p:cNvPicPr>
            <a:picLocks noChangeAspect="1"/>
          </p:cNvPicPr>
          <p:nvPr/>
        </p:nvPicPr>
        <p:blipFill>
          <a:blip r:embed="rId32"/>
          <a:stretch>
            <a:fillRect/>
          </a:stretch>
        </p:blipFill>
        <p:spPr>
          <a:xfrm>
            <a:off x="6644692" y="1639212"/>
            <a:ext cx="1333574" cy="267760"/>
          </a:xfrm>
          <a:prstGeom prst="rect">
            <a:avLst/>
          </a:prstGeom>
        </p:spPr>
      </p:pic>
      <p:pic>
        <p:nvPicPr>
          <p:cNvPr id="44" name="Image 32" descr="preencoded.png">    </p:cNvPr>
          <p:cNvPicPr>
            <a:picLocks noChangeAspect="1"/>
          </p:cNvPicPr>
          <p:nvPr/>
        </p:nvPicPr>
        <p:blipFill>
          <a:blip r:embed="rId33"/>
          <a:stretch>
            <a:fillRect/>
          </a:stretch>
        </p:blipFill>
        <p:spPr>
          <a:xfrm>
            <a:off x="6725022" y="1692771"/>
            <a:ext cx="160660" cy="160660"/>
          </a:xfrm>
          <a:prstGeom prst="rect">
            <a:avLst/>
          </a:prstGeom>
        </p:spPr>
      </p:pic>
      <p:sp>
        <p:nvSpPr>
          <p:cNvPr id="45" name="Text 10"/>
          <p:cNvSpPr/>
          <p:nvPr/>
        </p:nvSpPr>
        <p:spPr>
          <a:xfrm>
            <a:off x="6912452" y="1652625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46" name="Image 33" descr="preencoded.png">    </p:cNvPr>
          <p:cNvPicPr>
            <a:picLocks noChangeAspect="1"/>
          </p:cNvPicPr>
          <p:nvPr/>
        </p:nvPicPr>
        <p:blipFill>
          <a:blip r:embed="rId34"/>
          <a:stretch>
            <a:fillRect/>
          </a:stretch>
        </p:blipFill>
        <p:spPr>
          <a:xfrm>
            <a:off x="8073591" y="1515387"/>
            <a:ext cx="1524149" cy="508750"/>
          </a:xfrm>
          <a:prstGeom prst="rect">
            <a:avLst/>
          </a:prstGeom>
        </p:spPr>
      </p:pic>
      <p:pic>
        <p:nvPicPr>
          <p:cNvPr id="47" name="Image 34" descr="preencoded.png">    </p:cNvPr>
          <p:cNvPicPr>
            <a:picLocks noChangeAspect="1"/>
          </p:cNvPicPr>
          <p:nvPr/>
        </p:nvPicPr>
        <p:blipFill>
          <a:blip r:embed="rId35"/>
          <a:stretch>
            <a:fillRect/>
          </a:stretch>
        </p:blipFill>
        <p:spPr>
          <a:xfrm>
            <a:off x="8321241" y="1639212"/>
            <a:ext cx="1027956" cy="267760"/>
          </a:xfrm>
          <a:prstGeom prst="rect">
            <a:avLst/>
          </a:prstGeom>
        </p:spPr>
      </p:pic>
      <p:pic>
        <p:nvPicPr>
          <p:cNvPr id="48" name="Image 35" descr="preencoded.png">    </p:cNvPr>
          <p:cNvPicPr>
            <a:picLocks noChangeAspect="1"/>
          </p:cNvPicPr>
          <p:nvPr/>
        </p:nvPicPr>
        <p:blipFill>
          <a:blip r:embed="rId36"/>
          <a:stretch>
            <a:fillRect/>
          </a:stretch>
        </p:blipFill>
        <p:spPr>
          <a:xfrm>
            <a:off x="8401571" y="1692771"/>
            <a:ext cx="160660" cy="160660"/>
          </a:xfrm>
          <a:prstGeom prst="rect">
            <a:avLst/>
          </a:prstGeom>
        </p:spPr>
      </p:pic>
      <p:sp>
        <p:nvSpPr>
          <p:cNvPr id="49" name="Text 11"/>
          <p:cNvSpPr/>
          <p:nvPr/>
        </p:nvSpPr>
        <p:spPr>
          <a:xfrm>
            <a:off x="8589001" y="1652625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50" name="Image 36" descr="preencoded.png">    </p:cNvPr>
          <p:cNvPicPr>
            <a:picLocks noChangeAspect="1"/>
          </p:cNvPicPr>
          <p:nvPr/>
        </p:nvPicPr>
        <p:blipFill>
          <a:blip r:embed="rId37"/>
          <a:stretch>
            <a:fillRect/>
          </a:stretch>
        </p:blipFill>
        <p:spPr>
          <a:xfrm>
            <a:off x="9597721" y="1515387"/>
            <a:ext cx="1524140" cy="508750"/>
          </a:xfrm>
          <a:prstGeom prst="rect">
            <a:avLst/>
          </a:prstGeom>
        </p:spPr>
      </p:pic>
      <p:pic>
        <p:nvPicPr>
          <p:cNvPr id="51" name="Image 37" descr="preencoded.png">    </p:cNvPr>
          <p:cNvPicPr>
            <a:picLocks noChangeAspect="1"/>
          </p:cNvPicPr>
          <p:nvPr/>
        </p:nvPicPr>
        <p:blipFill>
          <a:blip r:embed="rId38"/>
          <a:stretch>
            <a:fillRect/>
          </a:stretch>
        </p:blipFill>
        <p:spPr>
          <a:xfrm>
            <a:off x="9692971" y="1639212"/>
            <a:ext cx="1333574" cy="267760"/>
          </a:xfrm>
          <a:prstGeom prst="rect">
            <a:avLst/>
          </a:prstGeom>
        </p:spPr>
      </p:pic>
      <p:pic>
        <p:nvPicPr>
          <p:cNvPr id="52" name="Image 38" descr="preencoded.png">    </p:cNvPr>
          <p:cNvPicPr>
            <a:picLocks noChangeAspect="1"/>
          </p:cNvPicPr>
          <p:nvPr/>
        </p:nvPicPr>
        <p:blipFill>
          <a:blip r:embed="rId39"/>
          <a:stretch>
            <a:fillRect/>
          </a:stretch>
        </p:blipFill>
        <p:spPr>
          <a:xfrm>
            <a:off x="9773301" y="1692771"/>
            <a:ext cx="160660" cy="160660"/>
          </a:xfrm>
          <a:prstGeom prst="rect">
            <a:avLst/>
          </a:prstGeom>
        </p:spPr>
      </p:pic>
      <p:sp>
        <p:nvSpPr>
          <p:cNvPr id="53" name="Text 12"/>
          <p:cNvSpPr/>
          <p:nvPr/>
        </p:nvSpPr>
        <p:spPr>
          <a:xfrm>
            <a:off x="9960732" y="1652625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54" name="Image 39" descr="preencoded.png">    </p:cNvPr>
          <p:cNvPicPr>
            <a:picLocks noChangeAspect="1"/>
          </p:cNvPicPr>
          <p:nvPr/>
        </p:nvPicPr>
        <p:blipFill>
          <a:blip r:embed="rId40"/>
          <a:stretch>
            <a:fillRect/>
          </a:stretch>
        </p:blipFill>
        <p:spPr>
          <a:xfrm>
            <a:off x="11121870" y="1515387"/>
            <a:ext cx="1524140" cy="508750"/>
          </a:xfrm>
          <a:prstGeom prst="rect">
            <a:avLst/>
          </a:prstGeom>
        </p:spPr>
      </p:pic>
      <p:pic>
        <p:nvPicPr>
          <p:cNvPr id="55" name="Image 40" descr="preencoded.png">    </p:cNvPr>
          <p:cNvPicPr>
            <a:picLocks noChangeAspect="1"/>
          </p:cNvPicPr>
          <p:nvPr/>
        </p:nvPicPr>
        <p:blipFill>
          <a:blip r:embed="rId41"/>
          <a:stretch>
            <a:fillRect/>
          </a:stretch>
        </p:blipFill>
        <p:spPr>
          <a:xfrm>
            <a:off x="11217120" y="1639212"/>
            <a:ext cx="1333574" cy="267760"/>
          </a:xfrm>
          <a:prstGeom prst="rect">
            <a:avLst/>
          </a:prstGeom>
        </p:spPr>
      </p:pic>
      <p:pic>
        <p:nvPicPr>
          <p:cNvPr id="56" name="Image 41" descr="preencoded.png">    </p:cNvPr>
          <p:cNvPicPr>
            <a:picLocks noChangeAspect="1"/>
          </p:cNvPicPr>
          <p:nvPr/>
        </p:nvPicPr>
        <p:blipFill>
          <a:blip r:embed="rId42"/>
          <a:stretch>
            <a:fillRect/>
          </a:stretch>
        </p:blipFill>
        <p:spPr>
          <a:xfrm>
            <a:off x="11297450" y="1692771"/>
            <a:ext cx="160660" cy="160660"/>
          </a:xfrm>
          <a:prstGeom prst="rect">
            <a:avLst/>
          </a:prstGeom>
        </p:spPr>
      </p:pic>
      <p:sp>
        <p:nvSpPr>
          <p:cNvPr id="57" name="Text 13"/>
          <p:cNvSpPr/>
          <p:nvPr/>
        </p:nvSpPr>
        <p:spPr>
          <a:xfrm>
            <a:off x="11484880" y="1652625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58" name="Image 42" descr="preencoded.png">    </p:cNvPr>
          <p:cNvPicPr>
            <a:picLocks noChangeAspect="1"/>
          </p:cNvPicPr>
          <p:nvPr/>
        </p:nvPicPr>
        <p:blipFill>
          <a:blip r:embed="rId43"/>
          <a:stretch>
            <a:fillRect/>
          </a:stretch>
        </p:blipFill>
        <p:spPr>
          <a:xfrm>
            <a:off x="12646000" y="1515387"/>
            <a:ext cx="1524149" cy="508750"/>
          </a:xfrm>
          <a:prstGeom prst="rect">
            <a:avLst/>
          </a:prstGeom>
        </p:spPr>
      </p:pic>
      <p:pic>
        <p:nvPicPr>
          <p:cNvPr id="59" name="Image 43" descr="preencoded.png">    </p:cNvPr>
          <p:cNvPicPr>
            <a:picLocks noChangeAspect="1"/>
          </p:cNvPicPr>
          <p:nvPr/>
        </p:nvPicPr>
        <p:blipFill>
          <a:blip r:embed="rId44"/>
          <a:stretch>
            <a:fillRect/>
          </a:stretch>
        </p:blipFill>
        <p:spPr>
          <a:xfrm>
            <a:off x="12741250" y="1639212"/>
            <a:ext cx="1333574" cy="267760"/>
          </a:xfrm>
          <a:prstGeom prst="rect">
            <a:avLst/>
          </a:prstGeom>
        </p:spPr>
      </p:pic>
      <p:pic>
        <p:nvPicPr>
          <p:cNvPr id="60" name="Image 44" descr="preencoded.png">    </p:cNvPr>
          <p:cNvPicPr>
            <a:picLocks noChangeAspect="1"/>
          </p:cNvPicPr>
          <p:nvPr/>
        </p:nvPicPr>
        <p:blipFill>
          <a:blip r:embed="rId45"/>
          <a:stretch>
            <a:fillRect/>
          </a:stretch>
        </p:blipFill>
        <p:spPr>
          <a:xfrm>
            <a:off x="12821580" y="1692771"/>
            <a:ext cx="160660" cy="160660"/>
          </a:xfrm>
          <a:prstGeom prst="rect">
            <a:avLst/>
          </a:prstGeom>
        </p:spPr>
      </p:pic>
      <p:sp>
        <p:nvSpPr>
          <p:cNvPr id="61" name="Text 14"/>
          <p:cNvSpPr/>
          <p:nvPr/>
        </p:nvSpPr>
        <p:spPr>
          <a:xfrm>
            <a:off x="13009011" y="1652625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62" name="Image 45" descr="preencoded.png">    </p:cNvPr>
          <p:cNvPicPr>
            <a:picLocks noChangeAspect="1"/>
          </p:cNvPicPr>
          <p:nvPr/>
        </p:nvPicPr>
        <p:blipFill>
          <a:blip r:embed="rId46"/>
          <a:stretch>
            <a:fillRect/>
          </a:stretch>
        </p:blipFill>
        <p:spPr>
          <a:xfrm>
            <a:off x="14170149" y="1515387"/>
            <a:ext cx="1524149" cy="508750"/>
          </a:xfrm>
          <a:prstGeom prst="rect">
            <a:avLst/>
          </a:prstGeom>
        </p:spPr>
      </p:pic>
      <p:pic>
        <p:nvPicPr>
          <p:cNvPr id="63" name="Image 46" descr="preencoded.png">    </p:cNvPr>
          <p:cNvPicPr>
            <a:picLocks noChangeAspect="1"/>
          </p:cNvPicPr>
          <p:nvPr/>
        </p:nvPicPr>
        <p:blipFill>
          <a:blip r:embed="rId47"/>
          <a:stretch>
            <a:fillRect/>
          </a:stretch>
        </p:blipFill>
        <p:spPr>
          <a:xfrm>
            <a:off x="15694279" y="1515387"/>
            <a:ext cx="1509302" cy="508750"/>
          </a:xfrm>
          <a:prstGeom prst="rect">
            <a:avLst/>
          </a:prstGeom>
        </p:spPr>
      </p:pic>
      <p:pic>
        <p:nvPicPr>
          <p:cNvPr id="64" name="Image 47" descr="preencoded.png">    </p:cNvPr>
          <p:cNvPicPr>
            <a:picLocks noChangeAspect="1"/>
          </p:cNvPicPr>
          <p:nvPr/>
        </p:nvPicPr>
        <p:blipFill>
          <a:blip r:embed="rId48"/>
          <a:stretch>
            <a:fillRect/>
          </a:stretch>
        </p:blipFill>
        <p:spPr>
          <a:xfrm>
            <a:off x="1084436" y="2024137"/>
            <a:ext cx="16119145" cy="508750"/>
          </a:xfrm>
          <a:prstGeom prst="rect">
            <a:avLst/>
          </a:prstGeom>
        </p:spPr>
      </p:pic>
      <p:pic>
        <p:nvPicPr>
          <p:cNvPr id="65" name="Image 48" descr="preencoded.png">    </p:cNvPr>
          <p:cNvPicPr>
            <a:picLocks noChangeAspect="1"/>
          </p:cNvPicPr>
          <p:nvPr/>
        </p:nvPicPr>
        <p:blipFill>
          <a:blip r:embed="rId49"/>
          <a:stretch>
            <a:fillRect/>
          </a:stretch>
        </p:blipFill>
        <p:spPr>
          <a:xfrm>
            <a:off x="1084436" y="2024156"/>
            <a:ext cx="5465025" cy="508750"/>
          </a:xfrm>
          <a:prstGeom prst="rect">
            <a:avLst/>
          </a:prstGeom>
        </p:spPr>
      </p:pic>
      <p:sp>
        <p:nvSpPr>
          <p:cNvPr id="66" name="Text 15"/>
          <p:cNvSpPr/>
          <p:nvPr/>
        </p:nvSpPr>
        <p:spPr>
          <a:xfrm>
            <a:off x="1245077" y="2144669"/>
            <a:ext cx="1660208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Get Link &amp; Pay API</a:t>
            </a:r>
            <a:endParaRPr lang="en-US" sz="1476" dirty="0"/>
          </a:p>
        </p:txBody>
      </p:sp>
      <p:pic>
        <p:nvPicPr>
          <p:cNvPr id="67" name="Image 49" descr="preencoded.png">    </p:cNvPr>
          <p:cNvPicPr>
            <a:picLocks noChangeAspect="1"/>
          </p:cNvPicPr>
          <p:nvPr/>
        </p:nvPicPr>
        <p:blipFill>
          <a:blip r:embed="rId50"/>
          <a:stretch>
            <a:fillRect/>
          </a:stretch>
        </p:blipFill>
        <p:spPr>
          <a:xfrm>
            <a:off x="6549442" y="2024156"/>
            <a:ext cx="1524149" cy="508750"/>
          </a:xfrm>
          <a:prstGeom prst="rect">
            <a:avLst/>
          </a:prstGeom>
        </p:spPr>
      </p:pic>
      <p:pic>
        <p:nvPicPr>
          <p:cNvPr id="68" name="Image 50" descr="preencoded.png">    </p:cNvPr>
          <p:cNvPicPr>
            <a:picLocks noChangeAspect="1"/>
          </p:cNvPicPr>
          <p:nvPr/>
        </p:nvPicPr>
        <p:blipFill>
          <a:blip r:embed="rId51"/>
          <a:stretch>
            <a:fillRect/>
          </a:stretch>
        </p:blipFill>
        <p:spPr>
          <a:xfrm>
            <a:off x="6644692" y="2147981"/>
            <a:ext cx="1333574" cy="267760"/>
          </a:xfrm>
          <a:prstGeom prst="rect">
            <a:avLst/>
          </a:prstGeom>
        </p:spPr>
      </p:pic>
      <p:pic>
        <p:nvPicPr>
          <p:cNvPr id="69" name="Image 51" descr="preencoded.png">    </p:cNvPr>
          <p:cNvPicPr>
            <a:picLocks noChangeAspect="1"/>
          </p:cNvPicPr>
          <p:nvPr/>
        </p:nvPicPr>
        <p:blipFill>
          <a:blip r:embed="rId52"/>
          <a:stretch>
            <a:fillRect/>
          </a:stretch>
        </p:blipFill>
        <p:spPr>
          <a:xfrm>
            <a:off x="6725022" y="2201540"/>
            <a:ext cx="160660" cy="160660"/>
          </a:xfrm>
          <a:prstGeom prst="rect">
            <a:avLst/>
          </a:prstGeom>
        </p:spPr>
      </p:pic>
      <p:sp>
        <p:nvSpPr>
          <p:cNvPr id="70" name="Text 16"/>
          <p:cNvSpPr/>
          <p:nvPr/>
        </p:nvSpPr>
        <p:spPr>
          <a:xfrm>
            <a:off x="6912452" y="2161394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71" name="Image 52" descr="preencoded.png">    </p:cNvPr>
          <p:cNvPicPr>
            <a:picLocks noChangeAspect="1"/>
          </p:cNvPicPr>
          <p:nvPr/>
        </p:nvPicPr>
        <p:blipFill>
          <a:blip r:embed="rId53"/>
          <a:stretch>
            <a:fillRect/>
          </a:stretch>
        </p:blipFill>
        <p:spPr>
          <a:xfrm>
            <a:off x="8073591" y="2024156"/>
            <a:ext cx="1524149" cy="508750"/>
          </a:xfrm>
          <a:prstGeom prst="rect">
            <a:avLst/>
          </a:prstGeom>
        </p:spPr>
      </p:pic>
      <p:pic>
        <p:nvPicPr>
          <p:cNvPr id="72" name="Image 53" descr="preencoded.png">    </p:cNvPr>
          <p:cNvPicPr>
            <a:picLocks noChangeAspect="1"/>
          </p:cNvPicPr>
          <p:nvPr/>
        </p:nvPicPr>
        <p:blipFill>
          <a:blip r:embed="rId54"/>
          <a:stretch>
            <a:fillRect/>
          </a:stretch>
        </p:blipFill>
        <p:spPr>
          <a:xfrm>
            <a:off x="8321241" y="2147981"/>
            <a:ext cx="1027956" cy="267760"/>
          </a:xfrm>
          <a:prstGeom prst="rect">
            <a:avLst/>
          </a:prstGeom>
        </p:spPr>
      </p:pic>
      <p:pic>
        <p:nvPicPr>
          <p:cNvPr id="73" name="Image 54" descr="preencoded.png">    </p:cNvPr>
          <p:cNvPicPr>
            <a:picLocks noChangeAspect="1"/>
          </p:cNvPicPr>
          <p:nvPr/>
        </p:nvPicPr>
        <p:blipFill>
          <a:blip r:embed="rId55"/>
          <a:stretch>
            <a:fillRect/>
          </a:stretch>
        </p:blipFill>
        <p:spPr>
          <a:xfrm>
            <a:off x="8401571" y="2201540"/>
            <a:ext cx="160660" cy="160660"/>
          </a:xfrm>
          <a:prstGeom prst="rect">
            <a:avLst/>
          </a:prstGeom>
        </p:spPr>
      </p:pic>
      <p:sp>
        <p:nvSpPr>
          <p:cNvPr id="74" name="Text 17"/>
          <p:cNvSpPr/>
          <p:nvPr/>
        </p:nvSpPr>
        <p:spPr>
          <a:xfrm>
            <a:off x="8589001" y="2161394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75" name="Image 55" descr="preencoded.png">    </p:cNvPr>
          <p:cNvPicPr>
            <a:picLocks noChangeAspect="1"/>
          </p:cNvPicPr>
          <p:nvPr/>
        </p:nvPicPr>
        <p:blipFill>
          <a:blip r:embed="rId56"/>
          <a:stretch>
            <a:fillRect/>
          </a:stretch>
        </p:blipFill>
        <p:spPr>
          <a:xfrm>
            <a:off x="9597721" y="2024156"/>
            <a:ext cx="1524140" cy="508750"/>
          </a:xfrm>
          <a:prstGeom prst="rect">
            <a:avLst/>
          </a:prstGeom>
        </p:spPr>
      </p:pic>
      <p:pic>
        <p:nvPicPr>
          <p:cNvPr id="76" name="Image 56" descr="preencoded.png">    </p:cNvPr>
          <p:cNvPicPr>
            <a:picLocks noChangeAspect="1"/>
          </p:cNvPicPr>
          <p:nvPr/>
        </p:nvPicPr>
        <p:blipFill>
          <a:blip r:embed="rId57"/>
          <a:stretch>
            <a:fillRect/>
          </a:stretch>
        </p:blipFill>
        <p:spPr>
          <a:xfrm>
            <a:off x="9692971" y="2147981"/>
            <a:ext cx="1333574" cy="267760"/>
          </a:xfrm>
          <a:prstGeom prst="rect">
            <a:avLst/>
          </a:prstGeom>
        </p:spPr>
      </p:pic>
      <p:pic>
        <p:nvPicPr>
          <p:cNvPr id="77" name="Image 57" descr="preencoded.png">    </p:cNvPr>
          <p:cNvPicPr>
            <a:picLocks noChangeAspect="1"/>
          </p:cNvPicPr>
          <p:nvPr/>
        </p:nvPicPr>
        <p:blipFill>
          <a:blip r:embed="rId58"/>
          <a:stretch>
            <a:fillRect/>
          </a:stretch>
        </p:blipFill>
        <p:spPr>
          <a:xfrm>
            <a:off x="9773301" y="2201540"/>
            <a:ext cx="160660" cy="160660"/>
          </a:xfrm>
          <a:prstGeom prst="rect">
            <a:avLst/>
          </a:prstGeom>
        </p:spPr>
      </p:pic>
      <p:sp>
        <p:nvSpPr>
          <p:cNvPr id="78" name="Text 18"/>
          <p:cNvSpPr/>
          <p:nvPr/>
        </p:nvSpPr>
        <p:spPr>
          <a:xfrm>
            <a:off x="9960732" y="2161394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79" name="Image 58" descr="preencoded.png">    </p:cNvPr>
          <p:cNvPicPr>
            <a:picLocks noChangeAspect="1"/>
          </p:cNvPicPr>
          <p:nvPr/>
        </p:nvPicPr>
        <p:blipFill>
          <a:blip r:embed="rId59"/>
          <a:stretch>
            <a:fillRect/>
          </a:stretch>
        </p:blipFill>
        <p:spPr>
          <a:xfrm>
            <a:off x="11121870" y="2024156"/>
            <a:ext cx="1524140" cy="508750"/>
          </a:xfrm>
          <a:prstGeom prst="rect">
            <a:avLst/>
          </a:prstGeom>
        </p:spPr>
      </p:pic>
      <p:pic>
        <p:nvPicPr>
          <p:cNvPr id="80" name="Image 59" descr="preencoded.png">    </p:cNvPr>
          <p:cNvPicPr>
            <a:picLocks noChangeAspect="1"/>
          </p:cNvPicPr>
          <p:nvPr/>
        </p:nvPicPr>
        <p:blipFill>
          <a:blip r:embed="rId60"/>
          <a:stretch>
            <a:fillRect/>
          </a:stretch>
        </p:blipFill>
        <p:spPr>
          <a:xfrm>
            <a:off x="11217120" y="2147981"/>
            <a:ext cx="1333574" cy="267760"/>
          </a:xfrm>
          <a:prstGeom prst="rect">
            <a:avLst/>
          </a:prstGeom>
        </p:spPr>
      </p:pic>
      <p:pic>
        <p:nvPicPr>
          <p:cNvPr id="81" name="Image 60" descr="preencoded.png">    </p:cNvPr>
          <p:cNvPicPr>
            <a:picLocks noChangeAspect="1"/>
          </p:cNvPicPr>
          <p:nvPr/>
        </p:nvPicPr>
        <p:blipFill>
          <a:blip r:embed="rId61"/>
          <a:stretch>
            <a:fillRect/>
          </a:stretch>
        </p:blipFill>
        <p:spPr>
          <a:xfrm>
            <a:off x="11297450" y="2201540"/>
            <a:ext cx="160660" cy="160660"/>
          </a:xfrm>
          <a:prstGeom prst="rect">
            <a:avLst/>
          </a:prstGeom>
        </p:spPr>
      </p:pic>
      <p:sp>
        <p:nvSpPr>
          <p:cNvPr id="82" name="Text 19"/>
          <p:cNvSpPr/>
          <p:nvPr/>
        </p:nvSpPr>
        <p:spPr>
          <a:xfrm>
            <a:off x="11484880" y="2161394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83" name="Image 61" descr="preencoded.png">    </p:cNvPr>
          <p:cNvPicPr>
            <a:picLocks noChangeAspect="1"/>
          </p:cNvPicPr>
          <p:nvPr/>
        </p:nvPicPr>
        <p:blipFill>
          <a:blip r:embed="rId62"/>
          <a:stretch>
            <a:fillRect/>
          </a:stretch>
        </p:blipFill>
        <p:spPr>
          <a:xfrm>
            <a:off x="12646000" y="2024156"/>
            <a:ext cx="1524149" cy="508750"/>
          </a:xfrm>
          <a:prstGeom prst="rect">
            <a:avLst/>
          </a:prstGeom>
        </p:spPr>
      </p:pic>
      <p:pic>
        <p:nvPicPr>
          <p:cNvPr id="84" name="Image 62" descr="preencoded.png">    </p:cNvPr>
          <p:cNvPicPr>
            <a:picLocks noChangeAspect="1"/>
          </p:cNvPicPr>
          <p:nvPr/>
        </p:nvPicPr>
        <p:blipFill>
          <a:blip r:embed="rId63"/>
          <a:stretch>
            <a:fillRect/>
          </a:stretch>
        </p:blipFill>
        <p:spPr>
          <a:xfrm>
            <a:off x="12741250" y="2147981"/>
            <a:ext cx="1333574" cy="267760"/>
          </a:xfrm>
          <a:prstGeom prst="rect">
            <a:avLst/>
          </a:prstGeom>
        </p:spPr>
      </p:pic>
      <p:pic>
        <p:nvPicPr>
          <p:cNvPr id="85" name="Image 63" descr="preencoded.png">    </p:cNvPr>
          <p:cNvPicPr>
            <a:picLocks noChangeAspect="1"/>
          </p:cNvPicPr>
          <p:nvPr/>
        </p:nvPicPr>
        <p:blipFill>
          <a:blip r:embed="rId64"/>
          <a:stretch>
            <a:fillRect/>
          </a:stretch>
        </p:blipFill>
        <p:spPr>
          <a:xfrm>
            <a:off x="12821580" y="2201540"/>
            <a:ext cx="160660" cy="160660"/>
          </a:xfrm>
          <a:prstGeom prst="rect">
            <a:avLst/>
          </a:prstGeom>
        </p:spPr>
      </p:pic>
      <p:sp>
        <p:nvSpPr>
          <p:cNvPr id="86" name="Text 20"/>
          <p:cNvSpPr/>
          <p:nvPr/>
        </p:nvSpPr>
        <p:spPr>
          <a:xfrm>
            <a:off x="13009011" y="2161394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87" name="Image 64" descr="preencoded.png">    </p:cNvPr>
          <p:cNvPicPr>
            <a:picLocks noChangeAspect="1"/>
          </p:cNvPicPr>
          <p:nvPr/>
        </p:nvPicPr>
        <p:blipFill>
          <a:blip r:embed="rId65"/>
          <a:stretch>
            <a:fillRect/>
          </a:stretch>
        </p:blipFill>
        <p:spPr>
          <a:xfrm>
            <a:off x="14170149" y="2024156"/>
            <a:ext cx="1524149" cy="508750"/>
          </a:xfrm>
          <a:prstGeom prst="rect">
            <a:avLst/>
          </a:prstGeom>
        </p:spPr>
      </p:pic>
      <p:pic>
        <p:nvPicPr>
          <p:cNvPr id="88" name="Image 65" descr="preencoded.png">    </p:cNvPr>
          <p:cNvPicPr>
            <a:picLocks noChangeAspect="1"/>
          </p:cNvPicPr>
          <p:nvPr/>
        </p:nvPicPr>
        <p:blipFill>
          <a:blip r:embed="rId66"/>
          <a:stretch>
            <a:fillRect/>
          </a:stretch>
        </p:blipFill>
        <p:spPr>
          <a:xfrm>
            <a:off x="15694279" y="2024156"/>
            <a:ext cx="1509302" cy="508750"/>
          </a:xfrm>
          <a:prstGeom prst="rect">
            <a:avLst/>
          </a:prstGeom>
        </p:spPr>
      </p:pic>
      <p:pic>
        <p:nvPicPr>
          <p:cNvPr id="89" name="Image 66" descr="preencoded.png">    </p:cNvPr>
          <p:cNvPicPr>
            <a:picLocks noChangeAspect="1"/>
          </p:cNvPicPr>
          <p:nvPr/>
        </p:nvPicPr>
        <p:blipFill>
          <a:blip r:embed="rId67"/>
          <a:stretch>
            <a:fillRect/>
          </a:stretch>
        </p:blipFill>
        <p:spPr>
          <a:xfrm>
            <a:off x="1084436" y="2532887"/>
            <a:ext cx="16119145" cy="508750"/>
          </a:xfrm>
          <a:prstGeom prst="rect">
            <a:avLst/>
          </a:prstGeom>
        </p:spPr>
      </p:pic>
      <p:pic>
        <p:nvPicPr>
          <p:cNvPr id="90" name="Image 67" descr="preencoded.png">    </p:cNvPr>
          <p:cNvPicPr>
            <a:picLocks noChangeAspect="1"/>
          </p:cNvPicPr>
          <p:nvPr/>
        </p:nvPicPr>
        <p:blipFill>
          <a:blip r:embed="rId68"/>
          <a:stretch>
            <a:fillRect/>
          </a:stretch>
        </p:blipFill>
        <p:spPr>
          <a:xfrm>
            <a:off x="1084436" y="2532887"/>
            <a:ext cx="5465025" cy="508750"/>
          </a:xfrm>
          <a:prstGeom prst="rect">
            <a:avLst/>
          </a:prstGeom>
        </p:spPr>
      </p:pic>
      <p:sp>
        <p:nvSpPr>
          <p:cNvPr id="91" name="Text 21"/>
          <p:cNvSpPr/>
          <p:nvPr/>
        </p:nvSpPr>
        <p:spPr>
          <a:xfrm>
            <a:off x="1245077" y="2653364"/>
            <a:ext cx="1280160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SEP Direct API</a:t>
            </a:r>
            <a:endParaRPr lang="en-US" sz="1476" dirty="0"/>
          </a:p>
        </p:txBody>
      </p:sp>
      <p:pic>
        <p:nvPicPr>
          <p:cNvPr id="92" name="Image 68" descr="preencoded.png">    </p:cNvPr>
          <p:cNvPicPr>
            <a:picLocks noChangeAspect="1"/>
          </p:cNvPicPr>
          <p:nvPr/>
        </p:nvPicPr>
        <p:blipFill>
          <a:blip r:embed="rId69"/>
          <a:stretch>
            <a:fillRect/>
          </a:stretch>
        </p:blipFill>
        <p:spPr>
          <a:xfrm>
            <a:off x="6549442" y="2532887"/>
            <a:ext cx="1524149" cy="508750"/>
          </a:xfrm>
          <a:prstGeom prst="rect">
            <a:avLst/>
          </a:prstGeom>
        </p:spPr>
      </p:pic>
      <p:pic>
        <p:nvPicPr>
          <p:cNvPr id="93" name="Image 69" descr="preencoded.png">    </p:cNvPr>
          <p:cNvPicPr>
            <a:picLocks noChangeAspect="1"/>
          </p:cNvPicPr>
          <p:nvPr/>
        </p:nvPicPr>
        <p:blipFill>
          <a:blip r:embed="rId70"/>
          <a:stretch>
            <a:fillRect/>
          </a:stretch>
        </p:blipFill>
        <p:spPr>
          <a:xfrm>
            <a:off x="6644692" y="2656712"/>
            <a:ext cx="1333574" cy="267760"/>
          </a:xfrm>
          <a:prstGeom prst="rect">
            <a:avLst/>
          </a:prstGeom>
        </p:spPr>
      </p:pic>
      <p:pic>
        <p:nvPicPr>
          <p:cNvPr id="94" name="Image 70" descr="preencoded.png">    </p:cNvPr>
          <p:cNvPicPr>
            <a:picLocks noChangeAspect="1"/>
          </p:cNvPicPr>
          <p:nvPr/>
        </p:nvPicPr>
        <p:blipFill>
          <a:blip r:embed="rId71"/>
          <a:stretch>
            <a:fillRect/>
          </a:stretch>
        </p:blipFill>
        <p:spPr>
          <a:xfrm>
            <a:off x="6725022" y="2710272"/>
            <a:ext cx="160660" cy="160660"/>
          </a:xfrm>
          <a:prstGeom prst="rect">
            <a:avLst/>
          </a:prstGeom>
        </p:spPr>
      </p:pic>
      <p:sp>
        <p:nvSpPr>
          <p:cNvPr id="95" name="Text 22"/>
          <p:cNvSpPr/>
          <p:nvPr/>
        </p:nvSpPr>
        <p:spPr>
          <a:xfrm>
            <a:off x="6912452" y="2670125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96" name="Image 71" descr="preencoded.png">    </p:cNvPr>
          <p:cNvPicPr>
            <a:picLocks noChangeAspect="1"/>
          </p:cNvPicPr>
          <p:nvPr/>
        </p:nvPicPr>
        <p:blipFill>
          <a:blip r:embed="rId72"/>
          <a:stretch>
            <a:fillRect/>
          </a:stretch>
        </p:blipFill>
        <p:spPr>
          <a:xfrm>
            <a:off x="8073591" y="2532887"/>
            <a:ext cx="1524149" cy="508750"/>
          </a:xfrm>
          <a:prstGeom prst="rect">
            <a:avLst/>
          </a:prstGeom>
        </p:spPr>
      </p:pic>
      <p:pic>
        <p:nvPicPr>
          <p:cNvPr id="97" name="Image 72" descr="preencoded.png">    </p:cNvPr>
          <p:cNvPicPr>
            <a:picLocks noChangeAspect="1"/>
          </p:cNvPicPr>
          <p:nvPr/>
        </p:nvPicPr>
        <p:blipFill>
          <a:blip r:embed="rId73"/>
          <a:stretch>
            <a:fillRect/>
          </a:stretch>
        </p:blipFill>
        <p:spPr>
          <a:xfrm>
            <a:off x="8168841" y="2656712"/>
            <a:ext cx="1333574" cy="267760"/>
          </a:xfrm>
          <a:prstGeom prst="rect">
            <a:avLst/>
          </a:prstGeom>
        </p:spPr>
      </p:pic>
      <p:pic>
        <p:nvPicPr>
          <p:cNvPr id="98" name="Image 73" descr="preencoded.png">    </p:cNvPr>
          <p:cNvPicPr>
            <a:picLocks noChangeAspect="1"/>
          </p:cNvPicPr>
          <p:nvPr/>
        </p:nvPicPr>
        <p:blipFill>
          <a:blip r:embed="rId74"/>
          <a:stretch>
            <a:fillRect/>
          </a:stretch>
        </p:blipFill>
        <p:spPr>
          <a:xfrm>
            <a:off x="8249171" y="2710272"/>
            <a:ext cx="160660" cy="160660"/>
          </a:xfrm>
          <a:prstGeom prst="rect">
            <a:avLst/>
          </a:prstGeom>
        </p:spPr>
      </p:pic>
      <p:sp>
        <p:nvSpPr>
          <p:cNvPr id="99" name="Text 23"/>
          <p:cNvSpPr/>
          <p:nvPr/>
        </p:nvSpPr>
        <p:spPr>
          <a:xfrm>
            <a:off x="8436601" y="2670125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00" name="Image 74" descr="preencoded.png">    </p:cNvPr>
          <p:cNvPicPr>
            <a:picLocks noChangeAspect="1"/>
          </p:cNvPicPr>
          <p:nvPr/>
        </p:nvPicPr>
        <p:blipFill>
          <a:blip r:embed="rId75"/>
          <a:stretch>
            <a:fillRect/>
          </a:stretch>
        </p:blipFill>
        <p:spPr>
          <a:xfrm>
            <a:off x="9597721" y="2532887"/>
            <a:ext cx="1524140" cy="508750"/>
          </a:xfrm>
          <a:prstGeom prst="rect">
            <a:avLst/>
          </a:prstGeom>
        </p:spPr>
      </p:pic>
      <p:pic>
        <p:nvPicPr>
          <p:cNvPr id="101" name="Image 75" descr="preencoded.png">    </p:cNvPr>
          <p:cNvPicPr>
            <a:picLocks noChangeAspect="1"/>
          </p:cNvPicPr>
          <p:nvPr/>
        </p:nvPicPr>
        <p:blipFill>
          <a:blip r:embed="rId76"/>
          <a:stretch>
            <a:fillRect/>
          </a:stretch>
        </p:blipFill>
        <p:spPr>
          <a:xfrm>
            <a:off x="9692971" y="2656712"/>
            <a:ext cx="1333574" cy="267760"/>
          </a:xfrm>
          <a:prstGeom prst="rect">
            <a:avLst/>
          </a:prstGeom>
        </p:spPr>
      </p:pic>
      <p:pic>
        <p:nvPicPr>
          <p:cNvPr id="102" name="Image 76" descr="preencoded.png">    </p:cNvPr>
          <p:cNvPicPr>
            <a:picLocks noChangeAspect="1"/>
          </p:cNvPicPr>
          <p:nvPr/>
        </p:nvPicPr>
        <p:blipFill>
          <a:blip r:embed="rId77"/>
          <a:stretch>
            <a:fillRect/>
          </a:stretch>
        </p:blipFill>
        <p:spPr>
          <a:xfrm>
            <a:off x="9773301" y="2710272"/>
            <a:ext cx="160660" cy="160660"/>
          </a:xfrm>
          <a:prstGeom prst="rect">
            <a:avLst/>
          </a:prstGeom>
        </p:spPr>
      </p:pic>
      <p:sp>
        <p:nvSpPr>
          <p:cNvPr id="103" name="Text 24"/>
          <p:cNvSpPr/>
          <p:nvPr/>
        </p:nvSpPr>
        <p:spPr>
          <a:xfrm>
            <a:off x="9960732" y="2670125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04" name="Image 77" descr="preencoded.png">    </p:cNvPr>
          <p:cNvPicPr>
            <a:picLocks noChangeAspect="1"/>
          </p:cNvPicPr>
          <p:nvPr/>
        </p:nvPicPr>
        <p:blipFill>
          <a:blip r:embed="rId78"/>
          <a:stretch>
            <a:fillRect/>
          </a:stretch>
        </p:blipFill>
        <p:spPr>
          <a:xfrm>
            <a:off x="11121870" y="2532887"/>
            <a:ext cx="1524140" cy="508750"/>
          </a:xfrm>
          <a:prstGeom prst="rect">
            <a:avLst/>
          </a:prstGeom>
        </p:spPr>
      </p:pic>
      <p:pic>
        <p:nvPicPr>
          <p:cNvPr id="105" name="Image 78" descr="preencoded.png">    </p:cNvPr>
          <p:cNvPicPr>
            <a:picLocks noChangeAspect="1"/>
          </p:cNvPicPr>
          <p:nvPr/>
        </p:nvPicPr>
        <p:blipFill>
          <a:blip r:embed="rId79"/>
          <a:stretch>
            <a:fillRect/>
          </a:stretch>
        </p:blipFill>
        <p:spPr>
          <a:xfrm>
            <a:off x="11217120" y="2656712"/>
            <a:ext cx="1333574" cy="267760"/>
          </a:xfrm>
          <a:prstGeom prst="rect">
            <a:avLst/>
          </a:prstGeom>
        </p:spPr>
      </p:pic>
      <p:pic>
        <p:nvPicPr>
          <p:cNvPr id="106" name="Image 79" descr="preencoded.png">    </p:cNvPr>
          <p:cNvPicPr>
            <a:picLocks noChangeAspect="1"/>
          </p:cNvPicPr>
          <p:nvPr/>
        </p:nvPicPr>
        <p:blipFill>
          <a:blip r:embed="rId80"/>
          <a:stretch>
            <a:fillRect/>
          </a:stretch>
        </p:blipFill>
        <p:spPr>
          <a:xfrm>
            <a:off x="11297450" y="2710272"/>
            <a:ext cx="160660" cy="160660"/>
          </a:xfrm>
          <a:prstGeom prst="rect">
            <a:avLst/>
          </a:prstGeom>
        </p:spPr>
      </p:pic>
      <p:sp>
        <p:nvSpPr>
          <p:cNvPr id="107" name="Text 25"/>
          <p:cNvSpPr/>
          <p:nvPr/>
        </p:nvSpPr>
        <p:spPr>
          <a:xfrm>
            <a:off x="11484880" y="2670125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08" name="Image 80" descr="preencoded.png">    </p:cNvPr>
          <p:cNvPicPr>
            <a:picLocks noChangeAspect="1"/>
          </p:cNvPicPr>
          <p:nvPr/>
        </p:nvPicPr>
        <p:blipFill>
          <a:blip r:embed="rId81"/>
          <a:stretch>
            <a:fillRect/>
          </a:stretch>
        </p:blipFill>
        <p:spPr>
          <a:xfrm>
            <a:off x="12646000" y="2532887"/>
            <a:ext cx="1524149" cy="508750"/>
          </a:xfrm>
          <a:prstGeom prst="rect">
            <a:avLst/>
          </a:prstGeom>
        </p:spPr>
      </p:pic>
      <p:pic>
        <p:nvPicPr>
          <p:cNvPr id="109" name="Image 81" descr="preencoded.png">    </p:cNvPr>
          <p:cNvPicPr>
            <a:picLocks noChangeAspect="1"/>
          </p:cNvPicPr>
          <p:nvPr/>
        </p:nvPicPr>
        <p:blipFill>
          <a:blip r:embed="rId82"/>
          <a:stretch>
            <a:fillRect/>
          </a:stretch>
        </p:blipFill>
        <p:spPr>
          <a:xfrm>
            <a:off x="12741250" y="2656712"/>
            <a:ext cx="1333574" cy="267760"/>
          </a:xfrm>
          <a:prstGeom prst="rect">
            <a:avLst/>
          </a:prstGeom>
        </p:spPr>
      </p:pic>
      <p:pic>
        <p:nvPicPr>
          <p:cNvPr id="110" name="Image 82" descr="preencoded.png">    </p:cNvPr>
          <p:cNvPicPr>
            <a:picLocks noChangeAspect="1"/>
          </p:cNvPicPr>
          <p:nvPr/>
        </p:nvPicPr>
        <p:blipFill>
          <a:blip r:embed="rId83"/>
          <a:stretch>
            <a:fillRect/>
          </a:stretch>
        </p:blipFill>
        <p:spPr>
          <a:xfrm>
            <a:off x="12821580" y="2710272"/>
            <a:ext cx="160660" cy="160660"/>
          </a:xfrm>
          <a:prstGeom prst="rect">
            <a:avLst/>
          </a:prstGeom>
        </p:spPr>
      </p:pic>
      <p:sp>
        <p:nvSpPr>
          <p:cNvPr id="111" name="Text 26"/>
          <p:cNvSpPr/>
          <p:nvPr/>
        </p:nvSpPr>
        <p:spPr>
          <a:xfrm>
            <a:off x="13009011" y="2670125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12" name="Image 83" descr="preencoded.png">    </p:cNvPr>
          <p:cNvPicPr>
            <a:picLocks noChangeAspect="1"/>
          </p:cNvPicPr>
          <p:nvPr/>
        </p:nvPicPr>
        <p:blipFill>
          <a:blip r:embed="rId84"/>
          <a:stretch>
            <a:fillRect/>
          </a:stretch>
        </p:blipFill>
        <p:spPr>
          <a:xfrm>
            <a:off x="14170149" y="2532887"/>
            <a:ext cx="1524149" cy="508750"/>
          </a:xfrm>
          <a:prstGeom prst="rect">
            <a:avLst/>
          </a:prstGeom>
        </p:spPr>
      </p:pic>
      <p:pic>
        <p:nvPicPr>
          <p:cNvPr id="113" name="Image 84" descr="preencoded.png">    </p:cNvPr>
          <p:cNvPicPr>
            <a:picLocks noChangeAspect="1"/>
          </p:cNvPicPr>
          <p:nvPr/>
        </p:nvPicPr>
        <p:blipFill>
          <a:blip r:embed="rId85"/>
          <a:stretch>
            <a:fillRect/>
          </a:stretch>
        </p:blipFill>
        <p:spPr>
          <a:xfrm>
            <a:off x="15694279" y="2532887"/>
            <a:ext cx="1509302" cy="508750"/>
          </a:xfrm>
          <a:prstGeom prst="rect">
            <a:avLst/>
          </a:prstGeom>
        </p:spPr>
      </p:pic>
      <p:pic>
        <p:nvPicPr>
          <p:cNvPr id="114" name="Image 85" descr="preencoded.png">    </p:cNvPr>
          <p:cNvPicPr>
            <a:picLocks noChangeAspect="1"/>
          </p:cNvPicPr>
          <p:nvPr/>
        </p:nvPicPr>
        <p:blipFill>
          <a:blip r:embed="rId86"/>
          <a:stretch>
            <a:fillRect/>
          </a:stretch>
        </p:blipFill>
        <p:spPr>
          <a:xfrm>
            <a:off x="1084436" y="3041619"/>
            <a:ext cx="16119145" cy="508750"/>
          </a:xfrm>
          <a:prstGeom prst="rect">
            <a:avLst/>
          </a:prstGeom>
        </p:spPr>
      </p:pic>
      <p:pic>
        <p:nvPicPr>
          <p:cNvPr id="115" name="Image 86" descr="preencoded.png">    </p:cNvPr>
          <p:cNvPicPr>
            <a:picLocks noChangeAspect="1"/>
          </p:cNvPicPr>
          <p:nvPr/>
        </p:nvPicPr>
        <p:blipFill>
          <a:blip r:embed="rId87"/>
          <a:stretch>
            <a:fillRect/>
          </a:stretch>
        </p:blipFill>
        <p:spPr>
          <a:xfrm>
            <a:off x="1084436" y="3041619"/>
            <a:ext cx="5465025" cy="508750"/>
          </a:xfrm>
          <a:prstGeom prst="rect">
            <a:avLst/>
          </a:prstGeom>
        </p:spPr>
      </p:pic>
      <p:sp>
        <p:nvSpPr>
          <p:cNvPr id="116" name="Text 27"/>
          <p:cNvSpPr/>
          <p:nvPr/>
        </p:nvSpPr>
        <p:spPr>
          <a:xfrm>
            <a:off x="1245077" y="3162114"/>
            <a:ext cx="1870234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Recurrent Payments</a:t>
            </a:r>
            <a:endParaRPr lang="en-US" sz="1476" dirty="0"/>
          </a:p>
        </p:txBody>
      </p:sp>
      <p:pic>
        <p:nvPicPr>
          <p:cNvPr id="117" name="Image 87" descr="preencoded.png">    </p:cNvPr>
          <p:cNvPicPr>
            <a:picLocks noChangeAspect="1"/>
          </p:cNvPicPr>
          <p:nvPr/>
        </p:nvPicPr>
        <p:blipFill>
          <a:blip r:embed="rId88"/>
          <a:stretch>
            <a:fillRect/>
          </a:stretch>
        </p:blipFill>
        <p:spPr>
          <a:xfrm>
            <a:off x="6549442" y="3041619"/>
            <a:ext cx="1524149" cy="508750"/>
          </a:xfrm>
          <a:prstGeom prst="rect">
            <a:avLst/>
          </a:prstGeom>
        </p:spPr>
      </p:pic>
      <p:pic>
        <p:nvPicPr>
          <p:cNvPr id="118" name="Image 88" descr="preencoded.png">    </p:cNvPr>
          <p:cNvPicPr>
            <a:picLocks noChangeAspect="1"/>
          </p:cNvPicPr>
          <p:nvPr/>
        </p:nvPicPr>
        <p:blipFill>
          <a:blip r:embed="rId89"/>
          <a:stretch>
            <a:fillRect/>
          </a:stretch>
        </p:blipFill>
        <p:spPr>
          <a:xfrm>
            <a:off x="6644692" y="3165444"/>
            <a:ext cx="1333574" cy="267760"/>
          </a:xfrm>
          <a:prstGeom prst="rect">
            <a:avLst/>
          </a:prstGeom>
        </p:spPr>
      </p:pic>
      <p:pic>
        <p:nvPicPr>
          <p:cNvPr id="119" name="Image 89" descr="preencoded.png">    </p:cNvPr>
          <p:cNvPicPr>
            <a:picLocks noChangeAspect="1"/>
          </p:cNvPicPr>
          <p:nvPr/>
        </p:nvPicPr>
        <p:blipFill>
          <a:blip r:embed="rId90"/>
          <a:stretch>
            <a:fillRect/>
          </a:stretch>
        </p:blipFill>
        <p:spPr>
          <a:xfrm>
            <a:off x="6725022" y="3219004"/>
            <a:ext cx="160660" cy="160660"/>
          </a:xfrm>
          <a:prstGeom prst="rect">
            <a:avLst/>
          </a:prstGeom>
        </p:spPr>
      </p:pic>
      <p:sp>
        <p:nvSpPr>
          <p:cNvPr id="120" name="Text 28"/>
          <p:cNvSpPr/>
          <p:nvPr/>
        </p:nvSpPr>
        <p:spPr>
          <a:xfrm>
            <a:off x="6912452" y="3178857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21" name="Image 90" descr="preencoded.png">    </p:cNvPr>
          <p:cNvPicPr>
            <a:picLocks noChangeAspect="1"/>
          </p:cNvPicPr>
          <p:nvPr/>
        </p:nvPicPr>
        <p:blipFill>
          <a:blip r:embed="rId91"/>
          <a:stretch>
            <a:fillRect/>
          </a:stretch>
        </p:blipFill>
        <p:spPr>
          <a:xfrm>
            <a:off x="8073591" y="3041619"/>
            <a:ext cx="1524149" cy="508750"/>
          </a:xfrm>
          <a:prstGeom prst="rect">
            <a:avLst/>
          </a:prstGeom>
        </p:spPr>
      </p:pic>
      <p:pic>
        <p:nvPicPr>
          <p:cNvPr id="122" name="Image 91" descr="preencoded.png">    </p:cNvPr>
          <p:cNvPicPr>
            <a:picLocks noChangeAspect="1"/>
          </p:cNvPicPr>
          <p:nvPr/>
        </p:nvPicPr>
        <p:blipFill>
          <a:blip r:embed="rId92"/>
          <a:stretch>
            <a:fillRect/>
          </a:stretch>
        </p:blipFill>
        <p:spPr>
          <a:xfrm>
            <a:off x="8168841" y="3165444"/>
            <a:ext cx="1333574" cy="267760"/>
          </a:xfrm>
          <a:prstGeom prst="rect">
            <a:avLst/>
          </a:prstGeom>
        </p:spPr>
      </p:pic>
      <p:pic>
        <p:nvPicPr>
          <p:cNvPr id="123" name="Image 92" descr="preencoded.png">    </p:cNvPr>
          <p:cNvPicPr>
            <a:picLocks noChangeAspect="1"/>
          </p:cNvPicPr>
          <p:nvPr/>
        </p:nvPicPr>
        <p:blipFill>
          <a:blip r:embed="rId93"/>
          <a:stretch>
            <a:fillRect/>
          </a:stretch>
        </p:blipFill>
        <p:spPr>
          <a:xfrm>
            <a:off x="8249171" y="3219004"/>
            <a:ext cx="160660" cy="160660"/>
          </a:xfrm>
          <a:prstGeom prst="rect">
            <a:avLst/>
          </a:prstGeom>
        </p:spPr>
      </p:pic>
      <p:sp>
        <p:nvSpPr>
          <p:cNvPr id="124" name="Text 29"/>
          <p:cNvSpPr/>
          <p:nvPr/>
        </p:nvSpPr>
        <p:spPr>
          <a:xfrm>
            <a:off x="8436601" y="3178857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25" name="Image 93" descr="preencoded.png">    </p:cNvPr>
          <p:cNvPicPr>
            <a:picLocks noChangeAspect="1"/>
          </p:cNvPicPr>
          <p:nvPr/>
        </p:nvPicPr>
        <p:blipFill>
          <a:blip r:embed="rId94"/>
          <a:stretch>
            <a:fillRect/>
          </a:stretch>
        </p:blipFill>
        <p:spPr>
          <a:xfrm>
            <a:off x="9597721" y="3041619"/>
            <a:ext cx="1524140" cy="508750"/>
          </a:xfrm>
          <a:prstGeom prst="rect">
            <a:avLst/>
          </a:prstGeom>
        </p:spPr>
      </p:pic>
      <p:pic>
        <p:nvPicPr>
          <p:cNvPr id="126" name="Image 94" descr="preencoded.png">    </p:cNvPr>
          <p:cNvPicPr>
            <a:picLocks noChangeAspect="1"/>
          </p:cNvPicPr>
          <p:nvPr/>
        </p:nvPicPr>
        <p:blipFill>
          <a:blip r:embed="rId95"/>
          <a:stretch>
            <a:fillRect/>
          </a:stretch>
        </p:blipFill>
        <p:spPr>
          <a:xfrm>
            <a:off x="9692971" y="3165444"/>
            <a:ext cx="1333574" cy="267760"/>
          </a:xfrm>
          <a:prstGeom prst="rect">
            <a:avLst/>
          </a:prstGeom>
        </p:spPr>
      </p:pic>
      <p:pic>
        <p:nvPicPr>
          <p:cNvPr id="127" name="Image 95" descr="preencoded.png">    </p:cNvPr>
          <p:cNvPicPr>
            <a:picLocks noChangeAspect="1"/>
          </p:cNvPicPr>
          <p:nvPr/>
        </p:nvPicPr>
        <p:blipFill>
          <a:blip r:embed="rId96"/>
          <a:stretch>
            <a:fillRect/>
          </a:stretch>
        </p:blipFill>
        <p:spPr>
          <a:xfrm>
            <a:off x="9773301" y="3219004"/>
            <a:ext cx="160660" cy="160660"/>
          </a:xfrm>
          <a:prstGeom prst="rect">
            <a:avLst/>
          </a:prstGeom>
        </p:spPr>
      </p:pic>
      <p:sp>
        <p:nvSpPr>
          <p:cNvPr id="128" name="Text 30"/>
          <p:cNvSpPr/>
          <p:nvPr/>
        </p:nvSpPr>
        <p:spPr>
          <a:xfrm>
            <a:off x="9960732" y="3178857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29" name="Image 96" descr="preencoded.png">    </p:cNvPr>
          <p:cNvPicPr>
            <a:picLocks noChangeAspect="1"/>
          </p:cNvPicPr>
          <p:nvPr/>
        </p:nvPicPr>
        <p:blipFill>
          <a:blip r:embed="rId97"/>
          <a:stretch>
            <a:fillRect/>
          </a:stretch>
        </p:blipFill>
        <p:spPr>
          <a:xfrm>
            <a:off x="11121870" y="3041619"/>
            <a:ext cx="1524140" cy="508750"/>
          </a:xfrm>
          <a:prstGeom prst="rect">
            <a:avLst/>
          </a:prstGeom>
        </p:spPr>
      </p:pic>
      <p:pic>
        <p:nvPicPr>
          <p:cNvPr id="130" name="Image 97" descr="preencoded.png">    </p:cNvPr>
          <p:cNvPicPr>
            <a:picLocks noChangeAspect="1"/>
          </p:cNvPicPr>
          <p:nvPr/>
        </p:nvPicPr>
        <p:blipFill>
          <a:blip r:embed="rId98"/>
          <a:stretch>
            <a:fillRect/>
          </a:stretch>
        </p:blipFill>
        <p:spPr>
          <a:xfrm>
            <a:off x="11217120" y="3165444"/>
            <a:ext cx="1333574" cy="267760"/>
          </a:xfrm>
          <a:prstGeom prst="rect">
            <a:avLst/>
          </a:prstGeom>
        </p:spPr>
      </p:pic>
      <p:pic>
        <p:nvPicPr>
          <p:cNvPr id="131" name="Image 98" descr="preencoded.png">    </p:cNvPr>
          <p:cNvPicPr>
            <a:picLocks noChangeAspect="1"/>
          </p:cNvPicPr>
          <p:nvPr/>
        </p:nvPicPr>
        <p:blipFill>
          <a:blip r:embed="rId99"/>
          <a:stretch>
            <a:fillRect/>
          </a:stretch>
        </p:blipFill>
        <p:spPr>
          <a:xfrm>
            <a:off x="11297450" y="3219004"/>
            <a:ext cx="160660" cy="160660"/>
          </a:xfrm>
          <a:prstGeom prst="rect">
            <a:avLst/>
          </a:prstGeom>
        </p:spPr>
      </p:pic>
      <p:sp>
        <p:nvSpPr>
          <p:cNvPr id="132" name="Text 31"/>
          <p:cNvSpPr/>
          <p:nvPr/>
        </p:nvSpPr>
        <p:spPr>
          <a:xfrm>
            <a:off x="11484880" y="3178857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33" name="Image 99" descr="preencoded.png">    </p:cNvPr>
          <p:cNvPicPr>
            <a:picLocks noChangeAspect="1"/>
          </p:cNvPicPr>
          <p:nvPr/>
        </p:nvPicPr>
        <p:blipFill>
          <a:blip r:embed="rId100"/>
          <a:stretch>
            <a:fillRect/>
          </a:stretch>
        </p:blipFill>
        <p:spPr>
          <a:xfrm>
            <a:off x="12646000" y="3041619"/>
            <a:ext cx="1524149" cy="508750"/>
          </a:xfrm>
          <a:prstGeom prst="rect">
            <a:avLst/>
          </a:prstGeom>
        </p:spPr>
      </p:pic>
      <p:pic>
        <p:nvPicPr>
          <p:cNvPr id="134" name="Image 100" descr="preencoded.png">    </p:cNvPr>
          <p:cNvPicPr>
            <a:picLocks noChangeAspect="1"/>
          </p:cNvPicPr>
          <p:nvPr/>
        </p:nvPicPr>
        <p:blipFill>
          <a:blip r:embed="rId101"/>
          <a:stretch>
            <a:fillRect/>
          </a:stretch>
        </p:blipFill>
        <p:spPr>
          <a:xfrm>
            <a:off x="12741250" y="3165444"/>
            <a:ext cx="1333574" cy="267760"/>
          </a:xfrm>
          <a:prstGeom prst="rect">
            <a:avLst/>
          </a:prstGeom>
        </p:spPr>
      </p:pic>
      <p:pic>
        <p:nvPicPr>
          <p:cNvPr id="135" name="Image 101" descr="preencoded.png">    </p:cNvPr>
          <p:cNvPicPr>
            <a:picLocks noChangeAspect="1"/>
          </p:cNvPicPr>
          <p:nvPr/>
        </p:nvPicPr>
        <p:blipFill>
          <a:blip r:embed="rId102"/>
          <a:stretch>
            <a:fillRect/>
          </a:stretch>
        </p:blipFill>
        <p:spPr>
          <a:xfrm>
            <a:off x="12821580" y="3219004"/>
            <a:ext cx="160660" cy="160660"/>
          </a:xfrm>
          <a:prstGeom prst="rect">
            <a:avLst/>
          </a:prstGeom>
        </p:spPr>
      </p:pic>
      <p:sp>
        <p:nvSpPr>
          <p:cNvPr id="136" name="Text 32"/>
          <p:cNvSpPr/>
          <p:nvPr/>
        </p:nvSpPr>
        <p:spPr>
          <a:xfrm>
            <a:off x="13009011" y="3178857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37" name="Image 102" descr="preencoded.png">    </p:cNvPr>
          <p:cNvPicPr>
            <a:picLocks noChangeAspect="1"/>
          </p:cNvPicPr>
          <p:nvPr/>
        </p:nvPicPr>
        <p:blipFill>
          <a:blip r:embed="rId103"/>
          <a:stretch>
            <a:fillRect/>
          </a:stretch>
        </p:blipFill>
        <p:spPr>
          <a:xfrm>
            <a:off x="14170149" y="3041619"/>
            <a:ext cx="1524149" cy="508750"/>
          </a:xfrm>
          <a:prstGeom prst="rect">
            <a:avLst/>
          </a:prstGeom>
        </p:spPr>
      </p:pic>
      <p:pic>
        <p:nvPicPr>
          <p:cNvPr id="138" name="Image 103" descr="preencoded.png">    </p:cNvPr>
          <p:cNvPicPr>
            <a:picLocks noChangeAspect="1"/>
          </p:cNvPicPr>
          <p:nvPr/>
        </p:nvPicPr>
        <p:blipFill>
          <a:blip r:embed="rId104"/>
          <a:stretch>
            <a:fillRect/>
          </a:stretch>
        </p:blipFill>
        <p:spPr>
          <a:xfrm>
            <a:off x="15694279" y="3041619"/>
            <a:ext cx="1509302" cy="508750"/>
          </a:xfrm>
          <a:prstGeom prst="rect">
            <a:avLst/>
          </a:prstGeom>
        </p:spPr>
      </p:pic>
      <p:pic>
        <p:nvPicPr>
          <p:cNvPr id="139" name="Image 104" descr="preencoded.png">    </p:cNvPr>
          <p:cNvPicPr>
            <a:picLocks noChangeAspect="1"/>
          </p:cNvPicPr>
          <p:nvPr/>
        </p:nvPicPr>
        <p:blipFill>
          <a:blip r:embed="rId105"/>
          <a:stretch>
            <a:fillRect/>
          </a:stretch>
        </p:blipFill>
        <p:spPr>
          <a:xfrm>
            <a:off x="1084436" y="3550369"/>
            <a:ext cx="16119145" cy="508750"/>
          </a:xfrm>
          <a:prstGeom prst="rect">
            <a:avLst/>
          </a:prstGeom>
        </p:spPr>
      </p:pic>
      <p:pic>
        <p:nvPicPr>
          <p:cNvPr id="140" name="Image 105" descr="preencoded.png">    </p:cNvPr>
          <p:cNvPicPr>
            <a:picLocks noChangeAspect="1"/>
          </p:cNvPicPr>
          <p:nvPr/>
        </p:nvPicPr>
        <p:blipFill>
          <a:blip r:embed="rId106"/>
          <a:stretch>
            <a:fillRect/>
          </a:stretch>
        </p:blipFill>
        <p:spPr>
          <a:xfrm>
            <a:off x="1084436" y="3550388"/>
            <a:ext cx="5465025" cy="508750"/>
          </a:xfrm>
          <a:prstGeom prst="rect">
            <a:avLst/>
          </a:prstGeom>
        </p:spPr>
      </p:pic>
      <p:sp>
        <p:nvSpPr>
          <p:cNvPr id="141" name="Text 33"/>
          <p:cNvSpPr/>
          <p:nvPr/>
        </p:nvSpPr>
        <p:spPr>
          <a:xfrm>
            <a:off x="1245077" y="3670902"/>
            <a:ext cx="1120140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GCommerce</a:t>
            </a:r>
            <a:endParaRPr lang="en-US" sz="1476" dirty="0"/>
          </a:p>
        </p:txBody>
      </p:sp>
      <p:pic>
        <p:nvPicPr>
          <p:cNvPr id="142" name="Image 106" descr="preencoded.png">    </p:cNvPr>
          <p:cNvPicPr>
            <a:picLocks noChangeAspect="1"/>
          </p:cNvPicPr>
          <p:nvPr/>
        </p:nvPicPr>
        <p:blipFill>
          <a:blip r:embed="rId107"/>
          <a:stretch>
            <a:fillRect/>
          </a:stretch>
        </p:blipFill>
        <p:spPr>
          <a:xfrm>
            <a:off x="6549442" y="3550388"/>
            <a:ext cx="1524149" cy="508750"/>
          </a:xfrm>
          <a:prstGeom prst="rect">
            <a:avLst/>
          </a:prstGeom>
        </p:spPr>
      </p:pic>
      <p:pic>
        <p:nvPicPr>
          <p:cNvPr id="143" name="Image 107" descr="preencoded.png">    </p:cNvPr>
          <p:cNvPicPr>
            <a:picLocks noChangeAspect="1"/>
          </p:cNvPicPr>
          <p:nvPr/>
        </p:nvPicPr>
        <p:blipFill>
          <a:blip r:embed="rId108"/>
          <a:stretch>
            <a:fillRect/>
          </a:stretch>
        </p:blipFill>
        <p:spPr>
          <a:xfrm>
            <a:off x="6644692" y="3674213"/>
            <a:ext cx="1333574" cy="267760"/>
          </a:xfrm>
          <a:prstGeom prst="rect">
            <a:avLst/>
          </a:prstGeom>
        </p:spPr>
      </p:pic>
      <p:pic>
        <p:nvPicPr>
          <p:cNvPr id="144" name="Image 108" descr="preencoded.png">    </p:cNvPr>
          <p:cNvPicPr>
            <a:picLocks noChangeAspect="1"/>
          </p:cNvPicPr>
          <p:nvPr/>
        </p:nvPicPr>
        <p:blipFill>
          <a:blip r:embed="rId109"/>
          <a:stretch>
            <a:fillRect/>
          </a:stretch>
        </p:blipFill>
        <p:spPr>
          <a:xfrm>
            <a:off x="6725022" y="3727772"/>
            <a:ext cx="160660" cy="160660"/>
          </a:xfrm>
          <a:prstGeom prst="rect">
            <a:avLst/>
          </a:prstGeom>
        </p:spPr>
      </p:pic>
      <p:sp>
        <p:nvSpPr>
          <p:cNvPr id="145" name="Text 34"/>
          <p:cNvSpPr/>
          <p:nvPr/>
        </p:nvSpPr>
        <p:spPr>
          <a:xfrm>
            <a:off x="6912452" y="3687626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46" name="Image 109" descr="preencoded.png">    </p:cNvPr>
          <p:cNvPicPr>
            <a:picLocks noChangeAspect="1"/>
          </p:cNvPicPr>
          <p:nvPr/>
        </p:nvPicPr>
        <p:blipFill>
          <a:blip r:embed="rId110"/>
          <a:stretch>
            <a:fillRect/>
          </a:stretch>
        </p:blipFill>
        <p:spPr>
          <a:xfrm>
            <a:off x="8073591" y="3550388"/>
            <a:ext cx="1524149" cy="508750"/>
          </a:xfrm>
          <a:prstGeom prst="rect">
            <a:avLst/>
          </a:prstGeom>
        </p:spPr>
      </p:pic>
      <p:pic>
        <p:nvPicPr>
          <p:cNvPr id="147" name="Image 110" descr="preencoded.png">    </p:cNvPr>
          <p:cNvPicPr>
            <a:picLocks noChangeAspect="1"/>
          </p:cNvPicPr>
          <p:nvPr/>
        </p:nvPicPr>
        <p:blipFill>
          <a:blip r:embed="rId111"/>
          <a:stretch>
            <a:fillRect/>
          </a:stretch>
        </p:blipFill>
        <p:spPr>
          <a:xfrm>
            <a:off x="8168841" y="3674213"/>
            <a:ext cx="1333574" cy="267760"/>
          </a:xfrm>
          <a:prstGeom prst="rect">
            <a:avLst/>
          </a:prstGeom>
        </p:spPr>
      </p:pic>
      <p:pic>
        <p:nvPicPr>
          <p:cNvPr id="148" name="Image 111" descr="preencoded.png">    </p:cNvPr>
          <p:cNvPicPr>
            <a:picLocks noChangeAspect="1"/>
          </p:cNvPicPr>
          <p:nvPr/>
        </p:nvPicPr>
        <p:blipFill>
          <a:blip r:embed="rId112"/>
          <a:stretch>
            <a:fillRect/>
          </a:stretch>
        </p:blipFill>
        <p:spPr>
          <a:xfrm>
            <a:off x="8249171" y="3727772"/>
            <a:ext cx="160660" cy="160660"/>
          </a:xfrm>
          <a:prstGeom prst="rect">
            <a:avLst/>
          </a:prstGeom>
        </p:spPr>
      </p:pic>
      <p:sp>
        <p:nvSpPr>
          <p:cNvPr id="149" name="Text 35"/>
          <p:cNvSpPr/>
          <p:nvPr/>
        </p:nvSpPr>
        <p:spPr>
          <a:xfrm>
            <a:off x="8436601" y="3687626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50" name="Image 112" descr="preencoded.png">    </p:cNvPr>
          <p:cNvPicPr>
            <a:picLocks noChangeAspect="1"/>
          </p:cNvPicPr>
          <p:nvPr/>
        </p:nvPicPr>
        <p:blipFill>
          <a:blip r:embed="rId113"/>
          <a:stretch>
            <a:fillRect/>
          </a:stretch>
        </p:blipFill>
        <p:spPr>
          <a:xfrm>
            <a:off x="9597721" y="3550388"/>
            <a:ext cx="1524140" cy="508750"/>
          </a:xfrm>
          <a:prstGeom prst="rect">
            <a:avLst/>
          </a:prstGeom>
        </p:spPr>
      </p:pic>
      <p:pic>
        <p:nvPicPr>
          <p:cNvPr id="151" name="Image 113" descr="preencoded.png">    </p:cNvPr>
          <p:cNvPicPr>
            <a:picLocks noChangeAspect="1"/>
          </p:cNvPicPr>
          <p:nvPr/>
        </p:nvPicPr>
        <p:blipFill>
          <a:blip r:embed="rId114"/>
          <a:stretch>
            <a:fillRect/>
          </a:stretch>
        </p:blipFill>
        <p:spPr>
          <a:xfrm>
            <a:off x="9692971" y="3674213"/>
            <a:ext cx="1333574" cy="267760"/>
          </a:xfrm>
          <a:prstGeom prst="rect">
            <a:avLst/>
          </a:prstGeom>
        </p:spPr>
      </p:pic>
      <p:pic>
        <p:nvPicPr>
          <p:cNvPr id="152" name="Image 114" descr="preencoded.png">    </p:cNvPr>
          <p:cNvPicPr>
            <a:picLocks noChangeAspect="1"/>
          </p:cNvPicPr>
          <p:nvPr/>
        </p:nvPicPr>
        <p:blipFill>
          <a:blip r:embed="rId115"/>
          <a:stretch>
            <a:fillRect/>
          </a:stretch>
        </p:blipFill>
        <p:spPr>
          <a:xfrm>
            <a:off x="9773301" y="3727772"/>
            <a:ext cx="160660" cy="160660"/>
          </a:xfrm>
          <a:prstGeom prst="rect">
            <a:avLst/>
          </a:prstGeom>
        </p:spPr>
      </p:pic>
      <p:sp>
        <p:nvSpPr>
          <p:cNvPr id="153" name="Text 36"/>
          <p:cNvSpPr/>
          <p:nvPr/>
        </p:nvSpPr>
        <p:spPr>
          <a:xfrm>
            <a:off x="9960732" y="3687626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54" name="Image 115" descr="preencoded.png">    </p:cNvPr>
          <p:cNvPicPr>
            <a:picLocks noChangeAspect="1"/>
          </p:cNvPicPr>
          <p:nvPr/>
        </p:nvPicPr>
        <p:blipFill>
          <a:blip r:embed="rId116"/>
          <a:stretch>
            <a:fillRect/>
          </a:stretch>
        </p:blipFill>
        <p:spPr>
          <a:xfrm>
            <a:off x="11121870" y="3550388"/>
            <a:ext cx="1524140" cy="508750"/>
          </a:xfrm>
          <a:prstGeom prst="rect">
            <a:avLst/>
          </a:prstGeom>
        </p:spPr>
      </p:pic>
      <p:pic>
        <p:nvPicPr>
          <p:cNvPr id="155" name="Image 116" descr="preencoded.png">    </p:cNvPr>
          <p:cNvPicPr>
            <a:picLocks noChangeAspect="1"/>
          </p:cNvPicPr>
          <p:nvPr/>
        </p:nvPicPr>
        <p:blipFill>
          <a:blip r:embed="rId117"/>
          <a:stretch>
            <a:fillRect/>
          </a:stretch>
        </p:blipFill>
        <p:spPr>
          <a:xfrm>
            <a:off x="11217120" y="3674213"/>
            <a:ext cx="1333574" cy="267760"/>
          </a:xfrm>
          <a:prstGeom prst="rect">
            <a:avLst/>
          </a:prstGeom>
        </p:spPr>
      </p:pic>
      <p:pic>
        <p:nvPicPr>
          <p:cNvPr id="156" name="Image 117" descr="preencoded.png">    </p:cNvPr>
          <p:cNvPicPr>
            <a:picLocks noChangeAspect="1"/>
          </p:cNvPicPr>
          <p:nvPr/>
        </p:nvPicPr>
        <p:blipFill>
          <a:blip r:embed="rId118"/>
          <a:stretch>
            <a:fillRect/>
          </a:stretch>
        </p:blipFill>
        <p:spPr>
          <a:xfrm>
            <a:off x="11297450" y="3727772"/>
            <a:ext cx="160660" cy="160660"/>
          </a:xfrm>
          <a:prstGeom prst="rect">
            <a:avLst/>
          </a:prstGeom>
        </p:spPr>
      </p:pic>
      <p:sp>
        <p:nvSpPr>
          <p:cNvPr id="157" name="Text 37"/>
          <p:cNvSpPr/>
          <p:nvPr/>
        </p:nvSpPr>
        <p:spPr>
          <a:xfrm>
            <a:off x="11484880" y="3687626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58" name="Image 118" descr="preencoded.png">    </p:cNvPr>
          <p:cNvPicPr>
            <a:picLocks noChangeAspect="1"/>
          </p:cNvPicPr>
          <p:nvPr/>
        </p:nvPicPr>
        <p:blipFill>
          <a:blip r:embed="rId119"/>
          <a:stretch>
            <a:fillRect/>
          </a:stretch>
        </p:blipFill>
        <p:spPr>
          <a:xfrm>
            <a:off x="12646000" y="3550388"/>
            <a:ext cx="1524149" cy="508750"/>
          </a:xfrm>
          <a:prstGeom prst="rect">
            <a:avLst/>
          </a:prstGeom>
        </p:spPr>
      </p:pic>
      <p:pic>
        <p:nvPicPr>
          <p:cNvPr id="159" name="Image 119" descr="preencoded.png">    </p:cNvPr>
          <p:cNvPicPr>
            <a:picLocks noChangeAspect="1"/>
          </p:cNvPicPr>
          <p:nvPr/>
        </p:nvPicPr>
        <p:blipFill>
          <a:blip r:embed="rId120"/>
          <a:stretch>
            <a:fillRect/>
          </a:stretch>
        </p:blipFill>
        <p:spPr>
          <a:xfrm>
            <a:off x="12741250" y="3674213"/>
            <a:ext cx="1333574" cy="267760"/>
          </a:xfrm>
          <a:prstGeom prst="rect">
            <a:avLst/>
          </a:prstGeom>
        </p:spPr>
      </p:pic>
      <p:pic>
        <p:nvPicPr>
          <p:cNvPr id="160" name="Image 120" descr="preencoded.png">    </p:cNvPr>
          <p:cNvPicPr>
            <a:picLocks noChangeAspect="1"/>
          </p:cNvPicPr>
          <p:nvPr/>
        </p:nvPicPr>
        <p:blipFill>
          <a:blip r:embed="rId121"/>
          <a:stretch>
            <a:fillRect/>
          </a:stretch>
        </p:blipFill>
        <p:spPr>
          <a:xfrm>
            <a:off x="12821580" y="3727772"/>
            <a:ext cx="160660" cy="160660"/>
          </a:xfrm>
          <a:prstGeom prst="rect">
            <a:avLst/>
          </a:prstGeom>
        </p:spPr>
      </p:pic>
      <p:sp>
        <p:nvSpPr>
          <p:cNvPr id="161" name="Text 38"/>
          <p:cNvSpPr/>
          <p:nvPr/>
        </p:nvSpPr>
        <p:spPr>
          <a:xfrm>
            <a:off x="13009011" y="3687626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62" name="Image 121" descr="preencoded.png">    </p:cNvPr>
          <p:cNvPicPr>
            <a:picLocks noChangeAspect="1"/>
          </p:cNvPicPr>
          <p:nvPr/>
        </p:nvPicPr>
        <p:blipFill>
          <a:blip r:embed="rId122"/>
          <a:stretch>
            <a:fillRect/>
          </a:stretch>
        </p:blipFill>
        <p:spPr>
          <a:xfrm>
            <a:off x="14170149" y="3550388"/>
            <a:ext cx="1524149" cy="508750"/>
          </a:xfrm>
          <a:prstGeom prst="rect">
            <a:avLst/>
          </a:prstGeom>
        </p:spPr>
      </p:pic>
      <p:pic>
        <p:nvPicPr>
          <p:cNvPr id="163" name="Image 122" descr="preencoded.png">    </p:cNvPr>
          <p:cNvPicPr>
            <a:picLocks noChangeAspect="1"/>
          </p:cNvPicPr>
          <p:nvPr/>
        </p:nvPicPr>
        <p:blipFill>
          <a:blip r:embed="rId123"/>
          <a:stretch>
            <a:fillRect/>
          </a:stretch>
        </p:blipFill>
        <p:spPr>
          <a:xfrm>
            <a:off x="15694279" y="3550388"/>
            <a:ext cx="1509302" cy="508750"/>
          </a:xfrm>
          <a:prstGeom prst="rect">
            <a:avLst/>
          </a:prstGeom>
        </p:spPr>
      </p:pic>
      <p:pic>
        <p:nvPicPr>
          <p:cNvPr id="164" name="Image 123" descr="preencoded.png">    </p:cNvPr>
          <p:cNvPicPr>
            <a:picLocks noChangeAspect="1"/>
          </p:cNvPicPr>
          <p:nvPr/>
        </p:nvPicPr>
        <p:blipFill>
          <a:blip r:embed="rId124"/>
          <a:stretch>
            <a:fillRect/>
          </a:stretch>
        </p:blipFill>
        <p:spPr>
          <a:xfrm>
            <a:off x="1084436" y="4059120"/>
            <a:ext cx="16119145" cy="495335"/>
          </a:xfrm>
          <a:prstGeom prst="rect">
            <a:avLst/>
          </a:prstGeom>
        </p:spPr>
      </p:pic>
      <p:pic>
        <p:nvPicPr>
          <p:cNvPr id="165" name="Image 124" descr="preencoded.png">    </p:cNvPr>
          <p:cNvPicPr>
            <a:picLocks noChangeAspect="1"/>
          </p:cNvPicPr>
          <p:nvPr/>
        </p:nvPicPr>
        <p:blipFill>
          <a:blip r:embed="rId125"/>
          <a:stretch>
            <a:fillRect/>
          </a:stretch>
        </p:blipFill>
        <p:spPr>
          <a:xfrm>
            <a:off x="1084436" y="4059120"/>
            <a:ext cx="5465025" cy="495335"/>
          </a:xfrm>
          <a:prstGeom prst="rect">
            <a:avLst/>
          </a:prstGeom>
        </p:spPr>
      </p:pic>
      <p:sp>
        <p:nvSpPr>
          <p:cNvPr id="166" name="Text 39"/>
          <p:cNvSpPr/>
          <p:nvPr/>
        </p:nvSpPr>
        <p:spPr>
          <a:xfrm>
            <a:off x="1245077" y="4179596"/>
            <a:ext cx="2230279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MOTO (Virtual Terminal)</a:t>
            </a:r>
            <a:endParaRPr lang="en-US" sz="1476" dirty="0"/>
          </a:p>
        </p:txBody>
      </p:sp>
      <p:pic>
        <p:nvPicPr>
          <p:cNvPr id="167" name="Image 125" descr="preencoded.png">    </p:cNvPr>
          <p:cNvPicPr>
            <a:picLocks noChangeAspect="1"/>
          </p:cNvPicPr>
          <p:nvPr/>
        </p:nvPicPr>
        <p:blipFill>
          <a:blip r:embed="rId126"/>
          <a:stretch>
            <a:fillRect/>
          </a:stretch>
        </p:blipFill>
        <p:spPr>
          <a:xfrm>
            <a:off x="6549442" y="4059120"/>
            <a:ext cx="1524149" cy="495335"/>
          </a:xfrm>
          <a:prstGeom prst="rect">
            <a:avLst/>
          </a:prstGeom>
        </p:spPr>
      </p:pic>
      <p:pic>
        <p:nvPicPr>
          <p:cNvPr id="168" name="Image 126" descr="preencoded.png">    </p:cNvPr>
          <p:cNvPicPr>
            <a:picLocks noChangeAspect="1"/>
          </p:cNvPicPr>
          <p:nvPr/>
        </p:nvPicPr>
        <p:blipFill>
          <a:blip r:embed="rId127"/>
          <a:stretch>
            <a:fillRect/>
          </a:stretch>
        </p:blipFill>
        <p:spPr>
          <a:xfrm>
            <a:off x="6644692" y="4182945"/>
            <a:ext cx="1333574" cy="267760"/>
          </a:xfrm>
          <a:prstGeom prst="rect">
            <a:avLst/>
          </a:prstGeom>
        </p:spPr>
      </p:pic>
      <p:pic>
        <p:nvPicPr>
          <p:cNvPr id="169" name="Image 127" descr="preencoded.png">    </p:cNvPr>
          <p:cNvPicPr>
            <a:picLocks noChangeAspect="1"/>
          </p:cNvPicPr>
          <p:nvPr/>
        </p:nvPicPr>
        <p:blipFill>
          <a:blip r:embed="rId128"/>
          <a:stretch>
            <a:fillRect/>
          </a:stretch>
        </p:blipFill>
        <p:spPr>
          <a:xfrm>
            <a:off x="6725022" y="4236504"/>
            <a:ext cx="160660" cy="160660"/>
          </a:xfrm>
          <a:prstGeom prst="rect">
            <a:avLst/>
          </a:prstGeom>
        </p:spPr>
      </p:pic>
      <p:sp>
        <p:nvSpPr>
          <p:cNvPr id="170" name="Text 40"/>
          <p:cNvSpPr/>
          <p:nvPr/>
        </p:nvSpPr>
        <p:spPr>
          <a:xfrm>
            <a:off x="6912452" y="4196358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71" name="Image 128" descr="preencoded.png">    </p:cNvPr>
          <p:cNvPicPr>
            <a:picLocks noChangeAspect="1"/>
          </p:cNvPicPr>
          <p:nvPr/>
        </p:nvPicPr>
        <p:blipFill>
          <a:blip r:embed="rId129"/>
          <a:stretch>
            <a:fillRect/>
          </a:stretch>
        </p:blipFill>
        <p:spPr>
          <a:xfrm>
            <a:off x="8073591" y="4059120"/>
            <a:ext cx="1524149" cy="495335"/>
          </a:xfrm>
          <a:prstGeom prst="rect">
            <a:avLst/>
          </a:prstGeom>
        </p:spPr>
      </p:pic>
      <p:pic>
        <p:nvPicPr>
          <p:cNvPr id="172" name="Image 129" descr="preencoded.png">    </p:cNvPr>
          <p:cNvPicPr>
            <a:picLocks noChangeAspect="1"/>
          </p:cNvPicPr>
          <p:nvPr/>
        </p:nvPicPr>
        <p:blipFill>
          <a:blip r:embed="rId130"/>
          <a:stretch>
            <a:fillRect/>
          </a:stretch>
        </p:blipFill>
        <p:spPr>
          <a:xfrm>
            <a:off x="8168841" y="4182945"/>
            <a:ext cx="1333574" cy="267760"/>
          </a:xfrm>
          <a:prstGeom prst="rect">
            <a:avLst/>
          </a:prstGeom>
        </p:spPr>
      </p:pic>
      <p:pic>
        <p:nvPicPr>
          <p:cNvPr id="173" name="Image 130" descr="preencoded.png">    </p:cNvPr>
          <p:cNvPicPr>
            <a:picLocks noChangeAspect="1"/>
          </p:cNvPicPr>
          <p:nvPr/>
        </p:nvPicPr>
        <p:blipFill>
          <a:blip r:embed="rId131"/>
          <a:stretch>
            <a:fillRect/>
          </a:stretch>
        </p:blipFill>
        <p:spPr>
          <a:xfrm>
            <a:off x="8249171" y="4236504"/>
            <a:ext cx="160660" cy="160660"/>
          </a:xfrm>
          <a:prstGeom prst="rect">
            <a:avLst/>
          </a:prstGeom>
        </p:spPr>
      </p:pic>
      <p:sp>
        <p:nvSpPr>
          <p:cNvPr id="174" name="Text 41"/>
          <p:cNvSpPr/>
          <p:nvPr/>
        </p:nvSpPr>
        <p:spPr>
          <a:xfrm>
            <a:off x="8436601" y="4196358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75" name="Image 131" descr="preencoded.png">    </p:cNvPr>
          <p:cNvPicPr>
            <a:picLocks noChangeAspect="1"/>
          </p:cNvPicPr>
          <p:nvPr/>
        </p:nvPicPr>
        <p:blipFill>
          <a:blip r:embed="rId132"/>
          <a:stretch>
            <a:fillRect/>
          </a:stretch>
        </p:blipFill>
        <p:spPr>
          <a:xfrm>
            <a:off x="9597721" y="4059120"/>
            <a:ext cx="1524140" cy="495335"/>
          </a:xfrm>
          <a:prstGeom prst="rect">
            <a:avLst/>
          </a:prstGeom>
        </p:spPr>
      </p:pic>
      <p:pic>
        <p:nvPicPr>
          <p:cNvPr id="176" name="Image 132" descr="preencoded.png">    </p:cNvPr>
          <p:cNvPicPr>
            <a:picLocks noChangeAspect="1"/>
          </p:cNvPicPr>
          <p:nvPr/>
        </p:nvPicPr>
        <p:blipFill>
          <a:blip r:embed="rId133"/>
          <a:stretch>
            <a:fillRect/>
          </a:stretch>
        </p:blipFill>
        <p:spPr>
          <a:xfrm>
            <a:off x="9692971" y="4182945"/>
            <a:ext cx="1333574" cy="267760"/>
          </a:xfrm>
          <a:prstGeom prst="rect">
            <a:avLst/>
          </a:prstGeom>
        </p:spPr>
      </p:pic>
      <p:pic>
        <p:nvPicPr>
          <p:cNvPr id="177" name="Image 133" descr="preencoded.png">    </p:cNvPr>
          <p:cNvPicPr>
            <a:picLocks noChangeAspect="1"/>
          </p:cNvPicPr>
          <p:nvPr/>
        </p:nvPicPr>
        <p:blipFill>
          <a:blip r:embed="rId134"/>
          <a:stretch>
            <a:fillRect/>
          </a:stretch>
        </p:blipFill>
        <p:spPr>
          <a:xfrm>
            <a:off x="9773301" y="4236504"/>
            <a:ext cx="160660" cy="160660"/>
          </a:xfrm>
          <a:prstGeom prst="rect">
            <a:avLst/>
          </a:prstGeom>
        </p:spPr>
      </p:pic>
      <p:sp>
        <p:nvSpPr>
          <p:cNvPr id="178" name="Text 42"/>
          <p:cNvSpPr/>
          <p:nvPr/>
        </p:nvSpPr>
        <p:spPr>
          <a:xfrm>
            <a:off x="9960732" y="4196358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79" name="Image 134" descr="preencoded.png">    </p:cNvPr>
          <p:cNvPicPr>
            <a:picLocks noChangeAspect="1"/>
          </p:cNvPicPr>
          <p:nvPr/>
        </p:nvPicPr>
        <p:blipFill>
          <a:blip r:embed="rId135"/>
          <a:stretch>
            <a:fillRect/>
          </a:stretch>
        </p:blipFill>
        <p:spPr>
          <a:xfrm>
            <a:off x="11121870" y="4059120"/>
            <a:ext cx="1524140" cy="495335"/>
          </a:xfrm>
          <a:prstGeom prst="rect">
            <a:avLst/>
          </a:prstGeom>
        </p:spPr>
      </p:pic>
      <p:pic>
        <p:nvPicPr>
          <p:cNvPr id="180" name="Image 135" descr="preencoded.png">    </p:cNvPr>
          <p:cNvPicPr>
            <a:picLocks noChangeAspect="1"/>
          </p:cNvPicPr>
          <p:nvPr/>
        </p:nvPicPr>
        <p:blipFill>
          <a:blip r:embed="rId136"/>
          <a:stretch>
            <a:fillRect/>
          </a:stretch>
        </p:blipFill>
        <p:spPr>
          <a:xfrm>
            <a:off x="11217120" y="4182945"/>
            <a:ext cx="1333574" cy="267760"/>
          </a:xfrm>
          <a:prstGeom prst="rect">
            <a:avLst/>
          </a:prstGeom>
        </p:spPr>
      </p:pic>
      <p:pic>
        <p:nvPicPr>
          <p:cNvPr id="181" name="Image 136" descr="preencoded.png">    </p:cNvPr>
          <p:cNvPicPr>
            <a:picLocks noChangeAspect="1"/>
          </p:cNvPicPr>
          <p:nvPr/>
        </p:nvPicPr>
        <p:blipFill>
          <a:blip r:embed="rId137"/>
          <a:stretch>
            <a:fillRect/>
          </a:stretch>
        </p:blipFill>
        <p:spPr>
          <a:xfrm>
            <a:off x="11297450" y="4236504"/>
            <a:ext cx="160660" cy="160660"/>
          </a:xfrm>
          <a:prstGeom prst="rect">
            <a:avLst/>
          </a:prstGeom>
        </p:spPr>
      </p:pic>
      <p:sp>
        <p:nvSpPr>
          <p:cNvPr id="182" name="Text 43"/>
          <p:cNvSpPr/>
          <p:nvPr/>
        </p:nvSpPr>
        <p:spPr>
          <a:xfrm>
            <a:off x="11484880" y="4196358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83" name="Image 137" descr="preencoded.png">    </p:cNvPr>
          <p:cNvPicPr>
            <a:picLocks noChangeAspect="1"/>
          </p:cNvPicPr>
          <p:nvPr/>
        </p:nvPicPr>
        <p:blipFill>
          <a:blip r:embed="rId138"/>
          <a:stretch>
            <a:fillRect/>
          </a:stretch>
        </p:blipFill>
        <p:spPr>
          <a:xfrm>
            <a:off x="12646000" y="4059120"/>
            <a:ext cx="1524149" cy="495335"/>
          </a:xfrm>
          <a:prstGeom prst="rect">
            <a:avLst/>
          </a:prstGeom>
        </p:spPr>
      </p:pic>
      <p:pic>
        <p:nvPicPr>
          <p:cNvPr id="184" name="Image 138" descr="preencoded.png">    </p:cNvPr>
          <p:cNvPicPr>
            <a:picLocks noChangeAspect="1"/>
          </p:cNvPicPr>
          <p:nvPr/>
        </p:nvPicPr>
        <p:blipFill>
          <a:blip r:embed="rId139"/>
          <a:stretch>
            <a:fillRect/>
          </a:stretch>
        </p:blipFill>
        <p:spPr>
          <a:xfrm>
            <a:off x="12741250" y="4182945"/>
            <a:ext cx="1333574" cy="267760"/>
          </a:xfrm>
          <a:prstGeom prst="rect">
            <a:avLst/>
          </a:prstGeom>
        </p:spPr>
      </p:pic>
      <p:pic>
        <p:nvPicPr>
          <p:cNvPr id="185" name="Image 139" descr="preencoded.png">    </p:cNvPr>
          <p:cNvPicPr>
            <a:picLocks noChangeAspect="1"/>
          </p:cNvPicPr>
          <p:nvPr/>
        </p:nvPicPr>
        <p:blipFill>
          <a:blip r:embed="rId140"/>
          <a:stretch>
            <a:fillRect/>
          </a:stretch>
        </p:blipFill>
        <p:spPr>
          <a:xfrm>
            <a:off x="12821580" y="4236504"/>
            <a:ext cx="160660" cy="160660"/>
          </a:xfrm>
          <a:prstGeom prst="rect">
            <a:avLst/>
          </a:prstGeom>
        </p:spPr>
      </p:pic>
      <p:sp>
        <p:nvSpPr>
          <p:cNvPr id="186" name="Text 44"/>
          <p:cNvSpPr/>
          <p:nvPr/>
        </p:nvSpPr>
        <p:spPr>
          <a:xfrm>
            <a:off x="13009011" y="4196358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87" name="Image 140" descr="preencoded.png">    </p:cNvPr>
          <p:cNvPicPr>
            <a:picLocks noChangeAspect="1"/>
          </p:cNvPicPr>
          <p:nvPr/>
        </p:nvPicPr>
        <p:blipFill>
          <a:blip r:embed="rId141"/>
          <a:stretch>
            <a:fillRect/>
          </a:stretch>
        </p:blipFill>
        <p:spPr>
          <a:xfrm>
            <a:off x="14170149" y="4059120"/>
            <a:ext cx="1524149" cy="495335"/>
          </a:xfrm>
          <a:prstGeom prst="rect">
            <a:avLst/>
          </a:prstGeom>
        </p:spPr>
      </p:pic>
      <p:pic>
        <p:nvPicPr>
          <p:cNvPr id="188" name="Image 141" descr="preencoded.png">    </p:cNvPr>
          <p:cNvPicPr>
            <a:picLocks noChangeAspect="1"/>
          </p:cNvPicPr>
          <p:nvPr/>
        </p:nvPicPr>
        <p:blipFill>
          <a:blip r:embed="rId142"/>
          <a:stretch>
            <a:fillRect/>
          </a:stretch>
        </p:blipFill>
        <p:spPr>
          <a:xfrm>
            <a:off x="15694279" y="4059120"/>
            <a:ext cx="1509302" cy="495335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4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7" baseType="lpstr">
      <vt:lpstr>Arial</vt:lpstr>
      <vt:lpstr>Calibri</vt:lpstr>
      <vt:lpstr>Office Theme</vt:lpstr>
      <vt:lpstr>Slide 1</vt:lpstr>
      <vt:lpstr>Slide 2</vt:lpstr>
      <vt:lpstr>Slide 3</vt:lpstr>
      <vt:lpstr>Slide 4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2026-07-28T12:38:37Z</dcterms:created>
  <dcterms:modified xsi:type="dcterms:W3CDTF">2026-07-28T12:38:37Z</dcterms:modified>
</cp:coreProperties>
</file>