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slideLayout" Target="../slideLayouts/slideLayout1.xml"/><Relationship Id="rId14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0" y="696181"/>
            <a:ext cx="17216961" cy="9170023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476" y="1231702"/>
            <a:ext cx="4517048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81813" y="5502473"/>
            <a:ext cx="4750594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Bill payments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991475" y="6688224"/>
            <a:ext cx="242030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Chile: Get servicios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México: Pagos de servicios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52" y="7445350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An enterprise-grade, country-aware payment solution that scales global collections and centralizes financial reconciliation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620000" y="7983438"/>
            <a:ext cx="3200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#portals #largecorps #allindustries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7849973" y="8953388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8823852" y="8953388"/>
            <a:ext cx="8953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202" y="8902266"/>
            <a:ext cx="718824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66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6" y="1987748"/>
            <a:ext cx="3748639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8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Expanded Customer Services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8" y="3380519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Enable merchants to offer utility and service bill payments directly through their existing POS, increasing the value provided to customers.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6" y="1987748"/>
            <a:ext cx="3748639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8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Additional Revenue Stream 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8" y="3380519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Generate incremental income through commissions earned on every bill payment transaction, without additional payment infrastructure.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6" y="5656064"/>
            <a:ext cx="3748639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8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Increased Customer Footfall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8" y="7048835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Attract repeat customer visits by providing convenient access to everyday payment services in a trusted local location.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6" y="5656064"/>
            <a:ext cx="3748639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8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Seamless POS Experience 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8" y="7048835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Process bill payments through the existing POS environment with a simple, familiar workflow and minimal operational impact.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39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3" y="321283"/>
            <a:ext cx="145018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145018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89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39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2311747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5" y="2311710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4" y="2311710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50" y="243553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39" y="2469021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5" y="2311710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14" y="243553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2" y="2469021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6" y="2311710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84" y="243553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0" y="2469021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7" y="2311710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94" y="243553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4" y="2469021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8" y="2311710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59" y="243553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5" y="2469021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2311710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9" y="243553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21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2311710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53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1" y="2469021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2954462"/>
            <a:ext cx="16145921" cy="5629684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56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56"/>
            <a:ext cx="5464995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7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2" y="2967856"/>
            <a:ext cx="1524140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2" y="3101206"/>
            <a:ext cx="1333570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2" y="3154784"/>
            <a:ext cx="160656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34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2" y="2967856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12" y="3101206"/>
            <a:ext cx="1333570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42" y="3154784"/>
            <a:ext cx="160656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573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1" y="2967856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1" y="3101206"/>
            <a:ext cx="1333570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1" y="3154784"/>
            <a:ext cx="160656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13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0" y="2967856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90" y="3101206"/>
            <a:ext cx="1333570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20" y="3154784"/>
            <a:ext cx="160656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51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79" y="2967856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29" y="3101206"/>
            <a:ext cx="1333570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59" y="3154784"/>
            <a:ext cx="160656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8991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9" y="2967856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58" y="2967856"/>
            <a:ext cx="1509314" cy="5422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27" y="3510074"/>
            <a:ext cx="16119145" cy="508744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3510074"/>
            <a:ext cx="5464995" cy="508744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48" y="363055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22" y="3510074"/>
            <a:ext cx="1524140" cy="508744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72" y="3633899"/>
            <a:ext cx="1333570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02" y="3687477"/>
            <a:ext cx="160656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34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62" y="3510074"/>
            <a:ext cx="1524140" cy="508744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168812" y="3633899"/>
            <a:ext cx="1333570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249142" y="3687477"/>
            <a:ext cx="160656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436573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01" y="3510074"/>
            <a:ext cx="1524140" cy="508744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845351" y="3633899"/>
            <a:ext cx="1027947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925686" y="3687477"/>
            <a:ext cx="160656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10113118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40" y="3510074"/>
            <a:ext cx="1524140" cy="508744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090" y="3633899"/>
            <a:ext cx="1333570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20" y="3687477"/>
            <a:ext cx="160656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51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5979" y="3510074"/>
            <a:ext cx="1524140" cy="508744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41229" y="3633899"/>
            <a:ext cx="1333570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21559" y="3687477"/>
            <a:ext cx="160656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008991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19" y="3510074"/>
            <a:ext cx="1524140" cy="508744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58" y="3510074"/>
            <a:ext cx="1509314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27" y="4018806"/>
            <a:ext cx="16119145" cy="508744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27" y="4018806"/>
            <a:ext cx="5464995" cy="508744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48" y="413931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22" y="4018806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72" y="4142631"/>
            <a:ext cx="1333570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02" y="4196209"/>
            <a:ext cx="160656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34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62" y="4018806"/>
            <a:ext cx="1524140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12" y="4142631"/>
            <a:ext cx="1333570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42" y="4196209"/>
            <a:ext cx="160656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573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01" y="4018806"/>
            <a:ext cx="1524140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51" y="4142631"/>
            <a:ext cx="1333570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281" y="4196209"/>
            <a:ext cx="160656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13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40" y="4018806"/>
            <a:ext cx="1524140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090" y="4142631"/>
            <a:ext cx="1333570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20" y="4196209"/>
            <a:ext cx="160656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51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5979" y="4018806"/>
            <a:ext cx="1524140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29" y="4142631"/>
            <a:ext cx="1333570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59" y="4196209"/>
            <a:ext cx="160656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8991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19" y="4018806"/>
            <a:ext cx="1524140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58" y="4018806"/>
            <a:ext cx="1509314" cy="508744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27" y="4527575"/>
            <a:ext cx="16119145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27" y="4527575"/>
            <a:ext cx="5464995" cy="508744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48" y="4648051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22" y="4527575"/>
            <a:ext cx="1524140" cy="508744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72" y="4651400"/>
            <a:ext cx="1333570" cy="267779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02" y="4704978"/>
            <a:ext cx="160656" cy="160656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34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2" y="4527575"/>
            <a:ext cx="1524140" cy="508744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12" y="4651400"/>
            <a:ext cx="1333570" cy="267779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42" y="4704978"/>
            <a:ext cx="160656" cy="160656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573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1" y="4527575"/>
            <a:ext cx="1524140" cy="508744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51" y="4651400"/>
            <a:ext cx="1333570" cy="267779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281" y="4704978"/>
            <a:ext cx="160656" cy="160656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13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40" y="4527575"/>
            <a:ext cx="1524140" cy="508744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090" y="4651400"/>
            <a:ext cx="1333570" cy="267779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20" y="4704978"/>
            <a:ext cx="160656" cy="160656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51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5979" y="4527575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29" y="4651400"/>
            <a:ext cx="1333570" cy="267779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59" y="4704978"/>
            <a:ext cx="160656" cy="160656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8991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19" y="4527575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58" y="4527575"/>
            <a:ext cx="1509314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7" y="5036307"/>
            <a:ext cx="16119145" cy="508769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27" y="5036307"/>
            <a:ext cx="5464995" cy="508769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48" y="5156783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22" y="5036307"/>
            <a:ext cx="1524140" cy="508769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72" y="5160132"/>
            <a:ext cx="1333570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02" y="5213710"/>
            <a:ext cx="160656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34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62" y="5036307"/>
            <a:ext cx="1524140" cy="508769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12" y="5160132"/>
            <a:ext cx="1333570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42" y="5213710"/>
            <a:ext cx="160656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573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01" y="5036307"/>
            <a:ext cx="1524140" cy="508769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845351" y="5160132"/>
            <a:ext cx="1027947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925686" y="5213710"/>
            <a:ext cx="160656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10113118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40" y="5036307"/>
            <a:ext cx="1524140" cy="508769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090" y="5160132"/>
            <a:ext cx="1333570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20" y="5213710"/>
            <a:ext cx="160656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5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5979" y="5036307"/>
            <a:ext cx="1524140" cy="508769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41229" y="5160132"/>
            <a:ext cx="1333570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21559" y="5213710"/>
            <a:ext cx="160656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00899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19" y="5036307"/>
            <a:ext cx="1524140" cy="508769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58" y="5036307"/>
            <a:ext cx="1509314" cy="508769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08" y="5160132"/>
            <a:ext cx="1333570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38" y="5213710"/>
            <a:ext cx="160656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7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5545075"/>
            <a:ext cx="16119145" cy="508769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5545075"/>
            <a:ext cx="5464995" cy="508769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48" y="5665552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22" y="5545075"/>
            <a:ext cx="1524140" cy="508769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72" y="5668900"/>
            <a:ext cx="1333570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02" y="5722479"/>
            <a:ext cx="160656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34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62" y="5545075"/>
            <a:ext cx="1524140" cy="508769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168812" y="5668900"/>
            <a:ext cx="1333570" cy="267760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249142" y="5722479"/>
            <a:ext cx="160656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436573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01" y="5545075"/>
            <a:ext cx="1524140" cy="508769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51" y="5668900"/>
            <a:ext cx="1333570" cy="267760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281" y="5722479"/>
            <a:ext cx="160656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13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40" y="5545075"/>
            <a:ext cx="1524140" cy="508769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090" y="5668900"/>
            <a:ext cx="1333570" cy="267760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20" y="5722479"/>
            <a:ext cx="160656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51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5979" y="5545075"/>
            <a:ext cx="1524140" cy="508769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741229" y="5668900"/>
            <a:ext cx="1333570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821559" y="5722479"/>
            <a:ext cx="160656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008991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19" y="5545075"/>
            <a:ext cx="1524140" cy="508769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58" y="5545075"/>
            <a:ext cx="1509314" cy="508769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6053770"/>
            <a:ext cx="16119145" cy="508769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27" y="6053770"/>
            <a:ext cx="5464995" cy="508769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48" y="6174246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22" y="6053770"/>
            <a:ext cx="1524140" cy="508769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72" y="6177595"/>
            <a:ext cx="1333570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02" y="6231173"/>
            <a:ext cx="160656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34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62" y="6053770"/>
            <a:ext cx="1524140" cy="508769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12" y="6177595"/>
            <a:ext cx="1333570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42" y="6231173"/>
            <a:ext cx="160656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573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01" y="6053770"/>
            <a:ext cx="1524140" cy="508769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51" y="6177595"/>
            <a:ext cx="1333570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281" y="6231173"/>
            <a:ext cx="160656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13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40" y="6053770"/>
            <a:ext cx="1524140" cy="508769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090" y="6177595"/>
            <a:ext cx="1333570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20" y="6231173"/>
            <a:ext cx="160656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5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5979" y="6053770"/>
            <a:ext cx="1524140" cy="508769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29" y="6177595"/>
            <a:ext cx="1333570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59" y="6231173"/>
            <a:ext cx="160656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899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19" y="6053770"/>
            <a:ext cx="1524140" cy="508769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58" y="6053770"/>
            <a:ext cx="1509314" cy="508769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6562539"/>
            <a:ext cx="16119145" cy="508769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6562539"/>
            <a:ext cx="5464995" cy="508769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48" y="6683015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22" y="6562539"/>
            <a:ext cx="1524140" cy="508769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72" y="6686364"/>
            <a:ext cx="1333570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02" y="6739942"/>
            <a:ext cx="160656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34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62" y="6562539"/>
            <a:ext cx="1524140" cy="508769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8812" y="6686364"/>
            <a:ext cx="1333570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9142" y="6739942"/>
            <a:ext cx="160656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436573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01" y="6562539"/>
            <a:ext cx="1524140" cy="508769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51" y="6686364"/>
            <a:ext cx="1333570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281" y="6739942"/>
            <a:ext cx="160656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13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40" y="6562539"/>
            <a:ext cx="1524140" cy="508769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217090" y="6686364"/>
            <a:ext cx="1333570" cy="2677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97420" y="6739942"/>
            <a:ext cx="160656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484851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5979" y="6562539"/>
            <a:ext cx="1524140" cy="508769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29" y="6686364"/>
            <a:ext cx="1333570" cy="2677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59" y="6739942"/>
            <a:ext cx="160656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8991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19" y="6562539"/>
            <a:ext cx="1524140" cy="508769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58" y="6562539"/>
            <a:ext cx="1509314" cy="508769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7071308"/>
            <a:ext cx="16119145" cy="508769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27" y="7071308"/>
            <a:ext cx="5464995" cy="508769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48" y="7191784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22" y="7071308"/>
            <a:ext cx="1524140" cy="508769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72" y="7195133"/>
            <a:ext cx="1333570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02" y="7248711"/>
            <a:ext cx="160656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34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62" y="7071308"/>
            <a:ext cx="1524140" cy="508769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168812" y="7195133"/>
            <a:ext cx="1333570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249142" y="7248711"/>
            <a:ext cx="160656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436573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01" y="7071308"/>
            <a:ext cx="1524140" cy="508769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51" y="7195133"/>
            <a:ext cx="1333570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281" y="7248711"/>
            <a:ext cx="160656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13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40" y="7071308"/>
            <a:ext cx="1524140" cy="508769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17090" y="7195133"/>
            <a:ext cx="1333570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97420" y="7248711"/>
            <a:ext cx="160656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484851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5979" y="7071308"/>
            <a:ext cx="1524140" cy="508769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29" y="7195133"/>
            <a:ext cx="1333570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59" y="7248711"/>
            <a:ext cx="160656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8991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19" y="7071308"/>
            <a:ext cx="1524140" cy="508769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58" y="7071308"/>
            <a:ext cx="1509314" cy="508769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27" y="7580002"/>
            <a:ext cx="16119145" cy="508769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27" y="7580002"/>
            <a:ext cx="5464995" cy="508769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48" y="7700479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22" y="7580002"/>
            <a:ext cx="1524140" cy="508769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72" y="7703827"/>
            <a:ext cx="1333570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02" y="7757406"/>
            <a:ext cx="160656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34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62" y="7580002"/>
            <a:ext cx="1524140" cy="508769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168812" y="7703827"/>
            <a:ext cx="1333570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249142" y="7757406"/>
            <a:ext cx="160656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436573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01" y="7580002"/>
            <a:ext cx="1524140" cy="508769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51" y="7703827"/>
            <a:ext cx="1333570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281" y="7757406"/>
            <a:ext cx="160656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13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40" y="7580002"/>
            <a:ext cx="1524140" cy="508769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217090" y="7703827"/>
            <a:ext cx="1333570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297420" y="7757406"/>
            <a:ext cx="160656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484851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5979" y="7580002"/>
            <a:ext cx="1524140" cy="508769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29" y="7703827"/>
            <a:ext cx="1333570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59" y="7757406"/>
            <a:ext cx="160656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8991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19" y="7580002"/>
            <a:ext cx="1524140" cy="508769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58" y="7580002"/>
            <a:ext cx="1509314" cy="508769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27" y="8088771"/>
            <a:ext cx="16119145" cy="495342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27" y="8088771"/>
            <a:ext cx="5464995" cy="495342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48" y="8209248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22" y="8088771"/>
            <a:ext cx="1524140" cy="495342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72" y="8212596"/>
            <a:ext cx="1333570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02" y="8266175"/>
            <a:ext cx="160656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34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62" y="8088771"/>
            <a:ext cx="1524140" cy="495342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12" y="8212596"/>
            <a:ext cx="1333570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42" y="8266175"/>
            <a:ext cx="160656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573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01" y="8088771"/>
            <a:ext cx="1524140" cy="495342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51" y="8212596"/>
            <a:ext cx="1333570" cy="267760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281" y="8266175"/>
            <a:ext cx="160656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13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40" y="8088771"/>
            <a:ext cx="1524140" cy="495342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090" y="8212596"/>
            <a:ext cx="1333570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20" y="8266175"/>
            <a:ext cx="160656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5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5979" y="8088771"/>
            <a:ext cx="1524140" cy="495342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29" y="8212596"/>
            <a:ext cx="1333570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59" y="8266175"/>
            <a:ext cx="160656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899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19" y="8088771"/>
            <a:ext cx="1524140" cy="495342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58" y="8088771"/>
            <a:ext cx="1509314" cy="495342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13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145018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859259"/>
            <a:ext cx="16119146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5" y="859185"/>
            <a:ext cx="5551729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4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50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39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5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14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2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6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84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0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7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94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4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8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59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5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9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859185"/>
            <a:ext cx="1509810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1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1501973"/>
            <a:ext cx="16145921" cy="305246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3469" y="1512987"/>
            <a:ext cx="16121062" cy="476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3250" y="1512987"/>
            <a:ext cx="5467350" cy="4763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7111" y="1512987"/>
            <a:ext cx="1528763" cy="4763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1250" y="1512987"/>
            <a:ext cx="1528763" cy="4763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5390" y="1512987"/>
            <a:ext cx="1528763" cy="4763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19528" y="1512987"/>
            <a:ext cx="1528763" cy="4763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3668" y="1512987"/>
            <a:ext cx="1528763" cy="4763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67807" y="1512987"/>
            <a:ext cx="1528763" cy="4763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059" y="1512987"/>
            <a:ext cx="1509713" cy="4763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27" y="1515368"/>
            <a:ext cx="16119145" cy="508769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27" y="1515368"/>
            <a:ext cx="5464995" cy="508769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48" y="1635844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22" y="1515368"/>
            <a:ext cx="1524140" cy="508769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72" y="1639193"/>
            <a:ext cx="1333570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02" y="1692771"/>
            <a:ext cx="160656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34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62" y="1515368"/>
            <a:ext cx="1524140" cy="508769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68812" y="1639193"/>
            <a:ext cx="1333570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249142" y="1692771"/>
            <a:ext cx="160656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436573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01" y="1515368"/>
            <a:ext cx="1524140" cy="508769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51" y="1639193"/>
            <a:ext cx="1333570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281" y="1692771"/>
            <a:ext cx="160656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13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40" y="1515368"/>
            <a:ext cx="1524140" cy="508769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17090" y="1639193"/>
            <a:ext cx="1333570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297420" y="1692771"/>
            <a:ext cx="160656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484851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5979" y="1515368"/>
            <a:ext cx="1524140" cy="508769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29" y="1639193"/>
            <a:ext cx="1333570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59" y="1692771"/>
            <a:ext cx="160656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8991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19" y="1515368"/>
            <a:ext cx="1524140" cy="508769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58" y="1515368"/>
            <a:ext cx="1509314" cy="508769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4427" y="2024137"/>
            <a:ext cx="16119145" cy="508769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024137"/>
            <a:ext cx="5464995" cy="508769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5048" y="2144613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9422" y="2024137"/>
            <a:ext cx="1524140" cy="508769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4672" y="2147962"/>
            <a:ext cx="1333570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5002" y="2201540"/>
            <a:ext cx="160656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12434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3562" y="2024137"/>
            <a:ext cx="1524140" cy="508769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168812" y="2147962"/>
            <a:ext cx="1333570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49142" y="2201540"/>
            <a:ext cx="160656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436573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7701" y="2024137"/>
            <a:ext cx="1524140" cy="508769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92951" y="2147962"/>
            <a:ext cx="1333570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73281" y="2201540"/>
            <a:ext cx="160656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60713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21840" y="2024137"/>
            <a:ext cx="1524140" cy="508769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217090" y="2147962"/>
            <a:ext cx="1333570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297420" y="2201540"/>
            <a:ext cx="160656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484851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5979" y="2024137"/>
            <a:ext cx="1524140" cy="508769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41229" y="2147962"/>
            <a:ext cx="1333570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21559" y="2201540"/>
            <a:ext cx="160656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8991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70119" y="2024137"/>
            <a:ext cx="1524140" cy="508769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58" y="2024137"/>
            <a:ext cx="1509314" cy="508769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32831"/>
            <a:ext cx="16119145" cy="508769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27" y="2532831"/>
            <a:ext cx="5464995" cy="508769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5048" y="2653308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22" y="2532831"/>
            <a:ext cx="1524140" cy="508769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72" y="2656656"/>
            <a:ext cx="1333570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02" y="2710235"/>
            <a:ext cx="160656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12434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62" y="2532831"/>
            <a:ext cx="1524140" cy="508769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12" y="2656656"/>
            <a:ext cx="1333570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42" y="2710235"/>
            <a:ext cx="160656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36573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01" y="2532831"/>
            <a:ext cx="1524140" cy="508769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51" y="2656656"/>
            <a:ext cx="1333570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281" y="2710235"/>
            <a:ext cx="160656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9960713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40" y="2532831"/>
            <a:ext cx="1524140" cy="508769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090" y="2656656"/>
            <a:ext cx="1333570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20" y="2710235"/>
            <a:ext cx="160656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4851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5979" y="2532831"/>
            <a:ext cx="1524140" cy="508769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29" y="2656656"/>
            <a:ext cx="1333570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59" y="2710235"/>
            <a:ext cx="160656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8991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19" y="2532831"/>
            <a:ext cx="1524140" cy="508769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58" y="2532831"/>
            <a:ext cx="1509314" cy="508769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27" y="3041600"/>
            <a:ext cx="16119145" cy="508769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4427" y="3041600"/>
            <a:ext cx="5464995" cy="508769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5048" y="3162077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9422" y="3041600"/>
            <a:ext cx="1524140" cy="508769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4672" y="3165425"/>
            <a:ext cx="1333570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5002" y="3219004"/>
            <a:ext cx="160656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12434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73562" y="3041600"/>
            <a:ext cx="1524140" cy="508769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8812" y="3165425"/>
            <a:ext cx="1333570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9142" y="3219004"/>
            <a:ext cx="160656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6573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01" y="3041600"/>
            <a:ext cx="1524140" cy="508769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92951" y="3165425"/>
            <a:ext cx="1333570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73281" y="3219004"/>
            <a:ext cx="160656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60713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40" y="3041600"/>
            <a:ext cx="1524140" cy="508769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217090" y="3165425"/>
            <a:ext cx="1333570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97420" y="3219004"/>
            <a:ext cx="160656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484851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5979" y="3041600"/>
            <a:ext cx="1524140" cy="508769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741229" y="3165425"/>
            <a:ext cx="1333570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21559" y="3219004"/>
            <a:ext cx="160656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008991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19" y="3041600"/>
            <a:ext cx="1524140" cy="508769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58" y="3041600"/>
            <a:ext cx="1509314" cy="508769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27" y="3550369"/>
            <a:ext cx="16119145" cy="508769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27" y="3550369"/>
            <a:ext cx="5464995" cy="508769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5048" y="3670846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22" y="3550369"/>
            <a:ext cx="1524140" cy="508769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72" y="3674194"/>
            <a:ext cx="1333570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02" y="3727772"/>
            <a:ext cx="160656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12434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62" y="3550369"/>
            <a:ext cx="1524140" cy="508769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12" y="3674194"/>
            <a:ext cx="1333570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42" y="3727772"/>
            <a:ext cx="160656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436573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01" y="3550369"/>
            <a:ext cx="1524140" cy="508769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51" y="3674194"/>
            <a:ext cx="1333570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281" y="3727772"/>
            <a:ext cx="160656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60713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40" y="3550369"/>
            <a:ext cx="1524140" cy="508769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090" y="3674194"/>
            <a:ext cx="1333570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20" y="3727772"/>
            <a:ext cx="160656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4851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5979" y="3550369"/>
            <a:ext cx="1524140" cy="508769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29" y="3674194"/>
            <a:ext cx="1333570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59" y="3727772"/>
            <a:ext cx="160656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008991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19" y="3550369"/>
            <a:ext cx="1524140" cy="508769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4258" y="3550369"/>
            <a:ext cx="1509314" cy="508769"/>
          </a:xfrm>
          <a:prstGeom prst="rect">
            <a:avLst/>
          </a:prstGeom>
        </p:spPr>
      </p:pic>
      <p:pic>
        <p:nvPicPr>
          <p:cNvPr id="164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084427" y="4059064"/>
            <a:ext cx="16119145" cy="495372"/>
          </a:xfrm>
          <a:prstGeom prst="rect">
            <a:avLst/>
          </a:prstGeom>
        </p:spPr>
      </p:pic>
      <p:pic>
        <p:nvPicPr>
          <p:cNvPr id="165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84427" y="4059064"/>
            <a:ext cx="5464995" cy="495372"/>
          </a:xfrm>
          <a:prstGeom prst="rect">
            <a:avLst/>
          </a:prstGeom>
        </p:spPr>
      </p:pic>
      <p:sp>
        <p:nvSpPr>
          <p:cNvPr id="166" name="Text 39"/>
          <p:cNvSpPr/>
          <p:nvPr/>
        </p:nvSpPr>
        <p:spPr>
          <a:xfrm>
            <a:off x="1245048" y="4179540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67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6549422" y="4059064"/>
            <a:ext cx="1524140" cy="495372"/>
          </a:xfrm>
          <a:prstGeom prst="rect">
            <a:avLst/>
          </a:prstGeom>
        </p:spPr>
      </p:pic>
      <p:pic>
        <p:nvPicPr>
          <p:cNvPr id="168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6644672" y="4182889"/>
            <a:ext cx="1333570" cy="267760"/>
          </a:xfrm>
          <a:prstGeom prst="rect">
            <a:avLst/>
          </a:prstGeom>
        </p:spPr>
      </p:pic>
      <p:pic>
        <p:nvPicPr>
          <p:cNvPr id="169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725002" y="4236467"/>
            <a:ext cx="160656" cy="160660"/>
          </a:xfrm>
          <a:prstGeom prst="rect">
            <a:avLst/>
          </a:prstGeom>
        </p:spPr>
      </p:pic>
      <p:sp>
        <p:nvSpPr>
          <p:cNvPr id="170" name="Text 40"/>
          <p:cNvSpPr/>
          <p:nvPr/>
        </p:nvSpPr>
        <p:spPr>
          <a:xfrm>
            <a:off x="6912434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8073562" y="4059064"/>
            <a:ext cx="1524140" cy="495372"/>
          </a:xfrm>
          <a:prstGeom prst="rect">
            <a:avLst/>
          </a:prstGeom>
        </p:spPr>
      </p:pic>
      <p:pic>
        <p:nvPicPr>
          <p:cNvPr id="172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8168812" y="4182889"/>
            <a:ext cx="1333570" cy="267760"/>
          </a:xfrm>
          <a:prstGeom prst="rect">
            <a:avLst/>
          </a:prstGeom>
        </p:spPr>
      </p:pic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249142" y="4236467"/>
            <a:ext cx="160656" cy="160660"/>
          </a:xfrm>
          <a:prstGeom prst="rect">
            <a:avLst/>
          </a:prstGeom>
        </p:spPr>
      </p:pic>
      <p:sp>
        <p:nvSpPr>
          <p:cNvPr id="174" name="Text 41"/>
          <p:cNvSpPr/>
          <p:nvPr/>
        </p:nvSpPr>
        <p:spPr>
          <a:xfrm>
            <a:off x="8436573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9597701" y="4059064"/>
            <a:ext cx="1524140" cy="495372"/>
          </a:xfrm>
          <a:prstGeom prst="rect">
            <a:avLst/>
          </a:prstGeom>
        </p:spPr>
      </p:pic>
      <p:pic>
        <p:nvPicPr>
          <p:cNvPr id="176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692951" y="4182889"/>
            <a:ext cx="1333570" cy="267760"/>
          </a:xfrm>
          <a:prstGeom prst="rect">
            <a:avLst/>
          </a:prstGeom>
        </p:spPr>
      </p:pic>
      <p:pic>
        <p:nvPicPr>
          <p:cNvPr id="177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773281" y="4236467"/>
            <a:ext cx="160656" cy="160660"/>
          </a:xfrm>
          <a:prstGeom prst="rect">
            <a:avLst/>
          </a:prstGeom>
        </p:spPr>
      </p:pic>
      <p:sp>
        <p:nvSpPr>
          <p:cNvPr id="178" name="Text 42"/>
          <p:cNvSpPr/>
          <p:nvPr/>
        </p:nvSpPr>
        <p:spPr>
          <a:xfrm>
            <a:off x="9960713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121840" y="4059064"/>
            <a:ext cx="1524140" cy="495372"/>
          </a:xfrm>
          <a:prstGeom prst="rect">
            <a:avLst/>
          </a:prstGeom>
        </p:spPr>
      </p:pic>
      <p:pic>
        <p:nvPicPr>
          <p:cNvPr id="180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217090" y="4182889"/>
            <a:ext cx="1333570" cy="267760"/>
          </a:xfrm>
          <a:prstGeom prst="rect">
            <a:avLst/>
          </a:prstGeom>
        </p:spPr>
      </p:pic>
      <p:pic>
        <p:nvPicPr>
          <p:cNvPr id="181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297420" y="4236467"/>
            <a:ext cx="160656" cy="160660"/>
          </a:xfrm>
          <a:prstGeom prst="rect">
            <a:avLst/>
          </a:prstGeom>
        </p:spPr>
      </p:pic>
      <p:sp>
        <p:nvSpPr>
          <p:cNvPr id="182" name="Text 43"/>
          <p:cNvSpPr/>
          <p:nvPr/>
        </p:nvSpPr>
        <p:spPr>
          <a:xfrm>
            <a:off x="11484851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2645979" y="4059064"/>
            <a:ext cx="1524140" cy="495372"/>
          </a:xfrm>
          <a:prstGeom prst="rect">
            <a:avLst/>
          </a:prstGeom>
        </p:spPr>
      </p:pic>
      <p:pic>
        <p:nvPicPr>
          <p:cNvPr id="184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2741229" y="4182889"/>
            <a:ext cx="1333570" cy="267760"/>
          </a:xfrm>
          <a:prstGeom prst="rect">
            <a:avLst/>
          </a:prstGeom>
        </p:spPr>
      </p:pic>
      <p:pic>
        <p:nvPicPr>
          <p:cNvPr id="185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821559" y="4236467"/>
            <a:ext cx="160656" cy="160660"/>
          </a:xfrm>
          <a:prstGeom prst="rect">
            <a:avLst/>
          </a:prstGeom>
        </p:spPr>
      </p:pic>
      <p:sp>
        <p:nvSpPr>
          <p:cNvPr id="186" name="Text 44"/>
          <p:cNvSpPr/>
          <p:nvPr/>
        </p:nvSpPr>
        <p:spPr>
          <a:xfrm>
            <a:off x="13008991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4170119" y="4059064"/>
            <a:ext cx="1524140" cy="495372"/>
          </a:xfrm>
          <a:prstGeom prst="rect">
            <a:avLst/>
          </a:prstGeom>
        </p:spPr>
      </p:pic>
      <p:pic>
        <p:nvPicPr>
          <p:cNvPr id="188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694258" y="4059064"/>
            <a:ext cx="1509314" cy="4953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2026-07-28T12:54:51Z</dcterms:created>
  <dcterms:modified xsi:type="dcterms:W3CDTF">2026-07-28T12:54:51Z</dcterms:modified>
</cp:coreProperties>
</file>