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8288000" cy="10281979"/>
  <p:notesSz cx="10281979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image" Target="../media/image-1-5.png"/><Relationship Id="rId6" Type="http://schemas.openxmlformats.org/officeDocument/2006/relationships/image" Target="../media/image-1-6.png"/><Relationship Id="rId7" Type="http://schemas.openxmlformats.org/officeDocument/2006/relationships/image" Target="../media/image-1-7.png"/><Relationship Id="rId8" Type="http://schemas.openxmlformats.org/officeDocument/2006/relationships/image" Target="../media/image-1-8.png"/><Relationship Id="rId9" Type="http://schemas.openxmlformats.org/officeDocument/2006/relationships/image" Target="../media/image-1-9.png"/><Relationship Id="rId10" Type="http://schemas.openxmlformats.org/officeDocument/2006/relationships/image" Target="../media/image-1-10.png"/><Relationship Id="rId11" Type="http://schemas.openxmlformats.org/officeDocument/2006/relationships/image" Target="../media/image-1-11.png"/><Relationship Id="rId12" Type="http://schemas.openxmlformats.org/officeDocument/2006/relationships/image" Target="../media/image-1-12.png"/><Relationship Id="rId13" Type="http://schemas.openxmlformats.org/officeDocument/2006/relationships/image" Target="../media/image-1-13.png"/><Relationship Id="rId14" Type="http://schemas.openxmlformats.org/officeDocument/2006/relationships/image" Target="../media/image-1-14.png"/><Relationship Id="rId15" Type="http://schemas.openxmlformats.org/officeDocument/2006/relationships/image" Target="../media/image-1-15.png"/><Relationship Id="rId16" Type="http://schemas.openxmlformats.org/officeDocument/2006/relationships/slideLayout" Target="../slideLayouts/slideLayout1.xml"/><Relationship Id="rId17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image" Target="../media/image-2-7.png"/><Relationship Id="rId8" Type="http://schemas.openxmlformats.org/officeDocument/2006/relationships/image" Target="../media/image-2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image" Target="../media/image-3-10.png"/><Relationship Id="rId11" Type="http://schemas.openxmlformats.org/officeDocument/2006/relationships/image" Target="../media/image-3-11.png"/><Relationship Id="rId12" Type="http://schemas.openxmlformats.org/officeDocument/2006/relationships/image" Target="../media/image-3-12.png"/><Relationship Id="rId13" Type="http://schemas.openxmlformats.org/officeDocument/2006/relationships/image" Target="../media/image-3-13.png"/><Relationship Id="rId14" Type="http://schemas.openxmlformats.org/officeDocument/2006/relationships/image" Target="../media/image-3-14.png"/><Relationship Id="rId15" Type="http://schemas.openxmlformats.org/officeDocument/2006/relationships/image" Target="../media/image-3-15.png"/><Relationship Id="rId16" Type="http://schemas.openxmlformats.org/officeDocument/2006/relationships/image" Target="../media/image-3-16.png"/><Relationship Id="rId17" Type="http://schemas.openxmlformats.org/officeDocument/2006/relationships/image" Target="../media/image-3-17.png"/><Relationship Id="rId18" Type="http://schemas.openxmlformats.org/officeDocument/2006/relationships/image" Target="../media/image-3-18.png"/><Relationship Id="rId19" Type="http://schemas.openxmlformats.org/officeDocument/2006/relationships/image" Target="../media/image-3-19.png"/><Relationship Id="rId20" Type="http://schemas.openxmlformats.org/officeDocument/2006/relationships/image" Target="../media/image-3-20.png"/><Relationship Id="rId21" Type="http://schemas.openxmlformats.org/officeDocument/2006/relationships/image" Target="../media/image-3-21.png"/><Relationship Id="rId22" Type="http://schemas.openxmlformats.org/officeDocument/2006/relationships/image" Target="../media/image-3-22.png"/><Relationship Id="rId23" Type="http://schemas.openxmlformats.org/officeDocument/2006/relationships/image" Target="../media/image-3-23.png"/><Relationship Id="rId24" Type="http://schemas.openxmlformats.org/officeDocument/2006/relationships/image" Target="../media/image-3-24.png"/><Relationship Id="rId25" Type="http://schemas.openxmlformats.org/officeDocument/2006/relationships/image" Target="../media/image-3-25.png"/><Relationship Id="rId26" Type="http://schemas.openxmlformats.org/officeDocument/2006/relationships/image" Target="../media/image-3-26.png"/><Relationship Id="rId27" Type="http://schemas.openxmlformats.org/officeDocument/2006/relationships/image" Target="../media/image-3-27.png"/><Relationship Id="rId28" Type="http://schemas.openxmlformats.org/officeDocument/2006/relationships/image" Target="../media/image-3-28.png"/><Relationship Id="rId29" Type="http://schemas.openxmlformats.org/officeDocument/2006/relationships/image" Target="../media/image-3-29.png"/><Relationship Id="rId30" Type="http://schemas.openxmlformats.org/officeDocument/2006/relationships/image" Target="../media/image-3-30.png"/><Relationship Id="rId31" Type="http://schemas.openxmlformats.org/officeDocument/2006/relationships/image" Target="../media/image-3-31.png"/><Relationship Id="rId32" Type="http://schemas.openxmlformats.org/officeDocument/2006/relationships/image" Target="../media/image-3-32.png"/><Relationship Id="rId33" Type="http://schemas.openxmlformats.org/officeDocument/2006/relationships/image" Target="../media/image-3-33.png"/><Relationship Id="rId34" Type="http://schemas.openxmlformats.org/officeDocument/2006/relationships/image" Target="../media/image-3-34.png"/><Relationship Id="rId35" Type="http://schemas.openxmlformats.org/officeDocument/2006/relationships/image" Target="../media/image-3-35.png"/><Relationship Id="rId36" Type="http://schemas.openxmlformats.org/officeDocument/2006/relationships/image" Target="../media/image-3-36.png"/><Relationship Id="rId37" Type="http://schemas.openxmlformats.org/officeDocument/2006/relationships/image" Target="../media/image-3-37.png"/><Relationship Id="rId38" Type="http://schemas.openxmlformats.org/officeDocument/2006/relationships/image" Target="../media/image-3-38.png"/><Relationship Id="rId39" Type="http://schemas.openxmlformats.org/officeDocument/2006/relationships/image" Target="../media/image-3-39.png"/><Relationship Id="rId40" Type="http://schemas.openxmlformats.org/officeDocument/2006/relationships/image" Target="../media/image-3-40.png"/><Relationship Id="rId41" Type="http://schemas.openxmlformats.org/officeDocument/2006/relationships/image" Target="../media/image-3-41.png"/><Relationship Id="rId42" Type="http://schemas.openxmlformats.org/officeDocument/2006/relationships/image" Target="../media/image-3-42.png"/><Relationship Id="rId43" Type="http://schemas.openxmlformats.org/officeDocument/2006/relationships/image" Target="../media/image-3-43.png"/><Relationship Id="rId44" Type="http://schemas.openxmlformats.org/officeDocument/2006/relationships/image" Target="../media/image-3-44.png"/><Relationship Id="rId45" Type="http://schemas.openxmlformats.org/officeDocument/2006/relationships/image" Target="../media/image-3-45.png"/><Relationship Id="rId46" Type="http://schemas.openxmlformats.org/officeDocument/2006/relationships/image" Target="../media/image-3-46.png"/><Relationship Id="rId47" Type="http://schemas.openxmlformats.org/officeDocument/2006/relationships/image" Target="../media/image-3-47.png"/><Relationship Id="rId48" Type="http://schemas.openxmlformats.org/officeDocument/2006/relationships/image" Target="../media/image-3-48.png"/><Relationship Id="rId49" Type="http://schemas.openxmlformats.org/officeDocument/2006/relationships/image" Target="../media/image-3-49.png"/><Relationship Id="rId50" Type="http://schemas.openxmlformats.org/officeDocument/2006/relationships/image" Target="../media/image-3-50.png"/><Relationship Id="rId51" Type="http://schemas.openxmlformats.org/officeDocument/2006/relationships/image" Target="../media/image-3-51.png"/><Relationship Id="rId52" Type="http://schemas.openxmlformats.org/officeDocument/2006/relationships/image" Target="../media/image-3-52.png"/><Relationship Id="rId53" Type="http://schemas.openxmlformats.org/officeDocument/2006/relationships/image" Target="../media/image-3-53.png"/><Relationship Id="rId54" Type="http://schemas.openxmlformats.org/officeDocument/2006/relationships/image" Target="../media/image-3-54.png"/><Relationship Id="rId55" Type="http://schemas.openxmlformats.org/officeDocument/2006/relationships/image" Target="../media/image-3-55.png"/><Relationship Id="rId56" Type="http://schemas.openxmlformats.org/officeDocument/2006/relationships/image" Target="../media/image-3-56.png"/><Relationship Id="rId57" Type="http://schemas.openxmlformats.org/officeDocument/2006/relationships/image" Target="../media/image-3-57.png"/><Relationship Id="rId58" Type="http://schemas.openxmlformats.org/officeDocument/2006/relationships/image" Target="../media/image-3-58.png"/><Relationship Id="rId59" Type="http://schemas.openxmlformats.org/officeDocument/2006/relationships/image" Target="../media/image-3-59.png"/><Relationship Id="rId60" Type="http://schemas.openxmlformats.org/officeDocument/2006/relationships/image" Target="../media/image-3-60.png"/><Relationship Id="rId61" Type="http://schemas.openxmlformats.org/officeDocument/2006/relationships/image" Target="../media/image-3-61.png"/><Relationship Id="rId62" Type="http://schemas.openxmlformats.org/officeDocument/2006/relationships/image" Target="../media/image-3-62.png"/><Relationship Id="rId63" Type="http://schemas.openxmlformats.org/officeDocument/2006/relationships/image" Target="../media/image-3-63.png"/><Relationship Id="rId64" Type="http://schemas.openxmlformats.org/officeDocument/2006/relationships/image" Target="../media/image-3-64.png"/><Relationship Id="rId65" Type="http://schemas.openxmlformats.org/officeDocument/2006/relationships/image" Target="../media/image-3-65.png"/><Relationship Id="rId66" Type="http://schemas.openxmlformats.org/officeDocument/2006/relationships/image" Target="../media/image-3-66.png"/><Relationship Id="rId67" Type="http://schemas.openxmlformats.org/officeDocument/2006/relationships/image" Target="../media/image-3-67.png"/><Relationship Id="rId68" Type="http://schemas.openxmlformats.org/officeDocument/2006/relationships/image" Target="../media/image-3-68.png"/><Relationship Id="rId69" Type="http://schemas.openxmlformats.org/officeDocument/2006/relationships/image" Target="../media/image-3-69.png"/><Relationship Id="rId70" Type="http://schemas.openxmlformats.org/officeDocument/2006/relationships/image" Target="../media/image-3-70.png"/><Relationship Id="rId71" Type="http://schemas.openxmlformats.org/officeDocument/2006/relationships/image" Target="../media/image-3-71.png"/><Relationship Id="rId72" Type="http://schemas.openxmlformats.org/officeDocument/2006/relationships/image" Target="../media/image-3-72.png"/><Relationship Id="rId73" Type="http://schemas.openxmlformats.org/officeDocument/2006/relationships/image" Target="../media/image-3-73.png"/><Relationship Id="rId74" Type="http://schemas.openxmlformats.org/officeDocument/2006/relationships/image" Target="../media/image-3-74.png"/><Relationship Id="rId75" Type="http://schemas.openxmlformats.org/officeDocument/2006/relationships/image" Target="../media/image-3-75.png"/><Relationship Id="rId76" Type="http://schemas.openxmlformats.org/officeDocument/2006/relationships/image" Target="../media/image-3-76.png"/><Relationship Id="rId77" Type="http://schemas.openxmlformats.org/officeDocument/2006/relationships/image" Target="../media/image-3-77.png"/><Relationship Id="rId78" Type="http://schemas.openxmlformats.org/officeDocument/2006/relationships/image" Target="../media/image-3-78.png"/><Relationship Id="rId79" Type="http://schemas.openxmlformats.org/officeDocument/2006/relationships/image" Target="../media/image-3-79.png"/><Relationship Id="rId80" Type="http://schemas.openxmlformats.org/officeDocument/2006/relationships/image" Target="../media/image-3-80.png"/><Relationship Id="rId81" Type="http://schemas.openxmlformats.org/officeDocument/2006/relationships/image" Target="../media/image-3-81.png"/><Relationship Id="rId82" Type="http://schemas.openxmlformats.org/officeDocument/2006/relationships/image" Target="../media/image-3-82.png"/><Relationship Id="rId83" Type="http://schemas.openxmlformats.org/officeDocument/2006/relationships/image" Target="../media/image-3-83.png"/><Relationship Id="rId84" Type="http://schemas.openxmlformats.org/officeDocument/2006/relationships/image" Target="../media/image-3-84.png"/><Relationship Id="rId85" Type="http://schemas.openxmlformats.org/officeDocument/2006/relationships/image" Target="../media/image-3-85.png"/><Relationship Id="rId86" Type="http://schemas.openxmlformats.org/officeDocument/2006/relationships/image" Target="../media/image-3-86.png"/><Relationship Id="rId87" Type="http://schemas.openxmlformats.org/officeDocument/2006/relationships/image" Target="../media/image-3-87.png"/><Relationship Id="rId88" Type="http://schemas.openxmlformats.org/officeDocument/2006/relationships/image" Target="../media/image-3-88.png"/><Relationship Id="rId89" Type="http://schemas.openxmlformats.org/officeDocument/2006/relationships/image" Target="../media/image-3-89.png"/><Relationship Id="rId90" Type="http://schemas.openxmlformats.org/officeDocument/2006/relationships/image" Target="../media/image-3-90.png"/><Relationship Id="rId91" Type="http://schemas.openxmlformats.org/officeDocument/2006/relationships/image" Target="../media/image-3-91.png"/><Relationship Id="rId92" Type="http://schemas.openxmlformats.org/officeDocument/2006/relationships/image" Target="../media/image-3-92.png"/><Relationship Id="rId93" Type="http://schemas.openxmlformats.org/officeDocument/2006/relationships/image" Target="../media/image-3-93.png"/><Relationship Id="rId94" Type="http://schemas.openxmlformats.org/officeDocument/2006/relationships/image" Target="../media/image-3-94.png"/><Relationship Id="rId95" Type="http://schemas.openxmlformats.org/officeDocument/2006/relationships/image" Target="../media/image-3-95.png"/><Relationship Id="rId96" Type="http://schemas.openxmlformats.org/officeDocument/2006/relationships/image" Target="../media/image-3-96.png"/><Relationship Id="rId97" Type="http://schemas.openxmlformats.org/officeDocument/2006/relationships/image" Target="../media/image-3-97.png"/><Relationship Id="rId98" Type="http://schemas.openxmlformats.org/officeDocument/2006/relationships/image" Target="../media/image-3-98.png"/><Relationship Id="rId99" Type="http://schemas.openxmlformats.org/officeDocument/2006/relationships/image" Target="../media/image-3-99.png"/><Relationship Id="rId100" Type="http://schemas.openxmlformats.org/officeDocument/2006/relationships/image" Target="../media/image-3-100.png"/><Relationship Id="rId101" Type="http://schemas.openxmlformats.org/officeDocument/2006/relationships/image" Target="../media/image-3-101.png"/><Relationship Id="rId102" Type="http://schemas.openxmlformats.org/officeDocument/2006/relationships/image" Target="../media/image-3-102.png"/><Relationship Id="rId103" Type="http://schemas.openxmlformats.org/officeDocument/2006/relationships/image" Target="../media/image-3-103.png"/><Relationship Id="rId104" Type="http://schemas.openxmlformats.org/officeDocument/2006/relationships/image" Target="../media/image-3-104.png"/><Relationship Id="rId105" Type="http://schemas.openxmlformats.org/officeDocument/2006/relationships/image" Target="../media/image-3-105.png"/><Relationship Id="rId106" Type="http://schemas.openxmlformats.org/officeDocument/2006/relationships/image" Target="../media/image-3-106.png"/><Relationship Id="rId107" Type="http://schemas.openxmlformats.org/officeDocument/2006/relationships/image" Target="../media/image-3-107.png"/><Relationship Id="rId108" Type="http://schemas.openxmlformats.org/officeDocument/2006/relationships/image" Target="../media/image-3-108.png"/><Relationship Id="rId109" Type="http://schemas.openxmlformats.org/officeDocument/2006/relationships/image" Target="../media/image-3-109.png"/><Relationship Id="rId110" Type="http://schemas.openxmlformats.org/officeDocument/2006/relationships/image" Target="../media/image-3-110.png"/><Relationship Id="rId111" Type="http://schemas.openxmlformats.org/officeDocument/2006/relationships/image" Target="../media/image-3-111.png"/><Relationship Id="rId112" Type="http://schemas.openxmlformats.org/officeDocument/2006/relationships/image" Target="../media/image-3-112.png"/><Relationship Id="rId113" Type="http://schemas.openxmlformats.org/officeDocument/2006/relationships/image" Target="../media/image-3-113.png"/><Relationship Id="rId114" Type="http://schemas.openxmlformats.org/officeDocument/2006/relationships/image" Target="../media/image-3-114.png"/><Relationship Id="rId115" Type="http://schemas.openxmlformats.org/officeDocument/2006/relationships/image" Target="../media/image-3-115.png"/><Relationship Id="rId116" Type="http://schemas.openxmlformats.org/officeDocument/2006/relationships/image" Target="../media/image-3-116.png"/><Relationship Id="rId117" Type="http://schemas.openxmlformats.org/officeDocument/2006/relationships/image" Target="../media/image-3-117.png"/><Relationship Id="rId118" Type="http://schemas.openxmlformats.org/officeDocument/2006/relationships/image" Target="../media/image-3-118.png"/><Relationship Id="rId119" Type="http://schemas.openxmlformats.org/officeDocument/2006/relationships/image" Target="../media/image-3-119.png"/><Relationship Id="rId120" Type="http://schemas.openxmlformats.org/officeDocument/2006/relationships/image" Target="../media/image-3-120.png"/><Relationship Id="rId121" Type="http://schemas.openxmlformats.org/officeDocument/2006/relationships/image" Target="../media/image-3-121.png"/><Relationship Id="rId122" Type="http://schemas.openxmlformats.org/officeDocument/2006/relationships/image" Target="../media/image-3-122.png"/><Relationship Id="rId123" Type="http://schemas.openxmlformats.org/officeDocument/2006/relationships/image" Target="../media/image-3-123.png"/><Relationship Id="rId124" Type="http://schemas.openxmlformats.org/officeDocument/2006/relationships/image" Target="../media/image-3-124.png"/><Relationship Id="rId125" Type="http://schemas.openxmlformats.org/officeDocument/2006/relationships/image" Target="../media/image-3-125.png"/><Relationship Id="rId126" Type="http://schemas.openxmlformats.org/officeDocument/2006/relationships/image" Target="../media/image-3-126.png"/><Relationship Id="rId127" Type="http://schemas.openxmlformats.org/officeDocument/2006/relationships/image" Target="../media/image-3-127.png"/><Relationship Id="rId128" Type="http://schemas.openxmlformats.org/officeDocument/2006/relationships/image" Target="../media/image-3-128.png"/><Relationship Id="rId129" Type="http://schemas.openxmlformats.org/officeDocument/2006/relationships/image" Target="../media/image-3-129.png"/><Relationship Id="rId130" Type="http://schemas.openxmlformats.org/officeDocument/2006/relationships/image" Target="../media/image-3-130.png"/><Relationship Id="rId131" Type="http://schemas.openxmlformats.org/officeDocument/2006/relationships/image" Target="../media/image-3-131.png"/><Relationship Id="rId132" Type="http://schemas.openxmlformats.org/officeDocument/2006/relationships/image" Target="../media/image-3-132.png"/><Relationship Id="rId133" Type="http://schemas.openxmlformats.org/officeDocument/2006/relationships/image" Target="../media/image-3-133.png"/><Relationship Id="rId134" Type="http://schemas.openxmlformats.org/officeDocument/2006/relationships/image" Target="../media/image-3-134.png"/><Relationship Id="rId135" Type="http://schemas.openxmlformats.org/officeDocument/2006/relationships/image" Target="../media/image-3-135.png"/><Relationship Id="rId136" Type="http://schemas.openxmlformats.org/officeDocument/2006/relationships/image" Target="../media/image-3-136.png"/><Relationship Id="rId137" Type="http://schemas.openxmlformats.org/officeDocument/2006/relationships/image" Target="../media/image-3-137.png"/><Relationship Id="rId138" Type="http://schemas.openxmlformats.org/officeDocument/2006/relationships/image" Target="../media/image-3-138.png"/><Relationship Id="rId139" Type="http://schemas.openxmlformats.org/officeDocument/2006/relationships/image" Target="../media/image-3-139.png"/><Relationship Id="rId140" Type="http://schemas.openxmlformats.org/officeDocument/2006/relationships/image" Target="../media/image-3-140.png"/><Relationship Id="rId141" Type="http://schemas.openxmlformats.org/officeDocument/2006/relationships/image" Target="../media/image-3-141.png"/><Relationship Id="rId142" Type="http://schemas.openxmlformats.org/officeDocument/2006/relationships/image" Target="../media/image-3-142.png"/><Relationship Id="rId143" Type="http://schemas.openxmlformats.org/officeDocument/2006/relationships/image" Target="../media/image-3-143.png"/><Relationship Id="rId144" Type="http://schemas.openxmlformats.org/officeDocument/2006/relationships/image" Target="../media/image-3-144.png"/><Relationship Id="rId145" Type="http://schemas.openxmlformats.org/officeDocument/2006/relationships/image" Target="../media/image-3-145.png"/><Relationship Id="rId146" Type="http://schemas.openxmlformats.org/officeDocument/2006/relationships/image" Target="../media/image-3-146.png"/><Relationship Id="rId147" Type="http://schemas.openxmlformats.org/officeDocument/2006/relationships/image" Target="../media/image-3-147.png"/><Relationship Id="rId148" Type="http://schemas.openxmlformats.org/officeDocument/2006/relationships/image" Target="../media/image-3-148.png"/><Relationship Id="rId149" Type="http://schemas.openxmlformats.org/officeDocument/2006/relationships/image" Target="../media/image-3-149.png"/><Relationship Id="rId150" Type="http://schemas.openxmlformats.org/officeDocument/2006/relationships/image" Target="../media/image-3-150.png"/><Relationship Id="rId151" Type="http://schemas.openxmlformats.org/officeDocument/2006/relationships/image" Target="../media/image-3-151.png"/><Relationship Id="rId152" Type="http://schemas.openxmlformats.org/officeDocument/2006/relationships/image" Target="../media/image-3-152.png"/><Relationship Id="rId153" Type="http://schemas.openxmlformats.org/officeDocument/2006/relationships/image" Target="../media/image-3-153.png"/><Relationship Id="rId154" Type="http://schemas.openxmlformats.org/officeDocument/2006/relationships/image" Target="../media/image-3-154.png"/><Relationship Id="rId155" Type="http://schemas.openxmlformats.org/officeDocument/2006/relationships/image" Target="../media/image-3-155.png"/><Relationship Id="rId156" Type="http://schemas.openxmlformats.org/officeDocument/2006/relationships/image" Target="../media/image-3-156.png"/><Relationship Id="rId157" Type="http://schemas.openxmlformats.org/officeDocument/2006/relationships/image" Target="../media/image-3-157.png"/><Relationship Id="rId158" Type="http://schemas.openxmlformats.org/officeDocument/2006/relationships/image" Target="../media/image-3-158.png"/><Relationship Id="rId159" Type="http://schemas.openxmlformats.org/officeDocument/2006/relationships/image" Target="../media/image-3-159.png"/><Relationship Id="rId160" Type="http://schemas.openxmlformats.org/officeDocument/2006/relationships/image" Target="../media/image-3-160.png"/><Relationship Id="rId161" Type="http://schemas.openxmlformats.org/officeDocument/2006/relationships/image" Target="../media/image-3-161.png"/><Relationship Id="rId162" Type="http://schemas.openxmlformats.org/officeDocument/2006/relationships/image" Target="../media/image-3-162.png"/><Relationship Id="rId163" Type="http://schemas.openxmlformats.org/officeDocument/2006/relationships/image" Target="../media/image-3-163.png"/><Relationship Id="rId164" Type="http://schemas.openxmlformats.org/officeDocument/2006/relationships/image" Target="../media/image-3-164.png"/><Relationship Id="rId165" Type="http://schemas.openxmlformats.org/officeDocument/2006/relationships/image" Target="../media/image-3-165.png"/><Relationship Id="rId166" Type="http://schemas.openxmlformats.org/officeDocument/2006/relationships/image" Target="../media/image-3-166.png"/><Relationship Id="rId167" Type="http://schemas.openxmlformats.org/officeDocument/2006/relationships/image" Target="../media/image-3-167.png"/><Relationship Id="rId168" Type="http://schemas.openxmlformats.org/officeDocument/2006/relationships/image" Target="../media/image-3-168.png"/><Relationship Id="rId169" Type="http://schemas.openxmlformats.org/officeDocument/2006/relationships/image" Target="../media/image-3-169.png"/><Relationship Id="rId170" Type="http://schemas.openxmlformats.org/officeDocument/2006/relationships/image" Target="../media/image-3-170.png"/><Relationship Id="rId171" Type="http://schemas.openxmlformats.org/officeDocument/2006/relationships/image" Target="../media/image-3-171.png"/><Relationship Id="rId172" Type="http://schemas.openxmlformats.org/officeDocument/2006/relationships/image" Target="../media/image-3-172.png"/><Relationship Id="rId173" Type="http://schemas.openxmlformats.org/officeDocument/2006/relationships/image" Target="../media/image-3-173.png"/><Relationship Id="rId174" Type="http://schemas.openxmlformats.org/officeDocument/2006/relationships/image" Target="../media/image-3-174.png"/><Relationship Id="rId175" Type="http://schemas.openxmlformats.org/officeDocument/2006/relationships/image" Target="../media/image-3-175.png"/><Relationship Id="rId176" Type="http://schemas.openxmlformats.org/officeDocument/2006/relationships/image" Target="../media/image-3-176.png"/><Relationship Id="rId177" Type="http://schemas.openxmlformats.org/officeDocument/2006/relationships/image" Target="../media/image-3-177.png"/><Relationship Id="rId178" Type="http://schemas.openxmlformats.org/officeDocument/2006/relationships/image" Target="../media/image-3-178.png"/><Relationship Id="rId179" Type="http://schemas.openxmlformats.org/officeDocument/2006/relationships/image" Target="../media/image-3-179.png"/><Relationship Id="rId180" Type="http://schemas.openxmlformats.org/officeDocument/2006/relationships/image" Target="../media/image-3-180.png"/><Relationship Id="rId181" Type="http://schemas.openxmlformats.org/officeDocument/2006/relationships/image" Target="../media/image-3-181.png"/><Relationship Id="rId182" Type="http://schemas.openxmlformats.org/officeDocument/2006/relationships/image" Target="../media/image-3-182.png"/><Relationship Id="rId183" Type="http://schemas.openxmlformats.org/officeDocument/2006/relationships/image" Target="../media/image-3-183.png"/><Relationship Id="rId184" Type="http://schemas.openxmlformats.org/officeDocument/2006/relationships/image" Target="../media/image-3-184.png"/><Relationship Id="rId185" Type="http://schemas.openxmlformats.org/officeDocument/2006/relationships/image" Target="../media/image-3-185.png"/><Relationship Id="rId186" Type="http://schemas.openxmlformats.org/officeDocument/2006/relationships/image" Target="../media/image-3-186.png"/><Relationship Id="rId187" Type="http://schemas.openxmlformats.org/officeDocument/2006/relationships/image" Target="../media/image-3-187.png"/><Relationship Id="rId188" Type="http://schemas.openxmlformats.org/officeDocument/2006/relationships/image" Target="../media/image-3-188.png"/><Relationship Id="rId189" Type="http://schemas.openxmlformats.org/officeDocument/2006/relationships/image" Target="../media/image-3-189.png"/><Relationship Id="rId190" Type="http://schemas.openxmlformats.org/officeDocument/2006/relationships/image" Target="../media/image-3-190.png"/><Relationship Id="rId191" Type="http://schemas.openxmlformats.org/officeDocument/2006/relationships/image" Target="../media/image-3-191.png"/><Relationship Id="rId192" Type="http://schemas.openxmlformats.org/officeDocument/2006/relationships/image" Target="../media/image-3-192.png"/><Relationship Id="rId193" Type="http://schemas.openxmlformats.org/officeDocument/2006/relationships/image" Target="../media/image-3-193.png"/><Relationship Id="rId194" Type="http://schemas.openxmlformats.org/officeDocument/2006/relationships/image" Target="../media/image-3-194.png"/><Relationship Id="rId195" Type="http://schemas.openxmlformats.org/officeDocument/2006/relationships/image" Target="../media/image-3-195.png"/><Relationship Id="rId196" Type="http://schemas.openxmlformats.org/officeDocument/2006/relationships/image" Target="../media/image-3-196.png"/><Relationship Id="rId197" Type="http://schemas.openxmlformats.org/officeDocument/2006/relationships/image" Target="../media/image-3-197.png"/><Relationship Id="rId198" Type="http://schemas.openxmlformats.org/officeDocument/2006/relationships/image" Target="../media/image-3-198.png"/><Relationship Id="rId199" Type="http://schemas.openxmlformats.org/officeDocument/2006/relationships/image" Target="../media/image-3-199.png"/><Relationship Id="rId200" Type="http://schemas.openxmlformats.org/officeDocument/2006/relationships/image" Target="../media/image-3-200.png"/><Relationship Id="rId201" Type="http://schemas.openxmlformats.org/officeDocument/2006/relationships/image" Target="../media/image-3-201.png"/><Relationship Id="rId202" Type="http://schemas.openxmlformats.org/officeDocument/2006/relationships/image" Target="../media/image-3-202.png"/><Relationship Id="rId203" Type="http://schemas.openxmlformats.org/officeDocument/2006/relationships/image" Target="../media/image-3-203.png"/><Relationship Id="rId204" Type="http://schemas.openxmlformats.org/officeDocument/2006/relationships/image" Target="../media/image-3-204.png"/><Relationship Id="rId205" Type="http://schemas.openxmlformats.org/officeDocument/2006/relationships/image" Target="../media/image-3-205.png"/><Relationship Id="rId206" Type="http://schemas.openxmlformats.org/officeDocument/2006/relationships/image" Target="../media/image-3-206.png"/><Relationship Id="rId207" Type="http://schemas.openxmlformats.org/officeDocument/2006/relationships/image" Target="../media/image-3-207.png"/><Relationship Id="rId208" Type="http://schemas.openxmlformats.org/officeDocument/2006/relationships/image" Target="../media/image-3-208.png"/><Relationship Id="rId209" Type="http://schemas.openxmlformats.org/officeDocument/2006/relationships/image" Target="../media/image-3-209.png"/><Relationship Id="rId210" Type="http://schemas.openxmlformats.org/officeDocument/2006/relationships/image" Target="../media/image-3-210.png"/><Relationship Id="rId211" Type="http://schemas.openxmlformats.org/officeDocument/2006/relationships/image" Target="../media/image-3-211.png"/><Relationship Id="rId212" Type="http://schemas.openxmlformats.org/officeDocument/2006/relationships/image" Target="../media/image-3-212.png"/><Relationship Id="rId213" Type="http://schemas.openxmlformats.org/officeDocument/2006/relationships/image" Target="../media/image-3-213.png"/><Relationship Id="rId214" Type="http://schemas.openxmlformats.org/officeDocument/2006/relationships/image" Target="../media/image-3-214.png"/><Relationship Id="rId215" Type="http://schemas.openxmlformats.org/officeDocument/2006/relationships/image" Target="../media/image-3-215.png"/><Relationship Id="rId216" Type="http://schemas.openxmlformats.org/officeDocument/2006/relationships/image" Target="../media/image-3-216.png"/><Relationship Id="rId217" Type="http://schemas.openxmlformats.org/officeDocument/2006/relationships/image" Target="../media/image-3-217.png"/><Relationship Id="rId218" Type="http://schemas.openxmlformats.org/officeDocument/2006/relationships/image" Target="../media/image-3-218.png"/><Relationship Id="rId219" Type="http://schemas.openxmlformats.org/officeDocument/2006/relationships/image" Target="../media/image-3-219.png"/><Relationship Id="rId220" Type="http://schemas.openxmlformats.org/officeDocument/2006/relationships/image" Target="../media/image-3-220.png"/><Relationship Id="rId221" Type="http://schemas.openxmlformats.org/officeDocument/2006/relationships/image" Target="../media/image-3-221.png"/><Relationship Id="rId222" Type="http://schemas.openxmlformats.org/officeDocument/2006/relationships/image" Target="../media/image-3-222.png"/><Relationship Id="rId223" Type="http://schemas.openxmlformats.org/officeDocument/2006/relationships/image" Target="../media/image-3-223.png"/><Relationship Id="rId224" Type="http://schemas.openxmlformats.org/officeDocument/2006/relationships/image" Target="../media/image-3-224.png"/><Relationship Id="rId225" Type="http://schemas.openxmlformats.org/officeDocument/2006/relationships/image" Target="../media/image-3-225.png"/><Relationship Id="rId226" Type="http://schemas.openxmlformats.org/officeDocument/2006/relationships/image" Target="../media/image-3-226.png"/><Relationship Id="rId227" Type="http://schemas.openxmlformats.org/officeDocument/2006/relationships/image" Target="../media/image-3-227.png"/><Relationship Id="rId228" Type="http://schemas.openxmlformats.org/officeDocument/2006/relationships/image" Target="../media/image-3-228.png"/><Relationship Id="rId229" Type="http://schemas.openxmlformats.org/officeDocument/2006/relationships/image" Target="../media/image-3-229.png"/><Relationship Id="rId230" Type="http://schemas.openxmlformats.org/officeDocument/2006/relationships/image" Target="../media/image-3-230.png"/><Relationship Id="rId231" Type="http://schemas.openxmlformats.org/officeDocument/2006/relationships/image" Target="../media/image-3-231.png"/><Relationship Id="rId232" Type="http://schemas.openxmlformats.org/officeDocument/2006/relationships/image" Target="../media/image-3-232.png"/><Relationship Id="rId233" Type="http://schemas.openxmlformats.org/officeDocument/2006/relationships/image" Target="../media/image-3-233.png"/><Relationship Id="rId234" Type="http://schemas.openxmlformats.org/officeDocument/2006/relationships/image" Target="../media/image-3-234.png"/><Relationship Id="rId235" Type="http://schemas.openxmlformats.org/officeDocument/2006/relationships/image" Target="../media/image-3-235.png"/><Relationship Id="rId236" Type="http://schemas.openxmlformats.org/officeDocument/2006/relationships/image" Target="../media/image-3-236.png"/><Relationship Id="rId237" Type="http://schemas.openxmlformats.org/officeDocument/2006/relationships/image" Target="../media/image-3-237.png"/><Relationship Id="rId238" Type="http://schemas.openxmlformats.org/officeDocument/2006/relationships/image" Target="../media/image-3-238.png"/><Relationship Id="rId239" Type="http://schemas.openxmlformats.org/officeDocument/2006/relationships/image" Target="../media/image-3-239.png"/><Relationship Id="rId240" Type="http://schemas.openxmlformats.org/officeDocument/2006/relationships/image" Target="../media/image-3-240.png"/><Relationship Id="rId241" Type="http://schemas.openxmlformats.org/officeDocument/2006/relationships/image" Target="../media/image-3-241.png"/><Relationship Id="rId242" Type="http://schemas.openxmlformats.org/officeDocument/2006/relationships/image" Target="../media/image-3-242.png"/><Relationship Id="rId243" Type="http://schemas.openxmlformats.org/officeDocument/2006/relationships/image" Target="../media/image-3-243.png"/><Relationship Id="rId244" Type="http://schemas.openxmlformats.org/officeDocument/2006/relationships/image" Target="../media/image-3-244.png"/><Relationship Id="rId245" Type="http://schemas.openxmlformats.org/officeDocument/2006/relationships/image" Target="../media/image-3-245.png"/><Relationship Id="rId246" Type="http://schemas.openxmlformats.org/officeDocument/2006/relationships/image" Target="../media/image-3-246.png"/><Relationship Id="rId247" Type="http://schemas.openxmlformats.org/officeDocument/2006/relationships/image" Target="../media/image-3-247.png"/><Relationship Id="rId248" Type="http://schemas.openxmlformats.org/officeDocument/2006/relationships/image" Target="../media/image-3-248.png"/><Relationship Id="rId249" Type="http://schemas.openxmlformats.org/officeDocument/2006/relationships/image" Target="../media/image-3-249.png"/><Relationship Id="rId250" Type="http://schemas.openxmlformats.org/officeDocument/2006/relationships/image" Target="../media/image-3-250.png"/><Relationship Id="rId251" Type="http://schemas.openxmlformats.org/officeDocument/2006/relationships/image" Target="../media/image-3-251.png"/><Relationship Id="rId252" Type="http://schemas.openxmlformats.org/officeDocument/2006/relationships/image" Target="../media/image-3-252.png"/><Relationship Id="rId253" Type="http://schemas.openxmlformats.org/officeDocument/2006/relationships/image" Target="../media/image-3-253.png"/><Relationship Id="rId254" Type="http://schemas.openxmlformats.org/officeDocument/2006/relationships/image" Target="../media/image-3-254.png"/><Relationship Id="rId255" Type="http://schemas.openxmlformats.org/officeDocument/2006/relationships/image" Target="../media/image-3-255.png"/><Relationship Id="rId256" Type="http://schemas.openxmlformats.org/officeDocument/2006/relationships/image" Target="../media/image-3-256.png"/><Relationship Id="rId257" Type="http://schemas.openxmlformats.org/officeDocument/2006/relationships/image" Target="../media/image-3-257.png"/><Relationship Id="rId258" Type="http://schemas.openxmlformats.org/officeDocument/2006/relationships/image" Target="../media/image-3-258.png"/><Relationship Id="rId259" Type="http://schemas.openxmlformats.org/officeDocument/2006/relationships/image" Target="../media/image-3-259.png"/><Relationship Id="rId260" Type="http://schemas.openxmlformats.org/officeDocument/2006/relationships/image" Target="../media/image-3-260.png"/><Relationship Id="rId261" Type="http://schemas.openxmlformats.org/officeDocument/2006/relationships/image" Target="../media/image-3-261.png"/><Relationship Id="rId262" Type="http://schemas.openxmlformats.org/officeDocument/2006/relationships/image" Target="../media/image-3-262.png"/><Relationship Id="rId263" Type="http://schemas.openxmlformats.org/officeDocument/2006/relationships/image" Target="../media/image-3-263.png"/><Relationship Id="rId264" Type="http://schemas.openxmlformats.org/officeDocument/2006/relationships/image" Target="../media/image-3-264.png"/><Relationship Id="rId265" Type="http://schemas.openxmlformats.org/officeDocument/2006/relationships/image" Target="../media/image-3-265.png"/><Relationship Id="rId266" Type="http://schemas.openxmlformats.org/officeDocument/2006/relationships/image" Target="../media/image-3-266.png"/><Relationship Id="rId267" Type="http://schemas.openxmlformats.org/officeDocument/2006/relationships/image" Target="../media/image-3-267.png"/><Relationship Id="rId268" Type="http://schemas.openxmlformats.org/officeDocument/2006/relationships/image" Target="../media/image-3-268.png"/><Relationship Id="rId269" Type="http://schemas.openxmlformats.org/officeDocument/2006/relationships/image" Target="../media/image-3-269.png"/><Relationship Id="rId270" Type="http://schemas.openxmlformats.org/officeDocument/2006/relationships/image" Target="../media/image-3-270.png"/><Relationship Id="rId271" Type="http://schemas.openxmlformats.org/officeDocument/2006/relationships/image" Target="../media/image-3-271.png"/><Relationship Id="rId272" Type="http://schemas.openxmlformats.org/officeDocument/2006/relationships/image" Target="../media/image-3-272.png"/><Relationship Id="rId273" Type="http://schemas.openxmlformats.org/officeDocument/2006/relationships/image" Target="../media/image-3-273.png"/><Relationship Id="rId274" Type="http://schemas.openxmlformats.org/officeDocument/2006/relationships/image" Target="../media/image-3-274.png"/><Relationship Id="rId275" Type="http://schemas.openxmlformats.org/officeDocument/2006/relationships/image" Target="../media/image-3-275.png"/><Relationship Id="rId276" Type="http://schemas.openxmlformats.org/officeDocument/2006/relationships/image" Target="../media/image-3-276.png"/><Relationship Id="rId277" Type="http://schemas.openxmlformats.org/officeDocument/2006/relationships/image" Target="../media/image-3-277.png"/><Relationship Id="rId278" Type="http://schemas.openxmlformats.org/officeDocument/2006/relationships/image" Target="../media/image-3-278.png"/><Relationship Id="rId279" Type="http://schemas.openxmlformats.org/officeDocument/2006/relationships/image" Target="../media/image-3-279.png"/><Relationship Id="rId280" Type="http://schemas.openxmlformats.org/officeDocument/2006/relationships/image" Target="../media/image-3-280.png"/><Relationship Id="rId281" Type="http://schemas.openxmlformats.org/officeDocument/2006/relationships/image" Target="../media/image-3-281.png"/><Relationship Id="rId282" Type="http://schemas.openxmlformats.org/officeDocument/2006/relationships/image" Target="../media/image-3-282.png"/><Relationship Id="rId283" Type="http://schemas.openxmlformats.org/officeDocument/2006/relationships/image" Target="../media/image-3-283.png"/><Relationship Id="rId284" Type="http://schemas.openxmlformats.org/officeDocument/2006/relationships/image" Target="../media/image-3-284.png"/><Relationship Id="rId285" Type="http://schemas.openxmlformats.org/officeDocument/2006/relationships/image" Target="../media/image-3-285.png"/><Relationship Id="rId286" Type="http://schemas.openxmlformats.org/officeDocument/2006/relationships/image" Target="../media/image-3-286.png"/><Relationship Id="rId287" Type="http://schemas.openxmlformats.org/officeDocument/2006/relationships/slideLayout" Target="../slideLayouts/slideLayout1.xml"/><Relationship Id="rId288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8" Type="http://schemas.openxmlformats.org/officeDocument/2006/relationships/image" Target="../media/image-4-8.png"/><Relationship Id="rId9" Type="http://schemas.openxmlformats.org/officeDocument/2006/relationships/image" Target="../media/image-4-9.png"/><Relationship Id="rId10" Type="http://schemas.openxmlformats.org/officeDocument/2006/relationships/image" Target="../media/image-4-10.png"/><Relationship Id="rId11" Type="http://schemas.openxmlformats.org/officeDocument/2006/relationships/image" Target="../media/image-4-11.png"/><Relationship Id="rId12" Type="http://schemas.openxmlformats.org/officeDocument/2006/relationships/image" Target="../media/image-4-12.png"/><Relationship Id="rId13" Type="http://schemas.openxmlformats.org/officeDocument/2006/relationships/image" Target="../media/image-4-13.png"/><Relationship Id="rId14" Type="http://schemas.openxmlformats.org/officeDocument/2006/relationships/image" Target="../media/image-4-14.png"/><Relationship Id="rId15" Type="http://schemas.openxmlformats.org/officeDocument/2006/relationships/image" Target="../media/image-4-15.png"/><Relationship Id="rId16" Type="http://schemas.openxmlformats.org/officeDocument/2006/relationships/image" Target="../media/image-4-16.png"/><Relationship Id="rId17" Type="http://schemas.openxmlformats.org/officeDocument/2006/relationships/image" Target="../media/image-4-17.png"/><Relationship Id="rId18" Type="http://schemas.openxmlformats.org/officeDocument/2006/relationships/image" Target="../media/image-4-18.png"/><Relationship Id="rId19" Type="http://schemas.openxmlformats.org/officeDocument/2006/relationships/image" Target="../media/image-4-19.png"/><Relationship Id="rId20" Type="http://schemas.openxmlformats.org/officeDocument/2006/relationships/image" Target="../media/image-4-20.png"/><Relationship Id="rId21" Type="http://schemas.openxmlformats.org/officeDocument/2006/relationships/image" Target="../media/image-4-21.png"/><Relationship Id="rId22" Type="http://schemas.openxmlformats.org/officeDocument/2006/relationships/image" Target="../media/image-4-22.png"/><Relationship Id="rId23" Type="http://schemas.openxmlformats.org/officeDocument/2006/relationships/image" Target="../media/image-4-23.png"/><Relationship Id="rId24" Type="http://schemas.openxmlformats.org/officeDocument/2006/relationships/image" Target="../media/image-4-24.png"/><Relationship Id="rId25" Type="http://schemas.openxmlformats.org/officeDocument/2006/relationships/image" Target="../media/image-4-25.png"/><Relationship Id="rId26" Type="http://schemas.openxmlformats.org/officeDocument/2006/relationships/image" Target="../media/image-4-26.png"/><Relationship Id="rId27" Type="http://schemas.openxmlformats.org/officeDocument/2006/relationships/image" Target="../media/image-4-27.png"/><Relationship Id="rId28" Type="http://schemas.openxmlformats.org/officeDocument/2006/relationships/image" Target="../media/image-4-28.png"/><Relationship Id="rId29" Type="http://schemas.openxmlformats.org/officeDocument/2006/relationships/image" Target="../media/image-4-29.png"/><Relationship Id="rId30" Type="http://schemas.openxmlformats.org/officeDocument/2006/relationships/image" Target="../media/image-4-30.png"/><Relationship Id="rId31" Type="http://schemas.openxmlformats.org/officeDocument/2006/relationships/image" Target="../media/image-4-31.png"/><Relationship Id="rId32" Type="http://schemas.openxmlformats.org/officeDocument/2006/relationships/image" Target="../media/image-4-32.png"/><Relationship Id="rId33" Type="http://schemas.openxmlformats.org/officeDocument/2006/relationships/image" Target="../media/image-4-33.png"/><Relationship Id="rId34" Type="http://schemas.openxmlformats.org/officeDocument/2006/relationships/image" Target="../media/image-4-34.png"/><Relationship Id="rId35" Type="http://schemas.openxmlformats.org/officeDocument/2006/relationships/image" Target="../media/image-4-35.png"/><Relationship Id="rId36" Type="http://schemas.openxmlformats.org/officeDocument/2006/relationships/image" Target="../media/image-4-36.png"/><Relationship Id="rId37" Type="http://schemas.openxmlformats.org/officeDocument/2006/relationships/image" Target="../media/image-4-37.png"/><Relationship Id="rId38" Type="http://schemas.openxmlformats.org/officeDocument/2006/relationships/image" Target="../media/image-4-38.png"/><Relationship Id="rId39" Type="http://schemas.openxmlformats.org/officeDocument/2006/relationships/image" Target="../media/image-4-39.png"/><Relationship Id="rId40" Type="http://schemas.openxmlformats.org/officeDocument/2006/relationships/image" Target="../media/image-4-40.png"/><Relationship Id="rId41" Type="http://schemas.openxmlformats.org/officeDocument/2006/relationships/image" Target="../media/image-4-41.png"/><Relationship Id="rId42" Type="http://schemas.openxmlformats.org/officeDocument/2006/relationships/image" Target="../media/image-4-42.png"/><Relationship Id="rId43" Type="http://schemas.openxmlformats.org/officeDocument/2006/relationships/image" Target="../media/image-4-43.png"/><Relationship Id="rId44" Type="http://schemas.openxmlformats.org/officeDocument/2006/relationships/image" Target="../media/image-4-44.png"/><Relationship Id="rId45" Type="http://schemas.openxmlformats.org/officeDocument/2006/relationships/image" Target="../media/image-4-45.png"/><Relationship Id="rId46" Type="http://schemas.openxmlformats.org/officeDocument/2006/relationships/image" Target="../media/image-4-46.png"/><Relationship Id="rId47" Type="http://schemas.openxmlformats.org/officeDocument/2006/relationships/image" Target="../media/image-4-47.png"/><Relationship Id="rId48" Type="http://schemas.openxmlformats.org/officeDocument/2006/relationships/image" Target="../media/image-4-48.png"/><Relationship Id="rId49" Type="http://schemas.openxmlformats.org/officeDocument/2006/relationships/image" Target="../media/image-4-49.png"/><Relationship Id="rId50" Type="http://schemas.openxmlformats.org/officeDocument/2006/relationships/image" Target="../media/image-4-50.png"/><Relationship Id="rId51" Type="http://schemas.openxmlformats.org/officeDocument/2006/relationships/image" Target="../media/image-4-51.png"/><Relationship Id="rId52" Type="http://schemas.openxmlformats.org/officeDocument/2006/relationships/image" Target="../media/image-4-52.png"/><Relationship Id="rId53" Type="http://schemas.openxmlformats.org/officeDocument/2006/relationships/image" Target="../media/image-4-53.png"/><Relationship Id="rId54" Type="http://schemas.openxmlformats.org/officeDocument/2006/relationships/image" Target="../media/image-4-54.png"/><Relationship Id="rId55" Type="http://schemas.openxmlformats.org/officeDocument/2006/relationships/image" Target="../media/image-4-55.png"/><Relationship Id="rId56" Type="http://schemas.openxmlformats.org/officeDocument/2006/relationships/image" Target="../media/image-4-56.png"/><Relationship Id="rId57" Type="http://schemas.openxmlformats.org/officeDocument/2006/relationships/image" Target="../media/image-4-57.png"/><Relationship Id="rId58" Type="http://schemas.openxmlformats.org/officeDocument/2006/relationships/image" Target="../media/image-4-58.png"/><Relationship Id="rId59" Type="http://schemas.openxmlformats.org/officeDocument/2006/relationships/image" Target="../media/image-4-59.png"/><Relationship Id="rId60" Type="http://schemas.openxmlformats.org/officeDocument/2006/relationships/image" Target="../media/image-4-60.png"/><Relationship Id="rId61" Type="http://schemas.openxmlformats.org/officeDocument/2006/relationships/image" Target="../media/image-4-61.png"/><Relationship Id="rId62" Type="http://schemas.openxmlformats.org/officeDocument/2006/relationships/image" Target="../media/image-4-62.png"/><Relationship Id="rId63" Type="http://schemas.openxmlformats.org/officeDocument/2006/relationships/image" Target="../media/image-4-63.png"/><Relationship Id="rId64" Type="http://schemas.openxmlformats.org/officeDocument/2006/relationships/image" Target="../media/image-4-64.png"/><Relationship Id="rId65" Type="http://schemas.openxmlformats.org/officeDocument/2006/relationships/image" Target="../media/image-4-65.png"/><Relationship Id="rId66" Type="http://schemas.openxmlformats.org/officeDocument/2006/relationships/image" Target="../media/image-4-66.png"/><Relationship Id="rId67" Type="http://schemas.openxmlformats.org/officeDocument/2006/relationships/image" Target="../media/image-4-67.png"/><Relationship Id="rId68" Type="http://schemas.openxmlformats.org/officeDocument/2006/relationships/image" Target="../media/image-4-68.png"/><Relationship Id="rId69" Type="http://schemas.openxmlformats.org/officeDocument/2006/relationships/image" Target="../media/image-4-69.png"/><Relationship Id="rId70" Type="http://schemas.openxmlformats.org/officeDocument/2006/relationships/image" Target="../media/image-4-70.png"/><Relationship Id="rId71" Type="http://schemas.openxmlformats.org/officeDocument/2006/relationships/image" Target="../media/image-4-71.png"/><Relationship Id="rId72" Type="http://schemas.openxmlformats.org/officeDocument/2006/relationships/image" Target="../media/image-4-72.png"/><Relationship Id="rId73" Type="http://schemas.openxmlformats.org/officeDocument/2006/relationships/image" Target="../media/image-4-73.png"/><Relationship Id="rId74" Type="http://schemas.openxmlformats.org/officeDocument/2006/relationships/image" Target="../media/image-4-74.png"/><Relationship Id="rId75" Type="http://schemas.openxmlformats.org/officeDocument/2006/relationships/image" Target="../media/image-4-75.png"/><Relationship Id="rId76" Type="http://schemas.openxmlformats.org/officeDocument/2006/relationships/image" Target="../media/image-4-76.png"/><Relationship Id="rId77" Type="http://schemas.openxmlformats.org/officeDocument/2006/relationships/image" Target="../media/image-4-77.png"/><Relationship Id="rId78" Type="http://schemas.openxmlformats.org/officeDocument/2006/relationships/image" Target="../media/image-4-78.png"/><Relationship Id="rId79" Type="http://schemas.openxmlformats.org/officeDocument/2006/relationships/image" Target="../media/image-4-79.png"/><Relationship Id="rId80" Type="http://schemas.openxmlformats.org/officeDocument/2006/relationships/image" Target="../media/image-4-80.png"/><Relationship Id="rId81" Type="http://schemas.openxmlformats.org/officeDocument/2006/relationships/image" Target="../media/image-4-81.png"/><Relationship Id="rId82" Type="http://schemas.openxmlformats.org/officeDocument/2006/relationships/image" Target="../media/image-4-82.png"/><Relationship Id="rId83" Type="http://schemas.openxmlformats.org/officeDocument/2006/relationships/image" Target="../media/image-4-83.png"/><Relationship Id="rId84" Type="http://schemas.openxmlformats.org/officeDocument/2006/relationships/image" Target="../media/image-4-84.png"/><Relationship Id="rId85" Type="http://schemas.openxmlformats.org/officeDocument/2006/relationships/image" Target="../media/image-4-85.png"/><Relationship Id="rId86" Type="http://schemas.openxmlformats.org/officeDocument/2006/relationships/image" Target="../media/image-4-86.png"/><Relationship Id="rId87" Type="http://schemas.openxmlformats.org/officeDocument/2006/relationships/image" Target="../media/image-4-87.png"/><Relationship Id="rId88" Type="http://schemas.openxmlformats.org/officeDocument/2006/relationships/image" Target="../media/image-4-88.png"/><Relationship Id="rId89" Type="http://schemas.openxmlformats.org/officeDocument/2006/relationships/image" Target="../media/image-4-89.png"/><Relationship Id="rId90" Type="http://schemas.openxmlformats.org/officeDocument/2006/relationships/image" Target="../media/image-4-90.png"/><Relationship Id="rId91" Type="http://schemas.openxmlformats.org/officeDocument/2006/relationships/image" Target="../media/image-4-91.png"/><Relationship Id="rId92" Type="http://schemas.openxmlformats.org/officeDocument/2006/relationships/image" Target="../media/image-4-92.png"/><Relationship Id="rId93" Type="http://schemas.openxmlformats.org/officeDocument/2006/relationships/image" Target="../media/image-4-93.png"/><Relationship Id="rId94" Type="http://schemas.openxmlformats.org/officeDocument/2006/relationships/image" Target="../media/image-4-94.png"/><Relationship Id="rId95" Type="http://schemas.openxmlformats.org/officeDocument/2006/relationships/image" Target="../media/image-4-95.png"/><Relationship Id="rId96" Type="http://schemas.openxmlformats.org/officeDocument/2006/relationships/image" Target="../media/image-4-96.png"/><Relationship Id="rId97" Type="http://schemas.openxmlformats.org/officeDocument/2006/relationships/image" Target="../media/image-4-97.png"/><Relationship Id="rId98" Type="http://schemas.openxmlformats.org/officeDocument/2006/relationships/image" Target="../media/image-4-98.png"/><Relationship Id="rId99" Type="http://schemas.openxmlformats.org/officeDocument/2006/relationships/image" Target="../media/image-4-99.png"/><Relationship Id="rId100" Type="http://schemas.openxmlformats.org/officeDocument/2006/relationships/image" Target="../media/image-4-100.png"/><Relationship Id="rId101" Type="http://schemas.openxmlformats.org/officeDocument/2006/relationships/image" Target="../media/image-4-101.png"/><Relationship Id="rId102" Type="http://schemas.openxmlformats.org/officeDocument/2006/relationships/image" Target="../media/image-4-102.png"/><Relationship Id="rId103" Type="http://schemas.openxmlformats.org/officeDocument/2006/relationships/image" Target="../media/image-4-103.png"/><Relationship Id="rId104" Type="http://schemas.openxmlformats.org/officeDocument/2006/relationships/image" Target="../media/image-4-104.png"/><Relationship Id="rId105" Type="http://schemas.openxmlformats.org/officeDocument/2006/relationships/image" Target="../media/image-4-105.png"/><Relationship Id="rId106" Type="http://schemas.openxmlformats.org/officeDocument/2006/relationships/image" Target="../media/image-4-106.png"/><Relationship Id="rId107" Type="http://schemas.openxmlformats.org/officeDocument/2006/relationships/image" Target="../media/image-4-107.png"/><Relationship Id="rId108" Type="http://schemas.openxmlformats.org/officeDocument/2006/relationships/image" Target="../media/image-4-108.png"/><Relationship Id="rId109" Type="http://schemas.openxmlformats.org/officeDocument/2006/relationships/image" Target="../media/image-4-109.png"/><Relationship Id="rId110" Type="http://schemas.openxmlformats.org/officeDocument/2006/relationships/image" Target="../media/image-4-110.png"/><Relationship Id="rId111" Type="http://schemas.openxmlformats.org/officeDocument/2006/relationships/image" Target="../media/image-4-111.png"/><Relationship Id="rId112" Type="http://schemas.openxmlformats.org/officeDocument/2006/relationships/image" Target="../media/image-4-112.png"/><Relationship Id="rId113" Type="http://schemas.openxmlformats.org/officeDocument/2006/relationships/image" Target="../media/image-4-113.png"/><Relationship Id="rId114" Type="http://schemas.openxmlformats.org/officeDocument/2006/relationships/image" Target="../media/image-4-114.png"/><Relationship Id="rId115" Type="http://schemas.openxmlformats.org/officeDocument/2006/relationships/image" Target="../media/image-4-115.png"/><Relationship Id="rId116" Type="http://schemas.openxmlformats.org/officeDocument/2006/relationships/image" Target="../media/image-4-116.png"/><Relationship Id="rId117" Type="http://schemas.openxmlformats.org/officeDocument/2006/relationships/image" Target="../media/image-4-117.png"/><Relationship Id="rId118" Type="http://schemas.openxmlformats.org/officeDocument/2006/relationships/image" Target="../media/image-4-118.png"/><Relationship Id="rId119" Type="http://schemas.openxmlformats.org/officeDocument/2006/relationships/image" Target="../media/image-4-119.png"/><Relationship Id="rId120" Type="http://schemas.openxmlformats.org/officeDocument/2006/relationships/image" Target="../media/image-4-120.png"/><Relationship Id="rId121" Type="http://schemas.openxmlformats.org/officeDocument/2006/relationships/image" Target="../media/image-4-121.png"/><Relationship Id="rId122" Type="http://schemas.openxmlformats.org/officeDocument/2006/relationships/image" Target="../media/image-4-122.png"/><Relationship Id="rId123" Type="http://schemas.openxmlformats.org/officeDocument/2006/relationships/image" Target="../media/image-4-123.png"/><Relationship Id="rId124" Type="http://schemas.openxmlformats.org/officeDocument/2006/relationships/image" Target="../media/image-4-124.png"/><Relationship Id="rId125" Type="http://schemas.openxmlformats.org/officeDocument/2006/relationships/image" Target="../media/image-4-125.png"/><Relationship Id="rId126" Type="http://schemas.openxmlformats.org/officeDocument/2006/relationships/image" Target="../media/image-4-126.png"/><Relationship Id="rId127" Type="http://schemas.openxmlformats.org/officeDocument/2006/relationships/slideLayout" Target="../slideLayouts/slideLayout1.xml"/><Relationship Id="rId128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7966" y="9639374"/>
            <a:ext cx="433076" cy="3213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2626" y="321339"/>
            <a:ext cx="1050131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25"/>
              </a:lnSpc>
              <a:buNone/>
            </a:pPr>
            <a:r>
              <a:rPr lang="en-US" sz="5060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VAS</a:t>
            </a:r>
            <a:endParaRPr lang="en-US" sz="506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626" y="1452265"/>
            <a:ext cx="535520" cy="5355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42626" y="1827126"/>
            <a:ext cx="3340418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Value Added Services</a:t>
            </a:r>
            <a:endParaRPr lang="en-US" sz="2952" dirty="0"/>
          </a:p>
        </p:txBody>
      </p:sp>
      <p:sp>
        <p:nvSpPr>
          <p:cNvPr id="6" name="Text 2"/>
          <p:cNvSpPr/>
          <p:nvPr/>
        </p:nvSpPr>
        <p:spPr>
          <a:xfrm>
            <a:off x="642626" y="2570504"/>
            <a:ext cx="8662032" cy="116586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Complementary services designed to extend the core acquiring and payments offering, allowing merchants and partners to extract additional value from payment flows, beyond basic transaction processing.</a:t>
            </a:r>
            <a:endParaRPr lang="en-US" sz="1687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2232" y="4150296"/>
            <a:ext cx="2152441" cy="75227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3656442" y="4364496"/>
            <a:ext cx="1810226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2108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Main Objectives</a:t>
            </a:r>
            <a:endParaRPr lang="en-US" sz="2108" dirty="0"/>
          </a:p>
        </p:txBody>
      </p:sp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626" y="5116767"/>
            <a:ext cx="3748638" cy="1674930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856836" y="5330968"/>
            <a:ext cx="332022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Financial Optimization</a:t>
            </a:r>
            <a:endParaRPr lang="en-US" sz="1476" dirty="0"/>
          </a:p>
        </p:txBody>
      </p:sp>
      <p:sp>
        <p:nvSpPr>
          <p:cNvPr id="11" name="Text 5"/>
          <p:cNvSpPr/>
          <p:nvPr/>
        </p:nvSpPr>
        <p:spPr>
          <a:xfrm>
            <a:off x="856836" y="5767853"/>
            <a:ext cx="3320223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Improve cash flow and financial efficiency through financing solutions.</a:t>
            </a:r>
            <a:endParaRPr lang="en-US" sz="1476" dirty="0"/>
          </a:p>
        </p:txBody>
      </p:sp>
      <p:pic>
        <p:nvPicPr>
          <p:cNvPr id="12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5472" y="5116767"/>
            <a:ext cx="3748638" cy="1408230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4819683" y="5330968"/>
            <a:ext cx="332022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Customer Experience</a:t>
            </a:r>
            <a:endParaRPr lang="en-US" sz="1476" dirty="0"/>
          </a:p>
        </p:txBody>
      </p:sp>
      <p:sp>
        <p:nvSpPr>
          <p:cNvPr id="14" name="Text 7"/>
          <p:cNvSpPr/>
          <p:nvPr/>
        </p:nvSpPr>
        <p:spPr>
          <a:xfrm>
            <a:off x="4819683" y="5767853"/>
            <a:ext cx="3320223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Support multi-currency and international payment operations.</a:t>
            </a:r>
            <a:endParaRPr lang="en-US" sz="1476" dirty="0"/>
          </a:p>
        </p:txBody>
      </p:sp>
      <p:pic>
        <p:nvPicPr>
          <p:cNvPr id="15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2626" y="6944097"/>
            <a:ext cx="3788802" cy="1141530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856836" y="7158298"/>
            <a:ext cx="3360387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Maximize Revenue</a:t>
            </a:r>
            <a:endParaRPr lang="en-US" sz="1476" dirty="0"/>
          </a:p>
        </p:txBody>
      </p:sp>
      <p:sp>
        <p:nvSpPr>
          <p:cNvPr id="17" name="Text 9"/>
          <p:cNvSpPr/>
          <p:nvPr/>
        </p:nvSpPr>
        <p:spPr>
          <a:xfrm>
            <a:off x="856836" y="7595183"/>
            <a:ext cx="3360387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Increase value per transaction.</a:t>
            </a:r>
            <a:endParaRPr lang="en-US" sz="1476" dirty="0"/>
          </a:p>
        </p:txBody>
      </p:sp>
      <p:pic>
        <p:nvPicPr>
          <p:cNvPr id="18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45637" y="6944097"/>
            <a:ext cx="3748638" cy="1674930"/>
          </a:xfrm>
          <a:prstGeom prst="rect">
            <a:avLst/>
          </a:prstGeom>
        </p:spPr>
      </p:pic>
      <p:sp>
        <p:nvSpPr>
          <p:cNvPr id="19" name="Text 10"/>
          <p:cNvSpPr/>
          <p:nvPr/>
        </p:nvSpPr>
        <p:spPr>
          <a:xfrm>
            <a:off x="4859848" y="7158298"/>
            <a:ext cx="332022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Reduction of Complexity</a:t>
            </a:r>
            <a:endParaRPr lang="en-US" sz="1476" dirty="0"/>
          </a:p>
        </p:txBody>
      </p:sp>
      <p:sp>
        <p:nvSpPr>
          <p:cNvPr id="20" name="Text 11"/>
          <p:cNvSpPr/>
          <p:nvPr/>
        </p:nvSpPr>
        <p:spPr>
          <a:xfrm>
            <a:off x="4859848" y="7595183"/>
            <a:ext cx="3320223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Centralize various operational capabilities through a single acquiring partner.</a:t>
            </a:r>
            <a:endParaRPr lang="en-US" sz="1476" dirty="0"/>
          </a:p>
        </p:txBody>
      </p:sp>
      <p:pic>
        <p:nvPicPr>
          <p:cNvPr id="21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54929" y="6648990"/>
            <a:ext cx="1084427" cy="197160"/>
          </a:xfrm>
          <a:prstGeom prst="rect">
            <a:avLst/>
          </a:prstGeom>
        </p:spPr>
      </p:pic>
      <p:pic>
        <p:nvPicPr>
          <p:cNvPr id="22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32490" y="4150296"/>
            <a:ext cx="1714291" cy="752270"/>
          </a:xfrm>
          <a:prstGeom prst="rect">
            <a:avLst/>
          </a:prstGeom>
        </p:spPr>
      </p:pic>
      <p:sp>
        <p:nvSpPr>
          <p:cNvPr id="23" name="Text 12"/>
          <p:cNvSpPr/>
          <p:nvPr/>
        </p:nvSpPr>
        <p:spPr>
          <a:xfrm>
            <a:off x="13146700" y="4364496"/>
            <a:ext cx="135016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2108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Who is it for</a:t>
            </a:r>
            <a:endParaRPr lang="en-US" sz="2108" dirty="0"/>
          </a:p>
        </p:txBody>
      </p:sp>
      <p:pic>
        <p:nvPicPr>
          <p:cNvPr id="24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933891" y="5116767"/>
            <a:ext cx="3748638" cy="971345"/>
          </a:xfrm>
          <a:prstGeom prst="rect">
            <a:avLst/>
          </a:prstGeom>
        </p:spPr>
      </p:pic>
      <p:sp>
        <p:nvSpPr>
          <p:cNvPr id="25" name="Text 13"/>
          <p:cNvSpPr/>
          <p:nvPr/>
        </p:nvSpPr>
        <p:spPr>
          <a:xfrm>
            <a:off x="10148102" y="5330968"/>
            <a:ext cx="3320223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Merchants looking to maximize the value of their payment flows</a:t>
            </a:r>
            <a:endParaRPr lang="en-US" sz="1476" dirty="0"/>
          </a:p>
        </p:txBody>
      </p:sp>
      <p:pic>
        <p:nvPicPr>
          <p:cNvPr id="26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896738" y="5116767"/>
            <a:ext cx="3748638" cy="704645"/>
          </a:xfrm>
          <a:prstGeom prst="rect">
            <a:avLst/>
          </a:prstGeom>
        </p:spPr>
      </p:pic>
      <p:sp>
        <p:nvSpPr>
          <p:cNvPr id="27" name="Text 14"/>
          <p:cNvSpPr/>
          <p:nvPr/>
        </p:nvSpPr>
        <p:spPr>
          <a:xfrm>
            <a:off x="14110948" y="5330968"/>
            <a:ext cx="332022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Ecommerce and digital businesses</a:t>
            </a:r>
            <a:endParaRPr lang="en-US" sz="1476" dirty="0"/>
          </a:p>
        </p:txBody>
      </p:sp>
      <p:pic>
        <p:nvPicPr>
          <p:cNvPr id="28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933891" y="6302313"/>
            <a:ext cx="3748638" cy="971345"/>
          </a:xfrm>
          <a:prstGeom prst="rect">
            <a:avLst/>
          </a:prstGeom>
        </p:spPr>
      </p:pic>
      <p:sp>
        <p:nvSpPr>
          <p:cNvPr id="29" name="Text 15"/>
          <p:cNvSpPr/>
          <p:nvPr/>
        </p:nvSpPr>
        <p:spPr>
          <a:xfrm>
            <a:off x="10148102" y="6516514"/>
            <a:ext cx="3320223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Companies operating or selling across borders or currencies</a:t>
            </a:r>
            <a:endParaRPr lang="en-US" sz="1476" dirty="0"/>
          </a:p>
        </p:txBody>
      </p:sp>
      <p:pic>
        <p:nvPicPr>
          <p:cNvPr id="30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896738" y="6302313"/>
            <a:ext cx="3748638" cy="971345"/>
          </a:xfrm>
          <a:prstGeom prst="rect">
            <a:avLst/>
          </a:prstGeom>
        </p:spPr>
      </p:pic>
      <p:sp>
        <p:nvSpPr>
          <p:cNvPr id="31" name="Text 16"/>
          <p:cNvSpPr/>
          <p:nvPr/>
        </p:nvSpPr>
        <p:spPr>
          <a:xfrm>
            <a:off x="14110948" y="6516514"/>
            <a:ext cx="3320223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Businesses looking to optimize their liquidity and working capital.</a:t>
            </a:r>
            <a:endParaRPr lang="en-US" sz="1476" dirty="0"/>
          </a:p>
        </p:txBody>
      </p:sp>
      <p:pic>
        <p:nvPicPr>
          <p:cNvPr id="32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933891" y="7487859"/>
            <a:ext cx="3748638" cy="971345"/>
          </a:xfrm>
          <a:prstGeom prst="rect">
            <a:avLst/>
          </a:prstGeom>
        </p:spPr>
      </p:pic>
      <p:sp>
        <p:nvSpPr>
          <p:cNvPr id="33" name="Text 17"/>
          <p:cNvSpPr/>
          <p:nvPr/>
        </p:nvSpPr>
        <p:spPr>
          <a:xfrm>
            <a:off x="10148102" y="7702060"/>
            <a:ext cx="3320223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Merchants interested in customer loyalty, rewards, and engagement.</a:t>
            </a:r>
            <a:endParaRPr lang="en-US" sz="1476" dirty="0"/>
          </a:p>
        </p:txBody>
      </p:sp>
      <p:pic>
        <p:nvPicPr>
          <p:cNvPr id="34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3896738" y="7487859"/>
            <a:ext cx="3748638" cy="1238045"/>
          </a:xfrm>
          <a:prstGeom prst="rect">
            <a:avLst/>
          </a:prstGeom>
        </p:spPr>
      </p:pic>
      <p:sp>
        <p:nvSpPr>
          <p:cNvPr id="35" name="Text 18"/>
          <p:cNvSpPr/>
          <p:nvPr/>
        </p:nvSpPr>
        <p:spPr>
          <a:xfrm>
            <a:off x="14110948" y="7702060"/>
            <a:ext cx="3320223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Partners, platforms, and aggregators looking to enhance their acquisition proposition.</a:t>
            </a:r>
            <a:endParaRPr lang="en-US" sz="1476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668334"/>
            <a:ext cx="18288000" cy="661364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626" y="4592110"/>
            <a:ext cx="669401" cy="6694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526232" y="4806311"/>
            <a:ext cx="2800350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76" b="1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Dynamic Currency Conversion</a:t>
            </a:r>
            <a:endParaRPr lang="en-US" sz="1476" dirty="0"/>
          </a:p>
        </p:txBody>
      </p:sp>
      <p:sp>
        <p:nvSpPr>
          <p:cNvPr id="5" name="Text 1"/>
          <p:cNvSpPr/>
          <p:nvPr/>
        </p:nvSpPr>
        <p:spPr>
          <a:xfrm>
            <a:off x="1526581" y="5277706"/>
            <a:ext cx="3172254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76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Whether at a physical or virtual POS terminal, it allows foreign cardholders to pay in their local currency.</a:t>
            </a:r>
            <a:endParaRPr lang="en-US" sz="1476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1705" y="4592110"/>
            <a:ext cx="669401" cy="669400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7015311" y="4806311"/>
            <a:ext cx="1840230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76" b="1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Financing Solutions</a:t>
            </a:r>
            <a:endParaRPr lang="en-US" sz="1476" dirty="0"/>
          </a:p>
        </p:txBody>
      </p:sp>
      <p:sp>
        <p:nvSpPr>
          <p:cNvPr id="8" name="Text 3"/>
          <p:cNvSpPr/>
          <p:nvPr/>
        </p:nvSpPr>
        <p:spPr>
          <a:xfrm>
            <a:off x="7015660" y="5277706"/>
            <a:ext cx="3172254" cy="9258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76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Financial management through our Prepayment and DWC (Dynamic Working Capital) solutions.</a:t>
            </a:r>
            <a:endParaRPr lang="en-US" sz="1476" dirty="0"/>
          </a:p>
        </p:txBody>
      </p:sp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626" y="6627707"/>
            <a:ext cx="669401" cy="669400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1526232" y="6841908"/>
            <a:ext cx="1450181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76" b="1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Antifraud Tools</a:t>
            </a:r>
            <a:endParaRPr lang="en-US" sz="1476" dirty="0"/>
          </a:p>
        </p:txBody>
      </p:sp>
      <p:sp>
        <p:nvSpPr>
          <p:cNvPr id="11" name="Text 5"/>
          <p:cNvSpPr/>
          <p:nvPr/>
        </p:nvSpPr>
        <p:spPr>
          <a:xfrm>
            <a:off x="1526581" y="7313302"/>
            <a:ext cx="3172254" cy="9258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76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Fraud detection through a single API PCI certified platform with less friction for the customer.</a:t>
            </a:r>
            <a:endParaRPr lang="en-US" sz="1476" dirty="0"/>
          </a:p>
        </p:txBody>
      </p:sp>
      <p:pic>
        <p:nvPicPr>
          <p:cNvPr id="12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1705" y="6627707"/>
            <a:ext cx="669401" cy="669400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7015311" y="6841908"/>
            <a:ext cx="3172955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76" b="1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Broad list of Specialized Partners</a:t>
            </a:r>
            <a:endParaRPr lang="en-US" sz="1476" dirty="0"/>
          </a:p>
        </p:txBody>
      </p:sp>
      <p:sp>
        <p:nvSpPr>
          <p:cNvPr id="14" name="Text 7"/>
          <p:cNvSpPr/>
          <p:nvPr/>
        </p:nvSpPr>
        <p:spPr>
          <a:xfrm>
            <a:off x="7015660" y="7313302"/>
            <a:ext cx="3172254" cy="9258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76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We combine our expertise and resources with specialized partners to enhance our value proposition.</a:t>
            </a:r>
            <a:endParaRPr lang="en-US" sz="1476" dirty="0"/>
          </a:p>
        </p:txBody>
      </p:sp>
      <p:pic>
        <p:nvPicPr>
          <p:cNvPr id="15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7966" y="9639374"/>
            <a:ext cx="433076" cy="321320"/>
          </a:xfrm>
          <a:prstGeom prst="rect">
            <a:avLst/>
          </a:prstGeom>
        </p:spPr>
      </p:pic>
      <p:pic>
        <p:nvPicPr>
          <p:cNvPr id="16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2626" y="321320"/>
            <a:ext cx="17002753" cy="642624"/>
          </a:xfrm>
          <a:prstGeom prst="rect">
            <a:avLst/>
          </a:prstGeom>
        </p:spPr>
      </p:pic>
      <p:sp>
        <p:nvSpPr>
          <p:cNvPr id="17" name="Text 8"/>
          <p:cNvSpPr/>
          <p:nvPr/>
        </p:nvSpPr>
        <p:spPr>
          <a:xfrm>
            <a:off x="963937" y="481980"/>
            <a:ext cx="1636012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2108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Core Services</a:t>
            </a:r>
            <a:endParaRPr lang="en-US" sz="2108" dirty="0"/>
          </a:p>
        </p:txBody>
      </p:sp>
      <p:sp>
        <p:nvSpPr>
          <p:cNvPr id="18" name="Text 9"/>
          <p:cNvSpPr/>
          <p:nvPr/>
        </p:nvSpPr>
        <p:spPr>
          <a:xfrm>
            <a:off x="642626" y="1834176"/>
            <a:ext cx="10482800" cy="15430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These services are delivered as modular capabilities, allowing for flexible adoption according to business needs, geography, and operational maturity.</a:t>
            </a:r>
            <a:endParaRPr lang="en-US" sz="1687" dirty="0"/>
          </a:p>
          <a:p>
            <a:pPr algn="l" indent="0" marL="0">
              <a:lnSpc>
                <a:spcPts val="2530"/>
              </a:lnSpc>
              <a:buNone/>
            </a:pPr>
            <a:endParaRPr lang="en-US" sz="1687" dirty="0"/>
          </a:p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We combine our expertise and resources with specialized partners to enhance our value proposition.</a:t>
            </a:r>
            <a:endParaRPr lang="en-US" sz="1687" dirty="0"/>
          </a:p>
        </p:txBody>
      </p:sp>
      <p:pic>
        <p:nvPicPr>
          <p:cNvPr id="19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357120" y="1646746"/>
            <a:ext cx="3917327" cy="788552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7961" y="9639356"/>
            <a:ext cx="433081" cy="32132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540" y="589062"/>
            <a:ext cx="17002753" cy="64262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15851" y="749722"/>
            <a:ext cx="1636012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2108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Service categories | Availability by country</a:t>
            </a:r>
            <a:endParaRPr lang="en-US" sz="2108" dirty="0"/>
          </a:p>
        </p:txBody>
      </p:sp>
      <p:pic>
        <p:nvPicPr>
          <p:cNvPr id="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8151" y="1553003"/>
            <a:ext cx="16119146" cy="535521"/>
          </a:xfrm>
          <a:prstGeom prst="rect">
            <a:avLst/>
          </a:prstGeom>
        </p:spPr>
      </p:pic>
      <p:pic>
        <p:nvPicPr>
          <p:cNvPr id="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935" y="1553003"/>
            <a:ext cx="6426240" cy="535521"/>
          </a:xfrm>
          <a:prstGeom prst="rect">
            <a:avLst/>
          </a:prstGeom>
        </p:spPr>
      </p:pic>
      <p:sp>
        <p:nvSpPr>
          <p:cNvPr id="7" name="Text 1"/>
          <p:cNvSpPr/>
          <p:nvPr/>
        </p:nvSpPr>
        <p:spPr>
          <a:xfrm>
            <a:off x="441815" y="1673498"/>
            <a:ext cx="95011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Productos</a:t>
            </a:r>
            <a:endParaRPr lang="en-US" sz="1476" dirty="0"/>
          </a:p>
        </p:txBody>
      </p:sp>
      <p:pic>
        <p:nvPicPr>
          <p:cNvPr id="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9878" y="1553003"/>
            <a:ext cx="1509601" cy="535521"/>
          </a:xfrm>
          <a:prstGeom prst="rect">
            <a:avLst/>
          </a:prstGeom>
        </p:spPr>
      </p:pic>
      <p:sp>
        <p:nvSpPr>
          <p:cNvPr id="9" name="Text 2"/>
          <p:cNvSpPr/>
          <p:nvPr/>
        </p:nvSpPr>
        <p:spPr>
          <a:xfrm>
            <a:off x="6909774" y="1676846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0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45261" y="1710314"/>
            <a:ext cx="214210" cy="214208"/>
          </a:xfrm>
          <a:prstGeom prst="rect">
            <a:avLst/>
          </a:prstGeom>
        </p:spPr>
      </p:pic>
      <p:pic>
        <p:nvPicPr>
          <p:cNvPr id="11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39478" y="1553003"/>
            <a:ext cx="1509601" cy="535521"/>
          </a:xfrm>
          <a:prstGeom prst="rect">
            <a:avLst/>
          </a:prstGeom>
        </p:spPr>
      </p:pic>
      <p:sp>
        <p:nvSpPr>
          <p:cNvPr id="12" name="Text 3"/>
          <p:cNvSpPr/>
          <p:nvPr/>
        </p:nvSpPr>
        <p:spPr>
          <a:xfrm>
            <a:off x="8605549" y="1676846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3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68789" y="1710314"/>
            <a:ext cx="214210" cy="214208"/>
          </a:xfrm>
          <a:prstGeom prst="rect">
            <a:avLst/>
          </a:prstGeom>
        </p:spPr>
      </p:pic>
      <p:pic>
        <p:nvPicPr>
          <p:cNvPr id="14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49079" y="1553003"/>
            <a:ext cx="1509601" cy="535521"/>
          </a:xfrm>
          <a:prstGeom prst="rect">
            <a:avLst/>
          </a:prstGeom>
        </p:spPr>
      </p:pic>
      <p:sp>
        <p:nvSpPr>
          <p:cNvPr id="15" name="Text 4"/>
          <p:cNvSpPr/>
          <p:nvPr/>
        </p:nvSpPr>
        <p:spPr>
          <a:xfrm>
            <a:off x="10147474" y="1676846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6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646066" y="1710314"/>
            <a:ext cx="214210" cy="214208"/>
          </a:xfrm>
          <a:prstGeom prst="rect">
            <a:avLst/>
          </a:prstGeom>
        </p:spPr>
      </p:pic>
      <p:pic>
        <p:nvPicPr>
          <p:cNvPr id="17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258680" y="1553003"/>
            <a:ext cx="1509601" cy="535521"/>
          </a:xfrm>
          <a:prstGeom prst="rect">
            <a:avLst/>
          </a:prstGeom>
        </p:spPr>
      </p:pic>
      <p:sp>
        <p:nvSpPr>
          <p:cNvPr id="18" name="Text 5"/>
          <p:cNvSpPr/>
          <p:nvPr/>
        </p:nvSpPr>
        <p:spPr>
          <a:xfrm>
            <a:off x="11564085" y="1676846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19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248555" y="1710314"/>
            <a:ext cx="214210" cy="214208"/>
          </a:xfrm>
          <a:prstGeom prst="rect">
            <a:avLst/>
          </a:prstGeom>
        </p:spPr>
      </p:pic>
      <p:pic>
        <p:nvPicPr>
          <p:cNvPr id="20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768281" y="1553003"/>
            <a:ext cx="1509601" cy="535521"/>
          </a:xfrm>
          <a:prstGeom prst="rect">
            <a:avLst/>
          </a:prstGeom>
        </p:spPr>
      </p:pic>
      <p:sp>
        <p:nvSpPr>
          <p:cNvPr id="21" name="Text 6"/>
          <p:cNvSpPr/>
          <p:nvPr/>
        </p:nvSpPr>
        <p:spPr>
          <a:xfrm>
            <a:off x="13010415" y="1676846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2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821426" y="1710314"/>
            <a:ext cx="214210" cy="214208"/>
          </a:xfrm>
          <a:prstGeom prst="rect">
            <a:avLst/>
          </a:prstGeom>
        </p:spPr>
      </p:pic>
      <p:pic>
        <p:nvPicPr>
          <p:cNvPr id="23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277882" y="1553003"/>
            <a:ext cx="1509601" cy="535521"/>
          </a:xfrm>
          <a:prstGeom prst="rect">
            <a:avLst/>
          </a:prstGeom>
        </p:spPr>
      </p:pic>
      <p:sp>
        <p:nvSpPr>
          <p:cNvPr id="24" name="Text 7"/>
          <p:cNvSpPr/>
          <p:nvPr/>
        </p:nvSpPr>
        <p:spPr>
          <a:xfrm>
            <a:off x="14578059" y="1676846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5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273086" y="1710314"/>
            <a:ext cx="214210" cy="214208"/>
          </a:xfrm>
          <a:prstGeom prst="rect">
            <a:avLst/>
          </a:prstGeom>
        </p:spPr>
      </p:pic>
      <p:pic>
        <p:nvPicPr>
          <p:cNvPr id="26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787483" y="1553003"/>
            <a:ext cx="1509810" cy="535521"/>
          </a:xfrm>
          <a:prstGeom prst="rect">
            <a:avLst/>
          </a:prstGeom>
        </p:spPr>
      </p:pic>
      <p:sp>
        <p:nvSpPr>
          <p:cNvPr id="27" name="Text 8"/>
          <p:cNvSpPr/>
          <p:nvPr/>
        </p:nvSpPr>
        <p:spPr>
          <a:xfrm>
            <a:off x="16020724" y="1676846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8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849734" y="1710314"/>
            <a:ext cx="214210" cy="214208"/>
          </a:xfrm>
          <a:prstGeom prst="rect">
            <a:avLst/>
          </a:prstGeom>
        </p:spPr>
      </p:pic>
      <p:pic>
        <p:nvPicPr>
          <p:cNvPr id="29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94540" y="2195624"/>
            <a:ext cx="17002753" cy="6158478"/>
          </a:xfrm>
          <a:prstGeom prst="rect">
            <a:avLst/>
          </a:prstGeom>
        </p:spPr>
      </p:pic>
      <p:pic>
        <p:nvPicPr>
          <p:cNvPr id="30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07925" y="2209019"/>
            <a:ext cx="16975977" cy="542218"/>
          </a:xfrm>
          <a:prstGeom prst="rect">
            <a:avLst/>
          </a:prstGeom>
        </p:spPr>
      </p:pic>
      <p:pic>
        <p:nvPicPr>
          <p:cNvPr id="31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07925" y="2209019"/>
            <a:ext cx="6332525" cy="542218"/>
          </a:xfrm>
          <a:prstGeom prst="rect">
            <a:avLst/>
          </a:prstGeom>
        </p:spPr>
      </p:pic>
      <p:sp>
        <p:nvSpPr>
          <p:cNvPr id="32" name="Text 9"/>
          <p:cNvSpPr/>
          <p:nvPr/>
        </p:nvSpPr>
        <p:spPr>
          <a:xfrm>
            <a:off x="468576" y="2369679"/>
            <a:ext cx="60647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AUTTAR</a:t>
            </a:r>
            <a:endParaRPr lang="en-US" sz="1476" dirty="0"/>
          </a:p>
        </p:txBody>
      </p:sp>
      <p:pic>
        <p:nvPicPr>
          <p:cNvPr id="33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640441" y="2209019"/>
            <a:ext cx="1524140" cy="542218"/>
          </a:xfrm>
          <a:prstGeom prst="rect">
            <a:avLst/>
          </a:prstGeom>
        </p:spPr>
      </p:pic>
      <p:pic>
        <p:nvPicPr>
          <p:cNvPr id="34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15748" y="2336211"/>
            <a:ext cx="1373525" cy="267760"/>
          </a:xfrm>
          <a:prstGeom prst="rect">
            <a:avLst/>
          </a:prstGeom>
        </p:spPr>
      </p:pic>
      <p:sp>
        <p:nvSpPr>
          <p:cNvPr id="35" name="Text 10"/>
          <p:cNvSpPr/>
          <p:nvPr/>
        </p:nvSpPr>
        <p:spPr>
          <a:xfrm>
            <a:off x="6983509" y="2349587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796078" y="2389752"/>
            <a:ext cx="160660" cy="160660"/>
          </a:xfrm>
          <a:prstGeom prst="rect">
            <a:avLst/>
          </a:prstGeom>
        </p:spPr>
      </p:pic>
      <p:pic>
        <p:nvPicPr>
          <p:cNvPr id="37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164581" y="2209019"/>
            <a:ext cx="1524140" cy="542218"/>
          </a:xfrm>
          <a:prstGeom prst="rect">
            <a:avLst/>
          </a:prstGeom>
        </p:spPr>
      </p:pic>
      <p:pic>
        <p:nvPicPr>
          <p:cNvPr id="38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356616" y="2336211"/>
            <a:ext cx="1140071" cy="267760"/>
          </a:xfrm>
          <a:prstGeom prst="rect">
            <a:avLst/>
          </a:prstGeom>
        </p:spPr>
      </p:pic>
      <p:sp>
        <p:nvSpPr>
          <p:cNvPr id="39" name="Text 11"/>
          <p:cNvSpPr/>
          <p:nvPr/>
        </p:nvSpPr>
        <p:spPr>
          <a:xfrm>
            <a:off x="8624376" y="234958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0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436945" y="2389752"/>
            <a:ext cx="160660" cy="160660"/>
          </a:xfrm>
          <a:prstGeom prst="rect">
            <a:avLst/>
          </a:prstGeom>
        </p:spPr>
      </p:pic>
      <p:pic>
        <p:nvPicPr>
          <p:cNvPr id="41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688720" y="2209019"/>
            <a:ext cx="1524140" cy="542218"/>
          </a:xfrm>
          <a:prstGeom prst="rect">
            <a:avLst/>
          </a:prstGeom>
        </p:spPr>
      </p:pic>
      <p:pic>
        <p:nvPicPr>
          <p:cNvPr id="42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764027" y="2336211"/>
            <a:ext cx="1373525" cy="267760"/>
          </a:xfrm>
          <a:prstGeom prst="rect">
            <a:avLst/>
          </a:prstGeom>
        </p:spPr>
      </p:pic>
      <p:sp>
        <p:nvSpPr>
          <p:cNvPr id="43" name="Text 12"/>
          <p:cNvSpPr/>
          <p:nvPr/>
        </p:nvSpPr>
        <p:spPr>
          <a:xfrm>
            <a:off x="10031788" y="2349587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4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844357" y="2389752"/>
            <a:ext cx="160660" cy="160660"/>
          </a:xfrm>
          <a:prstGeom prst="rect">
            <a:avLst/>
          </a:prstGeom>
        </p:spPr>
      </p:pic>
      <p:pic>
        <p:nvPicPr>
          <p:cNvPr id="45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212860" y="2209019"/>
            <a:ext cx="1524140" cy="542218"/>
          </a:xfrm>
          <a:prstGeom prst="rect">
            <a:avLst/>
          </a:prstGeom>
        </p:spPr>
      </p:pic>
      <p:pic>
        <p:nvPicPr>
          <p:cNvPr id="46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288167" y="2336211"/>
            <a:ext cx="1373525" cy="267760"/>
          </a:xfrm>
          <a:prstGeom prst="rect">
            <a:avLst/>
          </a:prstGeom>
        </p:spPr>
      </p:pic>
      <p:sp>
        <p:nvSpPr>
          <p:cNvPr id="47" name="Text 13"/>
          <p:cNvSpPr/>
          <p:nvPr/>
        </p:nvSpPr>
        <p:spPr>
          <a:xfrm>
            <a:off x="11555927" y="2349587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8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368497" y="2389752"/>
            <a:ext cx="160660" cy="160660"/>
          </a:xfrm>
          <a:prstGeom prst="rect">
            <a:avLst/>
          </a:prstGeom>
        </p:spPr>
      </p:pic>
      <p:pic>
        <p:nvPicPr>
          <p:cNvPr id="49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736999" y="2209019"/>
            <a:ext cx="1524140" cy="542218"/>
          </a:xfrm>
          <a:prstGeom prst="rect">
            <a:avLst/>
          </a:prstGeom>
        </p:spPr>
      </p:pic>
      <p:pic>
        <p:nvPicPr>
          <p:cNvPr id="50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812306" y="2336211"/>
            <a:ext cx="1373525" cy="267760"/>
          </a:xfrm>
          <a:prstGeom prst="rect">
            <a:avLst/>
          </a:prstGeom>
        </p:spPr>
      </p:pic>
      <p:sp>
        <p:nvSpPr>
          <p:cNvPr id="51" name="Text 14"/>
          <p:cNvSpPr/>
          <p:nvPr/>
        </p:nvSpPr>
        <p:spPr>
          <a:xfrm>
            <a:off x="13080067" y="2349587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2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892636" y="2389752"/>
            <a:ext cx="160660" cy="160660"/>
          </a:xfrm>
          <a:prstGeom prst="rect">
            <a:avLst/>
          </a:prstGeom>
        </p:spPr>
      </p:pic>
      <p:pic>
        <p:nvPicPr>
          <p:cNvPr id="53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261139" y="2209019"/>
            <a:ext cx="1524140" cy="542218"/>
          </a:xfrm>
          <a:prstGeom prst="rect">
            <a:avLst/>
          </a:prstGeom>
        </p:spPr>
      </p:pic>
      <p:pic>
        <p:nvPicPr>
          <p:cNvPr id="54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5785278" y="2209019"/>
            <a:ext cx="1498624" cy="542218"/>
          </a:xfrm>
          <a:prstGeom prst="rect">
            <a:avLst/>
          </a:prstGeom>
        </p:spPr>
      </p:pic>
      <p:pic>
        <p:nvPicPr>
          <p:cNvPr id="55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307925" y="2751237"/>
            <a:ext cx="16975977" cy="508750"/>
          </a:xfrm>
          <a:prstGeom prst="rect">
            <a:avLst/>
          </a:prstGeom>
        </p:spPr>
      </p:pic>
      <p:pic>
        <p:nvPicPr>
          <p:cNvPr id="56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307925" y="2751237"/>
            <a:ext cx="6332525" cy="508750"/>
          </a:xfrm>
          <a:prstGeom prst="rect">
            <a:avLst/>
          </a:prstGeom>
        </p:spPr>
      </p:pic>
      <p:sp>
        <p:nvSpPr>
          <p:cNvPr id="57" name="Text 15"/>
          <p:cNvSpPr/>
          <p:nvPr/>
        </p:nvSpPr>
        <p:spPr>
          <a:xfrm>
            <a:off x="468576" y="2871732"/>
            <a:ext cx="122015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Benefit Cards</a:t>
            </a:r>
            <a:endParaRPr lang="en-US" sz="1476" dirty="0"/>
          </a:p>
        </p:txBody>
      </p:sp>
      <p:pic>
        <p:nvPicPr>
          <p:cNvPr id="58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6640441" y="2751237"/>
            <a:ext cx="1524140" cy="508750"/>
          </a:xfrm>
          <a:prstGeom prst="rect">
            <a:avLst/>
          </a:prstGeom>
        </p:spPr>
      </p:pic>
      <p:pic>
        <p:nvPicPr>
          <p:cNvPr id="59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6715748" y="2865034"/>
            <a:ext cx="1373525" cy="267760"/>
          </a:xfrm>
          <a:prstGeom prst="rect">
            <a:avLst/>
          </a:prstGeom>
        </p:spPr>
      </p:pic>
      <p:sp>
        <p:nvSpPr>
          <p:cNvPr id="60" name="Text 16"/>
          <p:cNvSpPr/>
          <p:nvPr/>
        </p:nvSpPr>
        <p:spPr>
          <a:xfrm>
            <a:off x="6983509" y="2878410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1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6796078" y="2918575"/>
            <a:ext cx="160660" cy="160660"/>
          </a:xfrm>
          <a:prstGeom prst="rect">
            <a:avLst/>
          </a:prstGeom>
        </p:spPr>
      </p:pic>
      <p:pic>
        <p:nvPicPr>
          <p:cNvPr id="62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8164581" y="2751237"/>
            <a:ext cx="1524140" cy="508750"/>
          </a:xfrm>
          <a:prstGeom prst="rect">
            <a:avLst/>
          </a:prstGeom>
        </p:spPr>
      </p:pic>
      <p:pic>
        <p:nvPicPr>
          <p:cNvPr id="63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8239888" y="2865034"/>
            <a:ext cx="1373525" cy="267760"/>
          </a:xfrm>
          <a:prstGeom prst="rect">
            <a:avLst/>
          </a:prstGeom>
        </p:spPr>
      </p:pic>
      <p:sp>
        <p:nvSpPr>
          <p:cNvPr id="64" name="Text 17"/>
          <p:cNvSpPr/>
          <p:nvPr/>
        </p:nvSpPr>
        <p:spPr>
          <a:xfrm>
            <a:off x="8507648" y="2878410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5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8320218" y="2918575"/>
            <a:ext cx="160660" cy="160660"/>
          </a:xfrm>
          <a:prstGeom prst="rect">
            <a:avLst/>
          </a:prstGeom>
        </p:spPr>
      </p:pic>
      <p:pic>
        <p:nvPicPr>
          <p:cNvPr id="66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9688720" y="2751237"/>
            <a:ext cx="1524140" cy="508750"/>
          </a:xfrm>
          <a:prstGeom prst="rect">
            <a:avLst/>
          </a:prstGeom>
        </p:spPr>
      </p:pic>
      <p:pic>
        <p:nvPicPr>
          <p:cNvPr id="67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9764027" y="2865034"/>
            <a:ext cx="1373525" cy="267760"/>
          </a:xfrm>
          <a:prstGeom prst="rect">
            <a:avLst/>
          </a:prstGeom>
        </p:spPr>
      </p:pic>
      <p:sp>
        <p:nvSpPr>
          <p:cNvPr id="68" name="Text 18"/>
          <p:cNvSpPr/>
          <p:nvPr/>
        </p:nvSpPr>
        <p:spPr>
          <a:xfrm>
            <a:off x="10031788" y="2878410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9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9844357" y="2918575"/>
            <a:ext cx="160660" cy="160660"/>
          </a:xfrm>
          <a:prstGeom prst="rect">
            <a:avLst/>
          </a:prstGeom>
        </p:spPr>
      </p:pic>
      <p:pic>
        <p:nvPicPr>
          <p:cNvPr id="70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11212860" y="2751237"/>
            <a:ext cx="1524140" cy="508750"/>
          </a:xfrm>
          <a:prstGeom prst="rect">
            <a:avLst/>
          </a:prstGeom>
        </p:spPr>
      </p:pic>
      <p:pic>
        <p:nvPicPr>
          <p:cNvPr id="71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11305533" y="2871732"/>
            <a:ext cx="1338802" cy="267760"/>
          </a:xfrm>
          <a:prstGeom prst="rect">
            <a:avLst/>
          </a:prstGeom>
        </p:spPr>
      </p:pic>
      <p:sp>
        <p:nvSpPr>
          <p:cNvPr id="72" name="Text 19"/>
          <p:cNvSpPr/>
          <p:nvPr/>
        </p:nvSpPr>
        <p:spPr>
          <a:xfrm>
            <a:off x="11573294" y="2885108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73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11385863" y="2925273"/>
            <a:ext cx="160660" cy="160660"/>
          </a:xfrm>
          <a:prstGeom prst="rect">
            <a:avLst/>
          </a:prstGeom>
        </p:spPr>
      </p:pic>
      <p:pic>
        <p:nvPicPr>
          <p:cNvPr id="74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12736999" y="2751237"/>
            <a:ext cx="1524140" cy="508750"/>
          </a:xfrm>
          <a:prstGeom prst="rect">
            <a:avLst/>
          </a:prstGeom>
        </p:spPr>
      </p:pic>
      <p:pic>
        <p:nvPicPr>
          <p:cNvPr id="75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2812306" y="2865034"/>
            <a:ext cx="1373525" cy="267760"/>
          </a:xfrm>
          <a:prstGeom prst="rect">
            <a:avLst/>
          </a:prstGeom>
        </p:spPr>
      </p:pic>
      <p:sp>
        <p:nvSpPr>
          <p:cNvPr id="76" name="Text 20"/>
          <p:cNvSpPr/>
          <p:nvPr/>
        </p:nvSpPr>
        <p:spPr>
          <a:xfrm>
            <a:off x="13080067" y="2878410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7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2892636" y="2918575"/>
            <a:ext cx="160660" cy="160660"/>
          </a:xfrm>
          <a:prstGeom prst="rect">
            <a:avLst/>
          </a:prstGeom>
        </p:spPr>
      </p:pic>
      <p:pic>
        <p:nvPicPr>
          <p:cNvPr id="78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4261139" y="2751237"/>
            <a:ext cx="1524140" cy="508750"/>
          </a:xfrm>
          <a:prstGeom prst="rect">
            <a:avLst/>
          </a:prstGeom>
        </p:spPr>
      </p:pic>
      <p:pic>
        <p:nvPicPr>
          <p:cNvPr id="79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5785278" y="2751237"/>
            <a:ext cx="1498624" cy="508750"/>
          </a:xfrm>
          <a:prstGeom prst="rect">
            <a:avLst/>
          </a:prstGeom>
        </p:spPr>
      </p:pic>
      <p:pic>
        <p:nvPicPr>
          <p:cNvPr id="80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307925" y="3259968"/>
            <a:ext cx="16975977" cy="508750"/>
          </a:xfrm>
          <a:prstGeom prst="rect">
            <a:avLst/>
          </a:prstGeom>
        </p:spPr>
      </p:pic>
      <p:pic>
        <p:nvPicPr>
          <p:cNvPr id="81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307925" y="3259968"/>
            <a:ext cx="6332525" cy="508750"/>
          </a:xfrm>
          <a:prstGeom prst="rect">
            <a:avLst/>
          </a:prstGeom>
        </p:spPr>
      </p:pic>
      <p:sp>
        <p:nvSpPr>
          <p:cNvPr id="82" name="Text 21"/>
          <p:cNvSpPr/>
          <p:nvPr/>
        </p:nvSpPr>
        <p:spPr>
          <a:xfrm>
            <a:off x="468576" y="3380463"/>
            <a:ext cx="12501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Bill Payments</a:t>
            </a:r>
            <a:endParaRPr lang="en-US" sz="1476" dirty="0"/>
          </a:p>
        </p:txBody>
      </p:sp>
      <p:pic>
        <p:nvPicPr>
          <p:cNvPr id="83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6640441" y="3259968"/>
            <a:ext cx="1524140" cy="508750"/>
          </a:xfrm>
          <a:prstGeom prst="rect">
            <a:avLst/>
          </a:prstGeom>
        </p:spPr>
      </p:pic>
      <p:pic>
        <p:nvPicPr>
          <p:cNvPr id="84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6715748" y="3373766"/>
            <a:ext cx="1373525" cy="267760"/>
          </a:xfrm>
          <a:prstGeom prst="rect">
            <a:avLst/>
          </a:prstGeom>
        </p:spPr>
      </p:pic>
      <p:sp>
        <p:nvSpPr>
          <p:cNvPr id="85" name="Text 22"/>
          <p:cNvSpPr/>
          <p:nvPr/>
        </p:nvSpPr>
        <p:spPr>
          <a:xfrm>
            <a:off x="6983509" y="3387161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6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6796078" y="3427326"/>
            <a:ext cx="160660" cy="160660"/>
          </a:xfrm>
          <a:prstGeom prst="rect">
            <a:avLst/>
          </a:prstGeom>
        </p:spPr>
      </p:pic>
      <p:pic>
        <p:nvPicPr>
          <p:cNvPr id="87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8164581" y="3259968"/>
            <a:ext cx="1524140" cy="508750"/>
          </a:xfrm>
          <a:prstGeom prst="rect">
            <a:avLst/>
          </a:prstGeom>
        </p:spPr>
      </p:pic>
      <p:pic>
        <p:nvPicPr>
          <p:cNvPr id="88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9688720" y="3259968"/>
            <a:ext cx="1524140" cy="508750"/>
          </a:xfrm>
          <a:prstGeom prst="rect">
            <a:avLst/>
          </a:prstGeom>
        </p:spPr>
      </p:pic>
      <p:pic>
        <p:nvPicPr>
          <p:cNvPr id="89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9880755" y="3373766"/>
            <a:ext cx="1140071" cy="267760"/>
          </a:xfrm>
          <a:prstGeom prst="rect">
            <a:avLst/>
          </a:prstGeom>
        </p:spPr>
      </p:pic>
      <p:sp>
        <p:nvSpPr>
          <p:cNvPr id="90" name="Text 23"/>
          <p:cNvSpPr/>
          <p:nvPr/>
        </p:nvSpPr>
        <p:spPr>
          <a:xfrm>
            <a:off x="10148515" y="338716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91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9961085" y="3427326"/>
            <a:ext cx="160660" cy="160660"/>
          </a:xfrm>
          <a:prstGeom prst="rect">
            <a:avLst/>
          </a:prstGeom>
        </p:spPr>
      </p:pic>
      <p:pic>
        <p:nvPicPr>
          <p:cNvPr id="92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1212860" y="3259968"/>
            <a:ext cx="1524140" cy="508750"/>
          </a:xfrm>
          <a:prstGeom prst="rect">
            <a:avLst/>
          </a:prstGeom>
        </p:spPr>
      </p:pic>
      <p:pic>
        <p:nvPicPr>
          <p:cNvPr id="93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11404895" y="3373766"/>
            <a:ext cx="1140071" cy="267760"/>
          </a:xfrm>
          <a:prstGeom prst="rect">
            <a:avLst/>
          </a:prstGeom>
        </p:spPr>
      </p:pic>
      <p:sp>
        <p:nvSpPr>
          <p:cNvPr id="94" name="Text 24"/>
          <p:cNvSpPr/>
          <p:nvPr/>
        </p:nvSpPr>
        <p:spPr>
          <a:xfrm>
            <a:off x="11672655" y="338716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95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11485225" y="3427326"/>
            <a:ext cx="160660" cy="160660"/>
          </a:xfrm>
          <a:prstGeom prst="rect">
            <a:avLst/>
          </a:prstGeom>
        </p:spPr>
      </p:pic>
      <p:pic>
        <p:nvPicPr>
          <p:cNvPr id="96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12736999" y="3259968"/>
            <a:ext cx="1524140" cy="508750"/>
          </a:xfrm>
          <a:prstGeom prst="rect">
            <a:avLst/>
          </a:prstGeom>
        </p:spPr>
      </p:pic>
      <p:pic>
        <p:nvPicPr>
          <p:cNvPr id="97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12812306" y="3373766"/>
            <a:ext cx="1373525" cy="267760"/>
          </a:xfrm>
          <a:prstGeom prst="rect">
            <a:avLst/>
          </a:prstGeom>
        </p:spPr>
      </p:pic>
      <p:sp>
        <p:nvSpPr>
          <p:cNvPr id="98" name="Text 25"/>
          <p:cNvSpPr/>
          <p:nvPr/>
        </p:nvSpPr>
        <p:spPr>
          <a:xfrm>
            <a:off x="13080067" y="3387161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9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12892636" y="3427326"/>
            <a:ext cx="160660" cy="160660"/>
          </a:xfrm>
          <a:prstGeom prst="rect">
            <a:avLst/>
          </a:prstGeom>
        </p:spPr>
      </p:pic>
      <p:pic>
        <p:nvPicPr>
          <p:cNvPr id="100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14261139" y="3259968"/>
            <a:ext cx="1524140" cy="508750"/>
          </a:xfrm>
          <a:prstGeom prst="rect">
            <a:avLst/>
          </a:prstGeom>
        </p:spPr>
      </p:pic>
      <p:pic>
        <p:nvPicPr>
          <p:cNvPr id="101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15785278" y="3259968"/>
            <a:ext cx="1498624" cy="508750"/>
          </a:xfrm>
          <a:prstGeom prst="rect">
            <a:avLst/>
          </a:prstGeom>
        </p:spPr>
      </p:pic>
      <p:pic>
        <p:nvPicPr>
          <p:cNvPr id="102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307925" y="3768719"/>
            <a:ext cx="16975977" cy="508750"/>
          </a:xfrm>
          <a:prstGeom prst="rect">
            <a:avLst/>
          </a:prstGeom>
        </p:spPr>
      </p:pic>
      <p:pic>
        <p:nvPicPr>
          <p:cNvPr id="103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307925" y="3768719"/>
            <a:ext cx="6332525" cy="508750"/>
          </a:xfrm>
          <a:prstGeom prst="rect">
            <a:avLst/>
          </a:prstGeom>
        </p:spPr>
      </p:pic>
      <p:sp>
        <p:nvSpPr>
          <p:cNvPr id="104" name="Text 26"/>
          <p:cNvSpPr/>
          <p:nvPr/>
        </p:nvSpPr>
        <p:spPr>
          <a:xfrm>
            <a:off x="468576" y="3889214"/>
            <a:ext cx="64008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GetBot</a:t>
            </a:r>
            <a:endParaRPr lang="en-US" sz="1476" dirty="0"/>
          </a:p>
        </p:txBody>
      </p:sp>
      <p:pic>
        <p:nvPicPr>
          <p:cNvPr id="105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6640441" y="3768719"/>
            <a:ext cx="1524140" cy="508750"/>
          </a:xfrm>
          <a:prstGeom prst="rect">
            <a:avLst/>
          </a:prstGeom>
        </p:spPr>
      </p:pic>
      <p:pic>
        <p:nvPicPr>
          <p:cNvPr id="106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6715748" y="3882517"/>
            <a:ext cx="1373525" cy="267760"/>
          </a:xfrm>
          <a:prstGeom prst="rect">
            <a:avLst/>
          </a:prstGeom>
        </p:spPr>
      </p:pic>
      <p:sp>
        <p:nvSpPr>
          <p:cNvPr id="107" name="Text 27"/>
          <p:cNvSpPr/>
          <p:nvPr/>
        </p:nvSpPr>
        <p:spPr>
          <a:xfrm>
            <a:off x="6983509" y="3895911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8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6796078" y="3936076"/>
            <a:ext cx="160660" cy="160660"/>
          </a:xfrm>
          <a:prstGeom prst="rect">
            <a:avLst/>
          </a:prstGeom>
        </p:spPr>
      </p:pic>
      <p:pic>
        <p:nvPicPr>
          <p:cNvPr id="109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8164581" y="3768719"/>
            <a:ext cx="1524140" cy="508750"/>
          </a:xfrm>
          <a:prstGeom prst="rect">
            <a:avLst/>
          </a:prstGeom>
        </p:spPr>
      </p:pic>
      <p:pic>
        <p:nvPicPr>
          <p:cNvPr id="110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8239888" y="3882517"/>
            <a:ext cx="1373525" cy="267760"/>
          </a:xfrm>
          <a:prstGeom prst="rect">
            <a:avLst/>
          </a:prstGeom>
        </p:spPr>
      </p:pic>
      <p:sp>
        <p:nvSpPr>
          <p:cNvPr id="111" name="Text 28"/>
          <p:cNvSpPr/>
          <p:nvPr/>
        </p:nvSpPr>
        <p:spPr>
          <a:xfrm>
            <a:off x="8507648" y="3895911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2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8320218" y="3936076"/>
            <a:ext cx="160660" cy="160660"/>
          </a:xfrm>
          <a:prstGeom prst="rect">
            <a:avLst/>
          </a:prstGeom>
        </p:spPr>
      </p:pic>
      <p:pic>
        <p:nvPicPr>
          <p:cNvPr id="113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9688720" y="3768719"/>
            <a:ext cx="1524140" cy="508750"/>
          </a:xfrm>
          <a:prstGeom prst="rect">
            <a:avLst/>
          </a:prstGeom>
        </p:spPr>
      </p:pic>
      <p:pic>
        <p:nvPicPr>
          <p:cNvPr id="114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9764027" y="3882517"/>
            <a:ext cx="1373525" cy="267760"/>
          </a:xfrm>
          <a:prstGeom prst="rect">
            <a:avLst/>
          </a:prstGeom>
        </p:spPr>
      </p:pic>
      <p:sp>
        <p:nvSpPr>
          <p:cNvPr id="115" name="Text 29"/>
          <p:cNvSpPr/>
          <p:nvPr/>
        </p:nvSpPr>
        <p:spPr>
          <a:xfrm>
            <a:off x="10031788" y="3895911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6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9844357" y="3936076"/>
            <a:ext cx="160660" cy="160660"/>
          </a:xfrm>
          <a:prstGeom prst="rect">
            <a:avLst/>
          </a:prstGeom>
        </p:spPr>
      </p:pic>
      <p:pic>
        <p:nvPicPr>
          <p:cNvPr id="117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1212860" y="3768719"/>
            <a:ext cx="1524140" cy="508750"/>
          </a:xfrm>
          <a:prstGeom prst="rect">
            <a:avLst/>
          </a:prstGeom>
        </p:spPr>
      </p:pic>
      <p:pic>
        <p:nvPicPr>
          <p:cNvPr id="118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1404895" y="3882517"/>
            <a:ext cx="1140071" cy="267760"/>
          </a:xfrm>
          <a:prstGeom prst="rect">
            <a:avLst/>
          </a:prstGeom>
        </p:spPr>
      </p:pic>
      <p:sp>
        <p:nvSpPr>
          <p:cNvPr id="119" name="Text 30"/>
          <p:cNvSpPr/>
          <p:nvPr/>
        </p:nvSpPr>
        <p:spPr>
          <a:xfrm>
            <a:off x="11672655" y="389591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20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1485225" y="3936076"/>
            <a:ext cx="160660" cy="160660"/>
          </a:xfrm>
          <a:prstGeom prst="rect">
            <a:avLst/>
          </a:prstGeom>
        </p:spPr>
      </p:pic>
      <p:pic>
        <p:nvPicPr>
          <p:cNvPr id="121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2736999" y="3768719"/>
            <a:ext cx="1524140" cy="508750"/>
          </a:xfrm>
          <a:prstGeom prst="rect">
            <a:avLst/>
          </a:prstGeom>
        </p:spPr>
      </p:pic>
      <p:pic>
        <p:nvPicPr>
          <p:cNvPr id="122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2812306" y="3882517"/>
            <a:ext cx="1373525" cy="267760"/>
          </a:xfrm>
          <a:prstGeom prst="rect">
            <a:avLst/>
          </a:prstGeom>
        </p:spPr>
      </p:pic>
      <p:sp>
        <p:nvSpPr>
          <p:cNvPr id="123" name="Text 31"/>
          <p:cNvSpPr/>
          <p:nvPr/>
        </p:nvSpPr>
        <p:spPr>
          <a:xfrm>
            <a:off x="13080067" y="3895911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4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12892636" y="3936076"/>
            <a:ext cx="160660" cy="160660"/>
          </a:xfrm>
          <a:prstGeom prst="rect">
            <a:avLst/>
          </a:prstGeom>
        </p:spPr>
      </p:pic>
      <p:pic>
        <p:nvPicPr>
          <p:cNvPr id="125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14261139" y="3768719"/>
            <a:ext cx="1524140" cy="508750"/>
          </a:xfrm>
          <a:prstGeom prst="rect">
            <a:avLst/>
          </a:prstGeom>
        </p:spPr>
      </p:pic>
      <p:pic>
        <p:nvPicPr>
          <p:cNvPr id="126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15785278" y="3768719"/>
            <a:ext cx="1498624" cy="508750"/>
          </a:xfrm>
          <a:prstGeom prst="rect">
            <a:avLst/>
          </a:prstGeom>
        </p:spPr>
      </p:pic>
      <p:pic>
        <p:nvPicPr>
          <p:cNvPr id="127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307925" y="4277469"/>
            <a:ext cx="16975977" cy="508750"/>
          </a:xfrm>
          <a:prstGeom prst="rect">
            <a:avLst/>
          </a:prstGeom>
        </p:spPr>
      </p:pic>
      <p:pic>
        <p:nvPicPr>
          <p:cNvPr id="128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307925" y="4277469"/>
            <a:ext cx="6332525" cy="508750"/>
          </a:xfrm>
          <a:prstGeom prst="rect">
            <a:avLst/>
          </a:prstGeom>
        </p:spPr>
      </p:pic>
      <p:sp>
        <p:nvSpPr>
          <p:cNvPr id="129" name="Text 32"/>
          <p:cNvSpPr/>
          <p:nvPr/>
        </p:nvSpPr>
        <p:spPr>
          <a:xfrm>
            <a:off x="468576" y="4397964"/>
            <a:ext cx="202025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Local Collection Agent</a:t>
            </a:r>
            <a:endParaRPr lang="en-US" sz="1476" dirty="0"/>
          </a:p>
        </p:txBody>
      </p:sp>
      <p:pic>
        <p:nvPicPr>
          <p:cNvPr id="130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6640441" y="4277469"/>
            <a:ext cx="1524140" cy="508750"/>
          </a:xfrm>
          <a:prstGeom prst="rect">
            <a:avLst/>
          </a:prstGeom>
        </p:spPr>
      </p:pic>
      <p:pic>
        <p:nvPicPr>
          <p:cNvPr id="131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6733115" y="4397964"/>
            <a:ext cx="1338802" cy="267760"/>
          </a:xfrm>
          <a:prstGeom prst="rect">
            <a:avLst/>
          </a:prstGeom>
        </p:spPr>
      </p:pic>
      <p:sp>
        <p:nvSpPr>
          <p:cNvPr id="132" name="Text 33"/>
          <p:cNvSpPr/>
          <p:nvPr/>
        </p:nvSpPr>
        <p:spPr>
          <a:xfrm>
            <a:off x="7000875" y="4411340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133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6813445" y="4451505"/>
            <a:ext cx="160660" cy="160660"/>
          </a:xfrm>
          <a:prstGeom prst="rect">
            <a:avLst/>
          </a:prstGeom>
        </p:spPr>
      </p:pic>
      <p:pic>
        <p:nvPicPr>
          <p:cNvPr id="134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8164581" y="4277469"/>
            <a:ext cx="1524140" cy="508750"/>
          </a:xfrm>
          <a:prstGeom prst="rect">
            <a:avLst/>
          </a:prstGeom>
        </p:spPr>
      </p:pic>
      <p:pic>
        <p:nvPicPr>
          <p:cNvPr id="135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8356616" y="4391267"/>
            <a:ext cx="1140071" cy="267760"/>
          </a:xfrm>
          <a:prstGeom prst="rect">
            <a:avLst/>
          </a:prstGeom>
        </p:spPr>
      </p:pic>
      <p:sp>
        <p:nvSpPr>
          <p:cNvPr id="136" name="Text 34"/>
          <p:cNvSpPr/>
          <p:nvPr/>
        </p:nvSpPr>
        <p:spPr>
          <a:xfrm>
            <a:off x="8624376" y="440464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37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8436945" y="4444808"/>
            <a:ext cx="160660" cy="160660"/>
          </a:xfrm>
          <a:prstGeom prst="rect">
            <a:avLst/>
          </a:prstGeom>
        </p:spPr>
      </p:pic>
      <p:pic>
        <p:nvPicPr>
          <p:cNvPr id="138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9688720" y="4277469"/>
            <a:ext cx="1524140" cy="508750"/>
          </a:xfrm>
          <a:prstGeom prst="rect">
            <a:avLst/>
          </a:prstGeom>
        </p:spPr>
      </p:pic>
      <p:pic>
        <p:nvPicPr>
          <p:cNvPr id="139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9781394" y="4397964"/>
            <a:ext cx="1338802" cy="267760"/>
          </a:xfrm>
          <a:prstGeom prst="rect">
            <a:avLst/>
          </a:prstGeom>
        </p:spPr>
      </p:pic>
      <p:sp>
        <p:nvSpPr>
          <p:cNvPr id="140" name="Text 35"/>
          <p:cNvSpPr/>
          <p:nvPr/>
        </p:nvSpPr>
        <p:spPr>
          <a:xfrm>
            <a:off x="10049154" y="4411340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141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9861724" y="4451505"/>
            <a:ext cx="160660" cy="160660"/>
          </a:xfrm>
          <a:prstGeom prst="rect">
            <a:avLst/>
          </a:prstGeom>
        </p:spPr>
      </p:pic>
      <p:pic>
        <p:nvPicPr>
          <p:cNvPr id="142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1212860" y="4277469"/>
            <a:ext cx="1524140" cy="508750"/>
          </a:xfrm>
          <a:prstGeom prst="rect">
            <a:avLst/>
          </a:prstGeom>
        </p:spPr>
      </p:pic>
      <p:pic>
        <p:nvPicPr>
          <p:cNvPr id="143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1305533" y="4397964"/>
            <a:ext cx="1338802" cy="267760"/>
          </a:xfrm>
          <a:prstGeom prst="rect">
            <a:avLst/>
          </a:prstGeom>
        </p:spPr>
      </p:pic>
      <p:sp>
        <p:nvSpPr>
          <p:cNvPr id="144" name="Text 36"/>
          <p:cNvSpPr/>
          <p:nvPr/>
        </p:nvSpPr>
        <p:spPr>
          <a:xfrm>
            <a:off x="11573294" y="4411340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145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1385863" y="4451505"/>
            <a:ext cx="160660" cy="160660"/>
          </a:xfrm>
          <a:prstGeom prst="rect">
            <a:avLst/>
          </a:prstGeom>
        </p:spPr>
      </p:pic>
      <p:pic>
        <p:nvPicPr>
          <p:cNvPr id="146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2736999" y="4277469"/>
            <a:ext cx="1524140" cy="508750"/>
          </a:xfrm>
          <a:prstGeom prst="rect">
            <a:avLst/>
          </a:prstGeom>
        </p:spPr>
      </p:pic>
      <p:pic>
        <p:nvPicPr>
          <p:cNvPr id="147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2812306" y="4391267"/>
            <a:ext cx="1373525" cy="267760"/>
          </a:xfrm>
          <a:prstGeom prst="rect">
            <a:avLst/>
          </a:prstGeom>
        </p:spPr>
      </p:pic>
      <p:sp>
        <p:nvSpPr>
          <p:cNvPr id="148" name="Text 37"/>
          <p:cNvSpPr/>
          <p:nvPr/>
        </p:nvSpPr>
        <p:spPr>
          <a:xfrm>
            <a:off x="13080067" y="440464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9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2892636" y="4444808"/>
            <a:ext cx="160660" cy="160660"/>
          </a:xfrm>
          <a:prstGeom prst="rect">
            <a:avLst/>
          </a:prstGeom>
        </p:spPr>
      </p:pic>
      <p:pic>
        <p:nvPicPr>
          <p:cNvPr id="150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4261139" y="4277469"/>
            <a:ext cx="1524140" cy="508750"/>
          </a:xfrm>
          <a:prstGeom prst="rect">
            <a:avLst/>
          </a:prstGeom>
        </p:spPr>
      </p:pic>
      <p:pic>
        <p:nvPicPr>
          <p:cNvPr id="151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4336446" y="4391267"/>
            <a:ext cx="1373525" cy="267760"/>
          </a:xfrm>
          <a:prstGeom prst="rect">
            <a:avLst/>
          </a:prstGeom>
        </p:spPr>
      </p:pic>
      <p:sp>
        <p:nvSpPr>
          <p:cNvPr id="152" name="Text 38"/>
          <p:cNvSpPr/>
          <p:nvPr/>
        </p:nvSpPr>
        <p:spPr>
          <a:xfrm>
            <a:off x="14604206" y="440464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3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4416776" y="4444808"/>
            <a:ext cx="160660" cy="160660"/>
          </a:xfrm>
          <a:prstGeom prst="rect">
            <a:avLst/>
          </a:prstGeom>
        </p:spPr>
      </p:pic>
      <p:pic>
        <p:nvPicPr>
          <p:cNvPr id="154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15785278" y="4277469"/>
            <a:ext cx="1498624" cy="508750"/>
          </a:xfrm>
          <a:prstGeom prst="rect">
            <a:avLst/>
          </a:prstGeom>
        </p:spPr>
      </p:pic>
      <p:pic>
        <p:nvPicPr>
          <p:cNvPr id="155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15860585" y="4391267"/>
            <a:ext cx="1373525" cy="267760"/>
          </a:xfrm>
          <a:prstGeom prst="rect">
            <a:avLst/>
          </a:prstGeom>
        </p:spPr>
      </p:pic>
      <p:sp>
        <p:nvSpPr>
          <p:cNvPr id="156" name="Text 39"/>
          <p:cNvSpPr/>
          <p:nvPr/>
        </p:nvSpPr>
        <p:spPr>
          <a:xfrm>
            <a:off x="16128346" y="440464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7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15940915" y="4444808"/>
            <a:ext cx="160660" cy="160660"/>
          </a:xfrm>
          <a:prstGeom prst="rect">
            <a:avLst/>
          </a:prstGeom>
        </p:spPr>
      </p:pic>
      <p:pic>
        <p:nvPicPr>
          <p:cNvPr id="158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307925" y="4786201"/>
            <a:ext cx="16975977" cy="508750"/>
          </a:xfrm>
          <a:prstGeom prst="rect">
            <a:avLst/>
          </a:prstGeom>
        </p:spPr>
      </p:pic>
      <p:pic>
        <p:nvPicPr>
          <p:cNvPr id="159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307925" y="4786201"/>
            <a:ext cx="6332525" cy="508750"/>
          </a:xfrm>
          <a:prstGeom prst="rect">
            <a:avLst/>
          </a:prstGeom>
        </p:spPr>
      </p:pic>
      <p:sp>
        <p:nvSpPr>
          <p:cNvPr id="160" name="Text 40"/>
          <p:cNvSpPr/>
          <p:nvPr/>
        </p:nvSpPr>
        <p:spPr>
          <a:xfrm>
            <a:off x="468576" y="4906696"/>
            <a:ext cx="326040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Dynamic Currency Conversion (DCC)</a:t>
            </a:r>
            <a:endParaRPr lang="en-US" sz="1476" dirty="0"/>
          </a:p>
        </p:txBody>
      </p:sp>
      <p:pic>
        <p:nvPicPr>
          <p:cNvPr id="161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6640441" y="4786201"/>
            <a:ext cx="1524140" cy="508750"/>
          </a:xfrm>
          <a:prstGeom prst="rect">
            <a:avLst/>
          </a:prstGeom>
        </p:spPr>
      </p:pic>
      <p:pic>
        <p:nvPicPr>
          <p:cNvPr id="162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6715748" y="4899999"/>
            <a:ext cx="1373525" cy="267760"/>
          </a:xfrm>
          <a:prstGeom prst="rect">
            <a:avLst/>
          </a:prstGeom>
        </p:spPr>
      </p:pic>
      <p:sp>
        <p:nvSpPr>
          <p:cNvPr id="163" name="Text 41"/>
          <p:cNvSpPr/>
          <p:nvPr/>
        </p:nvSpPr>
        <p:spPr>
          <a:xfrm>
            <a:off x="6983509" y="491339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4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6796078" y="4953558"/>
            <a:ext cx="160660" cy="160660"/>
          </a:xfrm>
          <a:prstGeom prst="rect">
            <a:avLst/>
          </a:prstGeom>
        </p:spPr>
      </p:pic>
      <p:pic>
        <p:nvPicPr>
          <p:cNvPr id="165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8164581" y="4786201"/>
            <a:ext cx="1524140" cy="508750"/>
          </a:xfrm>
          <a:prstGeom prst="rect">
            <a:avLst/>
          </a:prstGeom>
        </p:spPr>
      </p:pic>
      <p:pic>
        <p:nvPicPr>
          <p:cNvPr id="166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8356616" y="4899999"/>
            <a:ext cx="1140071" cy="267760"/>
          </a:xfrm>
          <a:prstGeom prst="rect">
            <a:avLst/>
          </a:prstGeom>
        </p:spPr>
      </p:pic>
      <p:sp>
        <p:nvSpPr>
          <p:cNvPr id="167" name="Text 42"/>
          <p:cNvSpPr/>
          <p:nvPr/>
        </p:nvSpPr>
        <p:spPr>
          <a:xfrm>
            <a:off x="8624376" y="491339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68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8436945" y="4953558"/>
            <a:ext cx="160660" cy="160660"/>
          </a:xfrm>
          <a:prstGeom prst="rect">
            <a:avLst/>
          </a:prstGeom>
        </p:spPr>
      </p:pic>
      <p:pic>
        <p:nvPicPr>
          <p:cNvPr id="169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9688720" y="4786201"/>
            <a:ext cx="1524140" cy="508750"/>
          </a:xfrm>
          <a:prstGeom prst="rect">
            <a:avLst/>
          </a:prstGeom>
        </p:spPr>
      </p:pic>
      <p:pic>
        <p:nvPicPr>
          <p:cNvPr id="170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9781394" y="4906696"/>
            <a:ext cx="1338802" cy="267760"/>
          </a:xfrm>
          <a:prstGeom prst="rect">
            <a:avLst/>
          </a:prstGeom>
        </p:spPr>
      </p:pic>
      <p:sp>
        <p:nvSpPr>
          <p:cNvPr id="171" name="Text 43"/>
          <p:cNvSpPr/>
          <p:nvPr/>
        </p:nvSpPr>
        <p:spPr>
          <a:xfrm>
            <a:off x="10049154" y="4920090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172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9861724" y="4960255"/>
            <a:ext cx="160660" cy="160660"/>
          </a:xfrm>
          <a:prstGeom prst="rect">
            <a:avLst/>
          </a:prstGeom>
        </p:spPr>
      </p:pic>
      <p:pic>
        <p:nvPicPr>
          <p:cNvPr id="173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1212860" y="4786201"/>
            <a:ext cx="1524140" cy="508750"/>
          </a:xfrm>
          <a:prstGeom prst="rect">
            <a:avLst/>
          </a:prstGeom>
        </p:spPr>
      </p:pic>
      <p:pic>
        <p:nvPicPr>
          <p:cNvPr id="174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1404895" y="4899999"/>
            <a:ext cx="1140071" cy="267760"/>
          </a:xfrm>
          <a:prstGeom prst="rect">
            <a:avLst/>
          </a:prstGeom>
        </p:spPr>
      </p:pic>
      <p:sp>
        <p:nvSpPr>
          <p:cNvPr id="175" name="Text 44"/>
          <p:cNvSpPr/>
          <p:nvPr/>
        </p:nvSpPr>
        <p:spPr>
          <a:xfrm>
            <a:off x="11672655" y="491339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76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1485225" y="4953558"/>
            <a:ext cx="160660" cy="160660"/>
          </a:xfrm>
          <a:prstGeom prst="rect">
            <a:avLst/>
          </a:prstGeom>
        </p:spPr>
      </p:pic>
      <p:pic>
        <p:nvPicPr>
          <p:cNvPr id="177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2736999" y="4786201"/>
            <a:ext cx="1524140" cy="508750"/>
          </a:xfrm>
          <a:prstGeom prst="rect">
            <a:avLst/>
          </a:prstGeom>
        </p:spPr>
      </p:pic>
      <p:pic>
        <p:nvPicPr>
          <p:cNvPr id="178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2929034" y="4899999"/>
            <a:ext cx="1140071" cy="267760"/>
          </a:xfrm>
          <a:prstGeom prst="rect">
            <a:avLst/>
          </a:prstGeom>
        </p:spPr>
      </p:pic>
      <p:sp>
        <p:nvSpPr>
          <p:cNvPr id="179" name="Text 45"/>
          <p:cNvSpPr/>
          <p:nvPr/>
        </p:nvSpPr>
        <p:spPr>
          <a:xfrm>
            <a:off x="13196794" y="491339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80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3009364" y="4953558"/>
            <a:ext cx="160660" cy="160660"/>
          </a:xfrm>
          <a:prstGeom prst="rect">
            <a:avLst/>
          </a:prstGeom>
        </p:spPr>
      </p:pic>
      <p:pic>
        <p:nvPicPr>
          <p:cNvPr id="181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4261139" y="4786201"/>
            <a:ext cx="1524140" cy="508750"/>
          </a:xfrm>
          <a:prstGeom prst="rect">
            <a:avLst/>
          </a:prstGeom>
        </p:spPr>
      </p:pic>
      <p:pic>
        <p:nvPicPr>
          <p:cNvPr id="182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4453174" y="4899999"/>
            <a:ext cx="1140071" cy="267760"/>
          </a:xfrm>
          <a:prstGeom prst="rect">
            <a:avLst/>
          </a:prstGeom>
        </p:spPr>
      </p:pic>
      <p:sp>
        <p:nvSpPr>
          <p:cNvPr id="183" name="Text 46"/>
          <p:cNvSpPr/>
          <p:nvPr/>
        </p:nvSpPr>
        <p:spPr>
          <a:xfrm>
            <a:off x="14720934" y="491339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84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4533504" y="4953558"/>
            <a:ext cx="160660" cy="160660"/>
          </a:xfrm>
          <a:prstGeom prst="rect">
            <a:avLst/>
          </a:prstGeom>
        </p:spPr>
      </p:pic>
      <p:pic>
        <p:nvPicPr>
          <p:cNvPr id="185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15785278" y="4786201"/>
            <a:ext cx="1498624" cy="508750"/>
          </a:xfrm>
          <a:prstGeom prst="rect">
            <a:avLst/>
          </a:prstGeom>
        </p:spPr>
      </p:pic>
      <p:pic>
        <p:nvPicPr>
          <p:cNvPr id="186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15977313" y="4899999"/>
            <a:ext cx="1140071" cy="267760"/>
          </a:xfrm>
          <a:prstGeom prst="rect">
            <a:avLst/>
          </a:prstGeom>
        </p:spPr>
      </p:pic>
      <p:sp>
        <p:nvSpPr>
          <p:cNvPr id="187" name="Text 47"/>
          <p:cNvSpPr/>
          <p:nvPr/>
        </p:nvSpPr>
        <p:spPr>
          <a:xfrm>
            <a:off x="16245074" y="491339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88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16057643" y="4953558"/>
            <a:ext cx="160660" cy="160660"/>
          </a:xfrm>
          <a:prstGeom prst="rect">
            <a:avLst/>
          </a:prstGeom>
        </p:spPr>
      </p:pic>
      <p:pic>
        <p:nvPicPr>
          <p:cNvPr id="189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307925" y="5294951"/>
            <a:ext cx="16975977" cy="508750"/>
          </a:xfrm>
          <a:prstGeom prst="rect">
            <a:avLst/>
          </a:prstGeom>
        </p:spPr>
      </p:pic>
      <p:pic>
        <p:nvPicPr>
          <p:cNvPr id="190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307925" y="5294951"/>
            <a:ext cx="6332525" cy="508750"/>
          </a:xfrm>
          <a:prstGeom prst="rect">
            <a:avLst/>
          </a:prstGeom>
        </p:spPr>
      </p:pic>
      <p:sp>
        <p:nvSpPr>
          <p:cNvPr id="191" name="Text 48"/>
          <p:cNvSpPr/>
          <p:nvPr/>
        </p:nvSpPr>
        <p:spPr>
          <a:xfrm>
            <a:off x="468576" y="5415446"/>
            <a:ext cx="90011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Get Conta</a:t>
            </a:r>
            <a:endParaRPr lang="en-US" sz="1476" dirty="0"/>
          </a:p>
        </p:txBody>
      </p:sp>
      <p:pic>
        <p:nvPicPr>
          <p:cNvPr id="192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6640441" y="5294951"/>
            <a:ext cx="1524140" cy="508750"/>
          </a:xfrm>
          <a:prstGeom prst="rect">
            <a:avLst/>
          </a:prstGeom>
        </p:spPr>
      </p:pic>
      <p:pic>
        <p:nvPicPr>
          <p:cNvPr id="193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6715748" y="5408749"/>
            <a:ext cx="1373525" cy="267760"/>
          </a:xfrm>
          <a:prstGeom prst="rect">
            <a:avLst/>
          </a:prstGeom>
        </p:spPr>
      </p:pic>
      <p:sp>
        <p:nvSpPr>
          <p:cNvPr id="194" name="Text 49"/>
          <p:cNvSpPr/>
          <p:nvPr/>
        </p:nvSpPr>
        <p:spPr>
          <a:xfrm>
            <a:off x="6983509" y="542214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5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6796078" y="5462308"/>
            <a:ext cx="160660" cy="160660"/>
          </a:xfrm>
          <a:prstGeom prst="rect">
            <a:avLst/>
          </a:prstGeom>
        </p:spPr>
      </p:pic>
      <p:pic>
        <p:nvPicPr>
          <p:cNvPr id="196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8164581" y="5294951"/>
            <a:ext cx="1524140" cy="508750"/>
          </a:xfrm>
          <a:prstGeom prst="rect">
            <a:avLst/>
          </a:prstGeom>
        </p:spPr>
      </p:pic>
      <p:pic>
        <p:nvPicPr>
          <p:cNvPr id="197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8356616" y="5408749"/>
            <a:ext cx="1140071" cy="267760"/>
          </a:xfrm>
          <a:prstGeom prst="rect">
            <a:avLst/>
          </a:prstGeom>
        </p:spPr>
      </p:pic>
      <p:sp>
        <p:nvSpPr>
          <p:cNvPr id="198" name="Text 50"/>
          <p:cNvSpPr/>
          <p:nvPr/>
        </p:nvSpPr>
        <p:spPr>
          <a:xfrm>
            <a:off x="8624376" y="542214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99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8436945" y="5462308"/>
            <a:ext cx="160660" cy="160660"/>
          </a:xfrm>
          <a:prstGeom prst="rect">
            <a:avLst/>
          </a:prstGeom>
        </p:spPr>
      </p:pic>
      <p:pic>
        <p:nvPicPr>
          <p:cNvPr id="200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9688720" y="5294951"/>
            <a:ext cx="1524140" cy="508750"/>
          </a:xfrm>
          <a:prstGeom prst="rect">
            <a:avLst/>
          </a:prstGeom>
        </p:spPr>
      </p:pic>
      <p:pic>
        <p:nvPicPr>
          <p:cNvPr id="201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9764027" y="5408749"/>
            <a:ext cx="1373525" cy="267760"/>
          </a:xfrm>
          <a:prstGeom prst="rect">
            <a:avLst/>
          </a:prstGeom>
        </p:spPr>
      </p:pic>
      <p:sp>
        <p:nvSpPr>
          <p:cNvPr id="202" name="Text 51"/>
          <p:cNvSpPr/>
          <p:nvPr/>
        </p:nvSpPr>
        <p:spPr>
          <a:xfrm>
            <a:off x="10031788" y="542214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3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9844357" y="5462308"/>
            <a:ext cx="160660" cy="160660"/>
          </a:xfrm>
          <a:prstGeom prst="rect">
            <a:avLst/>
          </a:prstGeom>
        </p:spPr>
      </p:pic>
      <p:pic>
        <p:nvPicPr>
          <p:cNvPr id="204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1212860" y="5294951"/>
            <a:ext cx="1524140" cy="508750"/>
          </a:xfrm>
          <a:prstGeom prst="rect">
            <a:avLst/>
          </a:prstGeom>
        </p:spPr>
      </p:pic>
      <p:pic>
        <p:nvPicPr>
          <p:cNvPr id="205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1288167" y="5408749"/>
            <a:ext cx="1373525" cy="267760"/>
          </a:xfrm>
          <a:prstGeom prst="rect">
            <a:avLst/>
          </a:prstGeom>
        </p:spPr>
      </p:pic>
      <p:sp>
        <p:nvSpPr>
          <p:cNvPr id="206" name="Text 52"/>
          <p:cNvSpPr/>
          <p:nvPr/>
        </p:nvSpPr>
        <p:spPr>
          <a:xfrm>
            <a:off x="11555927" y="542214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7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1368497" y="5462308"/>
            <a:ext cx="160660" cy="160660"/>
          </a:xfrm>
          <a:prstGeom prst="rect">
            <a:avLst/>
          </a:prstGeom>
        </p:spPr>
      </p:pic>
      <p:pic>
        <p:nvPicPr>
          <p:cNvPr id="208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2736999" y="5294951"/>
            <a:ext cx="1524140" cy="508750"/>
          </a:xfrm>
          <a:prstGeom prst="rect">
            <a:avLst/>
          </a:prstGeom>
        </p:spPr>
      </p:pic>
      <p:pic>
        <p:nvPicPr>
          <p:cNvPr id="209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2812306" y="5408749"/>
            <a:ext cx="1373525" cy="267760"/>
          </a:xfrm>
          <a:prstGeom prst="rect">
            <a:avLst/>
          </a:prstGeom>
        </p:spPr>
      </p:pic>
      <p:sp>
        <p:nvSpPr>
          <p:cNvPr id="210" name="Text 53"/>
          <p:cNvSpPr/>
          <p:nvPr/>
        </p:nvSpPr>
        <p:spPr>
          <a:xfrm>
            <a:off x="13080067" y="542214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1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2892636" y="5462308"/>
            <a:ext cx="160660" cy="160660"/>
          </a:xfrm>
          <a:prstGeom prst="rect">
            <a:avLst/>
          </a:prstGeom>
        </p:spPr>
      </p:pic>
      <p:pic>
        <p:nvPicPr>
          <p:cNvPr id="212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14261139" y="5294951"/>
            <a:ext cx="1524140" cy="508750"/>
          </a:xfrm>
          <a:prstGeom prst="rect">
            <a:avLst/>
          </a:prstGeom>
        </p:spPr>
      </p:pic>
      <p:pic>
        <p:nvPicPr>
          <p:cNvPr id="213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14336446" y="5408749"/>
            <a:ext cx="1373525" cy="267760"/>
          </a:xfrm>
          <a:prstGeom prst="rect">
            <a:avLst/>
          </a:prstGeom>
        </p:spPr>
      </p:pic>
      <p:sp>
        <p:nvSpPr>
          <p:cNvPr id="214" name="Text 54"/>
          <p:cNvSpPr/>
          <p:nvPr/>
        </p:nvSpPr>
        <p:spPr>
          <a:xfrm>
            <a:off x="14604206" y="542214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5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14416776" y="5462308"/>
            <a:ext cx="160660" cy="160660"/>
          </a:xfrm>
          <a:prstGeom prst="rect">
            <a:avLst/>
          </a:prstGeom>
        </p:spPr>
      </p:pic>
      <p:pic>
        <p:nvPicPr>
          <p:cNvPr id="216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15785278" y="5294951"/>
            <a:ext cx="1498624" cy="508750"/>
          </a:xfrm>
          <a:prstGeom prst="rect">
            <a:avLst/>
          </a:prstGeom>
        </p:spPr>
      </p:pic>
      <p:pic>
        <p:nvPicPr>
          <p:cNvPr id="217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15860585" y="5408749"/>
            <a:ext cx="1373525" cy="267760"/>
          </a:xfrm>
          <a:prstGeom prst="rect">
            <a:avLst/>
          </a:prstGeom>
        </p:spPr>
      </p:pic>
      <p:sp>
        <p:nvSpPr>
          <p:cNvPr id="218" name="Text 55"/>
          <p:cNvSpPr/>
          <p:nvPr/>
        </p:nvSpPr>
        <p:spPr>
          <a:xfrm>
            <a:off x="16128346" y="542214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9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15940915" y="5462308"/>
            <a:ext cx="160660" cy="160660"/>
          </a:xfrm>
          <a:prstGeom prst="rect">
            <a:avLst/>
          </a:prstGeom>
        </p:spPr>
      </p:pic>
      <p:pic>
        <p:nvPicPr>
          <p:cNvPr id="220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307925" y="5803702"/>
            <a:ext cx="16975977" cy="508750"/>
          </a:xfrm>
          <a:prstGeom prst="rect">
            <a:avLst/>
          </a:prstGeom>
        </p:spPr>
      </p:pic>
      <p:pic>
        <p:nvPicPr>
          <p:cNvPr id="221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307925" y="5803702"/>
            <a:ext cx="6332525" cy="508750"/>
          </a:xfrm>
          <a:prstGeom prst="rect">
            <a:avLst/>
          </a:prstGeom>
        </p:spPr>
      </p:pic>
      <p:sp>
        <p:nvSpPr>
          <p:cNvPr id="222" name="Text 56"/>
          <p:cNvSpPr/>
          <p:nvPr/>
        </p:nvSpPr>
        <p:spPr>
          <a:xfrm>
            <a:off x="468576" y="5924178"/>
            <a:ext cx="291036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Dynamic Working Capital (DWC)</a:t>
            </a:r>
            <a:endParaRPr lang="en-US" sz="1476" dirty="0"/>
          </a:p>
        </p:txBody>
      </p:sp>
      <p:pic>
        <p:nvPicPr>
          <p:cNvPr id="223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6640441" y="5803702"/>
            <a:ext cx="1524140" cy="508750"/>
          </a:xfrm>
          <a:prstGeom prst="rect">
            <a:avLst/>
          </a:prstGeom>
        </p:spPr>
      </p:pic>
      <p:pic>
        <p:nvPicPr>
          <p:cNvPr id="224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6734166" y="5930875"/>
            <a:ext cx="1338802" cy="267760"/>
          </a:xfrm>
          <a:prstGeom prst="rect">
            <a:avLst/>
          </a:prstGeom>
        </p:spPr>
      </p:pic>
      <p:sp>
        <p:nvSpPr>
          <p:cNvPr id="225" name="Text 57"/>
          <p:cNvSpPr/>
          <p:nvPr/>
        </p:nvSpPr>
        <p:spPr>
          <a:xfrm>
            <a:off x="7001917" y="5944270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226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6814486" y="5984435"/>
            <a:ext cx="160660" cy="160660"/>
          </a:xfrm>
          <a:prstGeom prst="rect">
            <a:avLst/>
          </a:prstGeom>
        </p:spPr>
      </p:pic>
      <p:pic>
        <p:nvPicPr>
          <p:cNvPr id="227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8164581" y="5803702"/>
            <a:ext cx="1524140" cy="508750"/>
          </a:xfrm>
          <a:prstGeom prst="rect">
            <a:avLst/>
          </a:prstGeom>
        </p:spPr>
      </p:pic>
      <p:pic>
        <p:nvPicPr>
          <p:cNvPr id="228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8356616" y="5917499"/>
            <a:ext cx="1140071" cy="267760"/>
          </a:xfrm>
          <a:prstGeom prst="rect">
            <a:avLst/>
          </a:prstGeom>
        </p:spPr>
      </p:pic>
      <p:sp>
        <p:nvSpPr>
          <p:cNvPr id="229" name="Text 58"/>
          <p:cNvSpPr/>
          <p:nvPr/>
        </p:nvSpPr>
        <p:spPr>
          <a:xfrm>
            <a:off x="8624376" y="593087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30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8436945" y="5971040"/>
            <a:ext cx="160660" cy="160660"/>
          </a:xfrm>
          <a:prstGeom prst="rect">
            <a:avLst/>
          </a:prstGeom>
        </p:spPr>
      </p:pic>
      <p:pic>
        <p:nvPicPr>
          <p:cNvPr id="231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9688720" y="5803702"/>
            <a:ext cx="1524140" cy="508750"/>
          </a:xfrm>
          <a:prstGeom prst="rect">
            <a:avLst/>
          </a:prstGeom>
        </p:spPr>
      </p:pic>
      <p:pic>
        <p:nvPicPr>
          <p:cNvPr id="232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9773236" y="5930875"/>
            <a:ext cx="1373525" cy="267760"/>
          </a:xfrm>
          <a:prstGeom prst="rect">
            <a:avLst/>
          </a:prstGeom>
        </p:spPr>
      </p:pic>
      <p:sp>
        <p:nvSpPr>
          <p:cNvPr id="233" name="Text 59"/>
          <p:cNvSpPr/>
          <p:nvPr/>
        </p:nvSpPr>
        <p:spPr>
          <a:xfrm>
            <a:off x="10040996" y="5944270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4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9853566" y="5984435"/>
            <a:ext cx="160660" cy="160660"/>
          </a:xfrm>
          <a:prstGeom prst="rect">
            <a:avLst/>
          </a:prstGeom>
        </p:spPr>
      </p:pic>
      <p:pic>
        <p:nvPicPr>
          <p:cNvPr id="235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1212860" y="5803702"/>
            <a:ext cx="1524140" cy="508750"/>
          </a:xfrm>
          <a:prstGeom prst="rect">
            <a:avLst/>
          </a:prstGeom>
        </p:spPr>
      </p:pic>
      <p:pic>
        <p:nvPicPr>
          <p:cNvPr id="236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11404895" y="5917499"/>
            <a:ext cx="1140071" cy="267760"/>
          </a:xfrm>
          <a:prstGeom prst="rect">
            <a:avLst/>
          </a:prstGeom>
        </p:spPr>
      </p:pic>
      <p:sp>
        <p:nvSpPr>
          <p:cNvPr id="237" name="Text 60"/>
          <p:cNvSpPr/>
          <p:nvPr/>
        </p:nvSpPr>
        <p:spPr>
          <a:xfrm>
            <a:off x="11672655" y="593087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38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11485225" y="5971040"/>
            <a:ext cx="160660" cy="160660"/>
          </a:xfrm>
          <a:prstGeom prst="rect">
            <a:avLst/>
          </a:prstGeom>
        </p:spPr>
      </p:pic>
      <p:pic>
        <p:nvPicPr>
          <p:cNvPr id="239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12736999" y="5803702"/>
            <a:ext cx="1524140" cy="508750"/>
          </a:xfrm>
          <a:prstGeom prst="rect">
            <a:avLst/>
          </a:prstGeom>
        </p:spPr>
      </p:pic>
      <p:pic>
        <p:nvPicPr>
          <p:cNvPr id="240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12812306" y="5917499"/>
            <a:ext cx="1373525" cy="267760"/>
          </a:xfrm>
          <a:prstGeom prst="rect">
            <a:avLst/>
          </a:prstGeom>
        </p:spPr>
      </p:pic>
      <p:sp>
        <p:nvSpPr>
          <p:cNvPr id="241" name="Text 61"/>
          <p:cNvSpPr/>
          <p:nvPr/>
        </p:nvSpPr>
        <p:spPr>
          <a:xfrm>
            <a:off x="13080067" y="5930875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2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12892636" y="5971040"/>
            <a:ext cx="160660" cy="160660"/>
          </a:xfrm>
          <a:prstGeom prst="rect">
            <a:avLst/>
          </a:prstGeom>
        </p:spPr>
      </p:pic>
      <p:pic>
        <p:nvPicPr>
          <p:cNvPr id="243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14261139" y="5803702"/>
            <a:ext cx="1524140" cy="508750"/>
          </a:xfrm>
          <a:prstGeom prst="rect">
            <a:avLst/>
          </a:prstGeom>
        </p:spPr>
      </p:pic>
      <p:pic>
        <p:nvPicPr>
          <p:cNvPr id="244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14338539" y="5917499"/>
            <a:ext cx="1373525" cy="267760"/>
          </a:xfrm>
          <a:prstGeom prst="rect">
            <a:avLst/>
          </a:prstGeom>
        </p:spPr>
      </p:pic>
      <p:sp>
        <p:nvSpPr>
          <p:cNvPr id="245" name="Text 62"/>
          <p:cNvSpPr/>
          <p:nvPr/>
        </p:nvSpPr>
        <p:spPr>
          <a:xfrm>
            <a:off x="14606299" y="5930875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6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14418869" y="5971040"/>
            <a:ext cx="160660" cy="160660"/>
          </a:xfrm>
          <a:prstGeom prst="rect">
            <a:avLst/>
          </a:prstGeom>
        </p:spPr>
      </p:pic>
      <p:pic>
        <p:nvPicPr>
          <p:cNvPr id="247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15785278" y="5803702"/>
            <a:ext cx="1498624" cy="508750"/>
          </a:xfrm>
          <a:prstGeom prst="rect">
            <a:avLst/>
          </a:prstGeom>
        </p:spPr>
      </p:pic>
      <p:pic>
        <p:nvPicPr>
          <p:cNvPr id="248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15860585" y="5917499"/>
            <a:ext cx="1373525" cy="267760"/>
          </a:xfrm>
          <a:prstGeom prst="rect">
            <a:avLst/>
          </a:prstGeom>
        </p:spPr>
      </p:pic>
      <p:sp>
        <p:nvSpPr>
          <p:cNvPr id="249" name="Text 63"/>
          <p:cNvSpPr/>
          <p:nvPr/>
        </p:nvSpPr>
        <p:spPr>
          <a:xfrm>
            <a:off x="16128346" y="5930875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0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15940915" y="5971040"/>
            <a:ext cx="160660" cy="160660"/>
          </a:xfrm>
          <a:prstGeom prst="rect">
            <a:avLst/>
          </a:prstGeom>
        </p:spPr>
      </p:pic>
      <p:pic>
        <p:nvPicPr>
          <p:cNvPr id="251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307925" y="6312433"/>
            <a:ext cx="16975977" cy="508750"/>
          </a:xfrm>
          <a:prstGeom prst="rect">
            <a:avLst/>
          </a:prstGeom>
        </p:spPr>
      </p:pic>
      <p:pic>
        <p:nvPicPr>
          <p:cNvPr id="252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307925" y="6312433"/>
            <a:ext cx="6332525" cy="508750"/>
          </a:xfrm>
          <a:prstGeom prst="rect">
            <a:avLst/>
          </a:prstGeom>
        </p:spPr>
      </p:pic>
      <p:sp>
        <p:nvSpPr>
          <p:cNvPr id="253" name="Text 64"/>
          <p:cNvSpPr/>
          <p:nvPr/>
        </p:nvSpPr>
        <p:spPr>
          <a:xfrm>
            <a:off x="468576" y="6432928"/>
            <a:ext cx="185023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Gas Station Solution</a:t>
            </a:r>
            <a:endParaRPr lang="en-US" sz="1476" dirty="0"/>
          </a:p>
        </p:txBody>
      </p:sp>
      <p:pic>
        <p:nvPicPr>
          <p:cNvPr id="254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6640441" y="6312433"/>
            <a:ext cx="1524140" cy="508750"/>
          </a:xfrm>
          <a:prstGeom prst="rect">
            <a:avLst/>
          </a:prstGeom>
        </p:spPr>
      </p:pic>
      <p:pic>
        <p:nvPicPr>
          <p:cNvPr id="255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6715748" y="6426231"/>
            <a:ext cx="1373525" cy="267760"/>
          </a:xfrm>
          <a:prstGeom prst="rect">
            <a:avLst/>
          </a:prstGeom>
        </p:spPr>
      </p:pic>
      <p:sp>
        <p:nvSpPr>
          <p:cNvPr id="256" name="Text 65"/>
          <p:cNvSpPr/>
          <p:nvPr/>
        </p:nvSpPr>
        <p:spPr>
          <a:xfrm>
            <a:off x="6983509" y="6439626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7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6796078" y="6479791"/>
            <a:ext cx="160660" cy="160660"/>
          </a:xfrm>
          <a:prstGeom prst="rect">
            <a:avLst/>
          </a:prstGeom>
        </p:spPr>
      </p:pic>
      <p:pic>
        <p:nvPicPr>
          <p:cNvPr id="258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8164581" y="6312433"/>
            <a:ext cx="1524140" cy="508750"/>
          </a:xfrm>
          <a:prstGeom prst="rect">
            <a:avLst/>
          </a:prstGeom>
        </p:spPr>
      </p:pic>
      <p:pic>
        <p:nvPicPr>
          <p:cNvPr id="259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8239888" y="6426231"/>
            <a:ext cx="1373525" cy="267760"/>
          </a:xfrm>
          <a:prstGeom prst="rect">
            <a:avLst/>
          </a:prstGeom>
        </p:spPr>
      </p:pic>
      <p:sp>
        <p:nvSpPr>
          <p:cNvPr id="260" name="Text 66"/>
          <p:cNvSpPr/>
          <p:nvPr/>
        </p:nvSpPr>
        <p:spPr>
          <a:xfrm>
            <a:off x="8507648" y="6439626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1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8320218" y="6479791"/>
            <a:ext cx="160660" cy="160660"/>
          </a:xfrm>
          <a:prstGeom prst="rect">
            <a:avLst/>
          </a:prstGeom>
        </p:spPr>
      </p:pic>
      <p:pic>
        <p:nvPicPr>
          <p:cNvPr id="262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9688720" y="6312433"/>
            <a:ext cx="1524140" cy="508750"/>
          </a:xfrm>
          <a:prstGeom prst="rect">
            <a:avLst/>
          </a:prstGeom>
        </p:spPr>
      </p:pic>
      <p:pic>
        <p:nvPicPr>
          <p:cNvPr id="263" name="Image 194" descr="preencoded.png">    </p:cNvPr>
          <p:cNvPicPr>
            <a:picLocks noChangeAspect="1"/>
          </p:cNvPicPr>
          <p:nvPr/>
        </p:nvPicPr>
        <p:blipFill>
          <a:blip r:embed="rId195"/>
          <a:stretch>
            <a:fillRect/>
          </a:stretch>
        </p:blipFill>
        <p:spPr>
          <a:xfrm>
            <a:off x="9880755" y="6426231"/>
            <a:ext cx="1140071" cy="267760"/>
          </a:xfrm>
          <a:prstGeom prst="rect">
            <a:avLst/>
          </a:prstGeom>
        </p:spPr>
      </p:pic>
      <p:sp>
        <p:nvSpPr>
          <p:cNvPr id="264" name="Text 67"/>
          <p:cNvSpPr/>
          <p:nvPr/>
        </p:nvSpPr>
        <p:spPr>
          <a:xfrm>
            <a:off x="10148515" y="643962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65" name="Image 195" descr="preencoded.png">    </p:cNvPr>
          <p:cNvPicPr>
            <a:picLocks noChangeAspect="1"/>
          </p:cNvPicPr>
          <p:nvPr/>
        </p:nvPicPr>
        <p:blipFill>
          <a:blip r:embed="rId196"/>
          <a:stretch>
            <a:fillRect/>
          </a:stretch>
        </p:blipFill>
        <p:spPr>
          <a:xfrm>
            <a:off x="9961085" y="6479791"/>
            <a:ext cx="160660" cy="160660"/>
          </a:xfrm>
          <a:prstGeom prst="rect">
            <a:avLst/>
          </a:prstGeom>
        </p:spPr>
      </p:pic>
      <p:pic>
        <p:nvPicPr>
          <p:cNvPr id="266" name="Image 196" descr="preencoded.png">    </p:cNvPr>
          <p:cNvPicPr>
            <a:picLocks noChangeAspect="1"/>
          </p:cNvPicPr>
          <p:nvPr/>
        </p:nvPicPr>
        <p:blipFill>
          <a:blip r:embed="rId197"/>
          <a:stretch>
            <a:fillRect/>
          </a:stretch>
        </p:blipFill>
        <p:spPr>
          <a:xfrm>
            <a:off x="11212860" y="6312433"/>
            <a:ext cx="1524140" cy="508750"/>
          </a:xfrm>
          <a:prstGeom prst="rect">
            <a:avLst/>
          </a:prstGeom>
        </p:spPr>
      </p:pic>
      <p:pic>
        <p:nvPicPr>
          <p:cNvPr id="267" name="Image 197" descr="preencoded.png">    </p:cNvPr>
          <p:cNvPicPr>
            <a:picLocks noChangeAspect="1"/>
          </p:cNvPicPr>
          <p:nvPr/>
        </p:nvPicPr>
        <p:blipFill>
          <a:blip r:embed="rId198"/>
          <a:stretch>
            <a:fillRect/>
          </a:stretch>
        </p:blipFill>
        <p:spPr>
          <a:xfrm>
            <a:off x="11404895" y="6426231"/>
            <a:ext cx="1140071" cy="267760"/>
          </a:xfrm>
          <a:prstGeom prst="rect">
            <a:avLst/>
          </a:prstGeom>
        </p:spPr>
      </p:pic>
      <p:sp>
        <p:nvSpPr>
          <p:cNvPr id="268" name="Text 68"/>
          <p:cNvSpPr/>
          <p:nvPr/>
        </p:nvSpPr>
        <p:spPr>
          <a:xfrm>
            <a:off x="11672655" y="643962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69" name="Image 198" descr="preencoded.png">    </p:cNvPr>
          <p:cNvPicPr>
            <a:picLocks noChangeAspect="1"/>
          </p:cNvPicPr>
          <p:nvPr/>
        </p:nvPicPr>
        <p:blipFill>
          <a:blip r:embed="rId199"/>
          <a:stretch>
            <a:fillRect/>
          </a:stretch>
        </p:blipFill>
        <p:spPr>
          <a:xfrm>
            <a:off x="11485225" y="6479791"/>
            <a:ext cx="160660" cy="160660"/>
          </a:xfrm>
          <a:prstGeom prst="rect">
            <a:avLst/>
          </a:prstGeom>
        </p:spPr>
      </p:pic>
      <p:pic>
        <p:nvPicPr>
          <p:cNvPr id="270" name="Image 199" descr="preencoded.png">    </p:cNvPr>
          <p:cNvPicPr>
            <a:picLocks noChangeAspect="1"/>
          </p:cNvPicPr>
          <p:nvPr/>
        </p:nvPicPr>
        <p:blipFill>
          <a:blip r:embed="rId200"/>
          <a:stretch>
            <a:fillRect/>
          </a:stretch>
        </p:blipFill>
        <p:spPr>
          <a:xfrm>
            <a:off x="12736999" y="6312433"/>
            <a:ext cx="1524140" cy="508750"/>
          </a:xfrm>
          <a:prstGeom prst="rect">
            <a:avLst/>
          </a:prstGeom>
        </p:spPr>
      </p:pic>
      <p:pic>
        <p:nvPicPr>
          <p:cNvPr id="271" name="Image 200" descr="preencoded.png">    </p:cNvPr>
          <p:cNvPicPr>
            <a:picLocks noChangeAspect="1"/>
          </p:cNvPicPr>
          <p:nvPr/>
        </p:nvPicPr>
        <p:blipFill>
          <a:blip r:embed="rId201"/>
          <a:stretch>
            <a:fillRect/>
          </a:stretch>
        </p:blipFill>
        <p:spPr>
          <a:xfrm>
            <a:off x="12812306" y="6439626"/>
            <a:ext cx="1373525" cy="267760"/>
          </a:xfrm>
          <a:prstGeom prst="rect">
            <a:avLst/>
          </a:prstGeom>
        </p:spPr>
      </p:pic>
      <p:sp>
        <p:nvSpPr>
          <p:cNvPr id="272" name="Text 69"/>
          <p:cNvSpPr/>
          <p:nvPr/>
        </p:nvSpPr>
        <p:spPr>
          <a:xfrm>
            <a:off x="13080067" y="6453020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3" name="Image 201" descr="preencoded.png">    </p:cNvPr>
          <p:cNvPicPr>
            <a:picLocks noChangeAspect="1"/>
          </p:cNvPicPr>
          <p:nvPr/>
        </p:nvPicPr>
        <p:blipFill>
          <a:blip r:embed="rId202"/>
          <a:stretch>
            <a:fillRect/>
          </a:stretch>
        </p:blipFill>
        <p:spPr>
          <a:xfrm>
            <a:off x="12892636" y="6493185"/>
            <a:ext cx="160660" cy="160660"/>
          </a:xfrm>
          <a:prstGeom prst="rect">
            <a:avLst/>
          </a:prstGeom>
        </p:spPr>
      </p:pic>
      <p:pic>
        <p:nvPicPr>
          <p:cNvPr id="274" name="Image 202" descr="preencoded.png">    </p:cNvPr>
          <p:cNvPicPr>
            <a:picLocks noChangeAspect="1"/>
          </p:cNvPicPr>
          <p:nvPr/>
        </p:nvPicPr>
        <p:blipFill>
          <a:blip r:embed="rId203"/>
          <a:stretch>
            <a:fillRect/>
          </a:stretch>
        </p:blipFill>
        <p:spPr>
          <a:xfrm>
            <a:off x="14261139" y="6312433"/>
            <a:ext cx="1524140" cy="508750"/>
          </a:xfrm>
          <a:prstGeom prst="rect">
            <a:avLst/>
          </a:prstGeom>
        </p:spPr>
      </p:pic>
      <p:pic>
        <p:nvPicPr>
          <p:cNvPr id="275" name="Image 203" descr="preencoded.png">    </p:cNvPr>
          <p:cNvPicPr>
            <a:picLocks noChangeAspect="1"/>
          </p:cNvPicPr>
          <p:nvPr/>
        </p:nvPicPr>
        <p:blipFill>
          <a:blip r:embed="rId204"/>
          <a:stretch>
            <a:fillRect/>
          </a:stretch>
        </p:blipFill>
        <p:spPr>
          <a:xfrm>
            <a:off x="14453174" y="6426231"/>
            <a:ext cx="1140071" cy="267760"/>
          </a:xfrm>
          <a:prstGeom prst="rect">
            <a:avLst/>
          </a:prstGeom>
        </p:spPr>
      </p:pic>
      <p:sp>
        <p:nvSpPr>
          <p:cNvPr id="276" name="Text 70"/>
          <p:cNvSpPr/>
          <p:nvPr/>
        </p:nvSpPr>
        <p:spPr>
          <a:xfrm>
            <a:off x="14720934" y="643962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77" name="Image 204" descr="preencoded.png">    </p:cNvPr>
          <p:cNvPicPr>
            <a:picLocks noChangeAspect="1"/>
          </p:cNvPicPr>
          <p:nvPr/>
        </p:nvPicPr>
        <p:blipFill>
          <a:blip r:embed="rId205"/>
          <a:stretch>
            <a:fillRect/>
          </a:stretch>
        </p:blipFill>
        <p:spPr>
          <a:xfrm>
            <a:off x="14533504" y="6479791"/>
            <a:ext cx="160660" cy="160660"/>
          </a:xfrm>
          <a:prstGeom prst="rect">
            <a:avLst/>
          </a:prstGeom>
        </p:spPr>
      </p:pic>
      <p:pic>
        <p:nvPicPr>
          <p:cNvPr id="278" name="Image 205" descr="preencoded.png">    </p:cNvPr>
          <p:cNvPicPr>
            <a:picLocks noChangeAspect="1"/>
          </p:cNvPicPr>
          <p:nvPr/>
        </p:nvPicPr>
        <p:blipFill>
          <a:blip r:embed="rId206"/>
          <a:stretch>
            <a:fillRect/>
          </a:stretch>
        </p:blipFill>
        <p:spPr>
          <a:xfrm>
            <a:off x="15785278" y="6312433"/>
            <a:ext cx="1498624" cy="508750"/>
          </a:xfrm>
          <a:prstGeom prst="rect">
            <a:avLst/>
          </a:prstGeom>
        </p:spPr>
      </p:pic>
      <p:pic>
        <p:nvPicPr>
          <p:cNvPr id="279" name="Image 206" descr="preencoded.png">    </p:cNvPr>
          <p:cNvPicPr>
            <a:picLocks noChangeAspect="1"/>
          </p:cNvPicPr>
          <p:nvPr/>
        </p:nvPicPr>
        <p:blipFill>
          <a:blip r:embed="rId207"/>
          <a:stretch>
            <a:fillRect/>
          </a:stretch>
        </p:blipFill>
        <p:spPr>
          <a:xfrm>
            <a:off x="15860585" y="6426231"/>
            <a:ext cx="1373525" cy="267760"/>
          </a:xfrm>
          <a:prstGeom prst="rect">
            <a:avLst/>
          </a:prstGeom>
        </p:spPr>
      </p:pic>
      <p:sp>
        <p:nvSpPr>
          <p:cNvPr id="280" name="Text 71"/>
          <p:cNvSpPr/>
          <p:nvPr/>
        </p:nvSpPr>
        <p:spPr>
          <a:xfrm>
            <a:off x="16128346" y="6439626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81" name="Image 207" descr="preencoded.png">    </p:cNvPr>
          <p:cNvPicPr>
            <a:picLocks noChangeAspect="1"/>
          </p:cNvPicPr>
          <p:nvPr/>
        </p:nvPicPr>
        <p:blipFill>
          <a:blip r:embed="rId208"/>
          <a:stretch>
            <a:fillRect/>
          </a:stretch>
        </p:blipFill>
        <p:spPr>
          <a:xfrm>
            <a:off x="15940915" y="6479791"/>
            <a:ext cx="160660" cy="160660"/>
          </a:xfrm>
          <a:prstGeom prst="rect">
            <a:avLst/>
          </a:prstGeom>
        </p:spPr>
      </p:pic>
      <p:pic>
        <p:nvPicPr>
          <p:cNvPr id="282" name="Image 208" descr="preencoded.png">    </p:cNvPr>
          <p:cNvPicPr>
            <a:picLocks noChangeAspect="1"/>
          </p:cNvPicPr>
          <p:nvPr/>
        </p:nvPicPr>
        <p:blipFill>
          <a:blip r:embed="rId209"/>
          <a:stretch>
            <a:fillRect/>
          </a:stretch>
        </p:blipFill>
        <p:spPr>
          <a:xfrm>
            <a:off x="307925" y="6821184"/>
            <a:ext cx="16975977" cy="508750"/>
          </a:xfrm>
          <a:prstGeom prst="rect">
            <a:avLst/>
          </a:prstGeom>
        </p:spPr>
      </p:pic>
      <p:pic>
        <p:nvPicPr>
          <p:cNvPr id="283" name="Image 209" descr="preencoded.png">    </p:cNvPr>
          <p:cNvPicPr>
            <a:picLocks noChangeAspect="1"/>
          </p:cNvPicPr>
          <p:nvPr/>
        </p:nvPicPr>
        <p:blipFill>
          <a:blip r:embed="rId210"/>
          <a:stretch>
            <a:fillRect/>
          </a:stretch>
        </p:blipFill>
        <p:spPr>
          <a:xfrm>
            <a:off x="307925" y="6821184"/>
            <a:ext cx="6332525" cy="508750"/>
          </a:xfrm>
          <a:prstGeom prst="rect">
            <a:avLst/>
          </a:prstGeom>
        </p:spPr>
      </p:pic>
      <p:sp>
        <p:nvSpPr>
          <p:cNvPr id="284" name="Text 72"/>
          <p:cNvSpPr/>
          <p:nvPr/>
        </p:nvSpPr>
        <p:spPr>
          <a:xfrm>
            <a:off x="468576" y="6941679"/>
            <a:ext cx="62007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GStore</a:t>
            </a:r>
            <a:endParaRPr lang="en-US" sz="1476" dirty="0"/>
          </a:p>
        </p:txBody>
      </p:sp>
      <p:pic>
        <p:nvPicPr>
          <p:cNvPr id="285" name="Image 210" descr="preencoded.png">    </p:cNvPr>
          <p:cNvPicPr>
            <a:picLocks noChangeAspect="1"/>
          </p:cNvPicPr>
          <p:nvPr/>
        </p:nvPicPr>
        <p:blipFill>
          <a:blip r:embed="rId211"/>
          <a:stretch>
            <a:fillRect/>
          </a:stretch>
        </p:blipFill>
        <p:spPr>
          <a:xfrm>
            <a:off x="6640441" y="6821184"/>
            <a:ext cx="1524140" cy="508750"/>
          </a:xfrm>
          <a:prstGeom prst="rect">
            <a:avLst/>
          </a:prstGeom>
        </p:spPr>
      </p:pic>
      <p:pic>
        <p:nvPicPr>
          <p:cNvPr id="286" name="Image 211" descr="preencoded.png">    </p:cNvPr>
          <p:cNvPicPr>
            <a:picLocks noChangeAspect="1"/>
          </p:cNvPicPr>
          <p:nvPr/>
        </p:nvPicPr>
        <p:blipFill>
          <a:blip r:embed="rId212"/>
          <a:stretch>
            <a:fillRect/>
          </a:stretch>
        </p:blipFill>
        <p:spPr>
          <a:xfrm>
            <a:off x="6720771" y="6948376"/>
            <a:ext cx="1373525" cy="267760"/>
          </a:xfrm>
          <a:prstGeom prst="rect">
            <a:avLst/>
          </a:prstGeom>
        </p:spPr>
      </p:pic>
      <p:sp>
        <p:nvSpPr>
          <p:cNvPr id="287" name="Text 73"/>
          <p:cNvSpPr/>
          <p:nvPr/>
        </p:nvSpPr>
        <p:spPr>
          <a:xfrm>
            <a:off x="6988532" y="6961752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88" name="Image 212" descr="preencoded.png">    </p:cNvPr>
          <p:cNvPicPr>
            <a:picLocks noChangeAspect="1"/>
          </p:cNvPicPr>
          <p:nvPr/>
        </p:nvPicPr>
        <p:blipFill>
          <a:blip r:embed="rId213"/>
          <a:stretch>
            <a:fillRect/>
          </a:stretch>
        </p:blipFill>
        <p:spPr>
          <a:xfrm>
            <a:off x="6801101" y="7001917"/>
            <a:ext cx="160660" cy="160660"/>
          </a:xfrm>
          <a:prstGeom prst="rect">
            <a:avLst/>
          </a:prstGeom>
        </p:spPr>
      </p:pic>
      <p:pic>
        <p:nvPicPr>
          <p:cNvPr id="289" name="Image 213" descr="preencoded.png">    </p:cNvPr>
          <p:cNvPicPr>
            <a:picLocks noChangeAspect="1"/>
          </p:cNvPicPr>
          <p:nvPr/>
        </p:nvPicPr>
        <p:blipFill>
          <a:blip r:embed="rId214"/>
          <a:stretch>
            <a:fillRect/>
          </a:stretch>
        </p:blipFill>
        <p:spPr>
          <a:xfrm>
            <a:off x="8164581" y="6821184"/>
            <a:ext cx="1524140" cy="508750"/>
          </a:xfrm>
          <a:prstGeom prst="rect">
            <a:avLst/>
          </a:prstGeom>
        </p:spPr>
      </p:pic>
      <p:pic>
        <p:nvPicPr>
          <p:cNvPr id="290" name="Image 214" descr="preencoded.png">    </p:cNvPr>
          <p:cNvPicPr>
            <a:picLocks noChangeAspect="1"/>
          </p:cNvPicPr>
          <p:nvPr/>
        </p:nvPicPr>
        <p:blipFill>
          <a:blip r:embed="rId215"/>
          <a:stretch>
            <a:fillRect/>
          </a:stretch>
        </p:blipFill>
        <p:spPr>
          <a:xfrm>
            <a:off x="8356616" y="6934981"/>
            <a:ext cx="1140071" cy="267760"/>
          </a:xfrm>
          <a:prstGeom prst="rect">
            <a:avLst/>
          </a:prstGeom>
        </p:spPr>
      </p:pic>
      <p:sp>
        <p:nvSpPr>
          <p:cNvPr id="291" name="Text 74"/>
          <p:cNvSpPr/>
          <p:nvPr/>
        </p:nvSpPr>
        <p:spPr>
          <a:xfrm>
            <a:off x="8624376" y="694837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92" name="Image 215" descr="preencoded.png">    </p:cNvPr>
          <p:cNvPicPr>
            <a:picLocks noChangeAspect="1"/>
          </p:cNvPicPr>
          <p:nvPr/>
        </p:nvPicPr>
        <p:blipFill>
          <a:blip r:embed="rId216"/>
          <a:stretch>
            <a:fillRect/>
          </a:stretch>
        </p:blipFill>
        <p:spPr>
          <a:xfrm>
            <a:off x="8436945" y="6988541"/>
            <a:ext cx="160660" cy="160660"/>
          </a:xfrm>
          <a:prstGeom prst="rect">
            <a:avLst/>
          </a:prstGeom>
        </p:spPr>
      </p:pic>
      <p:pic>
        <p:nvPicPr>
          <p:cNvPr id="293" name="Image 216" descr="preencoded.png">    </p:cNvPr>
          <p:cNvPicPr>
            <a:picLocks noChangeAspect="1"/>
          </p:cNvPicPr>
          <p:nvPr/>
        </p:nvPicPr>
        <p:blipFill>
          <a:blip r:embed="rId217"/>
          <a:stretch>
            <a:fillRect/>
          </a:stretch>
        </p:blipFill>
        <p:spPr>
          <a:xfrm>
            <a:off x="9688720" y="6821184"/>
            <a:ext cx="1524140" cy="508750"/>
          </a:xfrm>
          <a:prstGeom prst="rect">
            <a:avLst/>
          </a:prstGeom>
        </p:spPr>
      </p:pic>
      <p:pic>
        <p:nvPicPr>
          <p:cNvPr id="294" name="Image 217" descr="preencoded.png">    </p:cNvPr>
          <p:cNvPicPr>
            <a:picLocks noChangeAspect="1"/>
          </p:cNvPicPr>
          <p:nvPr/>
        </p:nvPicPr>
        <p:blipFill>
          <a:blip r:embed="rId218"/>
          <a:stretch>
            <a:fillRect/>
          </a:stretch>
        </p:blipFill>
        <p:spPr>
          <a:xfrm>
            <a:off x="9773236" y="6948376"/>
            <a:ext cx="1373525" cy="267760"/>
          </a:xfrm>
          <a:prstGeom prst="rect">
            <a:avLst/>
          </a:prstGeom>
        </p:spPr>
      </p:pic>
      <p:sp>
        <p:nvSpPr>
          <p:cNvPr id="295" name="Text 75"/>
          <p:cNvSpPr/>
          <p:nvPr/>
        </p:nvSpPr>
        <p:spPr>
          <a:xfrm>
            <a:off x="10040996" y="6961752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96" name="Image 218" descr="preencoded.png">    </p:cNvPr>
          <p:cNvPicPr>
            <a:picLocks noChangeAspect="1"/>
          </p:cNvPicPr>
          <p:nvPr/>
        </p:nvPicPr>
        <p:blipFill>
          <a:blip r:embed="rId219"/>
          <a:stretch>
            <a:fillRect/>
          </a:stretch>
        </p:blipFill>
        <p:spPr>
          <a:xfrm>
            <a:off x="9853566" y="7001917"/>
            <a:ext cx="160660" cy="160660"/>
          </a:xfrm>
          <a:prstGeom prst="rect">
            <a:avLst/>
          </a:prstGeom>
        </p:spPr>
      </p:pic>
      <p:pic>
        <p:nvPicPr>
          <p:cNvPr id="297" name="Image 219" descr="preencoded.png">    </p:cNvPr>
          <p:cNvPicPr>
            <a:picLocks noChangeAspect="1"/>
          </p:cNvPicPr>
          <p:nvPr/>
        </p:nvPicPr>
        <p:blipFill>
          <a:blip r:embed="rId220"/>
          <a:stretch>
            <a:fillRect/>
          </a:stretch>
        </p:blipFill>
        <p:spPr>
          <a:xfrm>
            <a:off x="11212860" y="6821184"/>
            <a:ext cx="1524140" cy="508750"/>
          </a:xfrm>
          <a:prstGeom prst="rect">
            <a:avLst/>
          </a:prstGeom>
        </p:spPr>
      </p:pic>
      <p:pic>
        <p:nvPicPr>
          <p:cNvPr id="298" name="Image 220" descr="preencoded.png">    </p:cNvPr>
          <p:cNvPicPr>
            <a:picLocks noChangeAspect="1"/>
          </p:cNvPicPr>
          <p:nvPr/>
        </p:nvPicPr>
        <p:blipFill>
          <a:blip r:embed="rId221"/>
          <a:stretch>
            <a:fillRect/>
          </a:stretch>
        </p:blipFill>
        <p:spPr>
          <a:xfrm>
            <a:off x="11286083" y="6948376"/>
            <a:ext cx="1373525" cy="267760"/>
          </a:xfrm>
          <a:prstGeom prst="rect">
            <a:avLst/>
          </a:prstGeom>
        </p:spPr>
      </p:pic>
      <p:sp>
        <p:nvSpPr>
          <p:cNvPr id="299" name="Text 76"/>
          <p:cNvSpPr/>
          <p:nvPr/>
        </p:nvSpPr>
        <p:spPr>
          <a:xfrm>
            <a:off x="11553844" y="6961752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0" name="Image 221" descr="preencoded.png">    </p:cNvPr>
          <p:cNvPicPr>
            <a:picLocks noChangeAspect="1"/>
          </p:cNvPicPr>
          <p:nvPr/>
        </p:nvPicPr>
        <p:blipFill>
          <a:blip r:embed="rId222"/>
          <a:stretch>
            <a:fillRect/>
          </a:stretch>
        </p:blipFill>
        <p:spPr>
          <a:xfrm>
            <a:off x="11366404" y="7001917"/>
            <a:ext cx="160660" cy="160660"/>
          </a:xfrm>
          <a:prstGeom prst="rect">
            <a:avLst/>
          </a:prstGeom>
        </p:spPr>
      </p:pic>
      <p:pic>
        <p:nvPicPr>
          <p:cNvPr id="301" name="Image 222" descr="preencoded.png">    </p:cNvPr>
          <p:cNvPicPr>
            <a:picLocks noChangeAspect="1"/>
          </p:cNvPicPr>
          <p:nvPr/>
        </p:nvPicPr>
        <p:blipFill>
          <a:blip r:embed="rId223"/>
          <a:stretch>
            <a:fillRect/>
          </a:stretch>
        </p:blipFill>
        <p:spPr>
          <a:xfrm>
            <a:off x="12736999" y="6821184"/>
            <a:ext cx="1524140" cy="508750"/>
          </a:xfrm>
          <a:prstGeom prst="rect">
            <a:avLst/>
          </a:prstGeom>
        </p:spPr>
      </p:pic>
      <p:pic>
        <p:nvPicPr>
          <p:cNvPr id="302" name="Image 223" descr="preencoded.png">    </p:cNvPr>
          <p:cNvPicPr>
            <a:picLocks noChangeAspect="1"/>
          </p:cNvPicPr>
          <p:nvPr/>
        </p:nvPicPr>
        <p:blipFill>
          <a:blip r:embed="rId224"/>
          <a:stretch>
            <a:fillRect/>
          </a:stretch>
        </p:blipFill>
        <p:spPr>
          <a:xfrm>
            <a:off x="12812306" y="6948376"/>
            <a:ext cx="1373525" cy="267760"/>
          </a:xfrm>
          <a:prstGeom prst="rect">
            <a:avLst/>
          </a:prstGeom>
        </p:spPr>
      </p:pic>
      <p:sp>
        <p:nvSpPr>
          <p:cNvPr id="303" name="Text 77"/>
          <p:cNvSpPr/>
          <p:nvPr/>
        </p:nvSpPr>
        <p:spPr>
          <a:xfrm>
            <a:off x="13080067" y="6961752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4" name="Image 224" descr="preencoded.png">    </p:cNvPr>
          <p:cNvPicPr>
            <a:picLocks noChangeAspect="1"/>
          </p:cNvPicPr>
          <p:nvPr/>
        </p:nvPicPr>
        <p:blipFill>
          <a:blip r:embed="rId225"/>
          <a:stretch>
            <a:fillRect/>
          </a:stretch>
        </p:blipFill>
        <p:spPr>
          <a:xfrm>
            <a:off x="12892636" y="7001917"/>
            <a:ext cx="160660" cy="160660"/>
          </a:xfrm>
          <a:prstGeom prst="rect">
            <a:avLst/>
          </a:prstGeom>
        </p:spPr>
      </p:pic>
      <p:pic>
        <p:nvPicPr>
          <p:cNvPr id="305" name="Image 225" descr="preencoded.png">    </p:cNvPr>
          <p:cNvPicPr>
            <a:picLocks noChangeAspect="1"/>
          </p:cNvPicPr>
          <p:nvPr/>
        </p:nvPicPr>
        <p:blipFill>
          <a:blip r:embed="rId226"/>
          <a:stretch>
            <a:fillRect/>
          </a:stretch>
        </p:blipFill>
        <p:spPr>
          <a:xfrm>
            <a:off x="14261139" y="6821184"/>
            <a:ext cx="1524140" cy="508750"/>
          </a:xfrm>
          <a:prstGeom prst="rect">
            <a:avLst/>
          </a:prstGeom>
        </p:spPr>
      </p:pic>
      <p:pic>
        <p:nvPicPr>
          <p:cNvPr id="306" name="Image 226" descr="preencoded.png">    </p:cNvPr>
          <p:cNvPicPr>
            <a:picLocks noChangeAspect="1"/>
          </p:cNvPicPr>
          <p:nvPr/>
        </p:nvPicPr>
        <p:blipFill>
          <a:blip r:embed="rId227"/>
          <a:stretch>
            <a:fillRect/>
          </a:stretch>
        </p:blipFill>
        <p:spPr>
          <a:xfrm>
            <a:off x="14338539" y="6948376"/>
            <a:ext cx="1373525" cy="267760"/>
          </a:xfrm>
          <a:prstGeom prst="rect">
            <a:avLst/>
          </a:prstGeom>
        </p:spPr>
      </p:pic>
      <p:sp>
        <p:nvSpPr>
          <p:cNvPr id="307" name="Text 78"/>
          <p:cNvSpPr/>
          <p:nvPr/>
        </p:nvSpPr>
        <p:spPr>
          <a:xfrm>
            <a:off x="14606299" y="6961752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8" name="Image 227" descr="preencoded.png">    </p:cNvPr>
          <p:cNvPicPr>
            <a:picLocks noChangeAspect="1"/>
          </p:cNvPicPr>
          <p:nvPr/>
        </p:nvPicPr>
        <p:blipFill>
          <a:blip r:embed="rId228"/>
          <a:stretch>
            <a:fillRect/>
          </a:stretch>
        </p:blipFill>
        <p:spPr>
          <a:xfrm>
            <a:off x="14418869" y="7001917"/>
            <a:ext cx="160660" cy="160660"/>
          </a:xfrm>
          <a:prstGeom prst="rect">
            <a:avLst/>
          </a:prstGeom>
        </p:spPr>
      </p:pic>
      <p:pic>
        <p:nvPicPr>
          <p:cNvPr id="309" name="Image 228" descr="preencoded.png">    </p:cNvPr>
          <p:cNvPicPr>
            <a:picLocks noChangeAspect="1"/>
          </p:cNvPicPr>
          <p:nvPr/>
        </p:nvPicPr>
        <p:blipFill>
          <a:blip r:embed="rId229"/>
          <a:stretch>
            <a:fillRect/>
          </a:stretch>
        </p:blipFill>
        <p:spPr>
          <a:xfrm>
            <a:off x="15785278" y="6821184"/>
            <a:ext cx="1498624" cy="508750"/>
          </a:xfrm>
          <a:prstGeom prst="rect">
            <a:avLst/>
          </a:prstGeom>
        </p:spPr>
      </p:pic>
      <p:pic>
        <p:nvPicPr>
          <p:cNvPr id="310" name="Image 229" descr="preencoded.png">    </p:cNvPr>
          <p:cNvPicPr>
            <a:picLocks noChangeAspect="1"/>
          </p:cNvPicPr>
          <p:nvPr/>
        </p:nvPicPr>
        <p:blipFill>
          <a:blip r:embed="rId230"/>
          <a:stretch>
            <a:fillRect/>
          </a:stretch>
        </p:blipFill>
        <p:spPr>
          <a:xfrm>
            <a:off x="15864771" y="6948376"/>
            <a:ext cx="1373525" cy="267760"/>
          </a:xfrm>
          <a:prstGeom prst="rect">
            <a:avLst/>
          </a:prstGeom>
        </p:spPr>
      </p:pic>
      <p:sp>
        <p:nvSpPr>
          <p:cNvPr id="311" name="Text 79"/>
          <p:cNvSpPr/>
          <p:nvPr/>
        </p:nvSpPr>
        <p:spPr>
          <a:xfrm>
            <a:off x="16132532" y="6961752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12" name="Image 230" descr="preencoded.png">    </p:cNvPr>
          <p:cNvPicPr>
            <a:picLocks noChangeAspect="1"/>
          </p:cNvPicPr>
          <p:nvPr/>
        </p:nvPicPr>
        <p:blipFill>
          <a:blip r:embed="rId231"/>
          <a:stretch>
            <a:fillRect/>
          </a:stretch>
        </p:blipFill>
        <p:spPr>
          <a:xfrm>
            <a:off x="15945101" y="7001917"/>
            <a:ext cx="160660" cy="160660"/>
          </a:xfrm>
          <a:prstGeom prst="rect">
            <a:avLst/>
          </a:prstGeom>
        </p:spPr>
      </p:pic>
      <p:pic>
        <p:nvPicPr>
          <p:cNvPr id="313" name="Image 231" descr="preencoded.png">    </p:cNvPr>
          <p:cNvPicPr>
            <a:picLocks noChangeAspect="1"/>
          </p:cNvPicPr>
          <p:nvPr/>
        </p:nvPicPr>
        <p:blipFill>
          <a:blip r:embed="rId232"/>
          <a:stretch>
            <a:fillRect/>
          </a:stretch>
        </p:blipFill>
        <p:spPr>
          <a:xfrm>
            <a:off x="307925" y="7329934"/>
            <a:ext cx="16975977" cy="508750"/>
          </a:xfrm>
          <a:prstGeom prst="rect">
            <a:avLst/>
          </a:prstGeom>
        </p:spPr>
      </p:pic>
      <p:pic>
        <p:nvPicPr>
          <p:cNvPr id="314" name="Image 232" descr="preencoded.png">    </p:cNvPr>
          <p:cNvPicPr>
            <a:picLocks noChangeAspect="1"/>
          </p:cNvPicPr>
          <p:nvPr/>
        </p:nvPicPr>
        <p:blipFill>
          <a:blip r:embed="rId233"/>
          <a:stretch>
            <a:fillRect/>
          </a:stretch>
        </p:blipFill>
        <p:spPr>
          <a:xfrm>
            <a:off x="307925" y="7329934"/>
            <a:ext cx="6332525" cy="508750"/>
          </a:xfrm>
          <a:prstGeom prst="rect">
            <a:avLst/>
          </a:prstGeom>
        </p:spPr>
      </p:pic>
      <p:sp>
        <p:nvSpPr>
          <p:cNvPr id="315" name="Text 80"/>
          <p:cNvSpPr/>
          <p:nvPr/>
        </p:nvSpPr>
        <p:spPr>
          <a:xfrm>
            <a:off x="468576" y="7450410"/>
            <a:ext cx="89011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Insurance</a:t>
            </a:r>
            <a:endParaRPr lang="en-US" sz="1476" dirty="0"/>
          </a:p>
        </p:txBody>
      </p:sp>
      <p:pic>
        <p:nvPicPr>
          <p:cNvPr id="316" name="Image 233" descr="preencoded.png">    </p:cNvPr>
          <p:cNvPicPr>
            <a:picLocks noChangeAspect="1"/>
          </p:cNvPicPr>
          <p:nvPr/>
        </p:nvPicPr>
        <p:blipFill>
          <a:blip r:embed="rId234"/>
          <a:stretch>
            <a:fillRect/>
          </a:stretch>
        </p:blipFill>
        <p:spPr>
          <a:xfrm>
            <a:off x="6640441" y="7329934"/>
            <a:ext cx="1524140" cy="508750"/>
          </a:xfrm>
          <a:prstGeom prst="rect">
            <a:avLst/>
          </a:prstGeom>
        </p:spPr>
      </p:pic>
      <p:pic>
        <p:nvPicPr>
          <p:cNvPr id="317" name="Image 234" descr="preencoded.png">    </p:cNvPr>
          <p:cNvPicPr>
            <a:picLocks noChangeAspect="1"/>
          </p:cNvPicPr>
          <p:nvPr/>
        </p:nvPicPr>
        <p:blipFill>
          <a:blip r:embed="rId235"/>
          <a:stretch>
            <a:fillRect/>
          </a:stretch>
        </p:blipFill>
        <p:spPr>
          <a:xfrm>
            <a:off x="6715748" y="7443732"/>
            <a:ext cx="1373525" cy="267760"/>
          </a:xfrm>
          <a:prstGeom prst="rect">
            <a:avLst/>
          </a:prstGeom>
        </p:spPr>
      </p:pic>
      <p:sp>
        <p:nvSpPr>
          <p:cNvPr id="318" name="Text 81"/>
          <p:cNvSpPr/>
          <p:nvPr/>
        </p:nvSpPr>
        <p:spPr>
          <a:xfrm>
            <a:off x="6983509" y="7457108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19" name="Image 235" descr="preencoded.png">    </p:cNvPr>
          <p:cNvPicPr>
            <a:picLocks noChangeAspect="1"/>
          </p:cNvPicPr>
          <p:nvPr/>
        </p:nvPicPr>
        <p:blipFill>
          <a:blip r:embed="rId236"/>
          <a:stretch>
            <a:fillRect/>
          </a:stretch>
        </p:blipFill>
        <p:spPr>
          <a:xfrm>
            <a:off x="6796078" y="7497273"/>
            <a:ext cx="160660" cy="160660"/>
          </a:xfrm>
          <a:prstGeom prst="rect">
            <a:avLst/>
          </a:prstGeom>
        </p:spPr>
      </p:pic>
      <p:pic>
        <p:nvPicPr>
          <p:cNvPr id="320" name="Image 236" descr="preencoded.png">    </p:cNvPr>
          <p:cNvPicPr>
            <a:picLocks noChangeAspect="1"/>
          </p:cNvPicPr>
          <p:nvPr/>
        </p:nvPicPr>
        <p:blipFill>
          <a:blip r:embed="rId237"/>
          <a:stretch>
            <a:fillRect/>
          </a:stretch>
        </p:blipFill>
        <p:spPr>
          <a:xfrm>
            <a:off x="8164581" y="7329934"/>
            <a:ext cx="1524140" cy="508750"/>
          </a:xfrm>
          <a:prstGeom prst="rect">
            <a:avLst/>
          </a:prstGeom>
        </p:spPr>
      </p:pic>
      <p:pic>
        <p:nvPicPr>
          <p:cNvPr id="321" name="Image 237" descr="preencoded.png">    </p:cNvPr>
          <p:cNvPicPr>
            <a:picLocks noChangeAspect="1"/>
          </p:cNvPicPr>
          <p:nvPr/>
        </p:nvPicPr>
        <p:blipFill>
          <a:blip r:embed="rId238"/>
          <a:stretch>
            <a:fillRect/>
          </a:stretch>
        </p:blipFill>
        <p:spPr>
          <a:xfrm>
            <a:off x="8239888" y="7443732"/>
            <a:ext cx="1373525" cy="267760"/>
          </a:xfrm>
          <a:prstGeom prst="rect">
            <a:avLst/>
          </a:prstGeom>
        </p:spPr>
      </p:pic>
      <p:sp>
        <p:nvSpPr>
          <p:cNvPr id="322" name="Text 82"/>
          <p:cNvSpPr/>
          <p:nvPr/>
        </p:nvSpPr>
        <p:spPr>
          <a:xfrm>
            <a:off x="8507648" y="7457108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23" name="Image 238" descr="preencoded.png">    </p:cNvPr>
          <p:cNvPicPr>
            <a:picLocks noChangeAspect="1"/>
          </p:cNvPicPr>
          <p:nvPr/>
        </p:nvPicPr>
        <p:blipFill>
          <a:blip r:embed="rId239"/>
          <a:stretch>
            <a:fillRect/>
          </a:stretch>
        </p:blipFill>
        <p:spPr>
          <a:xfrm>
            <a:off x="8320218" y="7497273"/>
            <a:ext cx="160660" cy="160660"/>
          </a:xfrm>
          <a:prstGeom prst="rect">
            <a:avLst/>
          </a:prstGeom>
        </p:spPr>
      </p:pic>
      <p:pic>
        <p:nvPicPr>
          <p:cNvPr id="324" name="Image 239" descr="preencoded.png">    </p:cNvPr>
          <p:cNvPicPr>
            <a:picLocks noChangeAspect="1"/>
          </p:cNvPicPr>
          <p:nvPr/>
        </p:nvPicPr>
        <p:blipFill>
          <a:blip r:embed="rId240"/>
          <a:stretch>
            <a:fillRect/>
          </a:stretch>
        </p:blipFill>
        <p:spPr>
          <a:xfrm>
            <a:off x="9688720" y="7329934"/>
            <a:ext cx="1524140" cy="508750"/>
          </a:xfrm>
          <a:prstGeom prst="rect">
            <a:avLst/>
          </a:prstGeom>
        </p:spPr>
      </p:pic>
      <p:pic>
        <p:nvPicPr>
          <p:cNvPr id="325" name="Image 240" descr="preencoded.png">    </p:cNvPr>
          <p:cNvPicPr>
            <a:picLocks noChangeAspect="1"/>
          </p:cNvPicPr>
          <p:nvPr/>
        </p:nvPicPr>
        <p:blipFill>
          <a:blip r:embed="rId241"/>
          <a:stretch>
            <a:fillRect/>
          </a:stretch>
        </p:blipFill>
        <p:spPr>
          <a:xfrm>
            <a:off x="9880755" y="7443732"/>
            <a:ext cx="1140071" cy="267760"/>
          </a:xfrm>
          <a:prstGeom prst="rect">
            <a:avLst/>
          </a:prstGeom>
        </p:spPr>
      </p:pic>
      <p:sp>
        <p:nvSpPr>
          <p:cNvPr id="326" name="Text 83"/>
          <p:cNvSpPr/>
          <p:nvPr/>
        </p:nvSpPr>
        <p:spPr>
          <a:xfrm>
            <a:off x="10148515" y="745710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27" name="Image 241" descr="preencoded.png">    </p:cNvPr>
          <p:cNvPicPr>
            <a:picLocks noChangeAspect="1"/>
          </p:cNvPicPr>
          <p:nvPr/>
        </p:nvPicPr>
        <p:blipFill>
          <a:blip r:embed="rId242"/>
          <a:stretch>
            <a:fillRect/>
          </a:stretch>
        </p:blipFill>
        <p:spPr>
          <a:xfrm>
            <a:off x="9961085" y="7497273"/>
            <a:ext cx="160660" cy="160660"/>
          </a:xfrm>
          <a:prstGeom prst="rect">
            <a:avLst/>
          </a:prstGeom>
        </p:spPr>
      </p:pic>
      <p:pic>
        <p:nvPicPr>
          <p:cNvPr id="328" name="Image 242" descr="preencoded.png">    </p:cNvPr>
          <p:cNvPicPr>
            <a:picLocks noChangeAspect="1"/>
          </p:cNvPicPr>
          <p:nvPr/>
        </p:nvPicPr>
        <p:blipFill>
          <a:blip r:embed="rId243"/>
          <a:stretch>
            <a:fillRect/>
          </a:stretch>
        </p:blipFill>
        <p:spPr>
          <a:xfrm>
            <a:off x="11212860" y="7329934"/>
            <a:ext cx="1524140" cy="508750"/>
          </a:xfrm>
          <a:prstGeom prst="rect">
            <a:avLst/>
          </a:prstGeom>
        </p:spPr>
      </p:pic>
      <p:pic>
        <p:nvPicPr>
          <p:cNvPr id="329" name="Image 243" descr="preencoded.png">    </p:cNvPr>
          <p:cNvPicPr>
            <a:picLocks noChangeAspect="1"/>
          </p:cNvPicPr>
          <p:nvPr/>
        </p:nvPicPr>
        <p:blipFill>
          <a:blip r:embed="rId244"/>
          <a:stretch>
            <a:fillRect/>
          </a:stretch>
        </p:blipFill>
        <p:spPr>
          <a:xfrm>
            <a:off x="11305533" y="7450410"/>
            <a:ext cx="1338802" cy="267760"/>
          </a:xfrm>
          <a:prstGeom prst="rect">
            <a:avLst/>
          </a:prstGeom>
        </p:spPr>
      </p:pic>
      <p:sp>
        <p:nvSpPr>
          <p:cNvPr id="330" name="Text 84"/>
          <p:cNvSpPr/>
          <p:nvPr/>
        </p:nvSpPr>
        <p:spPr>
          <a:xfrm>
            <a:off x="11573294" y="7463805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331" name="Image 244" descr="preencoded.png">    </p:cNvPr>
          <p:cNvPicPr>
            <a:picLocks noChangeAspect="1"/>
          </p:cNvPicPr>
          <p:nvPr/>
        </p:nvPicPr>
        <p:blipFill>
          <a:blip r:embed="rId245"/>
          <a:stretch>
            <a:fillRect/>
          </a:stretch>
        </p:blipFill>
        <p:spPr>
          <a:xfrm>
            <a:off x="11385863" y="7503970"/>
            <a:ext cx="160660" cy="160660"/>
          </a:xfrm>
          <a:prstGeom prst="rect">
            <a:avLst/>
          </a:prstGeom>
        </p:spPr>
      </p:pic>
      <p:pic>
        <p:nvPicPr>
          <p:cNvPr id="332" name="Image 245" descr="preencoded.png">    </p:cNvPr>
          <p:cNvPicPr>
            <a:picLocks noChangeAspect="1"/>
          </p:cNvPicPr>
          <p:nvPr/>
        </p:nvPicPr>
        <p:blipFill>
          <a:blip r:embed="rId246"/>
          <a:stretch>
            <a:fillRect/>
          </a:stretch>
        </p:blipFill>
        <p:spPr>
          <a:xfrm>
            <a:off x="12736999" y="7329934"/>
            <a:ext cx="1524140" cy="508750"/>
          </a:xfrm>
          <a:prstGeom prst="rect">
            <a:avLst/>
          </a:prstGeom>
        </p:spPr>
      </p:pic>
      <p:pic>
        <p:nvPicPr>
          <p:cNvPr id="333" name="Image 246" descr="preencoded.png">    </p:cNvPr>
          <p:cNvPicPr>
            <a:picLocks noChangeAspect="1"/>
          </p:cNvPicPr>
          <p:nvPr/>
        </p:nvPicPr>
        <p:blipFill>
          <a:blip r:embed="rId247"/>
          <a:stretch>
            <a:fillRect/>
          </a:stretch>
        </p:blipFill>
        <p:spPr>
          <a:xfrm>
            <a:off x="12812306" y="7443732"/>
            <a:ext cx="1373525" cy="267760"/>
          </a:xfrm>
          <a:prstGeom prst="rect">
            <a:avLst/>
          </a:prstGeom>
        </p:spPr>
      </p:pic>
      <p:sp>
        <p:nvSpPr>
          <p:cNvPr id="334" name="Text 85"/>
          <p:cNvSpPr/>
          <p:nvPr/>
        </p:nvSpPr>
        <p:spPr>
          <a:xfrm>
            <a:off x="13080067" y="7457108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35" name="Image 247" descr="preencoded.png">    </p:cNvPr>
          <p:cNvPicPr>
            <a:picLocks noChangeAspect="1"/>
          </p:cNvPicPr>
          <p:nvPr/>
        </p:nvPicPr>
        <p:blipFill>
          <a:blip r:embed="rId248"/>
          <a:stretch>
            <a:fillRect/>
          </a:stretch>
        </p:blipFill>
        <p:spPr>
          <a:xfrm>
            <a:off x="12892636" y="7497273"/>
            <a:ext cx="160660" cy="160660"/>
          </a:xfrm>
          <a:prstGeom prst="rect">
            <a:avLst/>
          </a:prstGeom>
        </p:spPr>
      </p:pic>
      <p:pic>
        <p:nvPicPr>
          <p:cNvPr id="336" name="Image 248" descr="preencoded.png">    </p:cNvPr>
          <p:cNvPicPr>
            <a:picLocks noChangeAspect="1"/>
          </p:cNvPicPr>
          <p:nvPr/>
        </p:nvPicPr>
        <p:blipFill>
          <a:blip r:embed="rId249"/>
          <a:stretch>
            <a:fillRect/>
          </a:stretch>
        </p:blipFill>
        <p:spPr>
          <a:xfrm>
            <a:off x="14261139" y="7329934"/>
            <a:ext cx="1524140" cy="508750"/>
          </a:xfrm>
          <a:prstGeom prst="rect">
            <a:avLst/>
          </a:prstGeom>
        </p:spPr>
      </p:pic>
      <p:pic>
        <p:nvPicPr>
          <p:cNvPr id="337" name="Image 249" descr="preencoded.png">    </p:cNvPr>
          <p:cNvPicPr>
            <a:picLocks noChangeAspect="1"/>
          </p:cNvPicPr>
          <p:nvPr/>
        </p:nvPicPr>
        <p:blipFill>
          <a:blip r:embed="rId250"/>
          <a:stretch>
            <a:fillRect/>
          </a:stretch>
        </p:blipFill>
        <p:spPr>
          <a:xfrm>
            <a:off x="14336446" y="7443732"/>
            <a:ext cx="1373525" cy="267760"/>
          </a:xfrm>
          <a:prstGeom prst="rect">
            <a:avLst/>
          </a:prstGeom>
        </p:spPr>
      </p:pic>
      <p:sp>
        <p:nvSpPr>
          <p:cNvPr id="338" name="Text 86"/>
          <p:cNvSpPr/>
          <p:nvPr/>
        </p:nvSpPr>
        <p:spPr>
          <a:xfrm>
            <a:off x="14604206" y="7457108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39" name="Image 250" descr="preencoded.png">    </p:cNvPr>
          <p:cNvPicPr>
            <a:picLocks noChangeAspect="1"/>
          </p:cNvPicPr>
          <p:nvPr/>
        </p:nvPicPr>
        <p:blipFill>
          <a:blip r:embed="rId251"/>
          <a:stretch>
            <a:fillRect/>
          </a:stretch>
        </p:blipFill>
        <p:spPr>
          <a:xfrm>
            <a:off x="14416776" y="7497273"/>
            <a:ext cx="160660" cy="160660"/>
          </a:xfrm>
          <a:prstGeom prst="rect">
            <a:avLst/>
          </a:prstGeom>
        </p:spPr>
      </p:pic>
      <p:pic>
        <p:nvPicPr>
          <p:cNvPr id="340" name="Image 251" descr="preencoded.png">    </p:cNvPr>
          <p:cNvPicPr>
            <a:picLocks noChangeAspect="1"/>
          </p:cNvPicPr>
          <p:nvPr/>
        </p:nvPicPr>
        <p:blipFill>
          <a:blip r:embed="rId252"/>
          <a:stretch>
            <a:fillRect/>
          </a:stretch>
        </p:blipFill>
        <p:spPr>
          <a:xfrm>
            <a:off x="15785278" y="7329934"/>
            <a:ext cx="1498624" cy="508750"/>
          </a:xfrm>
          <a:prstGeom prst="rect">
            <a:avLst/>
          </a:prstGeom>
        </p:spPr>
      </p:pic>
      <p:pic>
        <p:nvPicPr>
          <p:cNvPr id="341" name="Image 252" descr="preencoded.png">    </p:cNvPr>
          <p:cNvPicPr>
            <a:picLocks noChangeAspect="1"/>
          </p:cNvPicPr>
          <p:nvPr/>
        </p:nvPicPr>
        <p:blipFill>
          <a:blip r:embed="rId253"/>
          <a:stretch>
            <a:fillRect/>
          </a:stretch>
        </p:blipFill>
        <p:spPr>
          <a:xfrm>
            <a:off x="15860585" y="7443732"/>
            <a:ext cx="1373525" cy="267760"/>
          </a:xfrm>
          <a:prstGeom prst="rect">
            <a:avLst/>
          </a:prstGeom>
        </p:spPr>
      </p:pic>
      <p:sp>
        <p:nvSpPr>
          <p:cNvPr id="342" name="Text 87"/>
          <p:cNvSpPr/>
          <p:nvPr/>
        </p:nvSpPr>
        <p:spPr>
          <a:xfrm>
            <a:off x="16128346" y="7457108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43" name="Image 253" descr="preencoded.png">    </p:cNvPr>
          <p:cNvPicPr>
            <a:picLocks noChangeAspect="1"/>
          </p:cNvPicPr>
          <p:nvPr/>
        </p:nvPicPr>
        <p:blipFill>
          <a:blip r:embed="rId254"/>
          <a:stretch>
            <a:fillRect/>
          </a:stretch>
        </p:blipFill>
        <p:spPr>
          <a:xfrm>
            <a:off x="15940915" y="7497273"/>
            <a:ext cx="160660" cy="160660"/>
          </a:xfrm>
          <a:prstGeom prst="rect">
            <a:avLst/>
          </a:prstGeom>
        </p:spPr>
      </p:pic>
      <p:pic>
        <p:nvPicPr>
          <p:cNvPr id="344" name="Image 254" descr="preencoded.png">    </p:cNvPr>
          <p:cNvPicPr>
            <a:picLocks noChangeAspect="1"/>
          </p:cNvPicPr>
          <p:nvPr/>
        </p:nvPicPr>
        <p:blipFill>
          <a:blip r:embed="rId255"/>
          <a:stretch>
            <a:fillRect/>
          </a:stretch>
        </p:blipFill>
        <p:spPr>
          <a:xfrm>
            <a:off x="307925" y="7838666"/>
            <a:ext cx="16975977" cy="508750"/>
          </a:xfrm>
          <a:prstGeom prst="rect">
            <a:avLst/>
          </a:prstGeom>
        </p:spPr>
      </p:pic>
      <p:pic>
        <p:nvPicPr>
          <p:cNvPr id="345" name="Image 255" descr="preencoded.png">    </p:cNvPr>
          <p:cNvPicPr>
            <a:picLocks noChangeAspect="1"/>
          </p:cNvPicPr>
          <p:nvPr/>
        </p:nvPicPr>
        <p:blipFill>
          <a:blip r:embed="rId256"/>
          <a:stretch>
            <a:fillRect/>
          </a:stretch>
        </p:blipFill>
        <p:spPr>
          <a:xfrm>
            <a:off x="307925" y="7838666"/>
            <a:ext cx="6332525" cy="508750"/>
          </a:xfrm>
          <a:prstGeom prst="rect">
            <a:avLst/>
          </a:prstGeom>
        </p:spPr>
      </p:pic>
      <p:sp>
        <p:nvSpPr>
          <p:cNvPr id="346" name="Text 88"/>
          <p:cNvSpPr/>
          <p:nvPr/>
        </p:nvSpPr>
        <p:spPr>
          <a:xfrm>
            <a:off x="468576" y="7959161"/>
            <a:ext cx="83010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Get Engaged</a:t>
            </a:r>
            <a:endParaRPr lang="en-US" sz="1050" dirty="0"/>
          </a:p>
        </p:txBody>
      </p:sp>
      <p:pic>
        <p:nvPicPr>
          <p:cNvPr id="347" name="Image 256" descr="preencoded.png">    </p:cNvPr>
          <p:cNvPicPr>
            <a:picLocks noChangeAspect="1"/>
          </p:cNvPicPr>
          <p:nvPr/>
        </p:nvPicPr>
        <p:blipFill>
          <a:blip r:embed="rId257"/>
          <a:stretch>
            <a:fillRect/>
          </a:stretch>
        </p:blipFill>
        <p:spPr>
          <a:xfrm>
            <a:off x="6640441" y="7838666"/>
            <a:ext cx="1524140" cy="508750"/>
          </a:xfrm>
          <a:prstGeom prst="rect">
            <a:avLst/>
          </a:prstGeom>
        </p:spPr>
      </p:pic>
      <p:pic>
        <p:nvPicPr>
          <p:cNvPr id="348" name="Image 257" descr="preencoded.png">    </p:cNvPr>
          <p:cNvPicPr>
            <a:picLocks noChangeAspect="1"/>
          </p:cNvPicPr>
          <p:nvPr/>
        </p:nvPicPr>
        <p:blipFill>
          <a:blip r:embed="rId258"/>
          <a:stretch>
            <a:fillRect/>
          </a:stretch>
        </p:blipFill>
        <p:spPr>
          <a:xfrm>
            <a:off x="6733115" y="7959161"/>
            <a:ext cx="1338802" cy="267760"/>
          </a:xfrm>
          <a:prstGeom prst="rect">
            <a:avLst/>
          </a:prstGeom>
        </p:spPr>
      </p:pic>
      <p:sp>
        <p:nvSpPr>
          <p:cNvPr id="349" name="Text 89"/>
          <p:cNvSpPr/>
          <p:nvPr/>
        </p:nvSpPr>
        <p:spPr>
          <a:xfrm>
            <a:off x="7000875" y="7972555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350" name="Image 258" descr="preencoded.png">    </p:cNvPr>
          <p:cNvPicPr>
            <a:picLocks noChangeAspect="1"/>
          </p:cNvPicPr>
          <p:nvPr/>
        </p:nvPicPr>
        <p:blipFill>
          <a:blip r:embed="rId259"/>
          <a:stretch>
            <a:fillRect/>
          </a:stretch>
        </p:blipFill>
        <p:spPr>
          <a:xfrm>
            <a:off x="6813445" y="8012720"/>
            <a:ext cx="160660" cy="160660"/>
          </a:xfrm>
          <a:prstGeom prst="rect">
            <a:avLst/>
          </a:prstGeom>
        </p:spPr>
      </p:pic>
      <p:pic>
        <p:nvPicPr>
          <p:cNvPr id="351" name="Image 259" descr="preencoded.png">    </p:cNvPr>
          <p:cNvPicPr>
            <a:picLocks noChangeAspect="1"/>
          </p:cNvPicPr>
          <p:nvPr/>
        </p:nvPicPr>
        <p:blipFill>
          <a:blip r:embed="rId260"/>
          <a:stretch>
            <a:fillRect/>
          </a:stretch>
        </p:blipFill>
        <p:spPr>
          <a:xfrm>
            <a:off x="8164581" y="7838666"/>
            <a:ext cx="1524140" cy="508750"/>
          </a:xfrm>
          <a:prstGeom prst="rect">
            <a:avLst/>
          </a:prstGeom>
        </p:spPr>
      </p:pic>
      <p:pic>
        <p:nvPicPr>
          <p:cNvPr id="352" name="Image 260" descr="preencoded.png">    </p:cNvPr>
          <p:cNvPicPr>
            <a:picLocks noChangeAspect="1"/>
          </p:cNvPicPr>
          <p:nvPr/>
        </p:nvPicPr>
        <p:blipFill>
          <a:blip r:embed="rId261"/>
          <a:stretch>
            <a:fillRect/>
          </a:stretch>
        </p:blipFill>
        <p:spPr>
          <a:xfrm>
            <a:off x="8257254" y="7959161"/>
            <a:ext cx="1338802" cy="267760"/>
          </a:xfrm>
          <a:prstGeom prst="rect">
            <a:avLst/>
          </a:prstGeom>
        </p:spPr>
      </p:pic>
      <p:sp>
        <p:nvSpPr>
          <p:cNvPr id="353" name="Text 90"/>
          <p:cNvSpPr/>
          <p:nvPr/>
        </p:nvSpPr>
        <p:spPr>
          <a:xfrm>
            <a:off x="8525015" y="7972555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354" name="Image 261" descr="preencoded.png">    </p:cNvPr>
          <p:cNvPicPr>
            <a:picLocks noChangeAspect="1"/>
          </p:cNvPicPr>
          <p:nvPr/>
        </p:nvPicPr>
        <p:blipFill>
          <a:blip r:embed="rId262"/>
          <a:stretch>
            <a:fillRect/>
          </a:stretch>
        </p:blipFill>
        <p:spPr>
          <a:xfrm>
            <a:off x="8337584" y="8012720"/>
            <a:ext cx="160660" cy="160660"/>
          </a:xfrm>
          <a:prstGeom prst="rect">
            <a:avLst/>
          </a:prstGeom>
        </p:spPr>
      </p:pic>
      <p:pic>
        <p:nvPicPr>
          <p:cNvPr id="355" name="Image 262" descr="preencoded.png">    </p:cNvPr>
          <p:cNvPicPr>
            <a:picLocks noChangeAspect="1"/>
          </p:cNvPicPr>
          <p:nvPr/>
        </p:nvPicPr>
        <p:blipFill>
          <a:blip r:embed="rId263"/>
          <a:stretch>
            <a:fillRect/>
          </a:stretch>
        </p:blipFill>
        <p:spPr>
          <a:xfrm>
            <a:off x="9688720" y="7838666"/>
            <a:ext cx="1524140" cy="508750"/>
          </a:xfrm>
          <a:prstGeom prst="rect">
            <a:avLst/>
          </a:prstGeom>
        </p:spPr>
      </p:pic>
      <p:pic>
        <p:nvPicPr>
          <p:cNvPr id="356" name="Image 263" descr="preencoded.png">    </p:cNvPr>
          <p:cNvPicPr>
            <a:picLocks noChangeAspect="1"/>
          </p:cNvPicPr>
          <p:nvPr/>
        </p:nvPicPr>
        <p:blipFill>
          <a:blip r:embed="rId264"/>
          <a:stretch>
            <a:fillRect/>
          </a:stretch>
        </p:blipFill>
        <p:spPr>
          <a:xfrm>
            <a:off x="9781394" y="7959161"/>
            <a:ext cx="1338802" cy="267760"/>
          </a:xfrm>
          <a:prstGeom prst="rect">
            <a:avLst/>
          </a:prstGeom>
        </p:spPr>
      </p:pic>
      <p:sp>
        <p:nvSpPr>
          <p:cNvPr id="357" name="Text 91"/>
          <p:cNvSpPr/>
          <p:nvPr/>
        </p:nvSpPr>
        <p:spPr>
          <a:xfrm>
            <a:off x="10049154" y="7972555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358" name="Image 264" descr="preencoded.png">    </p:cNvPr>
          <p:cNvPicPr>
            <a:picLocks noChangeAspect="1"/>
          </p:cNvPicPr>
          <p:nvPr/>
        </p:nvPicPr>
        <p:blipFill>
          <a:blip r:embed="rId265"/>
          <a:stretch>
            <a:fillRect/>
          </a:stretch>
        </p:blipFill>
        <p:spPr>
          <a:xfrm>
            <a:off x="9861724" y="8012720"/>
            <a:ext cx="160660" cy="160660"/>
          </a:xfrm>
          <a:prstGeom prst="rect">
            <a:avLst/>
          </a:prstGeom>
        </p:spPr>
      </p:pic>
      <p:pic>
        <p:nvPicPr>
          <p:cNvPr id="359" name="Image 265" descr="preencoded.png">    </p:cNvPr>
          <p:cNvPicPr>
            <a:picLocks noChangeAspect="1"/>
          </p:cNvPicPr>
          <p:nvPr/>
        </p:nvPicPr>
        <p:blipFill>
          <a:blip r:embed="rId266"/>
          <a:stretch>
            <a:fillRect/>
          </a:stretch>
        </p:blipFill>
        <p:spPr>
          <a:xfrm>
            <a:off x="11212860" y="7838666"/>
            <a:ext cx="1524140" cy="508750"/>
          </a:xfrm>
          <a:prstGeom prst="rect">
            <a:avLst/>
          </a:prstGeom>
        </p:spPr>
      </p:pic>
      <p:pic>
        <p:nvPicPr>
          <p:cNvPr id="360" name="Image 266" descr="preencoded.png">    </p:cNvPr>
          <p:cNvPicPr>
            <a:picLocks noChangeAspect="1"/>
          </p:cNvPicPr>
          <p:nvPr/>
        </p:nvPicPr>
        <p:blipFill>
          <a:blip r:embed="rId267"/>
          <a:stretch>
            <a:fillRect/>
          </a:stretch>
        </p:blipFill>
        <p:spPr>
          <a:xfrm>
            <a:off x="11305533" y="7959161"/>
            <a:ext cx="1338802" cy="267760"/>
          </a:xfrm>
          <a:prstGeom prst="rect">
            <a:avLst/>
          </a:prstGeom>
        </p:spPr>
      </p:pic>
      <p:sp>
        <p:nvSpPr>
          <p:cNvPr id="361" name="Text 92"/>
          <p:cNvSpPr/>
          <p:nvPr/>
        </p:nvSpPr>
        <p:spPr>
          <a:xfrm>
            <a:off x="11573294" y="7972555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362" name="Image 267" descr="preencoded.png">    </p:cNvPr>
          <p:cNvPicPr>
            <a:picLocks noChangeAspect="1"/>
          </p:cNvPicPr>
          <p:nvPr/>
        </p:nvPicPr>
        <p:blipFill>
          <a:blip r:embed="rId268"/>
          <a:stretch>
            <a:fillRect/>
          </a:stretch>
        </p:blipFill>
        <p:spPr>
          <a:xfrm>
            <a:off x="11385863" y="8012720"/>
            <a:ext cx="160660" cy="160660"/>
          </a:xfrm>
          <a:prstGeom prst="rect">
            <a:avLst/>
          </a:prstGeom>
        </p:spPr>
      </p:pic>
      <p:pic>
        <p:nvPicPr>
          <p:cNvPr id="363" name="Image 268" descr="preencoded.png">    </p:cNvPr>
          <p:cNvPicPr>
            <a:picLocks noChangeAspect="1"/>
          </p:cNvPicPr>
          <p:nvPr/>
        </p:nvPicPr>
        <p:blipFill>
          <a:blip r:embed="rId269"/>
          <a:stretch>
            <a:fillRect/>
          </a:stretch>
        </p:blipFill>
        <p:spPr>
          <a:xfrm>
            <a:off x="12736999" y="7838666"/>
            <a:ext cx="1524140" cy="508750"/>
          </a:xfrm>
          <a:prstGeom prst="rect">
            <a:avLst/>
          </a:prstGeom>
        </p:spPr>
      </p:pic>
      <p:pic>
        <p:nvPicPr>
          <p:cNvPr id="364" name="Image 269" descr="preencoded.png">    </p:cNvPr>
          <p:cNvPicPr>
            <a:picLocks noChangeAspect="1"/>
          </p:cNvPicPr>
          <p:nvPr/>
        </p:nvPicPr>
        <p:blipFill>
          <a:blip r:embed="rId270"/>
          <a:stretch>
            <a:fillRect/>
          </a:stretch>
        </p:blipFill>
        <p:spPr>
          <a:xfrm>
            <a:off x="12812306" y="7952463"/>
            <a:ext cx="1373525" cy="267760"/>
          </a:xfrm>
          <a:prstGeom prst="rect">
            <a:avLst/>
          </a:prstGeom>
        </p:spPr>
      </p:pic>
      <p:sp>
        <p:nvSpPr>
          <p:cNvPr id="365" name="Text 93"/>
          <p:cNvSpPr/>
          <p:nvPr/>
        </p:nvSpPr>
        <p:spPr>
          <a:xfrm>
            <a:off x="13080067" y="7965858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6" name="Image 270" descr="preencoded.png">    </p:cNvPr>
          <p:cNvPicPr>
            <a:picLocks noChangeAspect="1"/>
          </p:cNvPicPr>
          <p:nvPr/>
        </p:nvPicPr>
        <p:blipFill>
          <a:blip r:embed="rId271"/>
          <a:stretch>
            <a:fillRect/>
          </a:stretch>
        </p:blipFill>
        <p:spPr>
          <a:xfrm>
            <a:off x="12892636" y="8006023"/>
            <a:ext cx="160660" cy="160660"/>
          </a:xfrm>
          <a:prstGeom prst="rect">
            <a:avLst/>
          </a:prstGeom>
        </p:spPr>
      </p:pic>
      <p:pic>
        <p:nvPicPr>
          <p:cNvPr id="367" name="Image 271" descr="preencoded.png">    </p:cNvPr>
          <p:cNvPicPr>
            <a:picLocks noChangeAspect="1"/>
          </p:cNvPicPr>
          <p:nvPr/>
        </p:nvPicPr>
        <p:blipFill>
          <a:blip r:embed="rId272"/>
          <a:stretch>
            <a:fillRect/>
          </a:stretch>
        </p:blipFill>
        <p:spPr>
          <a:xfrm>
            <a:off x="14261139" y="7838666"/>
            <a:ext cx="1524140" cy="508750"/>
          </a:xfrm>
          <a:prstGeom prst="rect">
            <a:avLst/>
          </a:prstGeom>
        </p:spPr>
      </p:pic>
      <p:pic>
        <p:nvPicPr>
          <p:cNvPr id="368" name="Image 272" descr="preencoded.png">    </p:cNvPr>
          <p:cNvPicPr>
            <a:picLocks noChangeAspect="1"/>
          </p:cNvPicPr>
          <p:nvPr/>
        </p:nvPicPr>
        <p:blipFill>
          <a:blip r:embed="rId273"/>
          <a:stretch>
            <a:fillRect/>
          </a:stretch>
        </p:blipFill>
        <p:spPr>
          <a:xfrm>
            <a:off x="14336446" y="7952463"/>
            <a:ext cx="1373525" cy="267760"/>
          </a:xfrm>
          <a:prstGeom prst="rect">
            <a:avLst/>
          </a:prstGeom>
        </p:spPr>
      </p:pic>
      <p:sp>
        <p:nvSpPr>
          <p:cNvPr id="369" name="Text 94"/>
          <p:cNvSpPr/>
          <p:nvPr/>
        </p:nvSpPr>
        <p:spPr>
          <a:xfrm>
            <a:off x="14604206" y="7965858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70" name="Image 273" descr="preencoded.png">    </p:cNvPr>
          <p:cNvPicPr>
            <a:picLocks noChangeAspect="1"/>
          </p:cNvPicPr>
          <p:nvPr/>
        </p:nvPicPr>
        <p:blipFill>
          <a:blip r:embed="rId274"/>
          <a:stretch>
            <a:fillRect/>
          </a:stretch>
        </p:blipFill>
        <p:spPr>
          <a:xfrm>
            <a:off x="14416776" y="8006023"/>
            <a:ext cx="160660" cy="160660"/>
          </a:xfrm>
          <a:prstGeom prst="rect">
            <a:avLst/>
          </a:prstGeom>
        </p:spPr>
      </p:pic>
      <p:pic>
        <p:nvPicPr>
          <p:cNvPr id="371" name="Image 274" descr="preencoded.png">    </p:cNvPr>
          <p:cNvPicPr>
            <a:picLocks noChangeAspect="1"/>
          </p:cNvPicPr>
          <p:nvPr/>
        </p:nvPicPr>
        <p:blipFill>
          <a:blip r:embed="rId275"/>
          <a:stretch>
            <a:fillRect/>
          </a:stretch>
        </p:blipFill>
        <p:spPr>
          <a:xfrm>
            <a:off x="15785278" y="7838666"/>
            <a:ext cx="1498624" cy="508750"/>
          </a:xfrm>
          <a:prstGeom prst="rect">
            <a:avLst/>
          </a:prstGeom>
        </p:spPr>
      </p:pic>
      <p:pic>
        <p:nvPicPr>
          <p:cNvPr id="372" name="Image 275" descr="preencoded.png">    </p:cNvPr>
          <p:cNvPicPr>
            <a:picLocks noChangeAspect="1"/>
          </p:cNvPicPr>
          <p:nvPr/>
        </p:nvPicPr>
        <p:blipFill>
          <a:blip r:embed="rId276"/>
          <a:stretch>
            <a:fillRect/>
          </a:stretch>
        </p:blipFill>
        <p:spPr>
          <a:xfrm>
            <a:off x="15860585" y="7952463"/>
            <a:ext cx="1373525" cy="267760"/>
          </a:xfrm>
          <a:prstGeom prst="rect">
            <a:avLst/>
          </a:prstGeom>
        </p:spPr>
      </p:pic>
      <p:sp>
        <p:nvSpPr>
          <p:cNvPr id="373" name="Text 95"/>
          <p:cNvSpPr/>
          <p:nvPr/>
        </p:nvSpPr>
        <p:spPr>
          <a:xfrm>
            <a:off x="16128346" y="7965858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74" name="Image 276" descr="preencoded.png">    </p:cNvPr>
          <p:cNvPicPr>
            <a:picLocks noChangeAspect="1"/>
          </p:cNvPicPr>
          <p:nvPr/>
        </p:nvPicPr>
        <p:blipFill>
          <a:blip r:embed="rId277"/>
          <a:stretch>
            <a:fillRect/>
          </a:stretch>
        </p:blipFill>
        <p:spPr>
          <a:xfrm>
            <a:off x="15940915" y="8006023"/>
            <a:ext cx="160660" cy="160660"/>
          </a:xfrm>
          <a:prstGeom prst="rect">
            <a:avLst/>
          </a:prstGeom>
        </p:spPr>
      </p:pic>
      <p:pic>
        <p:nvPicPr>
          <p:cNvPr id="375" name="Image 277" descr="preencoded.png">    </p:cNvPr>
          <p:cNvPicPr>
            <a:picLocks noChangeAspect="1"/>
          </p:cNvPicPr>
          <p:nvPr/>
        </p:nvPicPr>
        <p:blipFill>
          <a:blip r:embed="rId278"/>
          <a:stretch>
            <a:fillRect/>
          </a:stretch>
        </p:blipFill>
        <p:spPr>
          <a:xfrm>
            <a:off x="307925" y="8347416"/>
            <a:ext cx="16975977" cy="6686"/>
          </a:xfrm>
          <a:prstGeom prst="rect">
            <a:avLst/>
          </a:prstGeom>
        </p:spPr>
      </p:pic>
      <p:pic>
        <p:nvPicPr>
          <p:cNvPr id="376" name="Image 278" descr="preencoded.png">    </p:cNvPr>
          <p:cNvPicPr>
            <a:picLocks noChangeAspect="1"/>
          </p:cNvPicPr>
          <p:nvPr/>
        </p:nvPicPr>
        <p:blipFill>
          <a:blip r:embed="rId279"/>
          <a:stretch>
            <a:fillRect/>
          </a:stretch>
        </p:blipFill>
        <p:spPr>
          <a:xfrm>
            <a:off x="307925" y="8347416"/>
            <a:ext cx="6332525" cy="6686"/>
          </a:xfrm>
          <a:prstGeom prst="rect">
            <a:avLst/>
          </a:prstGeom>
        </p:spPr>
      </p:pic>
      <p:pic>
        <p:nvPicPr>
          <p:cNvPr id="377" name="Image 279" descr="preencoded.png">    </p:cNvPr>
          <p:cNvPicPr>
            <a:picLocks noChangeAspect="1"/>
          </p:cNvPicPr>
          <p:nvPr/>
        </p:nvPicPr>
        <p:blipFill>
          <a:blip r:embed="rId280"/>
          <a:stretch>
            <a:fillRect/>
          </a:stretch>
        </p:blipFill>
        <p:spPr>
          <a:xfrm>
            <a:off x="6640441" y="8347416"/>
            <a:ext cx="1524140" cy="6686"/>
          </a:xfrm>
          <a:prstGeom prst="rect">
            <a:avLst/>
          </a:prstGeom>
        </p:spPr>
      </p:pic>
      <p:pic>
        <p:nvPicPr>
          <p:cNvPr id="378" name="Image 280" descr="preencoded.png">    </p:cNvPr>
          <p:cNvPicPr>
            <a:picLocks noChangeAspect="1"/>
          </p:cNvPicPr>
          <p:nvPr/>
        </p:nvPicPr>
        <p:blipFill>
          <a:blip r:embed="rId281"/>
          <a:stretch>
            <a:fillRect/>
          </a:stretch>
        </p:blipFill>
        <p:spPr>
          <a:xfrm>
            <a:off x="8164581" y="8347416"/>
            <a:ext cx="1524140" cy="6686"/>
          </a:xfrm>
          <a:prstGeom prst="rect">
            <a:avLst/>
          </a:prstGeom>
        </p:spPr>
      </p:pic>
      <p:pic>
        <p:nvPicPr>
          <p:cNvPr id="379" name="Image 281" descr="preencoded.png">    </p:cNvPr>
          <p:cNvPicPr>
            <a:picLocks noChangeAspect="1"/>
          </p:cNvPicPr>
          <p:nvPr/>
        </p:nvPicPr>
        <p:blipFill>
          <a:blip r:embed="rId282"/>
          <a:stretch>
            <a:fillRect/>
          </a:stretch>
        </p:blipFill>
        <p:spPr>
          <a:xfrm>
            <a:off x="9688720" y="8347416"/>
            <a:ext cx="1524140" cy="6686"/>
          </a:xfrm>
          <a:prstGeom prst="rect">
            <a:avLst/>
          </a:prstGeom>
        </p:spPr>
      </p:pic>
      <p:pic>
        <p:nvPicPr>
          <p:cNvPr id="380" name="Image 282" descr="preencoded.png">    </p:cNvPr>
          <p:cNvPicPr>
            <a:picLocks noChangeAspect="1"/>
          </p:cNvPicPr>
          <p:nvPr/>
        </p:nvPicPr>
        <p:blipFill>
          <a:blip r:embed="rId283"/>
          <a:stretch>
            <a:fillRect/>
          </a:stretch>
        </p:blipFill>
        <p:spPr>
          <a:xfrm>
            <a:off x="11212860" y="8347416"/>
            <a:ext cx="1524140" cy="6686"/>
          </a:xfrm>
          <a:prstGeom prst="rect">
            <a:avLst/>
          </a:prstGeom>
        </p:spPr>
      </p:pic>
      <p:pic>
        <p:nvPicPr>
          <p:cNvPr id="381" name="Image 283" descr="preencoded.png">    </p:cNvPr>
          <p:cNvPicPr>
            <a:picLocks noChangeAspect="1"/>
          </p:cNvPicPr>
          <p:nvPr/>
        </p:nvPicPr>
        <p:blipFill>
          <a:blip r:embed="rId284"/>
          <a:stretch>
            <a:fillRect/>
          </a:stretch>
        </p:blipFill>
        <p:spPr>
          <a:xfrm>
            <a:off x="12736999" y="8347416"/>
            <a:ext cx="1524140" cy="6686"/>
          </a:xfrm>
          <a:prstGeom prst="rect">
            <a:avLst/>
          </a:prstGeom>
        </p:spPr>
      </p:pic>
      <p:pic>
        <p:nvPicPr>
          <p:cNvPr id="382" name="Image 284" descr="preencoded.png">    </p:cNvPr>
          <p:cNvPicPr>
            <a:picLocks noChangeAspect="1"/>
          </p:cNvPicPr>
          <p:nvPr/>
        </p:nvPicPr>
        <p:blipFill>
          <a:blip r:embed="rId285"/>
          <a:stretch>
            <a:fillRect/>
          </a:stretch>
        </p:blipFill>
        <p:spPr>
          <a:xfrm>
            <a:off x="14261139" y="8347416"/>
            <a:ext cx="1524140" cy="6686"/>
          </a:xfrm>
          <a:prstGeom prst="rect">
            <a:avLst/>
          </a:prstGeom>
        </p:spPr>
      </p:pic>
      <p:pic>
        <p:nvPicPr>
          <p:cNvPr id="383" name="Image 285" descr="preencoded.png">    </p:cNvPr>
          <p:cNvPicPr>
            <a:picLocks noChangeAspect="1"/>
          </p:cNvPicPr>
          <p:nvPr/>
        </p:nvPicPr>
        <p:blipFill>
          <a:blip r:embed="rId286"/>
          <a:stretch>
            <a:fillRect/>
          </a:stretch>
        </p:blipFill>
        <p:spPr>
          <a:xfrm>
            <a:off x="15785278" y="8347416"/>
            <a:ext cx="1498624" cy="6686"/>
          </a:xfrm>
          <a:prstGeom prst="rect">
            <a:avLst/>
          </a:prstGeom>
        </p:spPr>
      </p:pic>
      <p:sp>
        <p:nvSpPr>
          <p:cNvPr id="384" name="Text 96"/>
          <p:cNvSpPr/>
          <p:nvPr/>
        </p:nvSpPr>
        <p:spPr>
          <a:xfrm>
            <a:off x="7202742" y="8849469"/>
            <a:ext cx="3470434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Continúa en siguiente diapositiva</a:t>
            </a:r>
            <a:endParaRPr lang="en-US" sz="1687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7961" y="9639356"/>
            <a:ext cx="433081" cy="32132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6232" y="321320"/>
            <a:ext cx="16119146" cy="535521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016" y="321320"/>
            <a:ext cx="6426240" cy="535521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789896" y="441796"/>
            <a:ext cx="95011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Productos</a:t>
            </a:r>
            <a:endParaRPr lang="en-US" sz="1476" dirty="0"/>
          </a:p>
        </p:txBody>
      </p:sp>
      <p:pic>
        <p:nvPicPr>
          <p:cNvPr id="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7959" y="321320"/>
            <a:ext cx="1509601" cy="535521"/>
          </a:xfrm>
          <a:prstGeom prst="rect">
            <a:avLst/>
          </a:prstGeom>
        </p:spPr>
      </p:pic>
      <p:sp>
        <p:nvSpPr>
          <p:cNvPr id="7" name="Text 1"/>
          <p:cNvSpPr/>
          <p:nvPr/>
        </p:nvSpPr>
        <p:spPr>
          <a:xfrm>
            <a:off x="7257864" y="445145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3351" y="478613"/>
            <a:ext cx="214210" cy="214208"/>
          </a:xfrm>
          <a:prstGeom prst="rect">
            <a:avLst/>
          </a:prstGeom>
        </p:spPr>
      </p:pic>
      <p:pic>
        <p:nvPicPr>
          <p:cNvPr id="9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87560" y="321320"/>
            <a:ext cx="1509601" cy="535521"/>
          </a:xfrm>
          <a:prstGeom prst="rect">
            <a:avLst/>
          </a:prstGeom>
        </p:spPr>
      </p:pic>
      <p:sp>
        <p:nvSpPr>
          <p:cNvPr id="10" name="Text 2"/>
          <p:cNvSpPr/>
          <p:nvPr/>
        </p:nvSpPr>
        <p:spPr>
          <a:xfrm>
            <a:off x="8953640" y="445145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1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16880" y="478613"/>
            <a:ext cx="214210" cy="214208"/>
          </a:xfrm>
          <a:prstGeom prst="rect">
            <a:avLst/>
          </a:prstGeom>
        </p:spPr>
      </p:pic>
      <p:pic>
        <p:nvPicPr>
          <p:cNvPr id="12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97160" y="321320"/>
            <a:ext cx="1509601" cy="535521"/>
          </a:xfrm>
          <a:prstGeom prst="rect">
            <a:avLst/>
          </a:prstGeom>
        </p:spPr>
      </p:pic>
      <p:sp>
        <p:nvSpPr>
          <p:cNvPr id="13" name="Text 3"/>
          <p:cNvSpPr/>
          <p:nvPr/>
        </p:nvSpPr>
        <p:spPr>
          <a:xfrm>
            <a:off x="10495564" y="445145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4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994157" y="478613"/>
            <a:ext cx="214210" cy="214208"/>
          </a:xfrm>
          <a:prstGeom prst="rect">
            <a:avLst/>
          </a:prstGeom>
        </p:spPr>
      </p:pic>
      <p:pic>
        <p:nvPicPr>
          <p:cNvPr id="15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606761" y="321320"/>
            <a:ext cx="1509601" cy="535521"/>
          </a:xfrm>
          <a:prstGeom prst="rect">
            <a:avLst/>
          </a:prstGeom>
        </p:spPr>
      </p:pic>
      <p:sp>
        <p:nvSpPr>
          <p:cNvPr id="16" name="Text 4"/>
          <p:cNvSpPr/>
          <p:nvPr/>
        </p:nvSpPr>
        <p:spPr>
          <a:xfrm>
            <a:off x="11912175" y="445145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17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596636" y="478613"/>
            <a:ext cx="214210" cy="214208"/>
          </a:xfrm>
          <a:prstGeom prst="rect">
            <a:avLst/>
          </a:prstGeom>
        </p:spPr>
      </p:pic>
      <p:pic>
        <p:nvPicPr>
          <p:cNvPr id="18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116362" y="321320"/>
            <a:ext cx="1509601" cy="535521"/>
          </a:xfrm>
          <a:prstGeom prst="rect">
            <a:avLst/>
          </a:prstGeom>
        </p:spPr>
      </p:pic>
      <p:sp>
        <p:nvSpPr>
          <p:cNvPr id="19" name="Text 5"/>
          <p:cNvSpPr/>
          <p:nvPr/>
        </p:nvSpPr>
        <p:spPr>
          <a:xfrm>
            <a:off x="13358496" y="445145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0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4169517" y="478613"/>
            <a:ext cx="214210" cy="214208"/>
          </a:xfrm>
          <a:prstGeom prst="rect">
            <a:avLst/>
          </a:prstGeom>
        </p:spPr>
      </p:pic>
      <p:pic>
        <p:nvPicPr>
          <p:cNvPr id="21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625963" y="321320"/>
            <a:ext cx="1509601" cy="535521"/>
          </a:xfrm>
          <a:prstGeom prst="rect">
            <a:avLst/>
          </a:prstGeom>
        </p:spPr>
      </p:pic>
      <p:sp>
        <p:nvSpPr>
          <p:cNvPr id="22" name="Text 6"/>
          <p:cNvSpPr/>
          <p:nvPr/>
        </p:nvSpPr>
        <p:spPr>
          <a:xfrm>
            <a:off x="14926149" y="445145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3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5621177" y="478613"/>
            <a:ext cx="214210" cy="214208"/>
          </a:xfrm>
          <a:prstGeom prst="rect">
            <a:avLst/>
          </a:prstGeom>
        </p:spPr>
      </p:pic>
      <p:pic>
        <p:nvPicPr>
          <p:cNvPr id="24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6135564" y="321320"/>
            <a:ext cx="1509815" cy="535521"/>
          </a:xfrm>
          <a:prstGeom prst="rect">
            <a:avLst/>
          </a:prstGeom>
        </p:spPr>
      </p:pic>
      <p:sp>
        <p:nvSpPr>
          <p:cNvPr id="25" name="Text 7"/>
          <p:cNvSpPr/>
          <p:nvPr/>
        </p:nvSpPr>
        <p:spPr>
          <a:xfrm>
            <a:off x="16368806" y="445145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6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7197815" y="478613"/>
            <a:ext cx="214210" cy="214208"/>
          </a:xfrm>
          <a:prstGeom prst="rect">
            <a:avLst/>
          </a:prstGeom>
        </p:spPr>
      </p:pic>
      <p:pic>
        <p:nvPicPr>
          <p:cNvPr id="27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2621" y="963941"/>
            <a:ext cx="17002758" cy="3025694"/>
          </a:xfrm>
          <a:prstGeom prst="rect">
            <a:avLst/>
          </a:prstGeom>
        </p:spPr>
      </p:pic>
      <p:pic>
        <p:nvPicPr>
          <p:cNvPr id="28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56006" y="963941"/>
            <a:ext cx="16975977" cy="475283"/>
          </a:xfrm>
          <a:prstGeom prst="rect">
            <a:avLst/>
          </a:prstGeom>
        </p:spPr>
      </p:pic>
      <p:pic>
        <p:nvPicPr>
          <p:cNvPr id="29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56006" y="963941"/>
            <a:ext cx="6332525" cy="475301"/>
          </a:xfrm>
          <a:prstGeom prst="rect">
            <a:avLst/>
          </a:prstGeom>
        </p:spPr>
      </p:pic>
      <p:sp>
        <p:nvSpPr>
          <p:cNvPr id="30" name="Text 8"/>
          <p:cNvSpPr/>
          <p:nvPr/>
        </p:nvSpPr>
        <p:spPr>
          <a:xfrm>
            <a:off x="816657" y="1050968"/>
            <a:ext cx="133016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Mobile Top-Up</a:t>
            </a:r>
            <a:endParaRPr lang="en-US" sz="1476" dirty="0"/>
          </a:p>
        </p:txBody>
      </p:sp>
      <p:pic>
        <p:nvPicPr>
          <p:cNvPr id="31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988522" y="963941"/>
            <a:ext cx="1524140" cy="475301"/>
          </a:xfrm>
          <a:prstGeom prst="rect">
            <a:avLst/>
          </a:prstGeom>
        </p:spPr>
      </p:pic>
      <p:pic>
        <p:nvPicPr>
          <p:cNvPr id="32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063829" y="1044290"/>
            <a:ext cx="1373525" cy="267760"/>
          </a:xfrm>
          <a:prstGeom prst="rect">
            <a:avLst/>
          </a:prstGeom>
        </p:spPr>
      </p:pic>
      <p:sp>
        <p:nvSpPr>
          <p:cNvPr id="33" name="Text 9"/>
          <p:cNvSpPr/>
          <p:nvPr/>
        </p:nvSpPr>
        <p:spPr>
          <a:xfrm>
            <a:off x="7331590" y="1057666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4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144159" y="1097831"/>
            <a:ext cx="160660" cy="160660"/>
          </a:xfrm>
          <a:prstGeom prst="rect">
            <a:avLst/>
          </a:prstGeom>
        </p:spPr>
      </p:pic>
      <p:pic>
        <p:nvPicPr>
          <p:cNvPr id="35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512662" y="963941"/>
            <a:ext cx="1524140" cy="475301"/>
          </a:xfrm>
          <a:prstGeom prst="rect">
            <a:avLst/>
          </a:prstGeom>
        </p:spPr>
      </p:pic>
      <p:pic>
        <p:nvPicPr>
          <p:cNvPr id="36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595085" y="1057666"/>
            <a:ext cx="1373525" cy="267760"/>
          </a:xfrm>
          <a:prstGeom prst="rect">
            <a:avLst/>
          </a:prstGeom>
        </p:spPr>
      </p:pic>
      <p:sp>
        <p:nvSpPr>
          <p:cNvPr id="37" name="Text 10"/>
          <p:cNvSpPr/>
          <p:nvPr/>
        </p:nvSpPr>
        <p:spPr>
          <a:xfrm>
            <a:off x="8862845" y="1071060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8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675415" y="1111225"/>
            <a:ext cx="160660" cy="160660"/>
          </a:xfrm>
          <a:prstGeom prst="rect">
            <a:avLst/>
          </a:prstGeom>
        </p:spPr>
      </p:pic>
      <p:pic>
        <p:nvPicPr>
          <p:cNvPr id="39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036801" y="963941"/>
            <a:ext cx="1524140" cy="475301"/>
          </a:xfrm>
          <a:prstGeom prst="rect">
            <a:avLst/>
          </a:prstGeom>
        </p:spPr>
      </p:pic>
      <p:pic>
        <p:nvPicPr>
          <p:cNvPr id="40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112108" y="1044290"/>
            <a:ext cx="1373525" cy="267760"/>
          </a:xfrm>
          <a:prstGeom prst="rect">
            <a:avLst/>
          </a:prstGeom>
        </p:spPr>
      </p:pic>
      <p:sp>
        <p:nvSpPr>
          <p:cNvPr id="41" name="Text 11"/>
          <p:cNvSpPr/>
          <p:nvPr/>
        </p:nvSpPr>
        <p:spPr>
          <a:xfrm>
            <a:off x="10379869" y="1057666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2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192438" y="1097831"/>
            <a:ext cx="160660" cy="160660"/>
          </a:xfrm>
          <a:prstGeom prst="rect">
            <a:avLst/>
          </a:prstGeom>
        </p:spPr>
      </p:pic>
      <p:pic>
        <p:nvPicPr>
          <p:cNvPr id="43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1560941" y="963941"/>
            <a:ext cx="1524140" cy="475301"/>
          </a:xfrm>
          <a:prstGeom prst="rect">
            <a:avLst/>
          </a:prstGeom>
        </p:spPr>
      </p:pic>
      <p:pic>
        <p:nvPicPr>
          <p:cNvPr id="44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752976" y="1044290"/>
            <a:ext cx="1140071" cy="267760"/>
          </a:xfrm>
          <a:prstGeom prst="rect">
            <a:avLst/>
          </a:prstGeom>
        </p:spPr>
      </p:pic>
      <p:sp>
        <p:nvSpPr>
          <p:cNvPr id="45" name="Text 12"/>
          <p:cNvSpPr/>
          <p:nvPr/>
        </p:nvSpPr>
        <p:spPr>
          <a:xfrm>
            <a:off x="12020736" y="105766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6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833306" y="1097831"/>
            <a:ext cx="160660" cy="160660"/>
          </a:xfrm>
          <a:prstGeom prst="rect">
            <a:avLst/>
          </a:prstGeom>
        </p:spPr>
      </p:pic>
      <p:pic>
        <p:nvPicPr>
          <p:cNvPr id="47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3085080" y="963941"/>
            <a:ext cx="1524140" cy="475301"/>
          </a:xfrm>
          <a:prstGeom prst="rect">
            <a:avLst/>
          </a:prstGeom>
        </p:spPr>
      </p:pic>
      <p:pic>
        <p:nvPicPr>
          <p:cNvPr id="48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3160387" y="1044290"/>
            <a:ext cx="1373525" cy="267760"/>
          </a:xfrm>
          <a:prstGeom prst="rect">
            <a:avLst/>
          </a:prstGeom>
        </p:spPr>
      </p:pic>
      <p:sp>
        <p:nvSpPr>
          <p:cNvPr id="49" name="Text 13"/>
          <p:cNvSpPr/>
          <p:nvPr/>
        </p:nvSpPr>
        <p:spPr>
          <a:xfrm>
            <a:off x="13428148" y="1057666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0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3240717" y="1097831"/>
            <a:ext cx="160660" cy="160660"/>
          </a:xfrm>
          <a:prstGeom prst="rect">
            <a:avLst/>
          </a:prstGeom>
        </p:spPr>
      </p:pic>
      <p:pic>
        <p:nvPicPr>
          <p:cNvPr id="51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4609220" y="963941"/>
            <a:ext cx="1524140" cy="475301"/>
          </a:xfrm>
          <a:prstGeom prst="rect">
            <a:avLst/>
          </a:prstGeom>
        </p:spPr>
      </p:pic>
      <p:pic>
        <p:nvPicPr>
          <p:cNvPr id="52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6133359" y="963941"/>
            <a:ext cx="1498624" cy="475301"/>
          </a:xfrm>
          <a:prstGeom prst="rect">
            <a:avLst/>
          </a:prstGeom>
        </p:spPr>
      </p:pic>
      <p:pic>
        <p:nvPicPr>
          <p:cNvPr id="53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656006" y="1439205"/>
            <a:ext cx="16975977" cy="508750"/>
          </a:xfrm>
          <a:prstGeom prst="rect">
            <a:avLst/>
          </a:prstGeom>
        </p:spPr>
      </p:pic>
      <p:pic>
        <p:nvPicPr>
          <p:cNvPr id="54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656006" y="1439205"/>
            <a:ext cx="6332525" cy="508750"/>
          </a:xfrm>
          <a:prstGeom prst="rect">
            <a:avLst/>
          </a:prstGeom>
        </p:spPr>
      </p:pic>
      <p:sp>
        <p:nvSpPr>
          <p:cNvPr id="55" name="Text 14"/>
          <p:cNvSpPr/>
          <p:nvPr/>
        </p:nvSpPr>
        <p:spPr>
          <a:xfrm>
            <a:off x="816657" y="1559700"/>
            <a:ext cx="264033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Multi-Currency Pricing (MCP)</a:t>
            </a:r>
            <a:endParaRPr lang="en-US" sz="1476" dirty="0"/>
          </a:p>
        </p:txBody>
      </p:sp>
      <p:pic>
        <p:nvPicPr>
          <p:cNvPr id="56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6988522" y="1439205"/>
            <a:ext cx="1524140" cy="508750"/>
          </a:xfrm>
          <a:prstGeom prst="rect">
            <a:avLst/>
          </a:prstGeom>
        </p:spPr>
      </p:pic>
      <p:pic>
        <p:nvPicPr>
          <p:cNvPr id="57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7063829" y="1553003"/>
            <a:ext cx="1373525" cy="267760"/>
          </a:xfrm>
          <a:prstGeom prst="rect">
            <a:avLst/>
          </a:prstGeom>
        </p:spPr>
      </p:pic>
      <p:sp>
        <p:nvSpPr>
          <p:cNvPr id="58" name="Text 15"/>
          <p:cNvSpPr/>
          <p:nvPr/>
        </p:nvSpPr>
        <p:spPr>
          <a:xfrm>
            <a:off x="7331590" y="1566397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9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7144159" y="1606562"/>
            <a:ext cx="160660" cy="160660"/>
          </a:xfrm>
          <a:prstGeom prst="rect">
            <a:avLst/>
          </a:prstGeom>
        </p:spPr>
      </p:pic>
      <p:pic>
        <p:nvPicPr>
          <p:cNvPr id="60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8512662" y="1439205"/>
            <a:ext cx="1524140" cy="508750"/>
          </a:xfrm>
          <a:prstGeom prst="rect">
            <a:avLst/>
          </a:prstGeom>
        </p:spPr>
      </p:pic>
      <p:pic>
        <p:nvPicPr>
          <p:cNvPr id="61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8605335" y="1559700"/>
            <a:ext cx="1338802" cy="267760"/>
          </a:xfrm>
          <a:prstGeom prst="rect">
            <a:avLst/>
          </a:prstGeom>
        </p:spPr>
      </p:pic>
      <p:sp>
        <p:nvSpPr>
          <p:cNvPr id="62" name="Text 16"/>
          <p:cNvSpPr/>
          <p:nvPr/>
        </p:nvSpPr>
        <p:spPr>
          <a:xfrm>
            <a:off x="8873096" y="1573095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63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8685665" y="1613260"/>
            <a:ext cx="160660" cy="160660"/>
          </a:xfrm>
          <a:prstGeom prst="rect">
            <a:avLst/>
          </a:prstGeom>
        </p:spPr>
      </p:pic>
      <p:pic>
        <p:nvPicPr>
          <p:cNvPr id="64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0036801" y="1439205"/>
            <a:ext cx="1524140" cy="508750"/>
          </a:xfrm>
          <a:prstGeom prst="rect">
            <a:avLst/>
          </a:prstGeom>
        </p:spPr>
      </p:pic>
      <p:pic>
        <p:nvPicPr>
          <p:cNvPr id="65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10129475" y="1559700"/>
            <a:ext cx="1338802" cy="267760"/>
          </a:xfrm>
          <a:prstGeom prst="rect">
            <a:avLst/>
          </a:prstGeom>
        </p:spPr>
      </p:pic>
      <p:sp>
        <p:nvSpPr>
          <p:cNvPr id="66" name="Text 17"/>
          <p:cNvSpPr/>
          <p:nvPr/>
        </p:nvSpPr>
        <p:spPr>
          <a:xfrm>
            <a:off x="10397235" y="1573095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67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10209805" y="1613260"/>
            <a:ext cx="160660" cy="160660"/>
          </a:xfrm>
          <a:prstGeom prst="rect">
            <a:avLst/>
          </a:prstGeom>
        </p:spPr>
      </p:pic>
      <p:pic>
        <p:nvPicPr>
          <p:cNvPr id="68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11560941" y="1439205"/>
            <a:ext cx="1524140" cy="508750"/>
          </a:xfrm>
          <a:prstGeom prst="rect">
            <a:avLst/>
          </a:prstGeom>
        </p:spPr>
      </p:pic>
      <p:pic>
        <p:nvPicPr>
          <p:cNvPr id="69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11636248" y="1553003"/>
            <a:ext cx="1373525" cy="267760"/>
          </a:xfrm>
          <a:prstGeom prst="rect">
            <a:avLst/>
          </a:prstGeom>
        </p:spPr>
      </p:pic>
      <p:sp>
        <p:nvSpPr>
          <p:cNvPr id="70" name="Text 18"/>
          <p:cNvSpPr/>
          <p:nvPr/>
        </p:nvSpPr>
        <p:spPr>
          <a:xfrm>
            <a:off x="11904008" y="1566397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1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11716578" y="1606562"/>
            <a:ext cx="160660" cy="160660"/>
          </a:xfrm>
          <a:prstGeom prst="rect">
            <a:avLst/>
          </a:prstGeom>
        </p:spPr>
      </p:pic>
      <p:pic>
        <p:nvPicPr>
          <p:cNvPr id="72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13085080" y="1439205"/>
            <a:ext cx="1524140" cy="508750"/>
          </a:xfrm>
          <a:prstGeom prst="rect">
            <a:avLst/>
          </a:prstGeom>
        </p:spPr>
      </p:pic>
      <p:pic>
        <p:nvPicPr>
          <p:cNvPr id="73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13160387" y="1553003"/>
            <a:ext cx="1373525" cy="267760"/>
          </a:xfrm>
          <a:prstGeom prst="rect">
            <a:avLst/>
          </a:prstGeom>
        </p:spPr>
      </p:pic>
      <p:sp>
        <p:nvSpPr>
          <p:cNvPr id="74" name="Text 19"/>
          <p:cNvSpPr/>
          <p:nvPr/>
        </p:nvSpPr>
        <p:spPr>
          <a:xfrm>
            <a:off x="13428148" y="1566397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5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3240717" y="1606562"/>
            <a:ext cx="160660" cy="160660"/>
          </a:xfrm>
          <a:prstGeom prst="rect">
            <a:avLst/>
          </a:prstGeom>
        </p:spPr>
      </p:pic>
      <p:pic>
        <p:nvPicPr>
          <p:cNvPr id="76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4609220" y="1439205"/>
            <a:ext cx="1524140" cy="508750"/>
          </a:xfrm>
          <a:prstGeom prst="rect">
            <a:avLst/>
          </a:prstGeom>
        </p:spPr>
      </p:pic>
      <p:pic>
        <p:nvPicPr>
          <p:cNvPr id="77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6133359" y="1439205"/>
            <a:ext cx="1498624" cy="508750"/>
          </a:xfrm>
          <a:prstGeom prst="rect">
            <a:avLst/>
          </a:prstGeom>
        </p:spPr>
      </p:pic>
      <p:pic>
        <p:nvPicPr>
          <p:cNvPr id="78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656006" y="1947956"/>
            <a:ext cx="16975977" cy="508750"/>
          </a:xfrm>
          <a:prstGeom prst="rect">
            <a:avLst/>
          </a:prstGeom>
        </p:spPr>
      </p:pic>
      <p:pic>
        <p:nvPicPr>
          <p:cNvPr id="79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656006" y="1947956"/>
            <a:ext cx="6332525" cy="508750"/>
          </a:xfrm>
          <a:prstGeom prst="rect">
            <a:avLst/>
          </a:prstGeom>
        </p:spPr>
      </p:pic>
      <p:sp>
        <p:nvSpPr>
          <p:cNvPr id="80" name="Text 20"/>
          <p:cNvSpPr/>
          <p:nvPr/>
        </p:nvSpPr>
        <p:spPr>
          <a:xfrm>
            <a:off x="816657" y="2068450"/>
            <a:ext cx="190023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Restaurant Solutions</a:t>
            </a:r>
            <a:endParaRPr lang="en-US" sz="1476" dirty="0"/>
          </a:p>
        </p:txBody>
      </p:sp>
      <p:pic>
        <p:nvPicPr>
          <p:cNvPr id="81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6988522" y="1947956"/>
            <a:ext cx="1524140" cy="508750"/>
          </a:xfrm>
          <a:prstGeom prst="rect">
            <a:avLst/>
          </a:prstGeom>
        </p:spPr>
      </p:pic>
      <p:pic>
        <p:nvPicPr>
          <p:cNvPr id="82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7063829" y="2061753"/>
            <a:ext cx="1373525" cy="267760"/>
          </a:xfrm>
          <a:prstGeom prst="rect">
            <a:avLst/>
          </a:prstGeom>
        </p:spPr>
      </p:pic>
      <p:sp>
        <p:nvSpPr>
          <p:cNvPr id="83" name="Text 21"/>
          <p:cNvSpPr/>
          <p:nvPr/>
        </p:nvSpPr>
        <p:spPr>
          <a:xfrm>
            <a:off x="7331590" y="2075129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4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7144159" y="2115294"/>
            <a:ext cx="160660" cy="160660"/>
          </a:xfrm>
          <a:prstGeom prst="rect">
            <a:avLst/>
          </a:prstGeom>
        </p:spPr>
      </p:pic>
      <p:pic>
        <p:nvPicPr>
          <p:cNvPr id="85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8512662" y="1947956"/>
            <a:ext cx="1524140" cy="508750"/>
          </a:xfrm>
          <a:prstGeom prst="rect">
            <a:avLst/>
          </a:prstGeom>
        </p:spPr>
      </p:pic>
      <p:pic>
        <p:nvPicPr>
          <p:cNvPr id="86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8704697" y="2061753"/>
            <a:ext cx="1140071" cy="267760"/>
          </a:xfrm>
          <a:prstGeom prst="rect">
            <a:avLst/>
          </a:prstGeom>
        </p:spPr>
      </p:pic>
      <p:sp>
        <p:nvSpPr>
          <p:cNvPr id="87" name="Text 22"/>
          <p:cNvSpPr/>
          <p:nvPr/>
        </p:nvSpPr>
        <p:spPr>
          <a:xfrm>
            <a:off x="8972457" y="207512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8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8785027" y="2115294"/>
            <a:ext cx="160660" cy="160660"/>
          </a:xfrm>
          <a:prstGeom prst="rect">
            <a:avLst/>
          </a:prstGeom>
        </p:spPr>
      </p:pic>
      <p:pic>
        <p:nvPicPr>
          <p:cNvPr id="89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0036801" y="1947956"/>
            <a:ext cx="1524140" cy="508750"/>
          </a:xfrm>
          <a:prstGeom prst="rect">
            <a:avLst/>
          </a:prstGeom>
        </p:spPr>
      </p:pic>
      <p:pic>
        <p:nvPicPr>
          <p:cNvPr id="90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228836" y="2061753"/>
            <a:ext cx="1140071" cy="267760"/>
          </a:xfrm>
          <a:prstGeom prst="rect">
            <a:avLst/>
          </a:prstGeom>
        </p:spPr>
      </p:pic>
      <p:sp>
        <p:nvSpPr>
          <p:cNvPr id="91" name="Text 23"/>
          <p:cNvSpPr/>
          <p:nvPr/>
        </p:nvSpPr>
        <p:spPr>
          <a:xfrm>
            <a:off x="10496597" y="207512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92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309166" y="2115294"/>
            <a:ext cx="160660" cy="160660"/>
          </a:xfrm>
          <a:prstGeom prst="rect">
            <a:avLst/>
          </a:prstGeom>
        </p:spPr>
      </p:pic>
      <p:pic>
        <p:nvPicPr>
          <p:cNvPr id="93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11560941" y="1947956"/>
            <a:ext cx="1524140" cy="508750"/>
          </a:xfrm>
          <a:prstGeom prst="rect">
            <a:avLst/>
          </a:prstGeom>
        </p:spPr>
      </p:pic>
      <p:pic>
        <p:nvPicPr>
          <p:cNvPr id="94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11752976" y="2061753"/>
            <a:ext cx="1140071" cy="267760"/>
          </a:xfrm>
          <a:prstGeom prst="rect">
            <a:avLst/>
          </a:prstGeom>
        </p:spPr>
      </p:pic>
      <p:sp>
        <p:nvSpPr>
          <p:cNvPr id="95" name="Text 24"/>
          <p:cNvSpPr/>
          <p:nvPr/>
        </p:nvSpPr>
        <p:spPr>
          <a:xfrm>
            <a:off x="12020736" y="207512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96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11833306" y="2115294"/>
            <a:ext cx="160660" cy="160660"/>
          </a:xfrm>
          <a:prstGeom prst="rect">
            <a:avLst/>
          </a:prstGeom>
        </p:spPr>
      </p:pic>
      <p:pic>
        <p:nvPicPr>
          <p:cNvPr id="97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13085080" y="1947956"/>
            <a:ext cx="1524140" cy="508750"/>
          </a:xfrm>
          <a:prstGeom prst="rect">
            <a:avLst/>
          </a:prstGeom>
        </p:spPr>
      </p:pic>
      <p:pic>
        <p:nvPicPr>
          <p:cNvPr id="98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13160387" y="2061753"/>
            <a:ext cx="1373525" cy="267760"/>
          </a:xfrm>
          <a:prstGeom prst="rect">
            <a:avLst/>
          </a:prstGeom>
        </p:spPr>
      </p:pic>
      <p:sp>
        <p:nvSpPr>
          <p:cNvPr id="99" name="Text 25"/>
          <p:cNvSpPr/>
          <p:nvPr/>
        </p:nvSpPr>
        <p:spPr>
          <a:xfrm>
            <a:off x="13428148" y="2075129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0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13240717" y="2115294"/>
            <a:ext cx="160660" cy="160660"/>
          </a:xfrm>
          <a:prstGeom prst="rect">
            <a:avLst/>
          </a:prstGeom>
        </p:spPr>
      </p:pic>
      <p:pic>
        <p:nvPicPr>
          <p:cNvPr id="101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14609220" y="1947956"/>
            <a:ext cx="1524140" cy="508750"/>
          </a:xfrm>
          <a:prstGeom prst="rect">
            <a:avLst/>
          </a:prstGeom>
        </p:spPr>
      </p:pic>
      <p:pic>
        <p:nvPicPr>
          <p:cNvPr id="102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16133359" y="1947956"/>
            <a:ext cx="1498624" cy="508750"/>
          </a:xfrm>
          <a:prstGeom prst="rect">
            <a:avLst/>
          </a:prstGeom>
        </p:spPr>
      </p:pic>
      <p:pic>
        <p:nvPicPr>
          <p:cNvPr id="103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656006" y="2456687"/>
            <a:ext cx="16975977" cy="508750"/>
          </a:xfrm>
          <a:prstGeom prst="rect">
            <a:avLst/>
          </a:prstGeom>
        </p:spPr>
      </p:pic>
      <p:pic>
        <p:nvPicPr>
          <p:cNvPr id="104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656006" y="2456687"/>
            <a:ext cx="6332525" cy="508750"/>
          </a:xfrm>
          <a:prstGeom prst="rect">
            <a:avLst/>
          </a:prstGeom>
        </p:spPr>
      </p:pic>
      <p:sp>
        <p:nvSpPr>
          <p:cNvPr id="105" name="Text 26"/>
          <p:cNvSpPr/>
          <p:nvPr/>
        </p:nvSpPr>
        <p:spPr>
          <a:xfrm>
            <a:off x="816657" y="2577182"/>
            <a:ext cx="12901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Sales Advance</a:t>
            </a:r>
            <a:endParaRPr lang="en-US" sz="1476" dirty="0"/>
          </a:p>
        </p:txBody>
      </p:sp>
      <p:pic>
        <p:nvPicPr>
          <p:cNvPr id="106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6988522" y="2456687"/>
            <a:ext cx="1524140" cy="508750"/>
          </a:xfrm>
          <a:prstGeom prst="rect">
            <a:avLst/>
          </a:prstGeom>
        </p:spPr>
      </p:pic>
      <p:pic>
        <p:nvPicPr>
          <p:cNvPr id="107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7068852" y="2583879"/>
            <a:ext cx="1373525" cy="267760"/>
          </a:xfrm>
          <a:prstGeom prst="rect">
            <a:avLst/>
          </a:prstGeom>
        </p:spPr>
      </p:pic>
      <p:sp>
        <p:nvSpPr>
          <p:cNvPr id="108" name="Text 27"/>
          <p:cNvSpPr/>
          <p:nvPr/>
        </p:nvSpPr>
        <p:spPr>
          <a:xfrm>
            <a:off x="7336613" y="2597274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9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7149182" y="2637439"/>
            <a:ext cx="160660" cy="160660"/>
          </a:xfrm>
          <a:prstGeom prst="rect">
            <a:avLst/>
          </a:prstGeom>
        </p:spPr>
      </p:pic>
      <p:pic>
        <p:nvPicPr>
          <p:cNvPr id="110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8512662" y="2456687"/>
            <a:ext cx="1524140" cy="508750"/>
          </a:xfrm>
          <a:prstGeom prst="rect">
            <a:avLst/>
          </a:prstGeom>
        </p:spPr>
      </p:pic>
      <p:pic>
        <p:nvPicPr>
          <p:cNvPr id="111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8704697" y="2570485"/>
            <a:ext cx="1140071" cy="267760"/>
          </a:xfrm>
          <a:prstGeom prst="rect">
            <a:avLst/>
          </a:prstGeom>
        </p:spPr>
      </p:pic>
      <p:sp>
        <p:nvSpPr>
          <p:cNvPr id="112" name="Text 28"/>
          <p:cNvSpPr/>
          <p:nvPr/>
        </p:nvSpPr>
        <p:spPr>
          <a:xfrm>
            <a:off x="8972457" y="258387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13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8785027" y="2624044"/>
            <a:ext cx="160660" cy="160660"/>
          </a:xfrm>
          <a:prstGeom prst="rect">
            <a:avLst/>
          </a:prstGeom>
        </p:spPr>
      </p:pic>
      <p:pic>
        <p:nvPicPr>
          <p:cNvPr id="114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0036801" y="2456687"/>
            <a:ext cx="1524140" cy="508750"/>
          </a:xfrm>
          <a:prstGeom prst="rect">
            <a:avLst/>
          </a:prstGeom>
        </p:spPr>
      </p:pic>
      <p:pic>
        <p:nvPicPr>
          <p:cNvPr id="115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0112108" y="2570485"/>
            <a:ext cx="1373525" cy="267760"/>
          </a:xfrm>
          <a:prstGeom prst="rect">
            <a:avLst/>
          </a:prstGeom>
        </p:spPr>
      </p:pic>
      <p:sp>
        <p:nvSpPr>
          <p:cNvPr id="116" name="Text 29"/>
          <p:cNvSpPr/>
          <p:nvPr/>
        </p:nvSpPr>
        <p:spPr>
          <a:xfrm>
            <a:off x="10379869" y="2583879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7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0192438" y="2624044"/>
            <a:ext cx="160660" cy="160660"/>
          </a:xfrm>
          <a:prstGeom prst="rect">
            <a:avLst/>
          </a:prstGeom>
        </p:spPr>
      </p:pic>
      <p:pic>
        <p:nvPicPr>
          <p:cNvPr id="118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1560941" y="2456687"/>
            <a:ext cx="1524140" cy="508750"/>
          </a:xfrm>
          <a:prstGeom prst="rect">
            <a:avLst/>
          </a:prstGeom>
        </p:spPr>
      </p:pic>
      <p:pic>
        <p:nvPicPr>
          <p:cNvPr id="119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1634155" y="2583879"/>
            <a:ext cx="1373525" cy="267760"/>
          </a:xfrm>
          <a:prstGeom prst="rect">
            <a:avLst/>
          </a:prstGeom>
        </p:spPr>
      </p:pic>
      <p:sp>
        <p:nvSpPr>
          <p:cNvPr id="120" name="Text 30"/>
          <p:cNvSpPr/>
          <p:nvPr/>
        </p:nvSpPr>
        <p:spPr>
          <a:xfrm>
            <a:off x="11901915" y="2597274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1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1714485" y="2637439"/>
            <a:ext cx="160660" cy="160660"/>
          </a:xfrm>
          <a:prstGeom prst="rect">
            <a:avLst/>
          </a:prstGeom>
        </p:spPr>
      </p:pic>
      <p:pic>
        <p:nvPicPr>
          <p:cNvPr id="122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3085080" y="2456687"/>
            <a:ext cx="1524140" cy="508750"/>
          </a:xfrm>
          <a:prstGeom prst="rect">
            <a:avLst/>
          </a:prstGeom>
        </p:spPr>
      </p:pic>
      <p:pic>
        <p:nvPicPr>
          <p:cNvPr id="123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13277115" y="2570485"/>
            <a:ext cx="1140071" cy="267760"/>
          </a:xfrm>
          <a:prstGeom prst="rect">
            <a:avLst/>
          </a:prstGeom>
        </p:spPr>
      </p:pic>
      <p:sp>
        <p:nvSpPr>
          <p:cNvPr id="124" name="Text 31"/>
          <p:cNvSpPr/>
          <p:nvPr/>
        </p:nvSpPr>
        <p:spPr>
          <a:xfrm>
            <a:off x="13544876" y="258387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25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13357445" y="2624044"/>
            <a:ext cx="160660" cy="160660"/>
          </a:xfrm>
          <a:prstGeom prst="rect">
            <a:avLst/>
          </a:prstGeom>
        </p:spPr>
      </p:pic>
      <p:pic>
        <p:nvPicPr>
          <p:cNvPr id="126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14609220" y="2456687"/>
            <a:ext cx="1524140" cy="508750"/>
          </a:xfrm>
          <a:prstGeom prst="rect">
            <a:avLst/>
          </a:prstGeom>
        </p:spPr>
      </p:pic>
      <p:pic>
        <p:nvPicPr>
          <p:cNvPr id="127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16133359" y="2456687"/>
            <a:ext cx="1498624" cy="508750"/>
          </a:xfrm>
          <a:prstGeom prst="rect">
            <a:avLst/>
          </a:prstGeom>
        </p:spPr>
      </p:pic>
      <p:pic>
        <p:nvPicPr>
          <p:cNvPr id="128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656006" y="2965438"/>
            <a:ext cx="16975977" cy="508750"/>
          </a:xfrm>
          <a:prstGeom prst="rect">
            <a:avLst/>
          </a:prstGeom>
        </p:spPr>
      </p:pic>
      <p:pic>
        <p:nvPicPr>
          <p:cNvPr id="129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656006" y="2965438"/>
            <a:ext cx="6332525" cy="508750"/>
          </a:xfrm>
          <a:prstGeom prst="rect">
            <a:avLst/>
          </a:prstGeom>
        </p:spPr>
      </p:pic>
      <p:sp>
        <p:nvSpPr>
          <p:cNvPr id="130" name="Text 32"/>
          <p:cNvSpPr/>
          <p:nvPr/>
        </p:nvSpPr>
        <p:spPr>
          <a:xfrm>
            <a:off x="816657" y="3085933"/>
            <a:ext cx="119014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Smart Rating</a:t>
            </a:r>
            <a:endParaRPr lang="en-US" sz="1476" dirty="0"/>
          </a:p>
        </p:txBody>
      </p:sp>
      <p:pic>
        <p:nvPicPr>
          <p:cNvPr id="131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6988522" y="2965438"/>
            <a:ext cx="1524140" cy="508750"/>
          </a:xfrm>
          <a:prstGeom prst="rect">
            <a:avLst/>
          </a:prstGeom>
        </p:spPr>
      </p:pic>
      <p:pic>
        <p:nvPicPr>
          <p:cNvPr id="132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7063829" y="3079235"/>
            <a:ext cx="1373525" cy="267760"/>
          </a:xfrm>
          <a:prstGeom prst="rect">
            <a:avLst/>
          </a:prstGeom>
        </p:spPr>
      </p:pic>
      <p:sp>
        <p:nvSpPr>
          <p:cNvPr id="133" name="Text 33"/>
          <p:cNvSpPr/>
          <p:nvPr/>
        </p:nvSpPr>
        <p:spPr>
          <a:xfrm>
            <a:off x="7331590" y="3092630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4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7144159" y="3132795"/>
            <a:ext cx="160660" cy="160660"/>
          </a:xfrm>
          <a:prstGeom prst="rect">
            <a:avLst/>
          </a:prstGeom>
        </p:spPr>
      </p:pic>
      <p:pic>
        <p:nvPicPr>
          <p:cNvPr id="135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8512662" y="2965438"/>
            <a:ext cx="1524140" cy="508750"/>
          </a:xfrm>
          <a:prstGeom prst="rect">
            <a:avLst/>
          </a:prstGeom>
        </p:spPr>
      </p:pic>
      <p:pic>
        <p:nvPicPr>
          <p:cNvPr id="136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8587969" y="3079235"/>
            <a:ext cx="1373525" cy="267760"/>
          </a:xfrm>
          <a:prstGeom prst="rect">
            <a:avLst/>
          </a:prstGeom>
        </p:spPr>
      </p:pic>
      <p:sp>
        <p:nvSpPr>
          <p:cNvPr id="137" name="Text 34"/>
          <p:cNvSpPr/>
          <p:nvPr/>
        </p:nvSpPr>
        <p:spPr>
          <a:xfrm>
            <a:off x="8855729" y="3092630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8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8668299" y="3132795"/>
            <a:ext cx="160660" cy="160660"/>
          </a:xfrm>
          <a:prstGeom prst="rect">
            <a:avLst/>
          </a:prstGeom>
        </p:spPr>
      </p:pic>
      <p:pic>
        <p:nvPicPr>
          <p:cNvPr id="139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0036801" y="2965438"/>
            <a:ext cx="1524140" cy="508750"/>
          </a:xfrm>
          <a:prstGeom prst="rect">
            <a:avLst/>
          </a:prstGeom>
        </p:spPr>
      </p:pic>
      <p:pic>
        <p:nvPicPr>
          <p:cNvPr id="140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0112108" y="3079235"/>
            <a:ext cx="1373525" cy="267760"/>
          </a:xfrm>
          <a:prstGeom prst="rect">
            <a:avLst/>
          </a:prstGeom>
        </p:spPr>
      </p:pic>
      <p:sp>
        <p:nvSpPr>
          <p:cNvPr id="141" name="Text 35"/>
          <p:cNvSpPr/>
          <p:nvPr/>
        </p:nvSpPr>
        <p:spPr>
          <a:xfrm>
            <a:off x="10379869" y="3092630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2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0192438" y="3132795"/>
            <a:ext cx="160660" cy="160660"/>
          </a:xfrm>
          <a:prstGeom prst="rect">
            <a:avLst/>
          </a:prstGeom>
        </p:spPr>
      </p:pic>
      <p:pic>
        <p:nvPicPr>
          <p:cNvPr id="143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1560941" y="2965438"/>
            <a:ext cx="1524140" cy="508750"/>
          </a:xfrm>
          <a:prstGeom prst="rect">
            <a:avLst/>
          </a:prstGeom>
        </p:spPr>
      </p:pic>
      <p:pic>
        <p:nvPicPr>
          <p:cNvPr id="144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1636248" y="3079235"/>
            <a:ext cx="1373525" cy="267760"/>
          </a:xfrm>
          <a:prstGeom prst="rect">
            <a:avLst/>
          </a:prstGeom>
        </p:spPr>
      </p:pic>
      <p:sp>
        <p:nvSpPr>
          <p:cNvPr id="145" name="Text 36"/>
          <p:cNvSpPr/>
          <p:nvPr/>
        </p:nvSpPr>
        <p:spPr>
          <a:xfrm>
            <a:off x="11904008" y="3092630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6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1716578" y="3132795"/>
            <a:ext cx="160660" cy="160660"/>
          </a:xfrm>
          <a:prstGeom prst="rect">
            <a:avLst/>
          </a:prstGeom>
        </p:spPr>
      </p:pic>
      <p:pic>
        <p:nvPicPr>
          <p:cNvPr id="147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3085080" y="2965438"/>
            <a:ext cx="1524140" cy="508750"/>
          </a:xfrm>
          <a:prstGeom prst="rect">
            <a:avLst/>
          </a:prstGeom>
        </p:spPr>
      </p:pic>
      <p:pic>
        <p:nvPicPr>
          <p:cNvPr id="148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3160387" y="3079235"/>
            <a:ext cx="1373525" cy="267760"/>
          </a:xfrm>
          <a:prstGeom prst="rect">
            <a:avLst/>
          </a:prstGeom>
        </p:spPr>
      </p:pic>
      <p:sp>
        <p:nvSpPr>
          <p:cNvPr id="149" name="Text 37"/>
          <p:cNvSpPr/>
          <p:nvPr/>
        </p:nvSpPr>
        <p:spPr>
          <a:xfrm>
            <a:off x="13428148" y="3092630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0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3240717" y="3132795"/>
            <a:ext cx="160660" cy="160660"/>
          </a:xfrm>
          <a:prstGeom prst="rect">
            <a:avLst/>
          </a:prstGeom>
        </p:spPr>
      </p:pic>
      <p:pic>
        <p:nvPicPr>
          <p:cNvPr id="151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4609220" y="2965438"/>
            <a:ext cx="1524140" cy="508750"/>
          </a:xfrm>
          <a:prstGeom prst="rect">
            <a:avLst/>
          </a:prstGeom>
        </p:spPr>
      </p:pic>
      <p:pic>
        <p:nvPicPr>
          <p:cNvPr id="152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6133359" y="2965438"/>
            <a:ext cx="1498624" cy="508750"/>
          </a:xfrm>
          <a:prstGeom prst="rect">
            <a:avLst/>
          </a:prstGeom>
        </p:spPr>
      </p:pic>
      <p:pic>
        <p:nvPicPr>
          <p:cNvPr id="153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656006" y="3474188"/>
            <a:ext cx="6332525" cy="502052"/>
          </a:xfrm>
          <a:prstGeom prst="rect">
            <a:avLst/>
          </a:prstGeom>
        </p:spPr>
      </p:pic>
      <p:sp>
        <p:nvSpPr>
          <p:cNvPr id="154" name="Text 38"/>
          <p:cNvSpPr/>
          <p:nvPr/>
        </p:nvSpPr>
        <p:spPr>
          <a:xfrm>
            <a:off x="816657" y="3594683"/>
            <a:ext cx="61007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TaFace</a:t>
            </a:r>
            <a:endParaRPr lang="en-US" sz="1476" dirty="0"/>
          </a:p>
        </p:txBody>
      </p:sp>
      <p:pic>
        <p:nvPicPr>
          <p:cNvPr id="155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7063829" y="3587986"/>
            <a:ext cx="1373525" cy="267760"/>
          </a:xfrm>
          <a:prstGeom prst="rect">
            <a:avLst/>
          </a:prstGeom>
        </p:spPr>
      </p:pic>
      <p:sp>
        <p:nvSpPr>
          <p:cNvPr id="156" name="Text 39"/>
          <p:cNvSpPr/>
          <p:nvPr/>
        </p:nvSpPr>
        <p:spPr>
          <a:xfrm>
            <a:off x="7331590" y="3601362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7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7144159" y="3641527"/>
            <a:ext cx="160660" cy="160660"/>
          </a:xfrm>
          <a:prstGeom prst="rect">
            <a:avLst/>
          </a:prstGeom>
        </p:spPr>
      </p:pic>
      <p:pic>
        <p:nvPicPr>
          <p:cNvPr id="158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8587969" y="3587986"/>
            <a:ext cx="1373525" cy="267760"/>
          </a:xfrm>
          <a:prstGeom prst="rect">
            <a:avLst/>
          </a:prstGeom>
        </p:spPr>
      </p:pic>
      <p:sp>
        <p:nvSpPr>
          <p:cNvPr id="159" name="Text 40"/>
          <p:cNvSpPr/>
          <p:nvPr/>
        </p:nvSpPr>
        <p:spPr>
          <a:xfrm>
            <a:off x="8855729" y="3601362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0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8668299" y="3641527"/>
            <a:ext cx="160660" cy="160660"/>
          </a:xfrm>
          <a:prstGeom prst="rect">
            <a:avLst/>
          </a:prstGeom>
        </p:spPr>
      </p:pic>
      <p:pic>
        <p:nvPicPr>
          <p:cNvPr id="161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10112108" y="3587986"/>
            <a:ext cx="1373525" cy="267760"/>
          </a:xfrm>
          <a:prstGeom prst="rect">
            <a:avLst/>
          </a:prstGeom>
        </p:spPr>
      </p:pic>
      <p:sp>
        <p:nvSpPr>
          <p:cNvPr id="162" name="Text 41"/>
          <p:cNvSpPr/>
          <p:nvPr/>
        </p:nvSpPr>
        <p:spPr>
          <a:xfrm>
            <a:off x="10379869" y="3601362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3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10192438" y="3641527"/>
            <a:ext cx="160660" cy="160660"/>
          </a:xfrm>
          <a:prstGeom prst="rect">
            <a:avLst/>
          </a:prstGeom>
        </p:spPr>
      </p:pic>
      <p:pic>
        <p:nvPicPr>
          <p:cNvPr id="164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11636248" y="3587986"/>
            <a:ext cx="1373525" cy="267760"/>
          </a:xfrm>
          <a:prstGeom prst="rect">
            <a:avLst/>
          </a:prstGeom>
        </p:spPr>
      </p:pic>
      <p:sp>
        <p:nvSpPr>
          <p:cNvPr id="165" name="Text 42"/>
          <p:cNvSpPr/>
          <p:nvPr/>
        </p:nvSpPr>
        <p:spPr>
          <a:xfrm>
            <a:off x="11904008" y="3601362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6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11716578" y="3641527"/>
            <a:ext cx="160660" cy="160660"/>
          </a:xfrm>
          <a:prstGeom prst="rect">
            <a:avLst/>
          </a:prstGeom>
        </p:spPr>
      </p:pic>
      <p:pic>
        <p:nvPicPr>
          <p:cNvPr id="167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3277115" y="3587986"/>
            <a:ext cx="1140071" cy="267760"/>
          </a:xfrm>
          <a:prstGeom prst="rect">
            <a:avLst/>
          </a:prstGeom>
        </p:spPr>
      </p:pic>
      <p:sp>
        <p:nvSpPr>
          <p:cNvPr id="168" name="Text 43"/>
          <p:cNvSpPr/>
          <p:nvPr/>
        </p:nvSpPr>
        <p:spPr>
          <a:xfrm>
            <a:off x="13544876" y="360136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69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3357445" y="3641527"/>
            <a:ext cx="160660" cy="160660"/>
          </a:xfrm>
          <a:prstGeom prst="rect">
            <a:avLst/>
          </a:prstGeom>
        </p:spPr>
      </p:pic>
      <p:pic>
        <p:nvPicPr>
          <p:cNvPr id="170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4609220" y="3474188"/>
            <a:ext cx="1524140" cy="502052"/>
          </a:xfrm>
          <a:prstGeom prst="rect">
            <a:avLst/>
          </a:prstGeom>
        </p:spPr>
      </p:pic>
      <p:pic>
        <p:nvPicPr>
          <p:cNvPr id="171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6133359" y="3474188"/>
            <a:ext cx="1498624" cy="50205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2026-07-28T12:59:28Z</dcterms:created>
  <dcterms:modified xsi:type="dcterms:W3CDTF">2026-07-28T12:59:28Z</dcterms:modified>
</cp:coreProperties>
</file>