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81979"/>
  <p:notesSz cx="10281979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image" Target="../media/image-1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image" Target="../media/image-3-242.png"/><Relationship Id="rId243" Type="http://schemas.openxmlformats.org/officeDocument/2006/relationships/image" Target="../media/image-3-243.png"/><Relationship Id="rId244" Type="http://schemas.openxmlformats.org/officeDocument/2006/relationships/image" Target="../media/image-3-244.png"/><Relationship Id="rId245" Type="http://schemas.openxmlformats.org/officeDocument/2006/relationships/image" Target="../media/image-3-245.png"/><Relationship Id="rId246" Type="http://schemas.openxmlformats.org/officeDocument/2006/relationships/image" Target="../media/image-3-246.png"/><Relationship Id="rId247" Type="http://schemas.openxmlformats.org/officeDocument/2006/relationships/image" Target="../media/image-3-247.png"/><Relationship Id="rId248" Type="http://schemas.openxmlformats.org/officeDocument/2006/relationships/image" Target="../media/image-3-248.png"/><Relationship Id="rId249" Type="http://schemas.openxmlformats.org/officeDocument/2006/relationships/image" Target="../media/image-3-249.png"/><Relationship Id="rId250" Type="http://schemas.openxmlformats.org/officeDocument/2006/relationships/image" Target="../media/image-3-250.png"/><Relationship Id="rId251" Type="http://schemas.openxmlformats.org/officeDocument/2006/relationships/image" Target="../media/image-3-251.png"/><Relationship Id="rId252" Type="http://schemas.openxmlformats.org/officeDocument/2006/relationships/image" Target="../media/image-3-252.png"/><Relationship Id="rId253" Type="http://schemas.openxmlformats.org/officeDocument/2006/relationships/image" Target="../media/image-3-253.png"/><Relationship Id="rId254" Type="http://schemas.openxmlformats.org/officeDocument/2006/relationships/image" Target="../media/image-3-254.png"/><Relationship Id="rId255" Type="http://schemas.openxmlformats.org/officeDocument/2006/relationships/image" Target="../media/image-3-255.png"/><Relationship Id="rId256" Type="http://schemas.openxmlformats.org/officeDocument/2006/relationships/image" Target="../media/image-3-256.png"/><Relationship Id="rId257" Type="http://schemas.openxmlformats.org/officeDocument/2006/relationships/image" Target="../media/image-3-257.png"/><Relationship Id="rId258" Type="http://schemas.openxmlformats.org/officeDocument/2006/relationships/image" Target="../media/image-3-258.png"/><Relationship Id="rId259" Type="http://schemas.openxmlformats.org/officeDocument/2006/relationships/image" Target="../media/image-3-259.png"/><Relationship Id="rId260" Type="http://schemas.openxmlformats.org/officeDocument/2006/relationships/image" Target="../media/image-3-260.png"/><Relationship Id="rId261" Type="http://schemas.openxmlformats.org/officeDocument/2006/relationships/image" Target="../media/image-3-261.png"/><Relationship Id="rId262" Type="http://schemas.openxmlformats.org/officeDocument/2006/relationships/image" Target="../media/image-3-262.png"/><Relationship Id="rId263" Type="http://schemas.openxmlformats.org/officeDocument/2006/relationships/image" Target="../media/image-3-263.png"/><Relationship Id="rId264" Type="http://schemas.openxmlformats.org/officeDocument/2006/relationships/image" Target="../media/image-3-264.png"/><Relationship Id="rId265" Type="http://schemas.openxmlformats.org/officeDocument/2006/relationships/image" Target="../media/image-3-265.png"/><Relationship Id="rId266" Type="http://schemas.openxmlformats.org/officeDocument/2006/relationships/image" Target="../media/image-3-266.png"/><Relationship Id="rId267" Type="http://schemas.openxmlformats.org/officeDocument/2006/relationships/image" Target="../media/image-3-267.png"/><Relationship Id="rId268" Type="http://schemas.openxmlformats.org/officeDocument/2006/relationships/image" Target="../media/image-3-268.png"/><Relationship Id="rId269" Type="http://schemas.openxmlformats.org/officeDocument/2006/relationships/image" Target="../media/image-3-269.png"/><Relationship Id="rId270" Type="http://schemas.openxmlformats.org/officeDocument/2006/relationships/image" Target="../media/image-3-270.png"/><Relationship Id="rId271" Type="http://schemas.openxmlformats.org/officeDocument/2006/relationships/image" Target="../media/image-3-271.png"/><Relationship Id="rId272" Type="http://schemas.openxmlformats.org/officeDocument/2006/relationships/image" Target="../media/image-3-272.png"/><Relationship Id="rId273" Type="http://schemas.openxmlformats.org/officeDocument/2006/relationships/image" Target="../media/image-3-273.png"/><Relationship Id="rId274" Type="http://schemas.openxmlformats.org/officeDocument/2006/relationships/image" Target="../media/image-3-274.png"/><Relationship Id="rId275" Type="http://schemas.openxmlformats.org/officeDocument/2006/relationships/image" Target="../media/image-3-275.png"/><Relationship Id="rId276" Type="http://schemas.openxmlformats.org/officeDocument/2006/relationships/image" Target="../media/image-3-276.png"/><Relationship Id="rId277" Type="http://schemas.openxmlformats.org/officeDocument/2006/relationships/image" Target="../media/image-3-277.png"/><Relationship Id="rId278" Type="http://schemas.openxmlformats.org/officeDocument/2006/relationships/image" Target="../media/image-3-278.png"/><Relationship Id="rId279" Type="http://schemas.openxmlformats.org/officeDocument/2006/relationships/image" Target="../media/image-3-279.png"/><Relationship Id="rId280" Type="http://schemas.openxmlformats.org/officeDocument/2006/relationships/image" Target="../media/image-3-280.png"/><Relationship Id="rId281" Type="http://schemas.openxmlformats.org/officeDocument/2006/relationships/image" Target="../media/image-3-281.png"/><Relationship Id="rId282" Type="http://schemas.openxmlformats.org/officeDocument/2006/relationships/image" Target="../media/image-3-282.png"/><Relationship Id="rId283" Type="http://schemas.openxmlformats.org/officeDocument/2006/relationships/image" Target="../media/image-3-283.png"/><Relationship Id="rId284" Type="http://schemas.openxmlformats.org/officeDocument/2006/relationships/image" Target="../media/image-3-284.png"/><Relationship Id="rId285" Type="http://schemas.openxmlformats.org/officeDocument/2006/relationships/image" Target="../media/image-3-285.png"/><Relationship Id="rId286" Type="http://schemas.openxmlformats.org/officeDocument/2006/relationships/image" Target="../media/image-3-286.png"/><Relationship Id="rId287" Type="http://schemas.openxmlformats.org/officeDocument/2006/relationships/slideLayout" Target="../slideLayouts/slideLayout1.xml"/><Relationship Id="rId28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slideLayout" Target="../slideLayouts/slideLayout1.xml"/><Relationship Id="rId128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66" y="9639374"/>
            <a:ext cx="433076" cy="3213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2626" y="321339"/>
            <a:ext cx="105013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6" y="1452265"/>
            <a:ext cx="535520" cy="5355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2626" y="1827126"/>
            <a:ext cx="334041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Added Services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642626" y="2570504"/>
            <a:ext cx="8662032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Complementary services designed to extend the core acquiring and payments offering, allowing merchants and partners to extract additional value from payment flows, beyond basic transaction processing.</a:t>
            </a:r>
            <a:endParaRPr lang="en-US" sz="1687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232" y="4150296"/>
            <a:ext cx="2152441" cy="75227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56442" y="4364496"/>
            <a:ext cx="1810226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Main Objectives</a:t>
            </a:r>
            <a:endParaRPr lang="en-US" sz="2108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26" y="5116767"/>
            <a:ext cx="3748638" cy="167493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856836" y="5330968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Financial Optimization</a:t>
            </a:r>
            <a:endParaRPr lang="en-US" sz="1476" dirty="0"/>
          </a:p>
        </p:txBody>
      </p:sp>
      <p:sp>
        <p:nvSpPr>
          <p:cNvPr id="11" name="Text 5"/>
          <p:cNvSpPr/>
          <p:nvPr/>
        </p:nvSpPr>
        <p:spPr>
          <a:xfrm>
            <a:off x="856836" y="5767853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Improve cash flow and financial efficiency through financing solutions.</a:t>
            </a:r>
            <a:endParaRPr lang="en-US" sz="1476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5472" y="5116767"/>
            <a:ext cx="3748638" cy="140823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4819683" y="5330968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Customer Experience</a:t>
            </a:r>
            <a:endParaRPr lang="en-US" sz="1476" dirty="0"/>
          </a:p>
        </p:txBody>
      </p:sp>
      <p:sp>
        <p:nvSpPr>
          <p:cNvPr id="14" name="Text 7"/>
          <p:cNvSpPr/>
          <p:nvPr/>
        </p:nvSpPr>
        <p:spPr>
          <a:xfrm>
            <a:off x="4819683" y="5767853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Support multi-currency and international payment operations.</a:t>
            </a:r>
            <a:endParaRPr lang="en-US" sz="1476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626" y="6944097"/>
            <a:ext cx="3788802" cy="1141530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856836" y="7158298"/>
            <a:ext cx="336038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Maximize Revenue</a:t>
            </a:r>
            <a:endParaRPr lang="en-US" sz="1476" dirty="0"/>
          </a:p>
        </p:txBody>
      </p:sp>
      <p:sp>
        <p:nvSpPr>
          <p:cNvPr id="17" name="Text 9"/>
          <p:cNvSpPr/>
          <p:nvPr/>
        </p:nvSpPr>
        <p:spPr>
          <a:xfrm>
            <a:off x="856836" y="7595183"/>
            <a:ext cx="3360387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Increase value per transaction.</a:t>
            </a:r>
            <a:endParaRPr lang="en-US" sz="1476" dirty="0"/>
          </a:p>
        </p:txBody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5637" y="6944097"/>
            <a:ext cx="3748638" cy="1674930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4859848" y="7158298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Reduction of Complexity</a:t>
            </a:r>
            <a:endParaRPr lang="en-US" sz="1476" dirty="0"/>
          </a:p>
        </p:txBody>
      </p:sp>
      <p:sp>
        <p:nvSpPr>
          <p:cNvPr id="20" name="Text 11"/>
          <p:cNvSpPr/>
          <p:nvPr/>
        </p:nvSpPr>
        <p:spPr>
          <a:xfrm>
            <a:off x="4859848" y="7595183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Centralize various operational capabilities through a single acquiring partner.</a:t>
            </a:r>
            <a:endParaRPr lang="en-US" sz="1476" dirty="0"/>
          </a:p>
        </p:txBody>
      </p:sp>
      <p:pic>
        <p:nvPicPr>
          <p:cNvPr id="2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4929" y="6648990"/>
            <a:ext cx="1084427" cy="197160"/>
          </a:xfrm>
          <a:prstGeom prst="rect">
            <a:avLst/>
          </a:prstGeom>
        </p:spPr>
      </p:pic>
      <p:pic>
        <p:nvPicPr>
          <p:cNvPr id="2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490" y="4150296"/>
            <a:ext cx="1714291" cy="752270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13146700" y="4364496"/>
            <a:ext cx="13501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Who is it for</a:t>
            </a:r>
            <a:endParaRPr lang="en-US" sz="2108" dirty="0"/>
          </a:p>
        </p:txBody>
      </p:sp>
      <p:pic>
        <p:nvPicPr>
          <p:cNvPr id="24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33891" y="5116767"/>
            <a:ext cx="3748638" cy="971345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10148102" y="5330968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Merchants looking to maximize the value of their payment flows</a:t>
            </a:r>
            <a:endParaRPr lang="en-US" sz="1476" dirty="0"/>
          </a:p>
        </p:txBody>
      </p:sp>
      <p:pic>
        <p:nvPicPr>
          <p:cNvPr id="26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896738" y="5116767"/>
            <a:ext cx="3748638" cy="704645"/>
          </a:xfrm>
          <a:prstGeom prst="rect">
            <a:avLst/>
          </a:prstGeom>
        </p:spPr>
      </p:pic>
      <p:sp>
        <p:nvSpPr>
          <p:cNvPr id="27" name="Text 14"/>
          <p:cNvSpPr/>
          <p:nvPr/>
        </p:nvSpPr>
        <p:spPr>
          <a:xfrm>
            <a:off x="14110948" y="5330968"/>
            <a:ext cx="332022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Ecommerce and digital businesses</a:t>
            </a:r>
            <a:endParaRPr lang="en-US" sz="1476" dirty="0"/>
          </a:p>
        </p:txBody>
      </p:sp>
      <p:pic>
        <p:nvPicPr>
          <p:cNvPr id="28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33891" y="6302313"/>
            <a:ext cx="3748638" cy="971345"/>
          </a:xfrm>
          <a:prstGeom prst="rect">
            <a:avLst/>
          </a:prstGeom>
        </p:spPr>
      </p:pic>
      <p:sp>
        <p:nvSpPr>
          <p:cNvPr id="29" name="Text 15"/>
          <p:cNvSpPr/>
          <p:nvPr/>
        </p:nvSpPr>
        <p:spPr>
          <a:xfrm>
            <a:off x="10148102" y="6516514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Companies operating or selling across borders or currencies</a:t>
            </a:r>
            <a:endParaRPr lang="en-US" sz="1476" dirty="0"/>
          </a:p>
        </p:txBody>
      </p:sp>
      <p:pic>
        <p:nvPicPr>
          <p:cNvPr id="3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896738" y="6302313"/>
            <a:ext cx="3748638" cy="971345"/>
          </a:xfrm>
          <a:prstGeom prst="rect">
            <a:avLst/>
          </a:prstGeom>
        </p:spPr>
      </p:pic>
      <p:sp>
        <p:nvSpPr>
          <p:cNvPr id="31" name="Text 16"/>
          <p:cNvSpPr/>
          <p:nvPr/>
        </p:nvSpPr>
        <p:spPr>
          <a:xfrm>
            <a:off x="14110948" y="6516514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Businesses looking to optimize their liquidity and working capital.</a:t>
            </a:r>
            <a:endParaRPr lang="en-US" sz="1476" dirty="0"/>
          </a:p>
        </p:txBody>
      </p:sp>
      <p:pic>
        <p:nvPicPr>
          <p:cNvPr id="3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33891" y="7487859"/>
            <a:ext cx="3748638" cy="971345"/>
          </a:xfrm>
          <a:prstGeom prst="rect">
            <a:avLst/>
          </a:prstGeom>
        </p:spPr>
      </p:pic>
      <p:sp>
        <p:nvSpPr>
          <p:cNvPr id="33" name="Text 17"/>
          <p:cNvSpPr/>
          <p:nvPr/>
        </p:nvSpPr>
        <p:spPr>
          <a:xfrm>
            <a:off x="10148102" y="7702060"/>
            <a:ext cx="3320223" cy="65151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Merchants interested in customer loyalty, rewards, and engagement.</a:t>
            </a:r>
            <a:endParaRPr lang="en-US" sz="1476" dirty="0"/>
          </a:p>
        </p:txBody>
      </p:sp>
      <p:pic>
        <p:nvPicPr>
          <p:cNvPr id="3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896738" y="7487859"/>
            <a:ext cx="3748638" cy="1238045"/>
          </a:xfrm>
          <a:prstGeom prst="rect">
            <a:avLst/>
          </a:prstGeom>
        </p:spPr>
      </p:pic>
      <p:sp>
        <p:nvSpPr>
          <p:cNvPr id="35" name="Text 18"/>
          <p:cNvSpPr/>
          <p:nvPr/>
        </p:nvSpPr>
        <p:spPr>
          <a:xfrm>
            <a:off x="14110948" y="7702060"/>
            <a:ext cx="3320223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Partners, platforms, and aggregators looking to enhance their acquisition proposition.</a:t>
            </a:r>
            <a:endParaRPr lang="en-US" sz="1476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668334"/>
            <a:ext cx="18288000" cy="661364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6" y="4592110"/>
            <a:ext cx="669401" cy="6694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526232" y="4806311"/>
            <a:ext cx="280035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Dynamic Currency Conversion</a:t>
            </a:r>
            <a:endParaRPr lang="en-US" sz="1476" dirty="0"/>
          </a:p>
        </p:txBody>
      </p:sp>
      <p:sp>
        <p:nvSpPr>
          <p:cNvPr id="5" name="Text 1"/>
          <p:cNvSpPr/>
          <p:nvPr/>
        </p:nvSpPr>
        <p:spPr>
          <a:xfrm>
            <a:off x="1526581" y="5277706"/>
            <a:ext cx="317225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Whether at a physical or virtual POS terminal, it allows foreign cardholders to pay in their local currency.</a:t>
            </a:r>
            <a:endParaRPr lang="en-US" sz="1476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705" y="4592110"/>
            <a:ext cx="669401" cy="66940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7015311" y="4806311"/>
            <a:ext cx="184023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Financing Solutions</a:t>
            </a:r>
            <a:endParaRPr lang="en-US" sz="1476" dirty="0"/>
          </a:p>
        </p:txBody>
      </p:sp>
      <p:sp>
        <p:nvSpPr>
          <p:cNvPr id="8" name="Text 3"/>
          <p:cNvSpPr/>
          <p:nvPr/>
        </p:nvSpPr>
        <p:spPr>
          <a:xfrm>
            <a:off x="7015660" y="5277706"/>
            <a:ext cx="3172254" cy="925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Financial management through our Prepayment and DWC (Dynamic Working Capital) solutions.</a:t>
            </a:r>
            <a:endParaRPr lang="en-US" sz="1476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26" y="6627707"/>
            <a:ext cx="669401" cy="66940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526232" y="6841908"/>
            <a:ext cx="1450181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Antifraud Tools</a:t>
            </a:r>
            <a:endParaRPr lang="en-US" sz="1476" dirty="0"/>
          </a:p>
        </p:txBody>
      </p:sp>
      <p:sp>
        <p:nvSpPr>
          <p:cNvPr id="11" name="Text 5"/>
          <p:cNvSpPr/>
          <p:nvPr/>
        </p:nvSpPr>
        <p:spPr>
          <a:xfrm>
            <a:off x="1526581" y="7313302"/>
            <a:ext cx="3172254" cy="925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Fraud detection through a single API PCI certified platform with less friction for the customer.</a:t>
            </a:r>
            <a:endParaRPr lang="en-US" sz="1476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1705" y="6627707"/>
            <a:ext cx="669401" cy="66940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7015311" y="6841908"/>
            <a:ext cx="3172955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Broad list of Specialized Partners</a:t>
            </a:r>
            <a:endParaRPr lang="en-US" sz="1476" dirty="0"/>
          </a:p>
        </p:txBody>
      </p:sp>
      <p:sp>
        <p:nvSpPr>
          <p:cNvPr id="14" name="Text 7"/>
          <p:cNvSpPr/>
          <p:nvPr/>
        </p:nvSpPr>
        <p:spPr>
          <a:xfrm>
            <a:off x="7015660" y="7313302"/>
            <a:ext cx="3172254" cy="925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We combine our expertise and resources with specialized partners to enhance our value proposition.</a:t>
            </a:r>
            <a:endParaRPr lang="en-US" sz="1476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966" y="9639374"/>
            <a:ext cx="433076" cy="321320"/>
          </a:xfrm>
          <a:prstGeom prst="rect">
            <a:avLst/>
          </a:prstGeom>
        </p:spPr>
      </p:pic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626" y="321320"/>
            <a:ext cx="17002753" cy="642624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963937" y="481980"/>
            <a:ext cx="1636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Core Services</a:t>
            </a:r>
            <a:endParaRPr lang="en-US" sz="2108" dirty="0"/>
          </a:p>
        </p:txBody>
      </p:sp>
      <p:sp>
        <p:nvSpPr>
          <p:cNvPr id="18" name="Text 9"/>
          <p:cNvSpPr/>
          <p:nvPr/>
        </p:nvSpPr>
        <p:spPr>
          <a:xfrm>
            <a:off x="642626" y="1834176"/>
            <a:ext cx="10482800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These services are delivered as modular capabilities, allowing for flexible adoption according to business needs, geography, and operational maturity.</a:t>
            </a:r>
            <a:endParaRPr lang="en-US" sz="1687" dirty="0"/>
          </a:p>
          <a:p>
            <a:pPr algn="l" indent="0" marL="0">
              <a:lnSpc>
                <a:spcPts val="2530"/>
              </a:lnSpc>
              <a:buNone/>
            </a:pPr>
            <a:endParaRPr lang="en-US" sz="1687" dirty="0"/>
          </a:p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We combine our expertise and resources with specialized partners to enhance our value proposition.</a:t>
            </a:r>
            <a:endParaRPr lang="en-US" sz="1687" dirty="0"/>
          </a:p>
        </p:txBody>
      </p:sp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57120" y="1646746"/>
            <a:ext cx="3917327" cy="78855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61" y="9639356"/>
            <a:ext cx="433081" cy="32132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40" y="589062"/>
            <a:ext cx="17002753" cy="64262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15851" y="749722"/>
            <a:ext cx="1636012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2108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Service categories | Availability by country</a:t>
            </a:r>
            <a:endParaRPr lang="en-US" sz="2108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151" y="1553003"/>
            <a:ext cx="16119146" cy="535521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35" y="1553003"/>
            <a:ext cx="6426240" cy="535521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441815" y="1673498"/>
            <a:ext cx="95011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Productos</a:t>
            </a:r>
            <a:endParaRPr lang="en-US" sz="1476" dirty="0"/>
          </a:p>
        </p:txBody>
      </p:sp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9878" y="1553003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909774" y="1676846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5261" y="1710314"/>
            <a:ext cx="214210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9478" y="1553003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605549" y="1676846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8789" y="1710314"/>
            <a:ext cx="214210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9079" y="1553003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147474" y="1676846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46066" y="1710314"/>
            <a:ext cx="214210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58680" y="1553003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564085" y="1676846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248555" y="1710314"/>
            <a:ext cx="214210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68281" y="1553003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3010415" y="1676846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821426" y="1710314"/>
            <a:ext cx="214210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277882" y="1553003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578059" y="1676846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273086" y="1710314"/>
            <a:ext cx="214210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787483" y="1553003"/>
            <a:ext cx="1509810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6020724" y="1676846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849734" y="1710314"/>
            <a:ext cx="214210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4540" y="2195624"/>
            <a:ext cx="17002753" cy="6158478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07925" y="2209019"/>
            <a:ext cx="16975977" cy="542218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7925" y="2209019"/>
            <a:ext cx="6332525" cy="542218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468576" y="2369679"/>
            <a:ext cx="60647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AUTTAR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40441" y="2209019"/>
            <a:ext cx="1524140" cy="542218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15748" y="2336211"/>
            <a:ext cx="1373525" cy="267760"/>
          </a:xfrm>
          <a:prstGeom prst="rect">
            <a:avLst/>
          </a:prstGeom>
        </p:spPr>
      </p:pic>
      <p:sp>
        <p:nvSpPr>
          <p:cNvPr id="35" name="Text 10"/>
          <p:cNvSpPr/>
          <p:nvPr/>
        </p:nvSpPr>
        <p:spPr>
          <a:xfrm>
            <a:off x="6983509" y="234958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96078" y="2389752"/>
            <a:ext cx="160660" cy="160660"/>
          </a:xfrm>
          <a:prstGeom prst="rect">
            <a:avLst/>
          </a:prstGeom>
        </p:spPr>
      </p:pic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64581" y="2209019"/>
            <a:ext cx="1524140" cy="542218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56616" y="2336211"/>
            <a:ext cx="1140071" cy="267760"/>
          </a:xfrm>
          <a:prstGeom prst="rect">
            <a:avLst/>
          </a:prstGeom>
        </p:spPr>
      </p:pic>
      <p:sp>
        <p:nvSpPr>
          <p:cNvPr id="39" name="Text 11"/>
          <p:cNvSpPr/>
          <p:nvPr/>
        </p:nvSpPr>
        <p:spPr>
          <a:xfrm>
            <a:off x="8624376" y="234958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36945" y="2389752"/>
            <a:ext cx="160660" cy="160660"/>
          </a:xfrm>
          <a:prstGeom prst="rect">
            <a:avLst/>
          </a:prstGeom>
        </p:spPr>
      </p:pic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88720" y="2209019"/>
            <a:ext cx="1524140" cy="542218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64027" y="2336211"/>
            <a:ext cx="1373525" cy="267760"/>
          </a:xfrm>
          <a:prstGeom prst="rect">
            <a:avLst/>
          </a:prstGeom>
        </p:spPr>
      </p:pic>
      <p:sp>
        <p:nvSpPr>
          <p:cNvPr id="43" name="Text 12"/>
          <p:cNvSpPr/>
          <p:nvPr/>
        </p:nvSpPr>
        <p:spPr>
          <a:xfrm>
            <a:off x="10031788" y="234958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844357" y="2389752"/>
            <a:ext cx="160660" cy="160660"/>
          </a:xfrm>
          <a:prstGeom prst="rect">
            <a:avLst/>
          </a:prstGeom>
        </p:spPr>
      </p:pic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212860" y="2209019"/>
            <a:ext cx="1524140" cy="542218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88167" y="2336211"/>
            <a:ext cx="1373525" cy="267760"/>
          </a:xfrm>
          <a:prstGeom prst="rect">
            <a:avLst/>
          </a:prstGeom>
        </p:spPr>
      </p:pic>
      <p:sp>
        <p:nvSpPr>
          <p:cNvPr id="47" name="Text 13"/>
          <p:cNvSpPr/>
          <p:nvPr/>
        </p:nvSpPr>
        <p:spPr>
          <a:xfrm>
            <a:off x="11555927" y="234958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68497" y="2389752"/>
            <a:ext cx="160660" cy="160660"/>
          </a:xfrm>
          <a:prstGeom prst="rect">
            <a:avLst/>
          </a:prstGeom>
        </p:spPr>
      </p:pic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736999" y="2209019"/>
            <a:ext cx="1524140" cy="542218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12306" y="2336211"/>
            <a:ext cx="1373525" cy="267760"/>
          </a:xfrm>
          <a:prstGeom prst="rect">
            <a:avLst/>
          </a:prstGeom>
        </p:spPr>
      </p:pic>
      <p:sp>
        <p:nvSpPr>
          <p:cNvPr id="51" name="Text 14"/>
          <p:cNvSpPr/>
          <p:nvPr/>
        </p:nvSpPr>
        <p:spPr>
          <a:xfrm>
            <a:off x="13080067" y="234958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92636" y="2389752"/>
            <a:ext cx="160660" cy="160660"/>
          </a:xfrm>
          <a:prstGeom prst="rect">
            <a:avLst/>
          </a:prstGeom>
        </p:spPr>
      </p:pic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261139" y="2209019"/>
            <a:ext cx="1524140" cy="542218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5785278" y="2209019"/>
            <a:ext cx="1498624" cy="542218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07925" y="2751237"/>
            <a:ext cx="16975977" cy="508750"/>
          </a:xfrm>
          <a:prstGeom prst="rect">
            <a:avLst/>
          </a:prstGeom>
        </p:spPr>
      </p:pic>
      <p:pic>
        <p:nvPicPr>
          <p:cNvPr id="56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07925" y="2751237"/>
            <a:ext cx="6332525" cy="508750"/>
          </a:xfrm>
          <a:prstGeom prst="rect">
            <a:avLst/>
          </a:prstGeom>
        </p:spPr>
      </p:pic>
      <p:sp>
        <p:nvSpPr>
          <p:cNvPr id="57" name="Text 15"/>
          <p:cNvSpPr/>
          <p:nvPr/>
        </p:nvSpPr>
        <p:spPr>
          <a:xfrm>
            <a:off x="468576" y="2871732"/>
            <a:ext cx="122015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Benefit Cards</a:t>
            </a:r>
            <a:endParaRPr lang="en-US" sz="1476" dirty="0"/>
          </a:p>
        </p:txBody>
      </p:sp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640441" y="2751237"/>
            <a:ext cx="1524140" cy="50875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715748" y="2865034"/>
            <a:ext cx="1373525" cy="26776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6983509" y="287841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796078" y="2918575"/>
            <a:ext cx="160660" cy="160660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164581" y="2751237"/>
            <a:ext cx="1524140" cy="508750"/>
          </a:xfrm>
          <a:prstGeom prst="rect">
            <a:avLst/>
          </a:prstGeom>
        </p:spPr>
      </p:pic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239888" y="2865034"/>
            <a:ext cx="1373525" cy="267760"/>
          </a:xfrm>
          <a:prstGeom prst="rect">
            <a:avLst/>
          </a:prstGeom>
        </p:spPr>
      </p:pic>
      <p:sp>
        <p:nvSpPr>
          <p:cNvPr id="64" name="Text 17"/>
          <p:cNvSpPr/>
          <p:nvPr/>
        </p:nvSpPr>
        <p:spPr>
          <a:xfrm>
            <a:off x="8507648" y="287841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320218" y="2918575"/>
            <a:ext cx="160660" cy="16066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688720" y="2751237"/>
            <a:ext cx="1524140" cy="508750"/>
          </a:xfrm>
          <a:prstGeom prst="rect">
            <a:avLst/>
          </a:prstGeom>
        </p:spPr>
      </p:pic>
      <p:pic>
        <p:nvPicPr>
          <p:cNvPr id="67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764027" y="2865034"/>
            <a:ext cx="1373525" cy="267760"/>
          </a:xfrm>
          <a:prstGeom prst="rect">
            <a:avLst/>
          </a:prstGeom>
        </p:spPr>
      </p:pic>
      <p:sp>
        <p:nvSpPr>
          <p:cNvPr id="68" name="Text 18"/>
          <p:cNvSpPr/>
          <p:nvPr/>
        </p:nvSpPr>
        <p:spPr>
          <a:xfrm>
            <a:off x="10031788" y="287841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844357" y="2918575"/>
            <a:ext cx="160660" cy="16066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212860" y="2751237"/>
            <a:ext cx="1524140" cy="508750"/>
          </a:xfrm>
          <a:prstGeom prst="rect">
            <a:avLst/>
          </a:prstGeom>
        </p:spPr>
      </p:pic>
      <p:pic>
        <p:nvPicPr>
          <p:cNvPr id="71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305533" y="2871732"/>
            <a:ext cx="1338802" cy="267760"/>
          </a:xfrm>
          <a:prstGeom prst="rect">
            <a:avLst/>
          </a:prstGeom>
        </p:spPr>
      </p:pic>
      <p:sp>
        <p:nvSpPr>
          <p:cNvPr id="72" name="Text 19"/>
          <p:cNvSpPr/>
          <p:nvPr/>
        </p:nvSpPr>
        <p:spPr>
          <a:xfrm>
            <a:off x="11573294" y="288510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385863" y="2925273"/>
            <a:ext cx="160660" cy="1606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2736999" y="2751237"/>
            <a:ext cx="1524140" cy="508750"/>
          </a:xfrm>
          <a:prstGeom prst="rect">
            <a:avLst/>
          </a:prstGeom>
        </p:spPr>
      </p:pic>
      <p:pic>
        <p:nvPicPr>
          <p:cNvPr id="75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2812306" y="2865034"/>
            <a:ext cx="1373525" cy="267760"/>
          </a:xfrm>
          <a:prstGeom prst="rect">
            <a:avLst/>
          </a:prstGeom>
        </p:spPr>
      </p:pic>
      <p:sp>
        <p:nvSpPr>
          <p:cNvPr id="76" name="Text 20"/>
          <p:cNvSpPr/>
          <p:nvPr/>
        </p:nvSpPr>
        <p:spPr>
          <a:xfrm>
            <a:off x="13080067" y="287841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892636" y="2918575"/>
            <a:ext cx="160660" cy="1606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261139" y="2751237"/>
            <a:ext cx="1524140" cy="508750"/>
          </a:xfrm>
          <a:prstGeom prst="rect">
            <a:avLst/>
          </a:prstGeom>
        </p:spPr>
      </p:pic>
      <p:pic>
        <p:nvPicPr>
          <p:cNvPr id="79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5785278" y="2751237"/>
            <a:ext cx="1498624" cy="508750"/>
          </a:xfrm>
          <a:prstGeom prst="rect">
            <a:avLst/>
          </a:prstGeom>
        </p:spPr>
      </p:pic>
      <p:pic>
        <p:nvPicPr>
          <p:cNvPr id="80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307925" y="3259968"/>
            <a:ext cx="16975977" cy="508750"/>
          </a:xfrm>
          <a:prstGeom prst="rect">
            <a:avLst/>
          </a:prstGeom>
        </p:spPr>
      </p:pic>
      <p:pic>
        <p:nvPicPr>
          <p:cNvPr id="81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307925" y="3259968"/>
            <a:ext cx="6332525" cy="508750"/>
          </a:xfrm>
          <a:prstGeom prst="rect">
            <a:avLst/>
          </a:prstGeom>
        </p:spPr>
      </p:pic>
      <p:sp>
        <p:nvSpPr>
          <p:cNvPr id="82" name="Text 21"/>
          <p:cNvSpPr/>
          <p:nvPr/>
        </p:nvSpPr>
        <p:spPr>
          <a:xfrm>
            <a:off x="468576" y="3380463"/>
            <a:ext cx="12501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Bill Payments</a:t>
            </a:r>
            <a:endParaRPr lang="en-US" sz="1476" dirty="0"/>
          </a:p>
        </p:txBody>
      </p:sp>
      <p:pic>
        <p:nvPicPr>
          <p:cNvPr id="83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640441" y="3259968"/>
            <a:ext cx="1524140" cy="508750"/>
          </a:xfrm>
          <a:prstGeom prst="rect">
            <a:avLst/>
          </a:prstGeom>
        </p:spPr>
      </p:pic>
      <p:pic>
        <p:nvPicPr>
          <p:cNvPr id="84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715748" y="3373766"/>
            <a:ext cx="1373525" cy="267760"/>
          </a:xfrm>
          <a:prstGeom prst="rect">
            <a:avLst/>
          </a:prstGeom>
        </p:spPr>
      </p:pic>
      <p:sp>
        <p:nvSpPr>
          <p:cNvPr id="85" name="Text 22"/>
          <p:cNvSpPr/>
          <p:nvPr/>
        </p:nvSpPr>
        <p:spPr>
          <a:xfrm>
            <a:off x="6983509" y="3387161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796078" y="3427326"/>
            <a:ext cx="160660" cy="160660"/>
          </a:xfrm>
          <a:prstGeom prst="rect">
            <a:avLst/>
          </a:prstGeom>
        </p:spPr>
      </p:pic>
      <p:pic>
        <p:nvPicPr>
          <p:cNvPr id="87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164581" y="3259968"/>
            <a:ext cx="1524140" cy="508750"/>
          </a:xfrm>
          <a:prstGeom prst="rect">
            <a:avLst/>
          </a:prstGeom>
        </p:spPr>
      </p:pic>
      <p:pic>
        <p:nvPicPr>
          <p:cNvPr id="88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9688720" y="3259968"/>
            <a:ext cx="1524140" cy="508750"/>
          </a:xfrm>
          <a:prstGeom prst="rect">
            <a:avLst/>
          </a:prstGeom>
        </p:spPr>
      </p:pic>
      <p:pic>
        <p:nvPicPr>
          <p:cNvPr id="89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9880755" y="3373766"/>
            <a:ext cx="1140071" cy="267760"/>
          </a:xfrm>
          <a:prstGeom prst="rect">
            <a:avLst/>
          </a:prstGeom>
        </p:spPr>
      </p:pic>
      <p:sp>
        <p:nvSpPr>
          <p:cNvPr id="90" name="Text 23"/>
          <p:cNvSpPr/>
          <p:nvPr/>
        </p:nvSpPr>
        <p:spPr>
          <a:xfrm>
            <a:off x="10148515" y="338716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1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9961085" y="3427326"/>
            <a:ext cx="160660" cy="160660"/>
          </a:xfrm>
          <a:prstGeom prst="rect">
            <a:avLst/>
          </a:prstGeom>
        </p:spPr>
      </p:pic>
      <p:pic>
        <p:nvPicPr>
          <p:cNvPr id="92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1212860" y="3259968"/>
            <a:ext cx="1524140" cy="508750"/>
          </a:xfrm>
          <a:prstGeom prst="rect">
            <a:avLst/>
          </a:prstGeom>
        </p:spPr>
      </p:pic>
      <p:pic>
        <p:nvPicPr>
          <p:cNvPr id="93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1404895" y="3373766"/>
            <a:ext cx="1140071" cy="267760"/>
          </a:xfrm>
          <a:prstGeom prst="rect">
            <a:avLst/>
          </a:prstGeom>
        </p:spPr>
      </p:pic>
      <p:sp>
        <p:nvSpPr>
          <p:cNvPr id="94" name="Text 24"/>
          <p:cNvSpPr/>
          <p:nvPr/>
        </p:nvSpPr>
        <p:spPr>
          <a:xfrm>
            <a:off x="11672655" y="338716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5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1485225" y="3427326"/>
            <a:ext cx="160660" cy="160660"/>
          </a:xfrm>
          <a:prstGeom prst="rect">
            <a:avLst/>
          </a:prstGeom>
        </p:spPr>
      </p:pic>
      <p:pic>
        <p:nvPicPr>
          <p:cNvPr id="96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2736999" y="3259968"/>
            <a:ext cx="1524140" cy="508750"/>
          </a:xfrm>
          <a:prstGeom prst="rect">
            <a:avLst/>
          </a:prstGeom>
        </p:spPr>
      </p:pic>
      <p:pic>
        <p:nvPicPr>
          <p:cNvPr id="97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2812306" y="3373766"/>
            <a:ext cx="1373525" cy="267760"/>
          </a:xfrm>
          <a:prstGeom prst="rect">
            <a:avLst/>
          </a:prstGeom>
        </p:spPr>
      </p:pic>
      <p:sp>
        <p:nvSpPr>
          <p:cNvPr id="98" name="Text 25"/>
          <p:cNvSpPr/>
          <p:nvPr/>
        </p:nvSpPr>
        <p:spPr>
          <a:xfrm>
            <a:off x="13080067" y="3387161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9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2892636" y="3427326"/>
            <a:ext cx="160660" cy="160660"/>
          </a:xfrm>
          <a:prstGeom prst="rect">
            <a:avLst/>
          </a:prstGeom>
        </p:spPr>
      </p:pic>
      <p:pic>
        <p:nvPicPr>
          <p:cNvPr id="100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4261139" y="3259968"/>
            <a:ext cx="1524140" cy="508750"/>
          </a:xfrm>
          <a:prstGeom prst="rect">
            <a:avLst/>
          </a:prstGeom>
        </p:spPr>
      </p:pic>
      <p:pic>
        <p:nvPicPr>
          <p:cNvPr id="101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5785278" y="3259968"/>
            <a:ext cx="1498624" cy="508750"/>
          </a:xfrm>
          <a:prstGeom prst="rect">
            <a:avLst/>
          </a:prstGeom>
        </p:spPr>
      </p:pic>
      <p:pic>
        <p:nvPicPr>
          <p:cNvPr id="102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307925" y="3768719"/>
            <a:ext cx="16975977" cy="508750"/>
          </a:xfrm>
          <a:prstGeom prst="rect">
            <a:avLst/>
          </a:prstGeom>
        </p:spPr>
      </p:pic>
      <p:pic>
        <p:nvPicPr>
          <p:cNvPr id="103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307925" y="3768719"/>
            <a:ext cx="6332525" cy="508750"/>
          </a:xfrm>
          <a:prstGeom prst="rect">
            <a:avLst/>
          </a:prstGeom>
        </p:spPr>
      </p:pic>
      <p:sp>
        <p:nvSpPr>
          <p:cNvPr id="104" name="Text 26"/>
          <p:cNvSpPr/>
          <p:nvPr/>
        </p:nvSpPr>
        <p:spPr>
          <a:xfrm>
            <a:off x="468576" y="3889214"/>
            <a:ext cx="64008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GetBot</a:t>
            </a:r>
            <a:endParaRPr lang="en-US" sz="1476" dirty="0"/>
          </a:p>
        </p:txBody>
      </p:sp>
      <p:pic>
        <p:nvPicPr>
          <p:cNvPr id="105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6640441" y="3768719"/>
            <a:ext cx="1524140" cy="508750"/>
          </a:xfrm>
          <a:prstGeom prst="rect">
            <a:avLst/>
          </a:prstGeom>
        </p:spPr>
      </p:pic>
      <p:pic>
        <p:nvPicPr>
          <p:cNvPr id="106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6715748" y="3882517"/>
            <a:ext cx="1373525" cy="267760"/>
          </a:xfrm>
          <a:prstGeom prst="rect">
            <a:avLst/>
          </a:prstGeom>
        </p:spPr>
      </p:pic>
      <p:sp>
        <p:nvSpPr>
          <p:cNvPr id="107" name="Text 27"/>
          <p:cNvSpPr/>
          <p:nvPr/>
        </p:nvSpPr>
        <p:spPr>
          <a:xfrm>
            <a:off x="6983509" y="3895911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796078" y="3936076"/>
            <a:ext cx="160660" cy="160660"/>
          </a:xfrm>
          <a:prstGeom prst="rect">
            <a:avLst/>
          </a:prstGeom>
        </p:spPr>
      </p:pic>
      <p:pic>
        <p:nvPicPr>
          <p:cNvPr id="109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8164581" y="3768719"/>
            <a:ext cx="1524140" cy="508750"/>
          </a:xfrm>
          <a:prstGeom prst="rect">
            <a:avLst/>
          </a:prstGeom>
        </p:spPr>
      </p:pic>
      <p:pic>
        <p:nvPicPr>
          <p:cNvPr id="110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8239888" y="3882517"/>
            <a:ext cx="1373525" cy="267760"/>
          </a:xfrm>
          <a:prstGeom prst="rect">
            <a:avLst/>
          </a:prstGeom>
        </p:spPr>
      </p:pic>
      <p:sp>
        <p:nvSpPr>
          <p:cNvPr id="111" name="Text 28"/>
          <p:cNvSpPr/>
          <p:nvPr/>
        </p:nvSpPr>
        <p:spPr>
          <a:xfrm>
            <a:off x="8507648" y="3895911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320218" y="3936076"/>
            <a:ext cx="160660" cy="160660"/>
          </a:xfrm>
          <a:prstGeom prst="rect">
            <a:avLst/>
          </a:prstGeom>
        </p:spPr>
      </p:pic>
      <p:pic>
        <p:nvPicPr>
          <p:cNvPr id="113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9688720" y="3768719"/>
            <a:ext cx="1524140" cy="508750"/>
          </a:xfrm>
          <a:prstGeom prst="rect">
            <a:avLst/>
          </a:prstGeom>
        </p:spPr>
      </p:pic>
      <p:pic>
        <p:nvPicPr>
          <p:cNvPr id="114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9764027" y="3882517"/>
            <a:ext cx="1373525" cy="267760"/>
          </a:xfrm>
          <a:prstGeom prst="rect">
            <a:avLst/>
          </a:prstGeom>
        </p:spPr>
      </p:pic>
      <p:sp>
        <p:nvSpPr>
          <p:cNvPr id="115" name="Text 29"/>
          <p:cNvSpPr/>
          <p:nvPr/>
        </p:nvSpPr>
        <p:spPr>
          <a:xfrm>
            <a:off x="10031788" y="3895911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6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844357" y="3936076"/>
            <a:ext cx="160660" cy="160660"/>
          </a:xfrm>
          <a:prstGeom prst="rect">
            <a:avLst/>
          </a:prstGeom>
        </p:spPr>
      </p:pic>
      <p:pic>
        <p:nvPicPr>
          <p:cNvPr id="117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1212860" y="3768719"/>
            <a:ext cx="1524140" cy="508750"/>
          </a:xfrm>
          <a:prstGeom prst="rect">
            <a:avLst/>
          </a:prstGeom>
        </p:spPr>
      </p:pic>
      <p:pic>
        <p:nvPicPr>
          <p:cNvPr id="118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1404895" y="3882517"/>
            <a:ext cx="1140071" cy="267760"/>
          </a:xfrm>
          <a:prstGeom prst="rect">
            <a:avLst/>
          </a:prstGeom>
        </p:spPr>
      </p:pic>
      <p:sp>
        <p:nvSpPr>
          <p:cNvPr id="119" name="Text 30"/>
          <p:cNvSpPr/>
          <p:nvPr/>
        </p:nvSpPr>
        <p:spPr>
          <a:xfrm>
            <a:off x="11672655" y="389591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0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485225" y="3936076"/>
            <a:ext cx="160660" cy="160660"/>
          </a:xfrm>
          <a:prstGeom prst="rect">
            <a:avLst/>
          </a:prstGeom>
        </p:spPr>
      </p:pic>
      <p:pic>
        <p:nvPicPr>
          <p:cNvPr id="121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2736999" y="3768719"/>
            <a:ext cx="1524140" cy="508750"/>
          </a:xfrm>
          <a:prstGeom prst="rect">
            <a:avLst/>
          </a:prstGeom>
        </p:spPr>
      </p:pic>
      <p:pic>
        <p:nvPicPr>
          <p:cNvPr id="122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2812306" y="3882517"/>
            <a:ext cx="1373525" cy="267760"/>
          </a:xfrm>
          <a:prstGeom prst="rect">
            <a:avLst/>
          </a:prstGeom>
        </p:spPr>
      </p:pic>
      <p:sp>
        <p:nvSpPr>
          <p:cNvPr id="123" name="Text 31"/>
          <p:cNvSpPr/>
          <p:nvPr/>
        </p:nvSpPr>
        <p:spPr>
          <a:xfrm>
            <a:off x="13080067" y="3895911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4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2892636" y="3936076"/>
            <a:ext cx="160660" cy="160660"/>
          </a:xfrm>
          <a:prstGeom prst="rect">
            <a:avLst/>
          </a:prstGeom>
        </p:spPr>
      </p:pic>
      <p:pic>
        <p:nvPicPr>
          <p:cNvPr id="125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4261139" y="3768719"/>
            <a:ext cx="1524140" cy="508750"/>
          </a:xfrm>
          <a:prstGeom prst="rect">
            <a:avLst/>
          </a:prstGeom>
        </p:spPr>
      </p:pic>
      <p:pic>
        <p:nvPicPr>
          <p:cNvPr id="126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5785278" y="3768719"/>
            <a:ext cx="1498624" cy="508750"/>
          </a:xfrm>
          <a:prstGeom prst="rect">
            <a:avLst/>
          </a:prstGeom>
        </p:spPr>
      </p:pic>
      <p:pic>
        <p:nvPicPr>
          <p:cNvPr id="127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307925" y="4277469"/>
            <a:ext cx="16975977" cy="508750"/>
          </a:xfrm>
          <a:prstGeom prst="rect">
            <a:avLst/>
          </a:prstGeom>
        </p:spPr>
      </p:pic>
      <p:pic>
        <p:nvPicPr>
          <p:cNvPr id="128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307925" y="4277469"/>
            <a:ext cx="6332525" cy="508750"/>
          </a:xfrm>
          <a:prstGeom prst="rect">
            <a:avLst/>
          </a:prstGeom>
        </p:spPr>
      </p:pic>
      <p:sp>
        <p:nvSpPr>
          <p:cNvPr id="129" name="Text 32"/>
          <p:cNvSpPr/>
          <p:nvPr/>
        </p:nvSpPr>
        <p:spPr>
          <a:xfrm>
            <a:off x="468576" y="4397964"/>
            <a:ext cx="202025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Local Collection Agent</a:t>
            </a:r>
            <a:endParaRPr lang="en-US" sz="1476" dirty="0"/>
          </a:p>
        </p:txBody>
      </p:sp>
      <p:pic>
        <p:nvPicPr>
          <p:cNvPr id="130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6640441" y="4277469"/>
            <a:ext cx="1524140" cy="508750"/>
          </a:xfrm>
          <a:prstGeom prst="rect">
            <a:avLst/>
          </a:prstGeom>
        </p:spPr>
      </p:pic>
      <p:pic>
        <p:nvPicPr>
          <p:cNvPr id="131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6733115" y="4397964"/>
            <a:ext cx="1338802" cy="267760"/>
          </a:xfrm>
          <a:prstGeom prst="rect">
            <a:avLst/>
          </a:prstGeom>
        </p:spPr>
      </p:pic>
      <p:sp>
        <p:nvSpPr>
          <p:cNvPr id="132" name="Text 33"/>
          <p:cNvSpPr/>
          <p:nvPr/>
        </p:nvSpPr>
        <p:spPr>
          <a:xfrm>
            <a:off x="7000875" y="441134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33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813445" y="4451505"/>
            <a:ext cx="160660" cy="160660"/>
          </a:xfrm>
          <a:prstGeom prst="rect">
            <a:avLst/>
          </a:prstGeom>
        </p:spPr>
      </p:pic>
      <p:pic>
        <p:nvPicPr>
          <p:cNvPr id="134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8164581" y="4277469"/>
            <a:ext cx="1524140" cy="508750"/>
          </a:xfrm>
          <a:prstGeom prst="rect">
            <a:avLst/>
          </a:prstGeom>
        </p:spPr>
      </p:pic>
      <p:pic>
        <p:nvPicPr>
          <p:cNvPr id="135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8356616" y="4391267"/>
            <a:ext cx="1140071" cy="267760"/>
          </a:xfrm>
          <a:prstGeom prst="rect">
            <a:avLst/>
          </a:prstGeom>
        </p:spPr>
      </p:pic>
      <p:sp>
        <p:nvSpPr>
          <p:cNvPr id="136" name="Text 34"/>
          <p:cNvSpPr/>
          <p:nvPr/>
        </p:nvSpPr>
        <p:spPr>
          <a:xfrm>
            <a:off x="8624376" y="44046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7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436945" y="4444808"/>
            <a:ext cx="160660" cy="160660"/>
          </a:xfrm>
          <a:prstGeom prst="rect">
            <a:avLst/>
          </a:prstGeom>
        </p:spPr>
      </p:pic>
      <p:pic>
        <p:nvPicPr>
          <p:cNvPr id="138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9688720" y="4277469"/>
            <a:ext cx="1524140" cy="508750"/>
          </a:xfrm>
          <a:prstGeom prst="rect">
            <a:avLst/>
          </a:prstGeom>
        </p:spPr>
      </p:pic>
      <p:pic>
        <p:nvPicPr>
          <p:cNvPr id="139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9781394" y="4397964"/>
            <a:ext cx="1338802" cy="267760"/>
          </a:xfrm>
          <a:prstGeom prst="rect">
            <a:avLst/>
          </a:prstGeom>
        </p:spPr>
      </p:pic>
      <p:sp>
        <p:nvSpPr>
          <p:cNvPr id="140" name="Text 35"/>
          <p:cNvSpPr/>
          <p:nvPr/>
        </p:nvSpPr>
        <p:spPr>
          <a:xfrm>
            <a:off x="10049154" y="441134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41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861724" y="4451505"/>
            <a:ext cx="160660" cy="160660"/>
          </a:xfrm>
          <a:prstGeom prst="rect">
            <a:avLst/>
          </a:prstGeom>
        </p:spPr>
      </p:pic>
      <p:pic>
        <p:nvPicPr>
          <p:cNvPr id="142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1212860" y="4277469"/>
            <a:ext cx="1524140" cy="508750"/>
          </a:xfrm>
          <a:prstGeom prst="rect">
            <a:avLst/>
          </a:prstGeom>
        </p:spPr>
      </p:pic>
      <p:pic>
        <p:nvPicPr>
          <p:cNvPr id="143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1305533" y="4397964"/>
            <a:ext cx="1338802" cy="267760"/>
          </a:xfrm>
          <a:prstGeom prst="rect">
            <a:avLst/>
          </a:prstGeom>
        </p:spPr>
      </p:pic>
      <p:sp>
        <p:nvSpPr>
          <p:cNvPr id="144" name="Text 36"/>
          <p:cNvSpPr/>
          <p:nvPr/>
        </p:nvSpPr>
        <p:spPr>
          <a:xfrm>
            <a:off x="11573294" y="441134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45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385863" y="4451505"/>
            <a:ext cx="160660" cy="160660"/>
          </a:xfrm>
          <a:prstGeom prst="rect">
            <a:avLst/>
          </a:prstGeom>
        </p:spPr>
      </p:pic>
      <p:pic>
        <p:nvPicPr>
          <p:cNvPr id="146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2736999" y="4277469"/>
            <a:ext cx="1524140" cy="508750"/>
          </a:xfrm>
          <a:prstGeom prst="rect">
            <a:avLst/>
          </a:prstGeom>
        </p:spPr>
      </p:pic>
      <p:pic>
        <p:nvPicPr>
          <p:cNvPr id="147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2812306" y="4391267"/>
            <a:ext cx="1373525" cy="267760"/>
          </a:xfrm>
          <a:prstGeom prst="rect">
            <a:avLst/>
          </a:prstGeom>
        </p:spPr>
      </p:pic>
      <p:sp>
        <p:nvSpPr>
          <p:cNvPr id="148" name="Text 37"/>
          <p:cNvSpPr/>
          <p:nvPr/>
        </p:nvSpPr>
        <p:spPr>
          <a:xfrm>
            <a:off x="13080067" y="44046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9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2892636" y="4444808"/>
            <a:ext cx="160660" cy="160660"/>
          </a:xfrm>
          <a:prstGeom prst="rect">
            <a:avLst/>
          </a:prstGeom>
        </p:spPr>
      </p:pic>
      <p:pic>
        <p:nvPicPr>
          <p:cNvPr id="150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4261139" y="4277469"/>
            <a:ext cx="1524140" cy="508750"/>
          </a:xfrm>
          <a:prstGeom prst="rect">
            <a:avLst/>
          </a:prstGeom>
        </p:spPr>
      </p:pic>
      <p:pic>
        <p:nvPicPr>
          <p:cNvPr id="151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4336446" y="4391267"/>
            <a:ext cx="1373525" cy="267760"/>
          </a:xfrm>
          <a:prstGeom prst="rect">
            <a:avLst/>
          </a:prstGeom>
        </p:spPr>
      </p:pic>
      <p:sp>
        <p:nvSpPr>
          <p:cNvPr id="152" name="Text 38"/>
          <p:cNvSpPr/>
          <p:nvPr/>
        </p:nvSpPr>
        <p:spPr>
          <a:xfrm>
            <a:off x="14604206" y="44046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3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4416776" y="4444808"/>
            <a:ext cx="160660" cy="160660"/>
          </a:xfrm>
          <a:prstGeom prst="rect">
            <a:avLst/>
          </a:prstGeom>
        </p:spPr>
      </p:pic>
      <p:pic>
        <p:nvPicPr>
          <p:cNvPr id="154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5785278" y="4277469"/>
            <a:ext cx="1498624" cy="508750"/>
          </a:xfrm>
          <a:prstGeom prst="rect">
            <a:avLst/>
          </a:prstGeom>
        </p:spPr>
      </p:pic>
      <p:pic>
        <p:nvPicPr>
          <p:cNvPr id="155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5860585" y="4391267"/>
            <a:ext cx="1373525" cy="267760"/>
          </a:xfrm>
          <a:prstGeom prst="rect">
            <a:avLst/>
          </a:prstGeom>
        </p:spPr>
      </p:pic>
      <p:sp>
        <p:nvSpPr>
          <p:cNvPr id="156" name="Text 39"/>
          <p:cNvSpPr/>
          <p:nvPr/>
        </p:nvSpPr>
        <p:spPr>
          <a:xfrm>
            <a:off x="16128346" y="44046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7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940915" y="4444808"/>
            <a:ext cx="160660" cy="160660"/>
          </a:xfrm>
          <a:prstGeom prst="rect">
            <a:avLst/>
          </a:prstGeom>
        </p:spPr>
      </p:pic>
      <p:pic>
        <p:nvPicPr>
          <p:cNvPr id="158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307925" y="4786201"/>
            <a:ext cx="16975977" cy="508750"/>
          </a:xfrm>
          <a:prstGeom prst="rect">
            <a:avLst/>
          </a:prstGeom>
        </p:spPr>
      </p:pic>
      <p:pic>
        <p:nvPicPr>
          <p:cNvPr id="159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307925" y="4786201"/>
            <a:ext cx="6332525" cy="508750"/>
          </a:xfrm>
          <a:prstGeom prst="rect">
            <a:avLst/>
          </a:prstGeom>
        </p:spPr>
      </p:pic>
      <p:sp>
        <p:nvSpPr>
          <p:cNvPr id="160" name="Text 40"/>
          <p:cNvSpPr/>
          <p:nvPr/>
        </p:nvSpPr>
        <p:spPr>
          <a:xfrm>
            <a:off x="468576" y="4906696"/>
            <a:ext cx="32604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Dynamic Currency Conversion (DCC)</a:t>
            </a:r>
            <a:endParaRPr lang="en-US" sz="1476" dirty="0"/>
          </a:p>
        </p:txBody>
      </p:sp>
      <p:pic>
        <p:nvPicPr>
          <p:cNvPr id="161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6640441" y="4786201"/>
            <a:ext cx="1524140" cy="508750"/>
          </a:xfrm>
          <a:prstGeom prst="rect">
            <a:avLst/>
          </a:prstGeom>
        </p:spPr>
      </p:pic>
      <p:pic>
        <p:nvPicPr>
          <p:cNvPr id="162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6715748" y="4899999"/>
            <a:ext cx="1373525" cy="267760"/>
          </a:xfrm>
          <a:prstGeom prst="rect">
            <a:avLst/>
          </a:prstGeom>
        </p:spPr>
      </p:pic>
      <p:sp>
        <p:nvSpPr>
          <p:cNvPr id="163" name="Text 41"/>
          <p:cNvSpPr/>
          <p:nvPr/>
        </p:nvSpPr>
        <p:spPr>
          <a:xfrm>
            <a:off x="6983509" y="491339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4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6796078" y="4953558"/>
            <a:ext cx="160660" cy="160660"/>
          </a:xfrm>
          <a:prstGeom prst="rect">
            <a:avLst/>
          </a:prstGeom>
        </p:spPr>
      </p:pic>
      <p:pic>
        <p:nvPicPr>
          <p:cNvPr id="165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164581" y="4786201"/>
            <a:ext cx="1524140" cy="508750"/>
          </a:xfrm>
          <a:prstGeom prst="rect">
            <a:avLst/>
          </a:prstGeom>
        </p:spPr>
      </p:pic>
      <p:pic>
        <p:nvPicPr>
          <p:cNvPr id="166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356616" y="4899999"/>
            <a:ext cx="1140071" cy="267760"/>
          </a:xfrm>
          <a:prstGeom prst="rect">
            <a:avLst/>
          </a:prstGeom>
        </p:spPr>
      </p:pic>
      <p:sp>
        <p:nvSpPr>
          <p:cNvPr id="167" name="Text 42"/>
          <p:cNvSpPr/>
          <p:nvPr/>
        </p:nvSpPr>
        <p:spPr>
          <a:xfrm>
            <a:off x="8624376" y="49133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8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8436945" y="4953558"/>
            <a:ext cx="160660" cy="160660"/>
          </a:xfrm>
          <a:prstGeom prst="rect">
            <a:avLst/>
          </a:prstGeom>
        </p:spPr>
      </p:pic>
      <p:pic>
        <p:nvPicPr>
          <p:cNvPr id="169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688720" y="4786201"/>
            <a:ext cx="1524140" cy="508750"/>
          </a:xfrm>
          <a:prstGeom prst="rect">
            <a:avLst/>
          </a:prstGeom>
        </p:spPr>
      </p:pic>
      <p:pic>
        <p:nvPicPr>
          <p:cNvPr id="170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9781394" y="4906696"/>
            <a:ext cx="1338802" cy="267760"/>
          </a:xfrm>
          <a:prstGeom prst="rect">
            <a:avLst/>
          </a:prstGeom>
        </p:spPr>
      </p:pic>
      <p:sp>
        <p:nvSpPr>
          <p:cNvPr id="171" name="Text 43"/>
          <p:cNvSpPr/>
          <p:nvPr/>
        </p:nvSpPr>
        <p:spPr>
          <a:xfrm>
            <a:off x="10049154" y="492009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72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861724" y="4960255"/>
            <a:ext cx="160660" cy="160660"/>
          </a:xfrm>
          <a:prstGeom prst="rect">
            <a:avLst/>
          </a:prstGeom>
        </p:spPr>
      </p:pic>
      <p:pic>
        <p:nvPicPr>
          <p:cNvPr id="173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1212860" y="4786201"/>
            <a:ext cx="1524140" cy="508750"/>
          </a:xfrm>
          <a:prstGeom prst="rect">
            <a:avLst/>
          </a:prstGeom>
        </p:spPr>
      </p:pic>
      <p:pic>
        <p:nvPicPr>
          <p:cNvPr id="174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1404895" y="4899999"/>
            <a:ext cx="1140071" cy="267760"/>
          </a:xfrm>
          <a:prstGeom prst="rect">
            <a:avLst/>
          </a:prstGeom>
        </p:spPr>
      </p:pic>
      <p:sp>
        <p:nvSpPr>
          <p:cNvPr id="175" name="Text 44"/>
          <p:cNvSpPr/>
          <p:nvPr/>
        </p:nvSpPr>
        <p:spPr>
          <a:xfrm>
            <a:off x="11672655" y="49133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6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1485225" y="4953558"/>
            <a:ext cx="160660" cy="160660"/>
          </a:xfrm>
          <a:prstGeom prst="rect">
            <a:avLst/>
          </a:prstGeom>
        </p:spPr>
      </p:pic>
      <p:pic>
        <p:nvPicPr>
          <p:cNvPr id="177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2736999" y="4786201"/>
            <a:ext cx="1524140" cy="508750"/>
          </a:xfrm>
          <a:prstGeom prst="rect">
            <a:avLst/>
          </a:prstGeom>
        </p:spPr>
      </p:pic>
      <p:pic>
        <p:nvPicPr>
          <p:cNvPr id="178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2929034" y="4899999"/>
            <a:ext cx="1140071" cy="267760"/>
          </a:xfrm>
          <a:prstGeom prst="rect">
            <a:avLst/>
          </a:prstGeom>
        </p:spPr>
      </p:pic>
      <p:sp>
        <p:nvSpPr>
          <p:cNvPr id="179" name="Text 45"/>
          <p:cNvSpPr/>
          <p:nvPr/>
        </p:nvSpPr>
        <p:spPr>
          <a:xfrm>
            <a:off x="13196794" y="49133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0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3009364" y="4953558"/>
            <a:ext cx="160660" cy="160660"/>
          </a:xfrm>
          <a:prstGeom prst="rect">
            <a:avLst/>
          </a:prstGeom>
        </p:spPr>
      </p:pic>
      <p:pic>
        <p:nvPicPr>
          <p:cNvPr id="181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4261139" y="4786201"/>
            <a:ext cx="1524140" cy="508750"/>
          </a:xfrm>
          <a:prstGeom prst="rect">
            <a:avLst/>
          </a:prstGeom>
        </p:spPr>
      </p:pic>
      <p:pic>
        <p:nvPicPr>
          <p:cNvPr id="182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4453174" y="4899999"/>
            <a:ext cx="1140071" cy="267760"/>
          </a:xfrm>
          <a:prstGeom prst="rect">
            <a:avLst/>
          </a:prstGeom>
        </p:spPr>
      </p:pic>
      <p:sp>
        <p:nvSpPr>
          <p:cNvPr id="183" name="Text 46"/>
          <p:cNvSpPr/>
          <p:nvPr/>
        </p:nvSpPr>
        <p:spPr>
          <a:xfrm>
            <a:off x="14720934" y="49133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4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4533504" y="4953558"/>
            <a:ext cx="160660" cy="160660"/>
          </a:xfrm>
          <a:prstGeom prst="rect">
            <a:avLst/>
          </a:prstGeom>
        </p:spPr>
      </p:pic>
      <p:pic>
        <p:nvPicPr>
          <p:cNvPr id="185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5785278" y="4786201"/>
            <a:ext cx="1498624" cy="508750"/>
          </a:xfrm>
          <a:prstGeom prst="rect">
            <a:avLst/>
          </a:prstGeom>
        </p:spPr>
      </p:pic>
      <p:pic>
        <p:nvPicPr>
          <p:cNvPr id="186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15977313" y="4899999"/>
            <a:ext cx="1140071" cy="267760"/>
          </a:xfrm>
          <a:prstGeom prst="rect">
            <a:avLst/>
          </a:prstGeom>
        </p:spPr>
      </p:pic>
      <p:sp>
        <p:nvSpPr>
          <p:cNvPr id="187" name="Text 47"/>
          <p:cNvSpPr/>
          <p:nvPr/>
        </p:nvSpPr>
        <p:spPr>
          <a:xfrm>
            <a:off x="16245074" y="491339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88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16057643" y="4953558"/>
            <a:ext cx="160660" cy="160660"/>
          </a:xfrm>
          <a:prstGeom prst="rect">
            <a:avLst/>
          </a:prstGeom>
        </p:spPr>
      </p:pic>
      <p:pic>
        <p:nvPicPr>
          <p:cNvPr id="189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307925" y="5294951"/>
            <a:ext cx="16975977" cy="508750"/>
          </a:xfrm>
          <a:prstGeom prst="rect">
            <a:avLst/>
          </a:prstGeom>
        </p:spPr>
      </p:pic>
      <p:pic>
        <p:nvPicPr>
          <p:cNvPr id="190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307925" y="5294951"/>
            <a:ext cx="6332525" cy="508750"/>
          </a:xfrm>
          <a:prstGeom prst="rect">
            <a:avLst/>
          </a:prstGeom>
        </p:spPr>
      </p:pic>
      <p:sp>
        <p:nvSpPr>
          <p:cNvPr id="191" name="Text 48"/>
          <p:cNvSpPr/>
          <p:nvPr/>
        </p:nvSpPr>
        <p:spPr>
          <a:xfrm>
            <a:off x="468576" y="5415446"/>
            <a:ext cx="9001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 Conta</a:t>
            </a:r>
            <a:endParaRPr lang="en-US" sz="1476" dirty="0"/>
          </a:p>
        </p:txBody>
      </p:sp>
      <p:pic>
        <p:nvPicPr>
          <p:cNvPr id="192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6640441" y="5294951"/>
            <a:ext cx="1524140" cy="508750"/>
          </a:xfrm>
          <a:prstGeom prst="rect">
            <a:avLst/>
          </a:prstGeom>
        </p:spPr>
      </p:pic>
      <p:pic>
        <p:nvPicPr>
          <p:cNvPr id="193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6715748" y="5408749"/>
            <a:ext cx="1373525" cy="267760"/>
          </a:xfrm>
          <a:prstGeom prst="rect">
            <a:avLst/>
          </a:prstGeom>
        </p:spPr>
      </p:pic>
      <p:sp>
        <p:nvSpPr>
          <p:cNvPr id="194" name="Text 49"/>
          <p:cNvSpPr/>
          <p:nvPr/>
        </p:nvSpPr>
        <p:spPr>
          <a:xfrm>
            <a:off x="6983509" y="54221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5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6796078" y="5462308"/>
            <a:ext cx="160660" cy="160660"/>
          </a:xfrm>
          <a:prstGeom prst="rect">
            <a:avLst/>
          </a:prstGeom>
        </p:spPr>
      </p:pic>
      <p:pic>
        <p:nvPicPr>
          <p:cNvPr id="196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8164581" y="5294951"/>
            <a:ext cx="1524140" cy="508750"/>
          </a:xfrm>
          <a:prstGeom prst="rect">
            <a:avLst/>
          </a:prstGeom>
        </p:spPr>
      </p:pic>
      <p:pic>
        <p:nvPicPr>
          <p:cNvPr id="197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8356616" y="5408749"/>
            <a:ext cx="1140071" cy="267760"/>
          </a:xfrm>
          <a:prstGeom prst="rect">
            <a:avLst/>
          </a:prstGeom>
        </p:spPr>
      </p:pic>
      <p:sp>
        <p:nvSpPr>
          <p:cNvPr id="198" name="Text 50"/>
          <p:cNvSpPr/>
          <p:nvPr/>
        </p:nvSpPr>
        <p:spPr>
          <a:xfrm>
            <a:off x="8624376" y="54221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9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8436945" y="5462308"/>
            <a:ext cx="160660" cy="160660"/>
          </a:xfrm>
          <a:prstGeom prst="rect">
            <a:avLst/>
          </a:prstGeom>
        </p:spPr>
      </p:pic>
      <p:pic>
        <p:nvPicPr>
          <p:cNvPr id="200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9688720" y="5294951"/>
            <a:ext cx="1524140" cy="508750"/>
          </a:xfrm>
          <a:prstGeom prst="rect">
            <a:avLst/>
          </a:prstGeom>
        </p:spPr>
      </p:pic>
      <p:pic>
        <p:nvPicPr>
          <p:cNvPr id="201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9764027" y="5408749"/>
            <a:ext cx="1373525" cy="267760"/>
          </a:xfrm>
          <a:prstGeom prst="rect">
            <a:avLst/>
          </a:prstGeom>
        </p:spPr>
      </p:pic>
      <p:sp>
        <p:nvSpPr>
          <p:cNvPr id="202" name="Text 51"/>
          <p:cNvSpPr/>
          <p:nvPr/>
        </p:nvSpPr>
        <p:spPr>
          <a:xfrm>
            <a:off x="10031788" y="54221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3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9844357" y="5462308"/>
            <a:ext cx="160660" cy="160660"/>
          </a:xfrm>
          <a:prstGeom prst="rect">
            <a:avLst/>
          </a:prstGeom>
        </p:spPr>
      </p:pic>
      <p:pic>
        <p:nvPicPr>
          <p:cNvPr id="204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1212860" y="5294951"/>
            <a:ext cx="1524140" cy="508750"/>
          </a:xfrm>
          <a:prstGeom prst="rect">
            <a:avLst/>
          </a:prstGeom>
        </p:spPr>
      </p:pic>
      <p:pic>
        <p:nvPicPr>
          <p:cNvPr id="205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1288167" y="5408749"/>
            <a:ext cx="1373525" cy="267760"/>
          </a:xfrm>
          <a:prstGeom prst="rect">
            <a:avLst/>
          </a:prstGeom>
        </p:spPr>
      </p:pic>
      <p:sp>
        <p:nvSpPr>
          <p:cNvPr id="206" name="Text 52"/>
          <p:cNvSpPr/>
          <p:nvPr/>
        </p:nvSpPr>
        <p:spPr>
          <a:xfrm>
            <a:off x="11555927" y="54221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7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1368497" y="5462308"/>
            <a:ext cx="160660" cy="160660"/>
          </a:xfrm>
          <a:prstGeom prst="rect">
            <a:avLst/>
          </a:prstGeom>
        </p:spPr>
      </p:pic>
      <p:pic>
        <p:nvPicPr>
          <p:cNvPr id="208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2736999" y="5294951"/>
            <a:ext cx="1524140" cy="508750"/>
          </a:xfrm>
          <a:prstGeom prst="rect">
            <a:avLst/>
          </a:prstGeom>
        </p:spPr>
      </p:pic>
      <p:pic>
        <p:nvPicPr>
          <p:cNvPr id="209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2812306" y="5408749"/>
            <a:ext cx="1373525" cy="267760"/>
          </a:xfrm>
          <a:prstGeom prst="rect">
            <a:avLst/>
          </a:prstGeom>
        </p:spPr>
      </p:pic>
      <p:sp>
        <p:nvSpPr>
          <p:cNvPr id="210" name="Text 53"/>
          <p:cNvSpPr/>
          <p:nvPr/>
        </p:nvSpPr>
        <p:spPr>
          <a:xfrm>
            <a:off x="13080067" y="54221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2892636" y="5462308"/>
            <a:ext cx="160660" cy="160660"/>
          </a:xfrm>
          <a:prstGeom prst="rect">
            <a:avLst/>
          </a:prstGeom>
        </p:spPr>
      </p:pic>
      <p:pic>
        <p:nvPicPr>
          <p:cNvPr id="212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4261139" y="5294951"/>
            <a:ext cx="1524140" cy="508750"/>
          </a:xfrm>
          <a:prstGeom prst="rect">
            <a:avLst/>
          </a:prstGeom>
        </p:spPr>
      </p:pic>
      <p:pic>
        <p:nvPicPr>
          <p:cNvPr id="213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4336446" y="5408749"/>
            <a:ext cx="1373525" cy="267760"/>
          </a:xfrm>
          <a:prstGeom prst="rect">
            <a:avLst/>
          </a:prstGeom>
        </p:spPr>
      </p:pic>
      <p:sp>
        <p:nvSpPr>
          <p:cNvPr id="214" name="Text 54"/>
          <p:cNvSpPr/>
          <p:nvPr/>
        </p:nvSpPr>
        <p:spPr>
          <a:xfrm>
            <a:off x="14604206" y="54221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4416776" y="5462308"/>
            <a:ext cx="160660" cy="160660"/>
          </a:xfrm>
          <a:prstGeom prst="rect">
            <a:avLst/>
          </a:prstGeom>
        </p:spPr>
      </p:pic>
      <p:pic>
        <p:nvPicPr>
          <p:cNvPr id="216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15785278" y="5294951"/>
            <a:ext cx="1498624" cy="508750"/>
          </a:xfrm>
          <a:prstGeom prst="rect">
            <a:avLst/>
          </a:prstGeom>
        </p:spPr>
      </p:pic>
      <p:pic>
        <p:nvPicPr>
          <p:cNvPr id="217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15860585" y="5408749"/>
            <a:ext cx="1373525" cy="267760"/>
          </a:xfrm>
          <a:prstGeom prst="rect">
            <a:avLst/>
          </a:prstGeom>
        </p:spPr>
      </p:pic>
      <p:sp>
        <p:nvSpPr>
          <p:cNvPr id="218" name="Text 55"/>
          <p:cNvSpPr/>
          <p:nvPr/>
        </p:nvSpPr>
        <p:spPr>
          <a:xfrm>
            <a:off x="16128346" y="5422143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15940915" y="5462308"/>
            <a:ext cx="160660" cy="160660"/>
          </a:xfrm>
          <a:prstGeom prst="rect">
            <a:avLst/>
          </a:prstGeom>
        </p:spPr>
      </p:pic>
      <p:pic>
        <p:nvPicPr>
          <p:cNvPr id="220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307925" y="5803702"/>
            <a:ext cx="16975977" cy="508750"/>
          </a:xfrm>
          <a:prstGeom prst="rect">
            <a:avLst/>
          </a:prstGeom>
        </p:spPr>
      </p:pic>
      <p:pic>
        <p:nvPicPr>
          <p:cNvPr id="221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307925" y="5803702"/>
            <a:ext cx="6332525" cy="508750"/>
          </a:xfrm>
          <a:prstGeom prst="rect">
            <a:avLst/>
          </a:prstGeom>
        </p:spPr>
      </p:pic>
      <p:sp>
        <p:nvSpPr>
          <p:cNvPr id="222" name="Text 56"/>
          <p:cNvSpPr/>
          <p:nvPr/>
        </p:nvSpPr>
        <p:spPr>
          <a:xfrm>
            <a:off x="468576" y="5924178"/>
            <a:ext cx="29103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Dynamic Working Capital (DWC)</a:t>
            </a:r>
            <a:endParaRPr lang="en-US" sz="1476" dirty="0"/>
          </a:p>
        </p:txBody>
      </p:sp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6640441" y="5803702"/>
            <a:ext cx="1524140" cy="508750"/>
          </a:xfrm>
          <a:prstGeom prst="rect">
            <a:avLst/>
          </a:prstGeom>
        </p:spPr>
      </p:pic>
      <p:pic>
        <p:nvPicPr>
          <p:cNvPr id="224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6734166" y="5930875"/>
            <a:ext cx="1338802" cy="267760"/>
          </a:xfrm>
          <a:prstGeom prst="rect">
            <a:avLst/>
          </a:prstGeom>
        </p:spPr>
      </p:pic>
      <p:sp>
        <p:nvSpPr>
          <p:cNvPr id="225" name="Text 57"/>
          <p:cNvSpPr/>
          <p:nvPr/>
        </p:nvSpPr>
        <p:spPr>
          <a:xfrm>
            <a:off x="7001917" y="594427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26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6814486" y="5984435"/>
            <a:ext cx="160660" cy="160660"/>
          </a:xfrm>
          <a:prstGeom prst="rect">
            <a:avLst/>
          </a:prstGeom>
        </p:spPr>
      </p:pic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8164581" y="5803702"/>
            <a:ext cx="1524140" cy="508750"/>
          </a:xfrm>
          <a:prstGeom prst="rect">
            <a:avLst/>
          </a:prstGeom>
        </p:spPr>
      </p:pic>
      <p:pic>
        <p:nvPicPr>
          <p:cNvPr id="228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8356616" y="5917499"/>
            <a:ext cx="1140071" cy="267760"/>
          </a:xfrm>
          <a:prstGeom prst="rect">
            <a:avLst/>
          </a:prstGeom>
        </p:spPr>
      </p:pic>
      <p:sp>
        <p:nvSpPr>
          <p:cNvPr id="229" name="Text 58"/>
          <p:cNvSpPr/>
          <p:nvPr/>
        </p:nvSpPr>
        <p:spPr>
          <a:xfrm>
            <a:off x="8624376" y="59308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0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8436945" y="5971040"/>
            <a:ext cx="160660" cy="160660"/>
          </a:xfrm>
          <a:prstGeom prst="rect">
            <a:avLst/>
          </a:prstGeom>
        </p:spPr>
      </p:pic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9688720" y="5803702"/>
            <a:ext cx="1524140" cy="508750"/>
          </a:xfrm>
          <a:prstGeom prst="rect">
            <a:avLst/>
          </a:prstGeom>
        </p:spPr>
      </p:pic>
      <p:pic>
        <p:nvPicPr>
          <p:cNvPr id="232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9773236" y="5930875"/>
            <a:ext cx="1373525" cy="267760"/>
          </a:xfrm>
          <a:prstGeom prst="rect">
            <a:avLst/>
          </a:prstGeom>
        </p:spPr>
      </p:pic>
      <p:sp>
        <p:nvSpPr>
          <p:cNvPr id="233" name="Text 59"/>
          <p:cNvSpPr/>
          <p:nvPr/>
        </p:nvSpPr>
        <p:spPr>
          <a:xfrm>
            <a:off x="10040996" y="594427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4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9853566" y="5984435"/>
            <a:ext cx="160660" cy="160660"/>
          </a:xfrm>
          <a:prstGeom prst="rect">
            <a:avLst/>
          </a:prstGeom>
        </p:spPr>
      </p:pic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1212860" y="5803702"/>
            <a:ext cx="1524140" cy="508750"/>
          </a:xfrm>
          <a:prstGeom prst="rect">
            <a:avLst/>
          </a:prstGeom>
        </p:spPr>
      </p:pic>
      <p:pic>
        <p:nvPicPr>
          <p:cNvPr id="236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1404895" y="5917499"/>
            <a:ext cx="1140071" cy="267760"/>
          </a:xfrm>
          <a:prstGeom prst="rect">
            <a:avLst/>
          </a:prstGeom>
        </p:spPr>
      </p:pic>
      <p:sp>
        <p:nvSpPr>
          <p:cNvPr id="237" name="Text 60"/>
          <p:cNvSpPr/>
          <p:nvPr/>
        </p:nvSpPr>
        <p:spPr>
          <a:xfrm>
            <a:off x="11672655" y="59308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8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1485225" y="5971040"/>
            <a:ext cx="160660" cy="160660"/>
          </a:xfrm>
          <a:prstGeom prst="rect">
            <a:avLst/>
          </a:prstGeom>
        </p:spPr>
      </p:pic>
      <p:pic>
        <p:nvPicPr>
          <p:cNvPr id="239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2736999" y="5803702"/>
            <a:ext cx="1524140" cy="508750"/>
          </a:xfrm>
          <a:prstGeom prst="rect">
            <a:avLst/>
          </a:prstGeom>
        </p:spPr>
      </p:pic>
      <p:pic>
        <p:nvPicPr>
          <p:cNvPr id="240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2812306" y="5917499"/>
            <a:ext cx="1373525" cy="267760"/>
          </a:xfrm>
          <a:prstGeom prst="rect">
            <a:avLst/>
          </a:prstGeom>
        </p:spPr>
      </p:pic>
      <p:sp>
        <p:nvSpPr>
          <p:cNvPr id="241" name="Text 61"/>
          <p:cNvSpPr/>
          <p:nvPr/>
        </p:nvSpPr>
        <p:spPr>
          <a:xfrm>
            <a:off x="13080067" y="5930875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2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2892636" y="5971040"/>
            <a:ext cx="160660" cy="160660"/>
          </a:xfrm>
          <a:prstGeom prst="rect">
            <a:avLst/>
          </a:prstGeom>
        </p:spPr>
      </p:pic>
      <p:pic>
        <p:nvPicPr>
          <p:cNvPr id="243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4261139" y="5803702"/>
            <a:ext cx="1524140" cy="508750"/>
          </a:xfrm>
          <a:prstGeom prst="rect">
            <a:avLst/>
          </a:prstGeom>
        </p:spPr>
      </p:pic>
      <p:pic>
        <p:nvPicPr>
          <p:cNvPr id="244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4338539" y="5917499"/>
            <a:ext cx="1373525" cy="267760"/>
          </a:xfrm>
          <a:prstGeom prst="rect">
            <a:avLst/>
          </a:prstGeom>
        </p:spPr>
      </p:pic>
      <p:sp>
        <p:nvSpPr>
          <p:cNvPr id="245" name="Text 62"/>
          <p:cNvSpPr/>
          <p:nvPr/>
        </p:nvSpPr>
        <p:spPr>
          <a:xfrm>
            <a:off x="14606299" y="5930875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6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4418869" y="5971040"/>
            <a:ext cx="160660" cy="160660"/>
          </a:xfrm>
          <a:prstGeom prst="rect">
            <a:avLst/>
          </a:prstGeom>
        </p:spPr>
      </p:pic>
      <p:pic>
        <p:nvPicPr>
          <p:cNvPr id="247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15785278" y="5803702"/>
            <a:ext cx="1498624" cy="508750"/>
          </a:xfrm>
          <a:prstGeom prst="rect">
            <a:avLst/>
          </a:prstGeom>
        </p:spPr>
      </p:pic>
      <p:pic>
        <p:nvPicPr>
          <p:cNvPr id="248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15860585" y="5917499"/>
            <a:ext cx="1373525" cy="267760"/>
          </a:xfrm>
          <a:prstGeom prst="rect">
            <a:avLst/>
          </a:prstGeom>
        </p:spPr>
      </p:pic>
      <p:sp>
        <p:nvSpPr>
          <p:cNvPr id="249" name="Text 63"/>
          <p:cNvSpPr/>
          <p:nvPr/>
        </p:nvSpPr>
        <p:spPr>
          <a:xfrm>
            <a:off x="16128346" y="5930875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0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5940915" y="5971040"/>
            <a:ext cx="160660" cy="160660"/>
          </a:xfrm>
          <a:prstGeom prst="rect">
            <a:avLst/>
          </a:prstGeom>
        </p:spPr>
      </p:pic>
      <p:pic>
        <p:nvPicPr>
          <p:cNvPr id="251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307925" y="6312433"/>
            <a:ext cx="16975977" cy="508750"/>
          </a:xfrm>
          <a:prstGeom prst="rect">
            <a:avLst/>
          </a:prstGeom>
        </p:spPr>
      </p:pic>
      <p:pic>
        <p:nvPicPr>
          <p:cNvPr id="252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307925" y="6312433"/>
            <a:ext cx="6332525" cy="508750"/>
          </a:xfrm>
          <a:prstGeom prst="rect">
            <a:avLst/>
          </a:prstGeom>
        </p:spPr>
      </p:pic>
      <p:sp>
        <p:nvSpPr>
          <p:cNvPr id="253" name="Text 64"/>
          <p:cNvSpPr/>
          <p:nvPr/>
        </p:nvSpPr>
        <p:spPr>
          <a:xfrm>
            <a:off x="468576" y="6432928"/>
            <a:ext cx="18502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Gas Station Solution</a:t>
            </a:r>
            <a:endParaRPr lang="en-US" sz="1476" dirty="0"/>
          </a:p>
        </p:txBody>
      </p:sp>
      <p:pic>
        <p:nvPicPr>
          <p:cNvPr id="254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6640441" y="6312433"/>
            <a:ext cx="1524140" cy="508750"/>
          </a:xfrm>
          <a:prstGeom prst="rect">
            <a:avLst/>
          </a:prstGeom>
        </p:spPr>
      </p:pic>
      <p:pic>
        <p:nvPicPr>
          <p:cNvPr id="255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6715748" y="6426231"/>
            <a:ext cx="1373525" cy="267760"/>
          </a:xfrm>
          <a:prstGeom prst="rect">
            <a:avLst/>
          </a:prstGeom>
        </p:spPr>
      </p:pic>
      <p:sp>
        <p:nvSpPr>
          <p:cNvPr id="256" name="Text 65"/>
          <p:cNvSpPr/>
          <p:nvPr/>
        </p:nvSpPr>
        <p:spPr>
          <a:xfrm>
            <a:off x="6983509" y="643962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7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6796078" y="6479791"/>
            <a:ext cx="160660" cy="160660"/>
          </a:xfrm>
          <a:prstGeom prst="rect">
            <a:avLst/>
          </a:prstGeom>
        </p:spPr>
      </p:pic>
      <p:pic>
        <p:nvPicPr>
          <p:cNvPr id="258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8164581" y="6312433"/>
            <a:ext cx="1524140" cy="508750"/>
          </a:xfrm>
          <a:prstGeom prst="rect">
            <a:avLst/>
          </a:prstGeom>
        </p:spPr>
      </p:pic>
      <p:pic>
        <p:nvPicPr>
          <p:cNvPr id="259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8239888" y="6426231"/>
            <a:ext cx="1373525" cy="267760"/>
          </a:xfrm>
          <a:prstGeom prst="rect">
            <a:avLst/>
          </a:prstGeom>
        </p:spPr>
      </p:pic>
      <p:sp>
        <p:nvSpPr>
          <p:cNvPr id="260" name="Text 66"/>
          <p:cNvSpPr/>
          <p:nvPr/>
        </p:nvSpPr>
        <p:spPr>
          <a:xfrm>
            <a:off x="8507648" y="643962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1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8320218" y="6479791"/>
            <a:ext cx="160660" cy="160660"/>
          </a:xfrm>
          <a:prstGeom prst="rect">
            <a:avLst/>
          </a:prstGeom>
        </p:spPr>
      </p:pic>
      <p:pic>
        <p:nvPicPr>
          <p:cNvPr id="262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9688720" y="6312433"/>
            <a:ext cx="1524140" cy="508750"/>
          </a:xfrm>
          <a:prstGeom prst="rect">
            <a:avLst/>
          </a:prstGeom>
        </p:spPr>
      </p:pic>
      <p:pic>
        <p:nvPicPr>
          <p:cNvPr id="263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9880755" y="6426231"/>
            <a:ext cx="1140071" cy="267760"/>
          </a:xfrm>
          <a:prstGeom prst="rect">
            <a:avLst/>
          </a:prstGeom>
        </p:spPr>
      </p:pic>
      <p:sp>
        <p:nvSpPr>
          <p:cNvPr id="264" name="Text 67"/>
          <p:cNvSpPr/>
          <p:nvPr/>
        </p:nvSpPr>
        <p:spPr>
          <a:xfrm>
            <a:off x="10148515" y="64396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5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9961085" y="6479791"/>
            <a:ext cx="160660" cy="160660"/>
          </a:xfrm>
          <a:prstGeom prst="rect">
            <a:avLst/>
          </a:prstGeom>
        </p:spPr>
      </p:pic>
      <p:pic>
        <p:nvPicPr>
          <p:cNvPr id="266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1212860" y="6312433"/>
            <a:ext cx="1524140" cy="508750"/>
          </a:xfrm>
          <a:prstGeom prst="rect">
            <a:avLst/>
          </a:prstGeom>
        </p:spPr>
      </p:pic>
      <p:pic>
        <p:nvPicPr>
          <p:cNvPr id="267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1404895" y="6426231"/>
            <a:ext cx="1140071" cy="267760"/>
          </a:xfrm>
          <a:prstGeom prst="rect">
            <a:avLst/>
          </a:prstGeom>
        </p:spPr>
      </p:pic>
      <p:sp>
        <p:nvSpPr>
          <p:cNvPr id="268" name="Text 68"/>
          <p:cNvSpPr/>
          <p:nvPr/>
        </p:nvSpPr>
        <p:spPr>
          <a:xfrm>
            <a:off x="11672655" y="64396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9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1485225" y="6479791"/>
            <a:ext cx="160660" cy="160660"/>
          </a:xfrm>
          <a:prstGeom prst="rect">
            <a:avLst/>
          </a:prstGeom>
        </p:spPr>
      </p:pic>
      <p:pic>
        <p:nvPicPr>
          <p:cNvPr id="270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2736999" y="6312433"/>
            <a:ext cx="1524140" cy="508750"/>
          </a:xfrm>
          <a:prstGeom prst="rect">
            <a:avLst/>
          </a:prstGeom>
        </p:spPr>
      </p:pic>
      <p:pic>
        <p:nvPicPr>
          <p:cNvPr id="271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2812306" y="6439626"/>
            <a:ext cx="1373525" cy="267760"/>
          </a:xfrm>
          <a:prstGeom prst="rect">
            <a:avLst/>
          </a:prstGeom>
        </p:spPr>
      </p:pic>
      <p:sp>
        <p:nvSpPr>
          <p:cNvPr id="272" name="Text 69"/>
          <p:cNvSpPr/>
          <p:nvPr/>
        </p:nvSpPr>
        <p:spPr>
          <a:xfrm>
            <a:off x="13080067" y="645302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3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2892636" y="6493185"/>
            <a:ext cx="160660" cy="160660"/>
          </a:xfrm>
          <a:prstGeom prst="rect">
            <a:avLst/>
          </a:prstGeom>
        </p:spPr>
      </p:pic>
      <p:pic>
        <p:nvPicPr>
          <p:cNvPr id="274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4261139" y="6312433"/>
            <a:ext cx="1524140" cy="508750"/>
          </a:xfrm>
          <a:prstGeom prst="rect">
            <a:avLst/>
          </a:prstGeom>
        </p:spPr>
      </p:pic>
      <p:pic>
        <p:nvPicPr>
          <p:cNvPr id="275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4453174" y="6426231"/>
            <a:ext cx="1140071" cy="267760"/>
          </a:xfrm>
          <a:prstGeom prst="rect">
            <a:avLst/>
          </a:prstGeom>
        </p:spPr>
      </p:pic>
      <p:sp>
        <p:nvSpPr>
          <p:cNvPr id="276" name="Text 70"/>
          <p:cNvSpPr/>
          <p:nvPr/>
        </p:nvSpPr>
        <p:spPr>
          <a:xfrm>
            <a:off x="14720934" y="64396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7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4533504" y="6479791"/>
            <a:ext cx="160660" cy="160660"/>
          </a:xfrm>
          <a:prstGeom prst="rect">
            <a:avLst/>
          </a:prstGeom>
        </p:spPr>
      </p:pic>
      <p:pic>
        <p:nvPicPr>
          <p:cNvPr id="278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5785278" y="6312433"/>
            <a:ext cx="1498624" cy="508750"/>
          </a:xfrm>
          <a:prstGeom prst="rect">
            <a:avLst/>
          </a:prstGeom>
        </p:spPr>
      </p:pic>
      <p:pic>
        <p:nvPicPr>
          <p:cNvPr id="279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5860585" y="6426231"/>
            <a:ext cx="1373525" cy="267760"/>
          </a:xfrm>
          <a:prstGeom prst="rect">
            <a:avLst/>
          </a:prstGeom>
        </p:spPr>
      </p:pic>
      <p:sp>
        <p:nvSpPr>
          <p:cNvPr id="280" name="Text 71"/>
          <p:cNvSpPr/>
          <p:nvPr/>
        </p:nvSpPr>
        <p:spPr>
          <a:xfrm>
            <a:off x="16128346" y="643962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1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5940915" y="6479791"/>
            <a:ext cx="160660" cy="160660"/>
          </a:xfrm>
          <a:prstGeom prst="rect">
            <a:avLst/>
          </a:prstGeom>
        </p:spPr>
      </p:pic>
      <p:pic>
        <p:nvPicPr>
          <p:cNvPr id="282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307925" y="6821184"/>
            <a:ext cx="16975977" cy="508750"/>
          </a:xfrm>
          <a:prstGeom prst="rect">
            <a:avLst/>
          </a:prstGeom>
        </p:spPr>
      </p:pic>
      <p:pic>
        <p:nvPicPr>
          <p:cNvPr id="283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307925" y="6821184"/>
            <a:ext cx="6332525" cy="508750"/>
          </a:xfrm>
          <a:prstGeom prst="rect">
            <a:avLst/>
          </a:prstGeom>
        </p:spPr>
      </p:pic>
      <p:sp>
        <p:nvSpPr>
          <p:cNvPr id="284" name="Text 72"/>
          <p:cNvSpPr/>
          <p:nvPr/>
        </p:nvSpPr>
        <p:spPr>
          <a:xfrm>
            <a:off x="468576" y="6941679"/>
            <a:ext cx="6200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GStore</a:t>
            </a:r>
            <a:endParaRPr lang="en-US" sz="1476" dirty="0"/>
          </a:p>
        </p:txBody>
      </p:sp>
      <p:pic>
        <p:nvPicPr>
          <p:cNvPr id="285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6640441" y="6821184"/>
            <a:ext cx="1524140" cy="508750"/>
          </a:xfrm>
          <a:prstGeom prst="rect">
            <a:avLst/>
          </a:prstGeom>
        </p:spPr>
      </p:pic>
      <p:pic>
        <p:nvPicPr>
          <p:cNvPr id="286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6720771" y="6948376"/>
            <a:ext cx="1373525" cy="267760"/>
          </a:xfrm>
          <a:prstGeom prst="rect">
            <a:avLst/>
          </a:prstGeom>
        </p:spPr>
      </p:pic>
      <p:sp>
        <p:nvSpPr>
          <p:cNvPr id="287" name="Text 73"/>
          <p:cNvSpPr/>
          <p:nvPr/>
        </p:nvSpPr>
        <p:spPr>
          <a:xfrm>
            <a:off x="6988532" y="696175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8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6801101" y="7001917"/>
            <a:ext cx="160660" cy="160660"/>
          </a:xfrm>
          <a:prstGeom prst="rect">
            <a:avLst/>
          </a:prstGeom>
        </p:spPr>
      </p:pic>
      <p:pic>
        <p:nvPicPr>
          <p:cNvPr id="289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8164581" y="6821184"/>
            <a:ext cx="1524140" cy="508750"/>
          </a:xfrm>
          <a:prstGeom prst="rect">
            <a:avLst/>
          </a:prstGeom>
        </p:spPr>
      </p:pic>
      <p:pic>
        <p:nvPicPr>
          <p:cNvPr id="290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8356616" y="6934981"/>
            <a:ext cx="1140071" cy="267760"/>
          </a:xfrm>
          <a:prstGeom prst="rect">
            <a:avLst/>
          </a:prstGeom>
        </p:spPr>
      </p:pic>
      <p:sp>
        <p:nvSpPr>
          <p:cNvPr id="291" name="Text 74"/>
          <p:cNvSpPr/>
          <p:nvPr/>
        </p:nvSpPr>
        <p:spPr>
          <a:xfrm>
            <a:off x="8624376" y="694837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2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8436945" y="6988541"/>
            <a:ext cx="160660" cy="160660"/>
          </a:xfrm>
          <a:prstGeom prst="rect">
            <a:avLst/>
          </a:prstGeom>
        </p:spPr>
      </p:pic>
      <p:pic>
        <p:nvPicPr>
          <p:cNvPr id="293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9688720" y="6821184"/>
            <a:ext cx="1524140" cy="508750"/>
          </a:xfrm>
          <a:prstGeom prst="rect">
            <a:avLst/>
          </a:prstGeom>
        </p:spPr>
      </p:pic>
      <p:pic>
        <p:nvPicPr>
          <p:cNvPr id="294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9773236" y="6948376"/>
            <a:ext cx="1373525" cy="267760"/>
          </a:xfrm>
          <a:prstGeom prst="rect">
            <a:avLst/>
          </a:prstGeom>
        </p:spPr>
      </p:pic>
      <p:sp>
        <p:nvSpPr>
          <p:cNvPr id="295" name="Text 75"/>
          <p:cNvSpPr/>
          <p:nvPr/>
        </p:nvSpPr>
        <p:spPr>
          <a:xfrm>
            <a:off x="10040996" y="696175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6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9853566" y="7001917"/>
            <a:ext cx="160660" cy="160660"/>
          </a:xfrm>
          <a:prstGeom prst="rect">
            <a:avLst/>
          </a:prstGeom>
        </p:spPr>
      </p:pic>
      <p:pic>
        <p:nvPicPr>
          <p:cNvPr id="297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1212860" y="6821184"/>
            <a:ext cx="1524140" cy="508750"/>
          </a:xfrm>
          <a:prstGeom prst="rect">
            <a:avLst/>
          </a:prstGeom>
        </p:spPr>
      </p:pic>
      <p:pic>
        <p:nvPicPr>
          <p:cNvPr id="298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1286083" y="6948376"/>
            <a:ext cx="1373525" cy="267760"/>
          </a:xfrm>
          <a:prstGeom prst="rect">
            <a:avLst/>
          </a:prstGeom>
        </p:spPr>
      </p:pic>
      <p:sp>
        <p:nvSpPr>
          <p:cNvPr id="299" name="Text 76"/>
          <p:cNvSpPr/>
          <p:nvPr/>
        </p:nvSpPr>
        <p:spPr>
          <a:xfrm>
            <a:off x="11553844" y="696175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0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1366404" y="7001917"/>
            <a:ext cx="160660" cy="160660"/>
          </a:xfrm>
          <a:prstGeom prst="rect">
            <a:avLst/>
          </a:prstGeom>
        </p:spPr>
      </p:pic>
      <p:pic>
        <p:nvPicPr>
          <p:cNvPr id="301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2736999" y="6821184"/>
            <a:ext cx="1524140" cy="508750"/>
          </a:xfrm>
          <a:prstGeom prst="rect">
            <a:avLst/>
          </a:prstGeom>
        </p:spPr>
      </p:pic>
      <p:pic>
        <p:nvPicPr>
          <p:cNvPr id="302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2812306" y="6948376"/>
            <a:ext cx="1373525" cy="267760"/>
          </a:xfrm>
          <a:prstGeom prst="rect">
            <a:avLst/>
          </a:prstGeom>
        </p:spPr>
      </p:pic>
      <p:sp>
        <p:nvSpPr>
          <p:cNvPr id="303" name="Text 77"/>
          <p:cNvSpPr/>
          <p:nvPr/>
        </p:nvSpPr>
        <p:spPr>
          <a:xfrm>
            <a:off x="13080067" y="696175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4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2892636" y="7001917"/>
            <a:ext cx="160660" cy="160660"/>
          </a:xfrm>
          <a:prstGeom prst="rect">
            <a:avLst/>
          </a:prstGeom>
        </p:spPr>
      </p:pic>
      <p:pic>
        <p:nvPicPr>
          <p:cNvPr id="305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4261139" y="6821184"/>
            <a:ext cx="1524140" cy="508750"/>
          </a:xfrm>
          <a:prstGeom prst="rect">
            <a:avLst/>
          </a:prstGeom>
        </p:spPr>
      </p:pic>
      <p:pic>
        <p:nvPicPr>
          <p:cNvPr id="306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4338539" y="6948376"/>
            <a:ext cx="1373525" cy="267760"/>
          </a:xfrm>
          <a:prstGeom prst="rect">
            <a:avLst/>
          </a:prstGeom>
        </p:spPr>
      </p:pic>
      <p:sp>
        <p:nvSpPr>
          <p:cNvPr id="307" name="Text 78"/>
          <p:cNvSpPr/>
          <p:nvPr/>
        </p:nvSpPr>
        <p:spPr>
          <a:xfrm>
            <a:off x="14606299" y="696175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8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4418869" y="7001917"/>
            <a:ext cx="160660" cy="160660"/>
          </a:xfrm>
          <a:prstGeom prst="rect">
            <a:avLst/>
          </a:prstGeom>
        </p:spPr>
      </p:pic>
      <p:pic>
        <p:nvPicPr>
          <p:cNvPr id="309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5785278" y="6821184"/>
            <a:ext cx="1498624" cy="508750"/>
          </a:xfrm>
          <a:prstGeom prst="rect">
            <a:avLst/>
          </a:prstGeom>
        </p:spPr>
      </p:pic>
      <p:pic>
        <p:nvPicPr>
          <p:cNvPr id="310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864771" y="6948376"/>
            <a:ext cx="1373525" cy="267760"/>
          </a:xfrm>
          <a:prstGeom prst="rect">
            <a:avLst/>
          </a:prstGeom>
        </p:spPr>
      </p:pic>
      <p:sp>
        <p:nvSpPr>
          <p:cNvPr id="311" name="Text 79"/>
          <p:cNvSpPr/>
          <p:nvPr/>
        </p:nvSpPr>
        <p:spPr>
          <a:xfrm>
            <a:off x="16132532" y="696175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2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15945101" y="7001917"/>
            <a:ext cx="160660" cy="160660"/>
          </a:xfrm>
          <a:prstGeom prst="rect">
            <a:avLst/>
          </a:prstGeom>
        </p:spPr>
      </p:pic>
      <p:pic>
        <p:nvPicPr>
          <p:cNvPr id="313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307925" y="7329934"/>
            <a:ext cx="16975977" cy="508750"/>
          </a:xfrm>
          <a:prstGeom prst="rect">
            <a:avLst/>
          </a:prstGeom>
        </p:spPr>
      </p:pic>
      <p:pic>
        <p:nvPicPr>
          <p:cNvPr id="314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307925" y="7329934"/>
            <a:ext cx="6332525" cy="508750"/>
          </a:xfrm>
          <a:prstGeom prst="rect">
            <a:avLst/>
          </a:prstGeom>
        </p:spPr>
      </p:pic>
      <p:sp>
        <p:nvSpPr>
          <p:cNvPr id="315" name="Text 80"/>
          <p:cNvSpPr/>
          <p:nvPr/>
        </p:nvSpPr>
        <p:spPr>
          <a:xfrm>
            <a:off x="468576" y="7450410"/>
            <a:ext cx="89011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Insurance</a:t>
            </a:r>
            <a:endParaRPr lang="en-US" sz="1476" dirty="0"/>
          </a:p>
        </p:txBody>
      </p:sp>
      <p:pic>
        <p:nvPicPr>
          <p:cNvPr id="316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6640441" y="7329934"/>
            <a:ext cx="1524140" cy="508750"/>
          </a:xfrm>
          <a:prstGeom prst="rect">
            <a:avLst/>
          </a:prstGeom>
        </p:spPr>
      </p:pic>
      <p:pic>
        <p:nvPicPr>
          <p:cNvPr id="317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6715748" y="7443732"/>
            <a:ext cx="1373525" cy="267760"/>
          </a:xfrm>
          <a:prstGeom prst="rect">
            <a:avLst/>
          </a:prstGeom>
        </p:spPr>
      </p:pic>
      <p:sp>
        <p:nvSpPr>
          <p:cNvPr id="318" name="Text 81"/>
          <p:cNvSpPr/>
          <p:nvPr/>
        </p:nvSpPr>
        <p:spPr>
          <a:xfrm>
            <a:off x="6983509" y="745710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9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6796078" y="7497273"/>
            <a:ext cx="160660" cy="160660"/>
          </a:xfrm>
          <a:prstGeom prst="rect">
            <a:avLst/>
          </a:prstGeom>
        </p:spPr>
      </p:pic>
      <p:pic>
        <p:nvPicPr>
          <p:cNvPr id="320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8164581" y="7329934"/>
            <a:ext cx="1524140" cy="508750"/>
          </a:xfrm>
          <a:prstGeom prst="rect">
            <a:avLst/>
          </a:prstGeom>
        </p:spPr>
      </p:pic>
      <p:pic>
        <p:nvPicPr>
          <p:cNvPr id="321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8239888" y="7443732"/>
            <a:ext cx="1373525" cy="267760"/>
          </a:xfrm>
          <a:prstGeom prst="rect">
            <a:avLst/>
          </a:prstGeom>
        </p:spPr>
      </p:pic>
      <p:sp>
        <p:nvSpPr>
          <p:cNvPr id="322" name="Text 82"/>
          <p:cNvSpPr/>
          <p:nvPr/>
        </p:nvSpPr>
        <p:spPr>
          <a:xfrm>
            <a:off x="8507648" y="745710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23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8320218" y="7497273"/>
            <a:ext cx="160660" cy="160660"/>
          </a:xfrm>
          <a:prstGeom prst="rect">
            <a:avLst/>
          </a:prstGeom>
        </p:spPr>
      </p:pic>
      <p:pic>
        <p:nvPicPr>
          <p:cNvPr id="324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9688720" y="7329934"/>
            <a:ext cx="1524140" cy="508750"/>
          </a:xfrm>
          <a:prstGeom prst="rect">
            <a:avLst/>
          </a:prstGeom>
        </p:spPr>
      </p:pic>
      <p:pic>
        <p:nvPicPr>
          <p:cNvPr id="325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9880755" y="7443732"/>
            <a:ext cx="1140071" cy="267760"/>
          </a:xfrm>
          <a:prstGeom prst="rect">
            <a:avLst/>
          </a:prstGeom>
        </p:spPr>
      </p:pic>
      <p:sp>
        <p:nvSpPr>
          <p:cNvPr id="326" name="Text 83"/>
          <p:cNvSpPr/>
          <p:nvPr/>
        </p:nvSpPr>
        <p:spPr>
          <a:xfrm>
            <a:off x="10148515" y="745710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7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9961085" y="7497273"/>
            <a:ext cx="160660" cy="160660"/>
          </a:xfrm>
          <a:prstGeom prst="rect">
            <a:avLst/>
          </a:prstGeom>
        </p:spPr>
      </p:pic>
      <p:pic>
        <p:nvPicPr>
          <p:cNvPr id="328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1212860" y="7329934"/>
            <a:ext cx="1524140" cy="508750"/>
          </a:xfrm>
          <a:prstGeom prst="rect">
            <a:avLst/>
          </a:prstGeom>
        </p:spPr>
      </p:pic>
      <p:pic>
        <p:nvPicPr>
          <p:cNvPr id="329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1305533" y="7450410"/>
            <a:ext cx="1338802" cy="267760"/>
          </a:xfrm>
          <a:prstGeom prst="rect">
            <a:avLst/>
          </a:prstGeom>
        </p:spPr>
      </p:pic>
      <p:sp>
        <p:nvSpPr>
          <p:cNvPr id="330" name="Text 84"/>
          <p:cNvSpPr/>
          <p:nvPr/>
        </p:nvSpPr>
        <p:spPr>
          <a:xfrm>
            <a:off x="11573294" y="746380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31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1385863" y="7503970"/>
            <a:ext cx="160660" cy="160660"/>
          </a:xfrm>
          <a:prstGeom prst="rect">
            <a:avLst/>
          </a:prstGeom>
        </p:spPr>
      </p:pic>
      <p:pic>
        <p:nvPicPr>
          <p:cNvPr id="332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2736999" y="7329934"/>
            <a:ext cx="1524140" cy="508750"/>
          </a:xfrm>
          <a:prstGeom prst="rect">
            <a:avLst/>
          </a:prstGeom>
        </p:spPr>
      </p:pic>
      <p:pic>
        <p:nvPicPr>
          <p:cNvPr id="333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2812306" y="7443732"/>
            <a:ext cx="1373525" cy="267760"/>
          </a:xfrm>
          <a:prstGeom prst="rect">
            <a:avLst/>
          </a:prstGeom>
        </p:spPr>
      </p:pic>
      <p:sp>
        <p:nvSpPr>
          <p:cNvPr id="334" name="Text 85"/>
          <p:cNvSpPr/>
          <p:nvPr/>
        </p:nvSpPr>
        <p:spPr>
          <a:xfrm>
            <a:off x="13080067" y="745710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5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2892636" y="7497273"/>
            <a:ext cx="160660" cy="160660"/>
          </a:xfrm>
          <a:prstGeom prst="rect">
            <a:avLst/>
          </a:prstGeom>
        </p:spPr>
      </p:pic>
      <p:pic>
        <p:nvPicPr>
          <p:cNvPr id="336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4261139" y="7329934"/>
            <a:ext cx="1524140" cy="508750"/>
          </a:xfrm>
          <a:prstGeom prst="rect">
            <a:avLst/>
          </a:prstGeom>
        </p:spPr>
      </p:pic>
      <p:pic>
        <p:nvPicPr>
          <p:cNvPr id="337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4336446" y="7443732"/>
            <a:ext cx="1373525" cy="267760"/>
          </a:xfrm>
          <a:prstGeom prst="rect">
            <a:avLst/>
          </a:prstGeom>
        </p:spPr>
      </p:pic>
      <p:sp>
        <p:nvSpPr>
          <p:cNvPr id="338" name="Text 86"/>
          <p:cNvSpPr/>
          <p:nvPr/>
        </p:nvSpPr>
        <p:spPr>
          <a:xfrm>
            <a:off x="14604206" y="745710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9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4416776" y="7497273"/>
            <a:ext cx="160660" cy="160660"/>
          </a:xfrm>
          <a:prstGeom prst="rect">
            <a:avLst/>
          </a:prstGeom>
        </p:spPr>
      </p:pic>
      <p:pic>
        <p:nvPicPr>
          <p:cNvPr id="340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15785278" y="7329934"/>
            <a:ext cx="1498624" cy="508750"/>
          </a:xfrm>
          <a:prstGeom prst="rect">
            <a:avLst/>
          </a:prstGeom>
        </p:spPr>
      </p:pic>
      <p:pic>
        <p:nvPicPr>
          <p:cNvPr id="341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15860585" y="7443732"/>
            <a:ext cx="1373525" cy="267760"/>
          </a:xfrm>
          <a:prstGeom prst="rect">
            <a:avLst/>
          </a:prstGeom>
        </p:spPr>
      </p:pic>
      <p:sp>
        <p:nvSpPr>
          <p:cNvPr id="342" name="Text 87"/>
          <p:cNvSpPr/>
          <p:nvPr/>
        </p:nvSpPr>
        <p:spPr>
          <a:xfrm>
            <a:off x="16128346" y="745710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3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15940915" y="7497273"/>
            <a:ext cx="160660" cy="160660"/>
          </a:xfrm>
          <a:prstGeom prst="rect">
            <a:avLst/>
          </a:prstGeom>
        </p:spPr>
      </p:pic>
      <p:pic>
        <p:nvPicPr>
          <p:cNvPr id="344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307925" y="7838666"/>
            <a:ext cx="16975977" cy="508750"/>
          </a:xfrm>
          <a:prstGeom prst="rect">
            <a:avLst/>
          </a:prstGeom>
        </p:spPr>
      </p:pic>
      <p:pic>
        <p:nvPicPr>
          <p:cNvPr id="345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307925" y="7838666"/>
            <a:ext cx="6332525" cy="508750"/>
          </a:xfrm>
          <a:prstGeom prst="rect">
            <a:avLst/>
          </a:prstGeom>
        </p:spPr>
      </p:pic>
      <p:sp>
        <p:nvSpPr>
          <p:cNvPr id="346" name="Text 88"/>
          <p:cNvSpPr/>
          <p:nvPr/>
        </p:nvSpPr>
        <p:spPr>
          <a:xfrm>
            <a:off x="468576" y="7959161"/>
            <a:ext cx="135016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Getnet Engage</a:t>
            </a:r>
            <a:endParaRPr lang="en-US" sz="1476" dirty="0"/>
          </a:p>
        </p:txBody>
      </p:sp>
      <p:pic>
        <p:nvPicPr>
          <p:cNvPr id="347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6640441" y="7838666"/>
            <a:ext cx="1524140" cy="508750"/>
          </a:xfrm>
          <a:prstGeom prst="rect">
            <a:avLst/>
          </a:prstGeom>
        </p:spPr>
      </p:pic>
      <p:pic>
        <p:nvPicPr>
          <p:cNvPr id="348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6733115" y="7959161"/>
            <a:ext cx="1338802" cy="267760"/>
          </a:xfrm>
          <a:prstGeom prst="rect">
            <a:avLst/>
          </a:prstGeom>
        </p:spPr>
      </p:pic>
      <p:sp>
        <p:nvSpPr>
          <p:cNvPr id="349" name="Text 89"/>
          <p:cNvSpPr/>
          <p:nvPr/>
        </p:nvSpPr>
        <p:spPr>
          <a:xfrm>
            <a:off x="7000875" y="797255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50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6813445" y="8012720"/>
            <a:ext cx="160660" cy="160660"/>
          </a:xfrm>
          <a:prstGeom prst="rect">
            <a:avLst/>
          </a:prstGeom>
        </p:spPr>
      </p:pic>
      <p:pic>
        <p:nvPicPr>
          <p:cNvPr id="351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8164581" y="7838666"/>
            <a:ext cx="1524140" cy="508750"/>
          </a:xfrm>
          <a:prstGeom prst="rect">
            <a:avLst/>
          </a:prstGeom>
        </p:spPr>
      </p:pic>
      <p:pic>
        <p:nvPicPr>
          <p:cNvPr id="352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8257254" y="7959161"/>
            <a:ext cx="1338802" cy="267760"/>
          </a:xfrm>
          <a:prstGeom prst="rect">
            <a:avLst/>
          </a:prstGeom>
        </p:spPr>
      </p:pic>
      <p:sp>
        <p:nvSpPr>
          <p:cNvPr id="353" name="Text 90"/>
          <p:cNvSpPr/>
          <p:nvPr/>
        </p:nvSpPr>
        <p:spPr>
          <a:xfrm>
            <a:off x="8525015" y="797255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54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8337584" y="8012720"/>
            <a:ext cx="160660" cy="160660"/>
          </a:xfrm>
          <a:prstGeom prst="rect">
            <a:avLst/>
          </a:prstGeom>
        </p:spPr>
      </p:pic>
      <p:pic>
        <p:nvPicPr>
          <p:cNvPr id="355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9688720" y="7838666"/>
            <a:ext cx="1524140" cy="508750"/>
          </a:xfrm>
          <a:prstGeom prst="rect">
            <a:avLst/>
          </a:prstGeom>
        </p:spPr>
      </p:pic>
      <p:pic>
        <p:nvPicPr>
          <p:cNvPr id="356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9781394" y="7959161"/>
            <a:ext cx="1338802" cy="267760"/>
          </a:xfrm>
          <a:prstGeom prst="rect">
            <a:avLst/>
          </a:prstGeom>
        </p:spPr>
      </p:pic>
      <p:sp>
        <p:nvSpPr>
          <p:cNvPr id="357" name="Text 91"/>
          <p:cNvSpPr/>
          <p:nvPr/>
        </p:nvSpPr>
        <p:spPr>
          <a:xfrm>
            <a:off x="10049154" y="797255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58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9861724" y="8012720"/>
            <a:ext cx="160660" cy="160660"/>
          </a:xfrm>
          <a:prstGeom prst="rect">
            <a:avLst/>
          </a:prstGeom>
        </p:spPr>
      </p:pic>
      <p:pic>
        <p:nvPicPr>
          <p:cNvPr id="359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1212860" y="7838666"/>
            <a:ext cx="1524140" cy="508750"/>
          </a:xfrm>
          <a:prstGeom prst="rect">
            <a:avLst/>
          </a:prstGeom>
        </p:spPr>
      </p:pic>
      <p:pic>
        <p:nvPicPr>
          <p:cNvPr id="360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1305533" y="7959161"/>
            <a:ext cx="1338802" cy="267760"/>
          </a:xfrm>
          <a:prstGeom prst="rect">
            <a:avLst/>
          </a:prstGeom>
        </p:spPr>
      </p:pic>
      <p:sp>
        <p:nvSpPr>
          <p:cNvPr id="361" name="Text 92"/>
          <p:cNvSpPr/>
          <p:nvPr/>
        </p:nvSpPr>
        <p:spPr>
          <a:xfrm>
            <a:off x="11573294" y="797255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62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1385863" y="8012720"/>
            <a:ext cx="160660" cy="160660"/>
          </a:xfrm>
          <a:prstGeom prst="rect">
            <a:avLst/>
          </a:prstGeom>
        </p:spPr>
      </p:pic>
      <p:pic>
        <p:nvPicPr>
          <p:cNvPr id="363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2736999" y="7838666"/>
            <a:ext cx="1524140" cy="508750"/>
          </a:xfrm>
          <a:prstGeom prst="rect">
            <a:avLst/>
          </a:prstGeom>
        </p:spPr>
      </p:pic>
      <p:pic>
        <p:nvPicPr>
          <p:cNvPr id="364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2812306" y="7952463"/>
            <a:ext cx="1373525" cy="267760"/>
          </a:xfrm>
          <a:prstGeom prst="rect">
            <a:avLst/>
          </a:prstGeom>
        </p:spPr>
      </p:pic>
      <p:sp>
        <p:nvSpPr>
          <p:cNvPr id="365" name="Text 93"/>
          <p:cNvSpPr/>
          <p:nvPr/>
        </p:nvSpPr>
        <p:spPr>
          <a:xfrm>
            <a:off x="13080067" y="796585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6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2892636" y="8006023"/>
            <a:ext cx="160660" cy="160660"/>
          </a:xfrm>
          <a:prstGeom prst="rect">
            <a:avLst/>
          </a:prstGeom>
        </p:spPr>
      </p:pic>
      <p:pic>
        <p:nvPicPr>
          <p:cNvPr id="367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4261139" y="7838666"/>
            <a:ext cx="1524140" cy="508750"/>
          </a:xfrm>
          <a:prstGeom prst="rect">
            <a:avLst/>
          </a:prstGeom>
        </p:spPr>
      </p:pic>
      <p:pic>
        <p:nvPicPr>
          <p:cNvPr id="368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4336446" y="7952463"/>
            <a:ext cx="1373525" cy="267760"/>
          </a:xfrm>
          <a:prstGeom prst="rect">
            <a:avLst/>
          </a:prstGeom>
        </p:spPr>
      </p:pic>
      <p:sp>
        <p:nvSpPr>
          <p:cNvPr id="369" name="Text 94"/>
          <p:cNvSpPr/>
          <p:nvPr/>
        </p:nvSpPr>
        <p:spPr>
          <a:xfrm>
            <a:off x="14604206" y="796585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0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14416776" y="8006023"/>
            <a:ext cx="160660" cy="160660"/>
          </a:xfrm>
          <a:prstGeom prst="rect">
            <a:avLst/>
          </a:prstGeom>
        </p:spPr>
      </p:pic>
      <p:pic>
        <p:nvPicPr>
          <p:cNvPr id="371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15785278" y="7838666"/>
            <a:ext cx="1498624" cy="508750"/>
          </a:xfrm>
          <a:prstGeom prst="rect">
            <a:avLst/>
          </a:prstGeom>
        </p:spPr>
      </p:pic>
      <p:pic>
        <p:nvPicPr>
          <p:cNvPr id="372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15860585" y="7952463"/>
            <a:ext cx="1373525" cy="267760"/>
          </a:xfrm>
          <a:prstGeom prst="rect">
            <a:avLst/>
          </a:prstGeom>
        </p:spPr>
      </p:pic>
      <p:sp>
        <p:nvSpPr>
          <p:cNvPr id="373" name="Text 95"/>
          <p:cNvSpPr/>
          <p:nvPr/>
        </p:nvSpPr>
        <p:spPr>
          <a:xfrm>
            <a:off x="16128346" y="7965858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74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15940915" y="8006023"/>
            <a:ext cx="160660" cy="160660"/>
          </a:xfrm>
          <a:prstGeom prst="rect">
            <a:avLst/>
          </a:prstGeom>
        </p:spPr>
      </p:pic>
      <p:pic>
        <p:nvPicPr>
          <p:cNvPr id="375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307925" y="8347416"/>
            <a:ext cx="16975977" cy="6686"/>
          </a:xfrm>
          <a:prstGeom prst="rect">
            <a:avLst/>
          </a:prstGeom>
        </p:spPr>
      </p:pic>
      <p:pic>
        <p:nvPicPr>
          <p:cNvPr id="376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307925" y="8347416"/>
            <a:ext cx="6332525" cy="6686"/>
          </a:xfrm>
          <a:prstGeom prst="rect">
            <a:avLst/>
          </a:prstGeom>
        </p:spPr>
      </p:pic>
      <p:pic>
        <p:nvPicPr>
          <p:cNvPr id="377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6640441" y="8347416"/>
            <a:ext cx="1524140" cy="6686"/>
          </a:xfrm>
          <a:prstGeom prst="rect">
            <a:avLst/>
          </a:prstGeom>
        </p:spPr>
      </p:pic>
      <p:pic>
        <p:nvPicPr>
          <p:cNvPr id="378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8164581" y="8347416"/>
            <a:ext cx="1524140" cy="6686"/>
          </a:xfrm>
          <a:prstGeom prst="rect">
            <a:avLst/>
          </a:prstGeom>
        </p:spPr>
      </p:pic>
      <p:pic>
        <p:nvPicPr>
          <p:cNvPr id="379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688720" y="8347416"/>
            <a:ext cx="1524140" cy="6686"/>
          </a:xfrm>
          <a:prstGeom prst="rect">
            <a:avLst/>
          </a:prstGeom>
        </p:spPr>
      </p:pic>
      <p:pic>
        <p:nvPicPr>
          <p:cNvPr id="380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1212860" y="8347416"/>
            <a:ext cx="1524140" cy="6686"/>
          </a:xfrm>
          <a:prstGeom prst="rect">
            <a:avLst/>
          </a:prstGeom>
        </p:spPr>
      </p:pic>
      <p:pic>
        <p:nvPicPr>
          <p:cNvPr id="381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2736999" y="8347416"/>
            <a:ext cx="1524140" cy="6686"/>
          </a:xfrm>
          <a:prstGeom prst="rect">
            <a:avLst/>
          </a:prstGeom>
        </p:spPr>
      </p:pic>
      <p:pic>
        <p:nvPicPr>
          <p:cNvPr id="382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4261139" y="8347416"/>
            <a:ext cx="1524140" cy="6686"/>
          </a:xfrm>
          <a:prstGeom prst="rect">
            <a:avLst/>
          </a:prstGeom>
        </p:spPr>
      </p:pic>
      <p:pic>
        <p:nvPicPr>
          <p:cNvPr id="383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5785278" y="8347416"/>
            <a:ext cx="1498624" cy="6686"/>
          </a:xfrm>
          <a:prstGeom prst="rect">
            <a:avLst/>
          </a:prstGeom>
        </p:spPr>
      </p:pic>
      <p:sp>
        <p:nvSpPr>
          <p:cNvPr id="384" name="Text 96"/>
          <p:cNvSpPr/>
          <p:nvPr/>
        </p:nvSpPr>
        <p:spPr>
          <a:xfrm>
            <a:off x="7202742" y="8849469"/>
            <a:ext cx="3470434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Continúa en siguiente diapositiva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961" y="9639356"/>
            <a:ext cx="433081" cy="32132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232" y="321320"/>
            <a:ext cx="16119146" cy="53552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16" y="321320"/>
            <a:ext cx="6426240" cy="535521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789896" y="441796"/>
            <a:ext cx="95011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Productos</a:t>
            </a:r>
            <a:endParaRPr lang="en-US" sz="1476" dirty="0"/>
          </a:p>
        </p:txBody>
      </p:sp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7959" y="321320"/>
            <a:ext cx="1509601" cy="535521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257864" y="445145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3351" y="478613"/>
            <a:ext cx="214210" cy="214208"/>
          </a:xfrm>
          <a:prstGeom prst="rect">
            <a:avLst/>
          </a:prstGeom>
        </p:spPr>
      </p:pic>
      <p:pic>
        <p:nvPicPr>
          <p:cNvPr id="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7560" y="321320"/>
            <a:ext cx="1509601" cy="535521"/>
          </a:xfrm>
          <a:prstGeom prst="rect">
            <a:avLst/>
          </a:prstGeom>
        </p:spPr>
      </p:pic>
      <p:sp>
        <p:nvSpPr>
          <p:cNvPr id="10" name="Text 2"/>
          <p:cNvSpPr/>
          <p:nvPr/>
        </p:nvSpPr>
        <p:spPr>
          <a:xfrm>
            <a:off x="8953640" y="445145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6880" y="478613"/>
            <a:ext cx="214210" cy="214208"/>
          </a:xfrm>
          <a:prstGeom prst="rect">
            <a:avLst/>
          </a:prstGeom>
        </p:spPr>
      </p:pic>
      <p:pic>
        <p:nvPicPr>
          <p:cNvPr id="1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97160" y="321320"/>
            <a:ext cx="1509601" cy="535521"/>
          </a:xfrm>
          <a:prstGeom prst="rect">
            <a:avLst/>
          </a:prstGeom>
        </p:spPr>
      </p:pic>
      <p:sp>
        <p:nvSpPr>
          <p:cNvPr id="13" name="Text 3"/>
          <p:cNvSpPr/>
          <p:nvPr/>
        </p:nvSpPr>
        <p:spPr>
          <a:xfrm>
            <a:off x="10495564" y="445145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94157" y="478613"/>
            <a:ext cx="214210" cy="214208"/>
          </a:xfrm>
          <a:prstGeom prst="rect">
            <a:avLst/>
          </a:prstGeom>
        </p:spPr>
      </p:pic>
      <p:pic>
        <p:nvPicPr>
          <p:cNvPr id="15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06761" y="321320"/>
            <a:ext cx="1509601" cy="535521"/>
          </a:xfrm>
          <a:prstGeom prst="rect">
            <a:avLst/>
          </a:prstGeom>
        </p:spPr>
      </p:pic>
      <p:sp>
        <p:nvSpPr>
          <p:cNvPr id="16" name="Text 4"/>
          <p:cNvSpPr/>
          <p:nvPr/>
        </p:nvSpPr>
        <p:spPr>
          <a:xfrm>
            <a:off x="11912175" y="445145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596636" y="478613"/>
            <a:ext cx="214210" cy="214208"/>
          </a:xfrm>
          <a:prstGeom prst="rect">
            <a:avLst/>
          </a:prstGeom>
        </p:spPr>
      </p:pic>
      <p:pic>
        <p:nvPicPr>
          <p:cNvPr id="18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116362" y="321320"/>
            <a:ext cx="1509601" cy="535521"/>
          </a:xfrm>
          <a:prstGeom prst="rect">
            <a:avLst/>
          </a:prstGeom>
        </p:spPr>
      </p:pic>
      <p:sp>
        <p:nvSpPr>
          <p:cNvPr id="19" name="Text 5"/>
          <p:cNvSpPr/>
          <p:nvPr/>
        </p:nvSpPr>
        <p:spPr>
          <a:xfrm>
            <a:off x="13358496" y="445145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169517" y="478613"/>
            <a:ext cx="214210" cy="214208"/>
          </a:xfrm>
          <a:prstGeom prst="rect">
            <a:avLst/>
          </a:prstGeom>
        </p:spPr>
      </p:pic>
      <p:pic>
        <p:nvPicPr>
          <p:cNvPr id="21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625963" y="321320"/>
            <a:ext cx="1509601" cy="535521"/>
          </a:xfrm>
          <a:prstGeom prst="rect">
            <a:avLst/>
          </a:prstGeom>
        </p:spPr>
      </p:pic>
      <p:sp>
        <p:nvSpPr>
          <p:cNvPr id="22" name="Text 6"/>
          <p:cNvSpPr/>
          <p:nvPr/>
        </p:nvSpPr>
        <p:spPr>
          <a:xfrm>
            <a:off x="14926149" y="445145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21177" y="478613"/>
            <a:ext cx="214210" cy="214208"/>
          </a:xfrm>
          <a:prstGeom prst="rect">
            <a:avLst/>
          </a:prstGeom>
        </p:spPr>
      </p:pic>
      <p:pic>
        <p:nvPicPr>
          <p:cNvPr id="24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135564" y="321320"/>
            <a:ext cx="1509815" cy="535521"/>
          </a:xfrm>
          <a:prstGeom prst="rect">
            <a:avLst/>
          </a:prstGeom>
        </p:spPr>
      </p:pic>
      <p:sp>
        <p:nvSpPr>
          <p:cNvPr id="25" name="Text 7"/>
          <p:cNvSpPr/>
          <p:nvPr/>
        </p:nvSpPr>
        <p:spPr>
          <a:xfrm>
            <a:off x="16368806" y="445145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197815" y="478613"/>
            <a:ext cx="214210" cy="214208"/>
          </a:xfrm>
          <a:prstGeom prst="rect">
            <a:avLst/>
          </a:prstGeom>
        </p:spPr>
      </p:pic>
      <p:pic>
        <p:nvPicPr>
          <p:cNvPr id="27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621" y="963941"/>
            <a:ext cx="17002758" cy="3025694"/>
          </a:xfrm>
          <a:prstGeom prst="rect">
            <a:avLst/>
          </a:prstGeom>
        </p:spPr>
      </p:pic>
      <p:pic>
        <p:nvPicPr>
          <p:cNvPr id="28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6006" y="963941"/>
            <a:ext cx="16975977" cy="475283"/>
          </a:xfrm>
          <a:prstGeom prst="rect">
            <a:avLst/>
          </a:prstGeom>
        </p:spPr>
      </p:pic>
      <p:pic>
        <p:nvPicPr>
          <p:cNvPr id="29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6006" y="963941"/>
            <a:ext cx="6332525" cy="475301"/>
          </a:xfrm>
          <a:prstGeom prst="rect">
            <a:avLst/>
          </a:prstGeom>
        </p:spPr>
      </p:pic>
      <p:sp>
        <p:nvSpPr>
          <p:cNvPr id="30" name="Text 8"/>
          <p:cNvSpPr/>
          <p:nvPr/>
        </p:nvSpPr>
        <p:spPr>
          <a:xfrm>
            <a:off x="816657" y="1050968"/>
            <a:ext cx="13301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Mobile Top-Up</a:t>
            </a:r>
            <a:endParaRPr lang="en-US" sz="1476" dirty="0"/>
          </a:p>
        </p:txBody>
      </p:sp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88522" y="963941"/>
            <a:ext cx="1524140" cy="475301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63829" y="1044290"/>
            <a:ext cx="1373525" cy="267760"/>
          </a:xfrm>
          <a:prstGeom prst="rect">
            <a:avLst/>
          </a:prstGeom>
        </p:spPr>
      </p:pic>
      <p:sp>
        <p:nvSpPr>
          <p:cNvPr id="33" name="Text 9"/>
          <p:cNvSpPr/>
          <p:nvPr/>
        </p:nvSpPr>
        <p:spPr>
          <a:xfrm>
            <a:off x="7331590" y="10576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144159" y="1097831"/>
            <a:ext cx="160660" cy="16066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512662" y="963941"/>
            <a:ext cx="1524140" cy="475301"/>
          </a:xfrm>
          <a:prstGeom prst="rect">
            <a:avLst/>
          </a:prstGeom>
        </p:spPr>
      </p:pic>
      <p:pic>
        <p:nvPicPr>
          <p:cNvPr id="36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595085" y="1057666"/>
            <a:ext cx="1373525" cy="267760"/>
          </a:xfrm>
          <a:prstGeom prst="rect">
            <a:avLst/>
          </a:prstGeom>
        </p:spPr>
      </p:pic>
      <p:sp>
        <p:nvSpPr>
          <p:cNvPr id="37" name="Text 10"/>
          <p:cNvSpPr/>
          <p:nvPr/>
        </p:nvSpPr>
        <p:spPr>
          <a:xfrm>
            <a:off x="8862845" y="107106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675415" y="1111225"/>
            <a:ext cx="160660" cy="1606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036801" y="963941"/>
            <a:ext cx="1524140" cy="475301"/>
          </a:xfrm>
          <a:prstGeom prst="rect">
            <a:avLst/>
          </a:prstGeom>
        </p:spPr>
      </p:pic>
      <p:pic>
        <p:nvPicPr>
          <p:cNvPr id="40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112108" y="1044290"/>
            <a:ext cx="1373525" cy="267760"/>
          </a:xfrm>
          <a:prstGeom prst="rect">
            <a:avLst/>
          </a:prstGeom>
        </p:spPr>
      </p:pic>
      <p:sp>
        <p:nvSpPr>
          <p:cNvPr id="41" name="Text 11"/>
          <p:cNvSpPr/>
          <p:nvPr/>
        </p:nvSpPr>
        <p:spPr>
          <a:xfrm>
            <a:off x="10379869" y="10576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192438" y="1097831"/>
            <a:ext cx="160660" cy="1606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560941" y="963941"/>
            <a:ext cx="1524140" cy="475301"/>
          </a:xfrm>
          <a:prstGeom prst="rect">
            <a:avLst/>
          </a:prstGeom>
        </p:spPr>
      </p:pic>
      <p:pic>
        <p:nvPicPr>
          <p:cNvPr id="44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752976" y="1044290"/>
            <a:ext cx="1140071" cy="267760"/>
          </a:xfrm>
          <a:prstGeom prst="rect">
            <a:avLst/>
          </a:prstGeom>
        </p:spPr>
      </p:pic>
      <p:sp>
        <p:nvSpPr>
          <p:cNvPr id="45" name="Text 12"/>
          <p:cNvSpPr/>
          <p:nvPr/>
        </p:nvSpPr>
        <p:spPr>
          <a:xfrm>
            <a:off x="12020736" y="105766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833306" y="1097831"/>
            <a:ext cx="160660" cy="1606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3085080" y="963941"/>
            <a:ext cx="1524140" cy="475301"/>
          </a:xfrm>
          <a:prstGeom prst="rect">
            <a:avLst/>
          </a:prstGeom>
        </p:spPr>
      </p:pic>
      <p:pic>
        <p:nvPicPr>
          <p:cNvPr id="48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3160387" y="1044290"/>
            <a:ext cx="1373525" cy="267760"/>
          </a:xfrm>
          <a:prstGeom prst="rect">
            <a:avLst/>
          </a:prstGeom>
        </p:spPr>
      </p:pic>
      <p:sp>
        <p:nvSpPr>
          <p:cNvPr id="49" name="Text 13"/>
          <p:cNvSpPr/>
          <p:nvPr/>
        </p:nvSpPr>
        <p:spPr>
          <a:xfrm>
            <a:off x="13428148" y="1057666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3240717" y="1097831"/>
            <a:ext cx="160660" cy="1606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4609220" y="963941"/>
            <a:ext cx="1524140" cy="475301"/>
          </a:xfrm>
          <a:prstGeom prst="rect">
            <a:avLst/>
          </a:prstGeom>
        </p:spPr>
      </p:pic>
      <p:pic>
        <p:nvPicPr>
          <p:cNvPr id="52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6133359" y="963941"/>
            <a:ext cx="1498624" cy="475301"/>
          </a:xfrm>
          <a:prstGeom prst="rect">
            <a:avLst/>
          </a:prstGeom>
        </p:spPr>
      </p:pic>
      <p:pic>
        <p:nvPicPr>
          <p:cNvPr id="53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656006" y="1439205"/>
            <a:ext cx="16975977" cy="508750"/>
          </a:xfrm>
          <a:prstGeom prst="rect">
            <a:avLst/>
          </a:prstGeom>
        </p:spPr>
      </p:pic>
      <p:pic>
        <p:nvPicPr>
          <p:cNvPr id="54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56006" y="1439205"/>
            <a:ext cx="6332525" cy="508750"/>
          </a:xfrm>
          <a:prstGeom prst="rect">
            <a:avLst/>
          </a:prstGeom>
        </p:spPr>
      </p:pic>
      <p:sp>
        <p:nvSpPr>
          <p:cNvPr id="55" name="Text 14"/>
          <p:cNvSpPr/>
          <p:nvPr/>
        </p:nvSpPr>
        <p:spPr>
          <a:xfrm>
            <a:off x="816657" y="1559700"/>
            <a:ext cx="264033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Multi-Currency Pricing (MCP)</a:t>
            </a:r>
            <a:endParaRPr lang="en-US" sz="1476" dirty="0"/>
          </a:p>
        </p:txBody>
      </p:sp>
      <p:pic>
        <p:nvPicPr>
          <p:cNvPr id="56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6988522" y="1439205"/>
            <a:ext cx="1524140" cy="508750"/>
          </a:xfrm>
          <a:prstGeom prst="rect">
            <a:avLst/>
          </a:prstGeom>
        </p:spPr>
      </p:pic>
      <p:pic>
        <p:nvPicPr>
          <p:cNvPr id="57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7063829" y="1553003"/>
            <a:ext cx="1373525" cy="267760"/>
          </a:xfrm>
          <a:prstGeom prst="rect">
            <a:avLst/>
          </a:prstGeom>
        </p:spPr>
      </p:pic>
      <p:sp>
        <p:nvSpPr>
          <p:cNvPr id="58" name="Text 15"/>
          <p:cNvSpPr/>
          <p:nvPr/>
        </p:nvSpPr>
        <p:spPr>
          <a:xfrm>
            <a:off x="7331590" y="156639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7144159" y="1606562"/>
            <a:ext cx="160660" cy="160660"/>
          </a:xfrm>
          <a:prstGeom prst="rect">
            <a:avLst/>
          </a:prstGeom>
        </p:spPr>
      </p:pic>
      <p:pic>
        <p:nvPicPr>
          <p:cNvPr id="60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512662" y="1439205"/>
            <a:ext cx="1524140" cy="508750"/>
          </a:xfrm>
          <a:prstGeom prst="rect">
            <a:avLst/>
          </a:prstGeom>
        </p:spPr>
      </p:pic>
      <p:pic>
        <p:nvPicPr>
          <p:cNvPr id="61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605335" y="1559700"/>
            <a:ext cx="1338802" cy="267760"/>
          </a:xfrm>
          <a:prstGeom prst="rect">
            <a:avLst/>
          </a:prstGeom>
        </p:spPr>
      </p:pic>
      <p:sp>
        <p:nvSpPr>
          <p:cNvPr id="62" name="Text 16"/>
          <p:cNvSpPr/>
          <p:nvPr/>
        </p:nvSpPr>
        <p:spPr>
          <a:xfrm>
            <a:off x="8873096" y="157309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3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685665" y="1613260"/>
            <a:ext cx="160660" cy="160660"/>
          </a:xfrm>
          <a:prstGeom prst="rect">
            <a:avLst/>
          </a:prstGeom>
        </p:spPr>
      </p:pic>
      <p:pic>
        <p:nvPicPr>
          <p:cNvPr id="64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0036801" y="1439205"/>
            <a:ext cx="1524140" cy="508750"/>
          </a:xfrm>
          <a:prstGeom prst="rect">
            <a:avLst/>
          </a:prstGeom>
        </p:spPr>
      </p:pic>
      <p:pic>
        <p:nvPicPr>
          <p:cNvPr id="65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0129475" y="1559700"/>
            <a:ext cx="1338802" cy="267760"/>
          </a:xfrm>
          <a:prstGeom prst="rect">
            <a:avLst/>
          </a:prstGeom>
        </p:spPr>
      </p:pic>
      <p:sp>
        <p:nvSpPr>
          <p:cNvPr id="66" name="Text 17"/>
          <p:cNvSpPr/>
          <p:nvPr/>
        </p:nvSpPr>
        <p:spPr>
          <a:xfrm>
            <a:off x="10397235" y="157309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67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0209805" y="1613260"/>
            <a:ext cx="160660" cy="160660"/>
          </a:xfrm>
          <a:prstGeom prst="rect">
            <a:avLst/>
          </a:prstGeom>
        </p:spPr>
      </p:pic>
      <p:pic>
        <p:nvPicPr>
          <p:cNvPr id="68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1560941" y="1439205"/>
            <a:ext cx="1524140" cy="508750"/>
          </a:xfrm>
          <a:prstGeom prst="rect">
            <a:avLst/>
          </a:prstGeom>
        </p:spPr>
      </p:pic>
      <p:pic>
        <p:nvPicPr>
          <p:cNvPr id="69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636248" y="1553003"/>
            <a:ext cx="1373525" cy="267760"/>
          </a:xfrm>
          <a:prstGeom prst="rect">
            <a:avLst/>
          </a:prstGeom>
        </p:spPr>
      </p:pic>
      <p:sp>
        <p:nvSpPr>
          <p:cNvPr id="70" name="Text 18"/>
          <p:cNvSpPr/>
          <p:nvPr/>
        </p:nvSpPr>
        <p:spPr>
          <a:xfrm>
            <a:off x="11904008" y="156639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1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716578" y="1606562"/>
            <a:ext cx="160660" cy="160660"/>
          </a:xfrm>
          <a:prstGeom prst="rect">
            <a:avLst/>
          </a:prstGeom>
        </p:spPr>
      </p:pic>
      <p:pic>
        <p:nvPicPr>
          <p:cNvPr id="72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3085080" y="1439205"/>
            <a:ext cx="1524140" cy="508750"/>
          </a:xfrm>
          <a:prstGeom prst="rect">
            <a:avLst/>
          </a:prstGeom>
        </p:spPr>
      </p:pic>
      <p:pic>
        <p:nvPicPr>
          <p:cNvPr id="73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3160387" y="1553003"/>
            <a:ext cx="1373525" cy="267760"/>
          </a:xfrm>
          <a:prstGeom prst="rect">
            <a:avLst/>
          </a:prstGeom>
        </p:spPr>
      </p:pic>
      <p:sp>
        <p:nvSpPr>
          <p:cNvPr id="74" name="Text 19"/>
          <p:cNvSpPr/>
          <p:nvPr/>
        </p:nvSpPr>
        <p:spPr>
          <a:xfrm>
            <a:off x="13428148" y="1566397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5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3240717" y="1606562"/>
            <a:ext cx="160660" cy="160660"/>
          </a:xfrm>
          <a:prstGeom prst="rect">
            <a:avLst/>
          </a:prstGeom>
        </p:spPr>
      </p:pic>
      <p:pic>
        <p:nvPicPr>
          <p:cNvPr id="76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4609220" y="1439205"/>
            <a:ext cx="1524140" cy="508750"/>
          </a:xfrm>
          <a:prstGeom prst="rect">
            <a:avLst/>
          </a:prstGeom>
        </p:spPr>
      </p:pic>
      <p:pic>
        <p:nvPicPr>
          <p:cNvPr id="77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6133359" y="1439205"/>
            <a:ext cx="1498624" cy="508750"/>
          </a:xfrm>
          <a:prstGeom prst="rect">
            <a:avLst/>
          </a:prstGeom>
        </p:spPr>
      </p:pic>
      <p:pic>
        <p:nvPicPr>
          <p:cNvPr id="78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656006" y="1947956"/>
            <a:ext cx="16975977" cy="508750"/>
          </a:xfrm>
          <a:prstGeom prst="rect">
            <a:avLst/>
          </a:prstGeom>
        </p:spPr>
      </p:pic>
      <p:pic>
        <p:nvPicPr>
          <p:cNvPr id="79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656006" y="1947956"/>
            <a:ext cx="6332525" cy="508750"/>
          </a:xfrm>
          <a:prstGeom prst="rect">
            <a:avLst/>
          </a:prstGeom>
        </p:spPr>
      </p:pic>
      <p:sp>
        <p:nvSpPr>
          <p:cNvPr id="80" name="Text 20"/>
          <p:cNvSpPr/>
          <p:nvPr/>
        </p:nvSpPr>
        <p:spPr>
          <a:xfrm>
            <a:off x="816657" y="2068450"/>
            <a:ext cx="190023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Restaurant Solutions</a:t>
            </a:r>
            <a:endParaRPr lang="en-US" sz="1476" dirty="0"/>
          </a:p>
        </p:txBody>
      </p:sp>
      <p:pic>
        <p:nvPicPr>
          <p:cNvPr id="81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6988522" y="1947956"/>
            <a:ext cx="1524140" cy="508750"/>
          </a:xfrm>
          <a:prstGeom prst="rect">
            <a:avLst/>
          </a:prstGeom>
        </p:spPr>
      </p:pic>
      <p:pic>
        <p:nvPicPr>
          <p:cNvPr id="82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7063829" y="2061753"/>
            <a:ext cx="1373525" cy="267760"/>
          </a:xfrm>
          <a:prstGeom prst="rect">
            <a:avLst/>
          </a:prstGeom>
        </p:spPr>
      </p:pic>
      <p:sp>
        <p:nvSpPr>
          <p:cNvPr id="83" name="Text 21"/>
          <p:cNvSpPr/>
          <p:nvPr/>
        </p:nvSpPr>
        <p:spPr>
          <a:xfrm>
            <a:off x="7331590" y="207512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7144159" y="2115294"/>
            <a:ext cx="160660" cy="160660"/>
          </a:xfrm>
          <a:prstGeom prst="rect">
            <a:avLst/>
          </a:prstGeom>
        </p:spPr>
      </p:pic>
      <p:pic>
        <p:nvPicPr>
          <p:cNvPr id="85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8512662" y="1947956"/>
            <a:ext cx="1524140" cy="508750"/>
          </a:xfrm>
          <a:prstGeom prst="rect">
            <a:avLst/>
          </a:prstGeom>
        </p:spPr>
      </p:pic>
      <p:pic>
        <p:nvPicPr>
          <p:cNvPr id="86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704697" y="2061753"/>
            <a:ext cx="1140071" cy="267760"/>
          </a:xfrm>
          <a:prstGeom prst="rect">
            <a:avLst/>
          </a:prstGeom>
        </p:spPr>
      </p:pic>
      <p:sp>
        <p:nvSpPr>
          <p:cNvPr id="87" name="Text 22"/>
          <p:cNvSpPr/>
          <p:nvPr/>
        </p:nvSpPr>
        <p:spPr>
          <a:xfrm>
            <a:off x="8972457" y="20751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8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8785027" y="2115294"/>
            <a:ext cx="160660" cy="160660"/>
          </a:xfrm>
          <a:prstGeom prst="rect">
            <a:avLst/>
          </a:prstGeom>
        </p:spPr>
      </p:pic>
      <p:pic>
        <p:nvPicPr>
          <p:cNvPr id="89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036801" y="1947956"/>
            <a:ext cx="1524140" cy="508750"/>
          </a:xfrm>
          <a:prstGeom prst="rect">
            <a:avLst/>
          </a:prstGeom>
        </p:spPr>
      </p:pic>
      <p:pic>
        <p:nvPicPr>
          <p:cNvPr id="90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228836" y="2061753"/>
            <a:ext cx="1140071" cy="267760"/>
          </a:xfrm>
          <a:prstGeom prst="rect">
            <a:avLst/>
          </a:prstGeom>
        </p:spPr>
      </p:pic>
      <p:sp>
        <p:nvSpPr>
          <p:cNvPr id="91" name="Text 23"/>
          <p:cNvSpPr/>
          <p:nvPr/>
        </p:nvSpPr>
        <p:spPr>
          <a:xfrm>
            <a:off x="10496597" y="20751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2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309166" y="2115294"/>
            <a:ext cx="160660" cy="160660"/>
          </a:xfrm>
          <a:prstGeom prst="rect">
            <a:avLst/>
          </a:prstGeom>
        </p:spPr>
      </p:pic>
      <p:pic>
        <p:nvPicPr>
          <p:cNvPr id="93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1560941" y="1947956"/>
            <a:ext cx="1524140" cy="508750"/>
          </a:xfrm>
          <a:prstGeom prst="rect">
            <a:avLst/>
          </a:prstGeom>
        </p:spPr>
      </p:pic>
      <p:pic>
        <p:nvPicPr>
          <p:cNvPr id="94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1752976" y="2061753"/>
            <a:ext cx="1140071" cy="267760"/>
          </a:xfrm>
          <a:prstGeom prst="rect">
            <a:avLst/>
          </a:prstGeom>
        </p:spPr>
      </p:pic>
      <p:sp>
        <p:nvSpPr>
          <p:cNvPr id="95" name="Text 24"/>
          <p:cNvSpPr/>
          <p:nvPr/>
        </p:nvSpPr>
        <p:spPr>
          <a:xfrm>
            <a:off x="12020736" y="207512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6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1833306" y="2115294"/>
            <a:ext cx="160660" cy="160660"/>
          </a:xfrm>
          <a:prstGeom prst="rect">
            <a:avLst/>
          </a:prstGeom>
        </p:spPr>
      </p:pic>
      <p:pic>
        <p:nvPicPr>
          <p:cNvPr id="97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3085080" y="1947956"/>
            <a:ext cx="1524140" cy="508750"/>
          </a:xfrm>
          <a:prstGeom prst="rect">
            <a:avLst/>
          </a:prstGeom>
        </p:spPr>
      </p:pic>
      <p:pic>
        <p:nvPicPr>
          <p:cNvPr id="98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3160387" y="2061753"/>
            <a:ext cx="1373525" cy="267760"/>
          </a:xfrm>
          <a:prstGeom prst="rect">
            <a:avLst/>
          </a:prstGeom>
        </p:spPr>
      </p:pic>
      <p:sp>
        <p:nvSpPr>
          <p:cNvPr id="99" name="Text 25"/>
          <p:cNvSpPr/>
          <p:nvPr/>
        </p:nvSpPr>
        <p:spPr>
          <a:xfrm>
            <a:off x="13428148" y="207512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3240717" y="2115294"/>
            <a:ext cx="160660" cy="160660"/>
          </a:xfrm>
          <a:prstGeom prst="rect">
            <a:avLst/>
          </a:prstGeom>
        </p:spPr>
      </p:pic>
      <p:pic>
        <p:nvPicPr>
          <p:cNvPr id="101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4609220" y="1947956"/>
            <a:ext cx="1524140" cy="508750"/>
          </a:xfrm>
          <a:prstGeom prst="rect">
            <a:avLst/>
          </a:prstGeom>
        </p:spPr>
      </p:pic>
      <p:pic>
        <p:nvPicPr>
          <p:cNvPr id="102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6133359" y="1947956"/>
            <a:ext cx="1498624" cy="508750"/>
          </a:xfrm>
          <a:prstGeom prst="rect">
            <a:avLst/>
          </a:prstGeom>
        </p:spPr>
      </p:pic>
      <p:pic>
        <p:nvPicPr>
          <p:cNvPr id="103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656006" y="2456687"/>
            <a:ext cx="16975977" cy="508750"/>
          </a:xfrm>
          <a:prstGeom prst="rect">
            <a:avLst/>
          </a:prstGeom>
        </p:spPr>
      </p:pic>
      <p:pic>
        <p:nvPicPr>
          <p:cNvPr id="104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656006" y="2456687"/>
            <a:ext cx="6332525" cy="508750"/>
          </a:xfrm>
          <a:prstGeom prst="rect">
            <a:avLst/>
          </a:prstGeom>
        </p:spPr>
      </p:pic>
      <p:sp>
        <p:nvSpPr>
          <p:cNvPr id="105" name="Text 26"/>
          <p:cNvSpPr/>
          <p:nvPr/>
        </p:nvSpPr>
        <p:spPr>
          <a:xfrm>
            <a:off x="816657" y="2577182"/>
            <a:ext cx="12901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Sales Advance</a:t>
            </a:r>
            <a:endParaRPr lang="en-US" sz="1476" dirty="0"/>
          </a:p>
        </p:txBody>
      </p:sp>
      <p:pic>
        <p:nvPicPr>
          <p:cNvPr id="106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6988522" y="2456687"/>
            <a:ext cx="1524140" cy="508750"/>
          </a:xfrm>
          <a:prstGeom prst="rect">
            <a:avLst/>
          </a:prstGeom>
        </p:spPr>
      </p:pic>
      <p:pic>
        <p:nvPicPr>
          <p:cNvPr id="107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7068852" y="2583879"/>
            <a:ext cx="1373525" cy="267760"/>
          </a:xfrm>
          <a:prstGeom prst="rect">
            <a:avLst/>
          </a:prstGeom>
        </p:spPr>
      </p:pic>
      <p:sp>
        <p:nvSpPr>
          <p:cNvPr id="108" name="Text 27"/>
          <p:cNvSpPr/>
          <p:nvPr/>
        </p:nvSpPr>
        <p:spPr>
          <a:xfrm>
            <a:off x="7336613" y="2597274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9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7149182" y="2637439"/>
            <a:ext cx="160660" cy="160660"/>
          </a:xfrm>
          <a:prstGeom prst="rect">
            <a:avLst/>
          </a:prstGeom>
        </p:spPr>
      </p:pic>
      <p:pic>
        <p:nvPicPr>
          <p:cNvPr id="110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8512662" y="2456687"/>
            <a:ext cx="1524140" cy="508750"/>
          </a:xfrm>
          <a:prstGeom prst="rect">
            <a:avLst/>
          </a:prstGeom>
        </p:spPr>
      </p:pic>
      <p:pic>
        <p:nvPicPr>
          <p:cNvPr id="111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704697" y="2570485"/>
            <a:ext cx="1140071" cy="267760"/>
          </a:xfrm>
          <a:prstGeom prst="rect">
            <a:avLst/>
          </a:prstGeom>
        </p:spPr>
      </p:pic>
      <p:sp>
        <p:nvSpPr>
          <p:cNvPr id="112" name="Text 28"/>
          <p:cNvSpPr/>
          <p:nvPr/>
        </p:nvSpPr>
        <p:spPr>
          <a:xfrm>
            <a:off x="8972457" y="25838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3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785027" y="2624044"/>
            <a:ext cx="160660" cy="160660"/>
          </a:xfrm>
          <a:prstGeom prst="rect">
            <a:avLst/>
          </a:prstGeom>
        </p:spPr>
      </p:pic>
      <p:pic>
        <p:nvPicPr>
          <p:cNvPr id="114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0036801" y="2456687"/>
            <a:ext cx="1524140" cy="508750"/>
          </a:xfrm>
          <a:prstGeom prst="rect">
            <a:avLst/>
          </a:prstGeom>
        </p:spPr>
      </p:pic>
      <p:pic>
        <p:nvPicPr>
          <p:cNvPr id="115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0112108" y="2570485"/>
            <a:ext cx="1373525" cy="267760"/>
          </a:xfrm>
          <a:prstGeom prst="rect">
            <a:avLst/>
          </a:prstGeom>
        </p:spPr>
      </p:pic>
      <p:sp>
        <p:nvSpPr>
          <p:cNvPr id="116" name="Text 29"/>
          <p:cNvSpPr/>
          <p:nvPr/>
        </p:nvSpPr>
        <p:spPr>
          <a:xfrm>
            <a:off x="10379869" y="2583879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7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0192438" y="2624044"/>
            <a:ext cx="160660" cy="160660"/>
          </a:xfrm>
          <a:prstGeom prst="rect">
            <a:avLst/>
          </a:prstGeom>
        </p:spPr>
      </p:pic>
      <p:pic>
        <p:nvPicPr>
          <p:cNvPr id="118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1560941" y="2456687"/>
            <a:ext cx="1524140" cy="508750"/>
          </a:xfrm>
          <a:prstGeom prst="rect">
            <a:avLst/>
          </a:prstGeom>
        </p:spPr>
      </p:pic>
      <p:pic>
        <p:nvPicPr>
          <p:cNvPr id="119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634155" y="2583879"/>
            <a:ext cx="1373525" cy="267760"/>
          </a:xfrm>
          <a:prstGeom prst="rect">
            <a:avLst/>
          </a:prstGeom>
        </p:spPr>
      </p:pic>
      <p:sp>
        <p:nvSpPr>
          <p:cNvPr id="120" name="Text 30"/>
          <p:cNvSpPr/>
          <p:nvPr/>
        </p:nvSpPr>
        <p:spPr>
          <a:xfrm>
            <a:off x="11901915" y="2597274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714485" y="2637439"/>
            <a:ext cx="160660" cy="160660"/>
          </a:xfrm>
          <a:prstGeom prst="rect">
            <a:avLst/>
          </a:prstGeom>
        </p:spPr>
      </p:pic>
      <p:pic>
        <p:nvPicPr>
          <p:cNvPr id="122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3085080" y="2456687"/>
            <a:ext cx="1524140" cy="508750"/>
          </a:xfrm>
          <a:prstGeom prst="rect">
            <a:avLst/>
          </a:prstGeom>
        </p:spPr>
      </p:pic>
      <p:pic>
        <p:nvPicPr>
          <p:cNvPr id="123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3277115" y="2570485"/>
            <a:ext cx="1140071" cy="267760"/>
          </a:xfrm>
          <a:prstGeom prst="rect">
            <a:avLst/>
          </a:prstGeom>
        </p:spPr>
      </p:pic>
      <p:sp>
        <p:nvSpPr>
          <p:cNvPr id="124" name="Text 31"/>
          <p:cNvSpPr/>
          <p:nvPr/>
        </p:nvSpPr>
        <p:spPr>
          <a:xfrm>
            <a:off x="13544876" y="258387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25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3357445" y="2624044"/>
            <a:ext cx="160660" cy="160660"/>
          </a:xfrm>
          <a:prstGeom prst="rect">
            <a:avLst/>
          </a:prstGeom>
        </p:spPr>
      </p:pic>
      <p:pic>
        <p:nvPicPr>
          <p:cNvPr id="126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4609220" y="2456687"/>
            <a:ext cx="1524140" cy="508750"/>
          </a:xfrm>
          <a:prstGeom prst="rect">
            <a:avLst/>
          </a:prstGeom>
        </p:spPr>
      </p:pic>
      <p:pic>
        <p:nvPicPr>
          <p:cNvPr id="127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6133359" y="2456687"/>
            <a:ext cx="1498624" cy="508750"/>
          </a:xfrm>
          <a:prstGeom prst="rect">
            <a:avLst/>
          </a:prstGeom>
        </p:spPr>
      </p:pic>
      <p:pic>
        <p:nvPicPr>
          <p:cNvPr id="128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656006" y="2965438"/>
            <a:ext cx="16975977" cy="508750"/>
          </a:xfrm>
          <a:prstGeom prst="rect">
            <a:avLst/>
          </a:prstGeom>
        </p:spPr>
      </p:pic>
      <p:pic>
        <p:nvPicPr>
          <p:cNvPr id="129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656006" y="2965438"/>
            <a:ext cx="6332525" cy="508750"/>
          </a:xfrm>
          <a:prstGeom prst="rect">
            <a:avLst/>
          </a:prstGeom>
        </p:spPr>
      </p:pic>
      <p:sp>
        <p:nvSpPr>
          <p:cNvPr id="130" name="Text 32"/>
          <p:cNvSpPr/>
          <p:nvPr/>
        </p:nvSpPr>
        <p:spPr>
          <a:xfrm>
            <a:off x="816657" y="3085933"/>
            <a:ext cx="119014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Smart Rating</a:t>
            </a:r>
            <a:endParaRPr lang="en-US" sz="1476" dirty="0"/>
          </a:p>
        </p:txBody>
      </p:sp>
      <p:pic>
        <p:nvPicPr>
          <p:cNvPr id="131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6988522" y="2965438"/>
            <a:ext cx="1524140" cy="508750"/>
          </a:xfrm>
          <a:prstGeom prst="rect">
            <a:avLst/>
          </a:prstGeom>
        </p:spPr>
      </p:pic>
      <p:pic>
        <p:nvPicPr>
          <p:cNvPr id="132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7063829" y="3079235"/>
            <a:ext cx="1373525" cy="267760"/>
          </a:xfrm>
          <a:prstGeom prst="rect">
            <a:avLst/>
          </a:prstGeom>
        </p:spPr>
      </p:pic>
      <p:sp>
        <p:nvSpPr>
          <p:cNvPr id="133" name="Text 33"/>
          <p:cNvSpPr/>
          <p:nvPr/>
        </p:nvSpPr>
        <p:spPr>
          <a:xfrm>
            <a:off x="7331590" y="309263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4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7144159" y="3132795"/>
            <a:ext cx="160660" cy="160660"/>
          </a:xfrm>
          <a:prstGeom prst="rect">
            <a:avLst/>
          </a:prstGeom>
        </p:spPr>
      </p:pic>
      <p:pic>
        <p:nvPicPr>
          <p:cNvPr id="135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8512662" y="2965438"/>
            <a:ext cx="1524140" cy="508750"/>
          </a:xfrm>
          <a:prstGeom prst="rect">
            <a:avLst/>
          </a:prstGeom>
        </p:spPr>
      </p:pic>
      <p:pic>
        <p:nvPicPr>
          <p:cNvPr id="136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587969" y="3079235"/>
            <a:ext cx="1373525" cy="267760"/>
          </a:xfrm>
          <a:prstGeom prst="rect">
            <a:avLst/>
          </a:prstGeom>
        </p:spPr>
      </p:pic>
      <p:sp>
        <p:nvSpPr>
          <p:cNvPr id="137" name="Text 34"/>
          <p:cNvSpPr/>
          <p:nvPr/>
        </p:nvSpPr>
        <p:spPr>
          <a:xfrm>
            <a:off x="8855729" y="309263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8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8668299" y="3132795"/>
            <a:ext cx="160660" cy="160660"/>
          </a:xfrm>
          <a:prstGeom prst="rect">
            <a:avLst/>
          </a:prstGeom>
        </p:spPr>
      </p:pic>
      <p:pic>
        <p:nvPicPr>
          <p:cNvPr id="139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0036801" y="2965438"/>
            <a:ext cx="1524140" cy="508750"/>
          </a:xfrm>
          <a:prstGeom prst="rect">
            <a:avLst/>
          </a:prstGeom>
        </p:spPr>
      </p:pic>
      <p:pic>
        <p:nvPicPr>
          <p:cNvPr id="140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0112108" y="3079235"/>
            <a:ext cx="1373525" cy="267760"/>
          </a:xfrm>
          <a:prstGeom prst="rect">
            <a:avLst/>
          </a:prstGeom>
        </p:spPr>
      </p:pic>
      <p:sp>
        <p:nvSpPr>
          <p:cNvPr id="141" name="Text 35"/>
          <p:cNvSpPr/>
          <p:nvPr/>
        </p:nvSpPr>
        <p:spPr>
          <a:xfrm>
            <a:off x="10379869" y="309263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2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192438" y="3132795"/>
            <a:ext cx="160660" cy="160660"/>
          </a:xfrm>
          <a:prstGeom prst="rect">
            <a:avLst/>
          </a:prstGeom>
        </p:spPr>
      </p:pic>
      <p:pic>
        <p:nvPicPr>
          <p:cNvPr id="143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1560941" y="2965438"/>
            <a:ext cx="1524140" cy="508750"/>
          </a:xfrm>
          <a:prstGeom prst="rect">
            <a:avLst/>
          </a:prstGeom>
        </p:spPr>
      </p:pic>
      <p:pic>
        <p:nvPicPr>
          <p:cNvPr id="144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636248" y="3079235"/>
            <a:ext cx="1373525" cy="267760"/>
          </a:xfrm>
          <a:prstGeom prst="rect">
            <a:avLst/>
          </a:prstGeom>
        </p:spPr>
      </p:pic>
      <p:sp>
        <p:nvSpPr>
          <p:cNvPr id="145" name="Text 36"/>
          <p:cNvSpPr/>
          <p:nvPr/>
        </p:nvSpPr>
        <p:spPr>
          <a:xfrm>
            <a:off x="11904008" y="309263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716578" y="3132795"/>
            <a:ext cx="160660" cy="160660"/>
          </a:xfrm>
          <a:prstGeom prst="rect">
            <a:avLst/>
          </a:prstGeom>
        </p:spPr>
      </p:pic>
      <p:pic>
        <p:nvPicPr>
          <p:cNvPr id="147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3085080" y="2965438"/>
            <a:ext cx="1524140" cy="508750"/>
          </a:xfrm>
          <a:prstGeom prst="rect">
            <a:avLst/>
          </a:prstGeom>
        </p:spPr>
      </p:pic>
      <p:pic>
        <p:nvPicPr>
          <p:cNvPr id="148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3160387" y="3079235"/>
            <a:ext cx="1373525" cy="267760"/>
          </a:xfrm>
          <a:prstGeom prst="rect">
            <a:avLst/>
          </a:prstGeom>
        </p:spPr>
      </p:pic>
      <p:sp>
        <p:nvSpPr>
          <p:cNvPr id="149" name="Text 37"/>
          <p:cNvSpPr/>
          <p:nvPr/>
        </p:nvSpPr>
        <p:spPr>
          <a:xfrm>
            <a:off x="13428148" y="3092630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3240717" y="3132795"/>
            <a:ext cx="160660" cy="160660"/>
          </a:xfrm>
          <a:prstGeom prst="rect">
            <a:avLst/>
          </a:prstGeom>
        </p:spPr>
      </p:pic>
      <p:pic>
        <p:nvPicPr>
          <p:cNvPr id="151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4609220" y="2965438"/>
            <a:ext cx="1524140" cy="508750"/>
          </a:xfrm>
          <a:prstGeom prst="rect">
            <a:avLst/>
          </a:prstGeom>
        </p:spPr>
      </p:pic>
      <p:pic>
        <p:nvPicPr>
          <p:cNvPr id="152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6133359" y="2965438"/>
            <a:ext cx="1498624" cy="508750"/>
          </a:xfrm>
          <a:prstGeom prst="rect">
            <a:avLst/>
          </a:prstGeom>
        </p:spPr>
      </p:pic>
      <p:pic>
        <p:nvPicPr>
          <p:cNvPr id="153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006" y="3474188"/>
            <a:ext cx="6332525" cy="502052"/>
          </a:xfrm>
          <a:prstGeom prst="rect">
            <a:avLst/>
          </a:prstGeom>
        </p:spPr>
      </p:pic>
      <p:sp>
        <p:nvSpPr>
          <p:cNvPr id="154" name="Text 38"/>
          <p:cNvSpPr/>
          <p:nvPr/>
        </p:nvSpPr>
        <p:spPr>
          <a:xfrm>
            <a:off x="816657" y="3594683"/>
            <a:ext cx="61007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TaFace</a:t>
            </a:r>
            <a:endParaRPr lang="en-US" sz="1476" dirty="0"/>
          </a:p>
        </p:txBody>
      </p:sp>
      <p:pic>
        <p:nvPicPr>
          <p:cNvPr id="155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7063829" y="3587986"/>
            <a:ext cx="1373525" cy="267760"/>
          </a:xfrm>
          <a:prstGeom prst="rect">
            <a:avLst/>
          </a:prstGeom>
        </p:spPr>
      </p:pic>
      <p:sp>
        <p:nvSpPr>
          <p:cNvPr id="156" name="Text 39"/>
          <p:cNvSpPr/>
          <p:nvPr/>
        </p:nvSpPr>
        <p:spPr>
          <a:xfrm>
            <a:off x="7331590" y="360136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7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7144159" y="3641527"/>
            <a:ext cx="160660" cy="160660"/>
          </a:xfrm>
          <a:prstGeom prst="rect">
            <a:avLst/>
          </a:prstGeom>
        </p:spPr>
      </p:pic>
      <p:pic>
        <p:nvPicPr>
          <p:cNvPr id="158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587969" y="3587986"/>
            <a:ext cx="1373525" cy="267760"/>
          </a:xfrm>
          <a:prstGeom prst="rect">
            <a:avLst/>
          </a:prstGeom>
        </p:spPr>
      </p:pic>
      <p:sp>
        <p:nvSpPr>
          <p:cNvPr id="159" name="Text 40"/>
          <p:cNvSpPr/>
          <p:nvPr/>
        </p:nvSpPr>
        <p:spPr>
          <a:xfrm>
            <a:off x="8855729" y="360136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668299" y="3641527"/>
            <a:ext cx="160660" cy="160660"/>
          </a:xfrm>
          <a:prstGeom prst="rect">
            <a:avLst/>
          </a:prstGeom>
        </p:spPr>
      </p:pic>
      <p:pic>
        <p:nvPicPr>
          <p:cNvPr id="161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0112108" y="3587986"/>
            <a:ext cx="1373525" cy="267760"/>
          </a:xfrm>
          <a:prstGeom prst="rect">
            <a:avLst/>
          </a:prstGeom>
        </p:spPr>
      </p:pic>
      <p:sp>
        <p:nvSpPr>
          <p:cNvPr id="162" name="Text 41"/>
          <p:cNvSpPr/>
          <p:nvPr/>
        </p:nvSpPr>
        <p:spPr>
          <a:xfrm>
            <a:off x="10379869" y="360136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3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0192438" y="3641527"/>
            <a:ext cx="160660" cy="160660"/>
          </a:xfrm>
          <a:prstGeom prst="rect">
            <a:avLst/>
          </a:prstGeom>
        </p:spPr>
      </p:pic>
      <p:pic>
        <p:nvPicPr>
          <p:cNvPr id="164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1636248" y="3587986"/>
            <a:ext cx="1373525" cy="267760"/>
          </a:xfrm>
          <a:prstGeom prst="rect">
            <a:avLst/>
          </a:prstGeom>
        </p:spPr>
      </p:pic>
      <p:sp>
        <p:nvSpPr>
          <p:cNvPr id="165" name="Text 42"/>
          <p:cNvSpPr/>
          <p:nvPr/>
        </p:nvSpPr>
        <p:spPr>
          <a:xfrm>
            <a:off x="11904008" y="3601362"/>
            <a:ext cx="1030129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6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1716578" y="3641527"/>
            <a:ext cx="160660" cy="160660"/>
          </a:xfrm>
          <a:prstGeom prst="rect">
            <a:avLst/>
          </a:prstGeom>
        </p:spPr>
      </p:pic>
      <p:pic>
        <p:nvPicPr>
          <p:cNvPr id="167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3277115" y="3587986"/>
            <a:ext cx="1140071" cy="267760"/>
          </a:xfrm>
          <a:prstGeom prst="rect">
            <a:avLst/>
          </a:prstGeom>
        </p:spPr>
      </p:pic>
      <p:sp>
        <p:nvSpPr>
          <p:cNvPr id="168" name="Text 43"/>
          <p:cNvSpPr/>
          <p:nvPr/>
        </p:nvSpPr>
        <p:spPr>
          <a:xfrm>
            <a:off x="13544876" y="3601362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9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3357445" y="3641527"/>
            <a:ext cx="160660" cy="160660"/>
          </a:xfrm>
          <a:prstGeom prst="rect">
            <a:avLst/>
          </a:prstGeom>
        </p:spPr>
      </p:pic>
      <p:pic>
        <p:nvPicPr>
          <p:cNvPr id="170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4609220" y="3474188"/>
            <a:ext cx="1524140" cy="502052"/>
          </a:xfrm>
          <a:prstGeom prst="rect">
            <a:avLst/>
          </a:prstGeom>
        </p:spPr>
      </p:pic>
      <p:pic>
        <p:nvPicPr>
          <p:cNvPr id="171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6133359" y="3474188"/>
            <a:ext cx="1498624" cy="5020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2026-08-04T08:26:39Z</dcterms:created>
  <dcterms:modified xsi:type="dcterms:W3CDTF">2026-08-04T08:26:39Z</dcterms:modified>
</cp:coreProperties>
</file>